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sldIdLst>
    <p:sldId id="417" r:id="rId2"/>
    <p:sldId id="418" r:id="rId3"/>
    <p:sldId id="419" r:id="rId4"/>
    <p:sldId id="443" r:id="rId5"/>
    <p:sldId id="444" r:id="rId6"/>
    <p:sldId id="445" r:id="rId7"/>
    <p:sldId id="452" r:id="rId8"/>
    <p:sldId id="423" r:id="rId9"/>
    <p:sldId id="424" r:id="rId10"/>
    <p:sldId id="44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DD79FC09-47A5-4E3F-BF2B-CC93D60C525C}"/>
    <pc:docChg chg="delSld">
      <pc:chgData name="Cai Jun" userId="57e790d697ad4281" providerId="LiveId" clId="{DD79FC09-47A5-4E3F-BF2B-CC93D60C525C}" dt="2020-06-29T01:34:20.510" v="8" actId="47"/>
      <pc:docMkLst>
        <pc:docMk/>
      </pc:docMkLst>
      <pc:sldChg chg="del">
        <pc:chgData name="Cai Jun" userId="57e790d697ad4281" providerId="LiveId" clId="{DD79FC09-47A5-4E3F-BF2B-CC93D60C525C}" dt="2020-06-29T01:34:16.233" v="0" actId="47"/>
        <pc:sldMkLst>
          <pc:docMk/>
          <pc:sldMk cId="0" sldId="427"/>
        </pc:sldMkLst>
      </pc:sldChg>
      <pc:sldChg chg="del">
        <pc:chgData name="Cai Jun" userId="57e790d697ad4281" providerId="LiveId" clId="{DD79FC09-47A5-4E3F-BF2B-CC93D60C525C}" dt="2020-06-29T01:34:16.358" v="1" actId="47"/>
        <pc:sldMkLst>
          <pc:docMk/>
          <pc:sldMk cId="0" sldId="428"/>
        </pc:sldMkLst>
      </pc:sldChg>
      <pc:sldChg chg="del">
        <pc:chgData name="Cai Jun" userId="57e790d697ad4281" providerId="LiveId" clId="{DD79FC09-47A5-4E3F-BF2B-CC93D60C525C}" dt="2020-06-29T01:34:16.537" v="2" actId="47"/>
        <pc:sldMkLst>
          <pc:docMk/>
          <pc:sldMk cId="0" sldId="429"/>
        </pc:sldMkLst>
      </pc:sldChg>
      <pc:sldChg chg="del">
        <pc:chgData name="Cai Jun" userId="57e790d697ad4281" providerId="LiveId" clId="{DD79FC09-47A5-4E3F-BF2B-CC93D60C525C}" dt="2020-06-29T01:34:17.668" v="4" actId="47"/>
        <pc:sldMkLst>
          <pc:docMk/>
          <pc:sldMk cId="0" sldId="430"/>
        </pc:sldMkLst>
      </pc:sldChg>
      <pc:sldChg chg="del">
        <pc:chgData name="Cai Jun" userId="57e790d697ad4281" providerId="LiveId" clId="{DD79FC09-47A5-4E3F-BF2B-CC93D60C525C}" dt="2020-06-29T01:34:17.054" v="3" actId="47"/>
        <pc:sldMkLst>
          <pc:docMk/>
          <pc:sldMk cId="0" sldId="447"/>
        </pc:sldMkLst>
      </pc:sldChg>
      <pc:sldChg chg="del">
        <pc:chgData name="Cai Jun" userId="57e790d697ad4281" providerId="LiveId" clId="{DD79FC09-47A5-4E3F-BF2B-CC93D60C525C}" dt="2020-06-29T01:34:19.195" v="5" actId="47"/>
        <pc:sldMkLst>
          <pc:docMk/>
          <pc:sldMk cId="0" sldId="448"/>
        </pc:sldMkLst>
      </pc:sldChg>
      <pc:sldChg chg="del">
        <pc:chgData name="Cai Jun" userId="57e790d697ad4281" providerId="LiveId" clId="{DD79FC09-47A5-4E3F-BF2B-CC93D60C525C}" dt="2020-06-29T01:34:20.250" v="7" actId="47"/>
        <pc:sldMkLst>
          <pc:docMk/>
          <pc:sldMk cId="0" sldId="449"/>
        </pc:sldMkLst>
      </pc:sldChg>
      <pc:sldChg chg="del">
        <pc:chgData name="Cai Jun" userId="57e790d697ad4281" providerId="LiveId" clId="{DD79FC09-47A5-4E3F-BF2B-CC93D60C525C}" dt="2020-06-29T01:34:19.648" v="6" actId="47"/>
        <pc:sldMkLst>
          <pc:docMk/>
          <pc:sldMk cId="0" sldId="450"/>
        </pc:sldMkLst>
      </pc:sldChg>
      <pc:sldChg chg="del">
        <pc:chgData name="Cai Jun" userId="57e790d697ad4281" providerId="LiveId" clId="{DD79FC09-47A5-4E3F-BF2B-CC93D60C525C}" dt="2020-06-29T01:34:20.510" v="8" actId="47"/>
        <pc:sldMkLst>
          <pc:docMk/>
          <pc:sldMk cId="0" sldId="451"/>
        </pc:sldMkLst>
      </pc:sldChg>
    </pc:docChg>
  </pc:docChgLst>
  <pc:docChgLst>
    <pc:chgData name="Cai Jun" userId="57e790d697ad4281" providerId="LiveId" clId="{BCC021AC-F410-4602-8102-A88E0B538CC7}"/>
    <pc:docChg chg="custSel modSld">
      <pc:chgData name="Cai Jun" userId="57e790d697ad4281" providerId="LiveId" clId="{BCC021AC-F410-4602-8102-A88E0B538CC7}" dt="2020-06-22T09:51:49.089" v="518" actId="1036"/>
      <pc:docMkLst>
        <pc:docMk/>
      </pc:docMkLst>
      <pc:sldChg chg="modSp">
        <pc:chgData name="Cai Jun" userId="57e790d697ad4281" providerId="LiveId" clId="{BCC021AC-F410-4602-8102-A88E0B538CC7}" dt="2020-06-22T09:32:05.172" v="1"/>
        <pc:sldMkLst>
          <pc:docMk/>
          <pc:sldMk cId="0" sldId="419"/>
        </pc:sldMkLst>
        <pc:graphicFrameChg chg="mod">
          <ac:chgData name="Cai Jun" userId="57e790d697ad4281" providerId="LiveId" clId="{BCC021AC-F410-4602-8102-A88E0B538CC7}" dt="2020-06-22T09:32:05.172" v="1"/>
          <ac:graphicFrameMkLst>
            <pc:docMk/>
            <pc:sldMk cId="0" sldId="419"/>
            <ac:graphicFrameMk id="5123" creationId="{00000000-0000-0000-0000-000000000000}"/>
          </ac:graphicFrameMkLst>
        </pc:graphicFrameChg>
      </pc:sldChg>
      <pc:sldChg chg="modSp mod">
        <pc:chgData name="Cai Jun" userId="57e790d697ad4281" providerId="LiveId" clId="{BCC021AC-F410-4602-8102-A88E0B538CC7}" dt="2020-06-22T09:39:22.861" v="257" actId="1036"/>
        <pc:sldMkLst>
          <pc:docMk/>
          <pc:sldMk cId="0" sldId="423"/>
        </pc:sldMkLst>
        <pc:spChg chg="mod">
          <ac:chgData name="Cai Jun" userId="57e790d697ad4281" providerId="LiveId" clId="{BCC021AC-F410-4602-8102-A88E0B538CC7}" dt="2020-06-22T09:38:27.397" v="209"/>
          <ac:spMkLst>
            <pc:docMk/>
            <pc:sldMk cId="0" sldId="423"/>
            <ac:spMk id="19" creationId="{00000000-0000-0000-0000-000000000000}"/>
          </ac:spMkLst>
        </pc:spChg>
        <pc:spChg chg="mod">
          <ac:chgData name="Cai Jun" userId="57e790d697ad4281" providerId="LiveId" clId="{BCC021AC-F410-4602-8102-A88E0B538CC7}" dt="2020-06-22T09:38:07.926" v="205"/>
          <ac:spMkLst>
            <pc:docMk/>
            <pc:sldMk cId="0" sldId="423"/>
            <ac:spMk id="27" creationId="{00000000-0000-0000-0000-000000000000}"/>
          </ac:spMkLst>
        </pc:spChg>
        <pc:spChg chg="mod">
          <ac:chgData name="Cai Jun" userId="57e790d697ad4281" providerId="LiveId" clId="{BCC021AC-F410-4602-8102-A88E0B538CC7}" dt="2020-06-22T09:38:07.926" v="205"/>
          <ac:spMkLst>
            <pc:docMk/>
            <pc:sldMk cId="0" sldId="423"/>
            <ac:spMk id="10255" creationId="{00000000-0000-0000-0000-000000000000}"/>
          </ac:spMkLst>
        </pc:spChg>
        <pc:spChg chg="mod">
          <ac:chgData name="Cai Jun" userId="57e790d697ad4281" providerId="LiveId" clId="{BCC021AC-F410-4602-8102-A88E0B538CC7}" dt="2020-06-22T09:38:07.926" v="205"/>
          <ac:spMkLst>
            <pc:docMk/>
            <pc:sldMk cId="0" sldId="423"/>
            <ac:spMk id="10256" creationId="{00000000-0000-0000-0000-000000000000}"/>
          </ac:spMkLst>
        </pc:spChg>
        <pc:spChg chg="mod">
          <ac:chgData name="Cai Jun" userId="57e790d697ad4281" providerId="LiveId" clId="{BCC021AC-F410-4602-8102-A88E0B538CC7}" dt="2020-06-22T09:38:07.926" v="205"/>
          <ac:spMkLst>
            <pc:docMk/>
            <pc:sldMk cId="0" sldId="423"/>
            <ac:spMk id="10257" creationId="{00000000-0000-0000-0000-000000000000}"/>
          </ac:spMkLst>
        </pc:spChg>
        <pc:spChg chg="mod">
          <ac:chgData name="Cai Jun" userId="57e790d697ad4281" providerId="LiveId" clId="{BCC021AC-F410-4602-8102-A88E0B538CC7}" dt="2020-06-22T09:38:27.397" v="209"/>
          <ac:spMkLst>
            <pc:docMk/>
            <pc:sldMk cId="0" sldId="423"/>
            <ac:spMk id="10262" creationId="{00000000-0000-0000-0000-000000000000}"/>
          </ac:spMkLst>
        </pc:spChg>
        <pc:spChg chg="mod">
          <ac:chgData name="Cai Jun" userId="57e790d697ad4281" providerId="LiveId" clId="{BCC021AC-F410-4602-8102-A88E0B538CC7}" dt="2020-06-22T09:38:27.397" v="209"/>
          <ac:spMkLst>
            <pc:docMk/>
            <pc:sldMk cId="0" sldId="423"/>
            <ac:spMk id="10263" creationId="{00000000-0000-0000-0000-000000000000}"/>
          </ac:spMkLst>
        </pc:spChg>
        <pc:spChg chg="mod">
          <ac:chgData name="Cai Jun" userId="57e790d697ad4281" providerId="LiveId" clId="{BCC021AC-F410-4602-8102-A88E0B538CC7}" dt="2020-06-22T09:38:27.397" v="209"/>
          <ac:spMkLst>
            <pc:docMk/>
            <pc:sldMk cId="0" sldId="423"/>
            <ac:spMk id="10264" creationId="{00000000-0000-0000-0000-000000000000}"/>
          </ac:spMkLst>
        </pc:spChg>
        <pc:grpChg chg="mod">
          <ac:chgData name="Cai Jun" userId="57e790d697ad4281" providerId="LiveId" clId="{BCC021AC-F410-4602-8102-A88E0B538CC7}" dt="2020-06-22T09:38:27.397" v="209"/>
          <ac:grpSpMkLst>
            <pc:docMk/>
            <pc:sldMk cId="0" sldId="423"/>
            <ac:grpSpMk id="10244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8:07.926" v="205"/>
          <ac:grpSpMkLst>
            <pc:docMk/>
            <pc:sldMk cId="0" sldId="423"/>
            <ac:grpSpMk id="10245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8:07.926" v="205"/>
          <ac:grpSpMkLst>
            <pc:docMk/>
            <pc:sldMk cId="0" sldId="423"/>
            <ac:grpSpMk id="10253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8:27.397" v="209"/>
          <ac:grpSpMkLst>
            <pc:docMk/>
            <pc:sldMk cId="0" sldId="423"/>
            <ac:grpSpMk id="10260" creationId="{00000000-0000-0000-0000-000000000000}"/>
          </ac:grpSpMkLst>
        </pc:grpChg>
        <pc:graphicFrameChg chg="mod">
          <ac:chgData name="Cai Jun" userId="57e790d697ad4281" providerId="LiveId" clId="{BCC021AC-F410-4602-8102-A88E0B538CC7}" dt="2020-06-22T09:39:01.083" v="228" actId="14100"/>
          <ac:graphicFrameMkLst>
            <pc:docMk/>
            <pc:sldMk cId="0" sldId="423"/>
            <ac:graphicFrameMk id="10246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9:06.838" v="232" actId="14100"/>
          <ac:graphicFrameMkLst>
            <pc:docMk/>
            <pc:sldMk cId="0" sldId="423"/>
            <ac:graphicFrameMk id="10247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9:22.861" v="257" actId="1036"/>
          <ac:graphicFrameMkLst>
            <pc:docMk/>
            <pc:sldMk cId="0" sldId="423"/>
            <ac:graphicFrameMk id="10249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8:34.662" v="213" actId="14100"/>
          <ac:graphicFrameMkLst>
            <pc:docMk/>
            <pc:sldMk cId="0" sldId="423"/>
            <ac:graphicFrameMk id="10251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8:34.662" v="213" actId="14100"/>
          <ac:graphicFrameMkLst>
            <pc:docMk/>
            <pc:sldMk cId="0" sldId="423"/>
            <ac:graphicFrameMk id="10252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8:40.073" v="217" actId="14100"/>
          <ac:graphicFrameMkLst>
            <pc:docMk/>
            <pc:sldMk cId="0" sldId="423"/>
            <ac:graphicFrameMk id="10258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8:40.073" v="217" actId="14100"/>
          <ac:graphicFrameMkLst>
            <pc:docMk/>
            <pc:sldMk cId="0" sldId="423"/>
            <ac:graphicFrameMk id="10259" creationId="{00000000-0000-0000-0000-000000000000}"/>
          </ac:graphicFrameMkLst>
        </pc:graphicFrameChg>
      </pc:sldChg>
      <pc:sldChg chg="modSp mod">
        <pc:chgData name="Cai Jun" userId="57e790d697ad4281" providerId="LiveId" clId="{BCC021AC-F410-4602-8102-A88E0B538CC7}" dt="2020-06-22T09:41:51.096" v="384"/>
        <pc:sldMkLst>
          <pc:docMk/>
          <pc:sldMk cId="0" sldId="424"/>
        </pc:sldMkLst>
        <pc:spChg chg="mod">
          <ac:chgData name="Cai Jun" userId="57e790d697ad4281" providerId="LiveId" clId="{BCC021AC-F410-4602-8102-A88E0B538CC7}" dt="2020-06-22T09:41:32.042" v="368"/>
          <ac:spMkLst>
            <pc:docMk/>
            <pc:sldMk cId="0" sldId="424"/>
            <ac:spMk id="8" creationId="{00000000-0000-0000-0000-000000000000}"/>
          </ac:spMkLst>
        </pc:spChg>
        <pc:spChg chg="mod">
          <ac:chgData name="Cai Jun" userId="57e790d697ad4281" providerId="LiveId" clId="{BCC021AC-F410-4602-8102-A88E0B538CC7}" dt="2020-06-22T09:41:32.042" v="368"/>
          <ac:spMkLst>
            <pc:docMk/>
            <pc:sldMk cId="0" sldId="424"/>
            <ac:spMk id="12" creationId="{00000000-0000-0000-0000-000000000000}"/>
          </ac:spMkLst>
        </pc:spChg>
        <pc:spChg chg="mod">
          <ac:chgData name="Cai Jun" userId="57e790d697ad4281" providerId="LiveId" clId="{BCC021AC-F410-4602-8102-A88E0B538CC7}" dt="2020-06-22T09:41:32.042" v="368"/>
          <ac:spMkLst>
            <pc:docMk/>
            <pc:sldMk cId="0" sldId="424"/>
            <ac:spMk id="13" creationId="{00000000-0000-0000-0000-000000000000}"/>
          </ac:spMkLst>
        </pc:spChg>
        <pc:spChg chg="mod">
          <ac:chgData name="Cai Jun" userId="57e790d697ad4281" providerId="LiveId" clId="{BCC021AC-F410-4602-8102-A88E0B538CC7}" dt="2020-06-22T09:41:32.042" v="368"/>
          <ac:spMkLst>
            <pc:docMk/>
            <pc:sldMk cId="0" sldId="424"/>
            <ac:spMk id="11280" creationId="{00000000-0000-0000-0000-000000000000}"/>
          </ac:spMkLst>
        </pc:spChg>
        <pc:grpChg chg="mod">
          <ac:chgData name="Cai Jun" userId="57e790d697ad4281" providerId="LiveId" clId="{BCC021AC-F410-4602-8102-A88E0B538CC7}" dt="2020-06-22T09:41:32.042" v="368"/>
          <ac:grpSpMkLst>
            <pc:docMk/>
            <pc:sldMk cId="0" sldId="424"/>
            <ac:grpSpMk id="11267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41:32.042" v="368"/>
          <ac:grpSpMkLst>
            <pc:docMk/>
            <pc:sldMk cId="0" sldId="424"/>
            <ac:grpSpMk id="11273" creationId="{00000000-0000-0000-0000-000000000000}"/>
          </ac:grpSpMkLst>
        </pc:grpChg>
        <pc:graphicFrameChg chg="mod">
          <ac:chgData name="Cai Jun" userId="57e790d697ad4281" providerId="LiveId" clId="{BCC021AC-F410-4602-8102-A88E0B538CC7}" dt="2020-06-22T09:41:03.732" v="357" actId="1038"/>
          <ac:graphicFrameMkLst>
            <pc:docMk/>
            <pc:sldMk cId="0" sldId="424"/>
            <ac:graphicFrameMk id="11268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0:44.446" v="321" actId="1038"/>
          <ac:graphicFrameMkLst>
            <pc:docMk/>
            <pc:sldMk cId="0" sldId="424"/>
            <ac:graphicFrameMk id="11269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0:29.932" v="297" actId="1038"/>
          <ac:graphicFrameMkLst>
            <pc:docMk/>
            <pc:sldMk cId="0" sldId="424"/>
            <ac:graphicFrameMk id="11270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1:51.096" v="384"/>
          <ac:graphicFrameMkLst>
            <pc:docMk/>
            <pc:sldMk cId="0" sldId="424"/>
            <ac:graphicFrameMk id="11271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1:32.042" v="368"/>
          <ac:graphicFrameMkLst>
            <pc:docMk/>
            <pc:sldMk cId="0" sldId="424"/>
            <ac:graphicFrameMk id="11275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1:39.855" v="381" actId="1036"/>
          <ac:graphicFrameMkLst>
            <pc:docMk/>
            <pc:sldMk cId="0" sldId="424"/>
            <ac:graphicFrameMk id="11276" creationId="{00000000-0000-0000-0000-000000000000}"/>
          </ac:graphicFrameMkLst>
        </pc:graphicFrameChg>
        <pc:picChg chg="mod">
          <ac:chgData name="Cai Jun" userId="57e790d697ad4281" providerId="LiveId" clId="{BCC021AC-F410-4602-8102-A88E0B538CC7}" dt="2020-06-22T09:41:32.042" v="368"/>
          <ac:picMkLst>
            <pc:docMk/>
            <pc:sldMk cId="0" sldId="424"/>
            <ac:picMk id="11277" creationId="{00000000-0000-0000-0000-000000000000}"/>
          </ac:picMkLst>
        </pc:picChg>
      </pc:sldChg>
      <pc:sldChg chg="modSp mod">
        <pc:chgData name="Cai Jun" userId="57e790d697ad4281" providerId="LiveId" clId="{BCC021AC-F410-4602-8102-A88E0B538CC7}" dt="2020-06-22T09:48:37.281" v="487" actId="6549"/>
        <pc:sldMkLst>
          <pc:docMk/>
          <pc:sldMk cId="0" sldId="428"/>
        </pc:sldMkLst>
        <pc:spChg chg="mod">
          <ac:chgData name="Cai Jun" userId="57e790d697ad4281" providerId="LiveId" clId="{BCC021AC-F410-4602-8102-A88E0B538CC7}" dt="2020-06-22T09:48:37.281" v="487" actId="6549"/>
          <ac:spMkLst>
            <pc:docMk/>
            <pc:sldMk cId="0" sldId="428"/>
            <ac:spMk id="14342" creationId="{00000000-0000-0000-0000-000000000000}"/>
          </ac:spMkLst>
        </pc:spChg>
        <pc:graphicFrameChg chg="mod">
          <ac:chgData name="Cai Jun" userId="57e790d697ad4281" providerId="LiveId" clId="{BCC021AC-F410-4602-8102-A88E0B538CC7}" dt="2020-06-22T09:46:46.230" v="467" actId="14100"/>
          <ac:graphicFrameMkLst>
            <pc:docMk/>
            <pc:sldMk cId="0" sldId="428"/>
            <ac:graphicFrameMk id="14340" creationId="{00000000-0000-0000-0000-000000000000}"/>
          </ac:graphicFrameMkLst>
        </pc:graphicFrameChg>
      </pc:sldChg>
      <pc:sldChg chg="modSp mod">
        <pc:chgData name="Cai Jun" userId="57e790d697ad4281" providerId="LiveId" clId="{BCC021AC-F410-4602-8102-A88E0B538CC7}" dt="2020-06-22T09:50:03.138" v="498" actId="1035"/>
        <pc:sldMkLst>
          <pc:docMk/>
          <pc:sldMk cId="0" sldId="429"/>
        </pc:sldMkLst>
        <pc:graphicFrameChg chg="mod">
          <ac:chgData name="Cai Jun" userId="57e790d697ad4281" providerId="LiveId" clId="{BCC021AC-F410-4602-8102-A88E0B538CC7}" dt="2020-06-22T09:50:03.138" v="498" actId="1035"/>
          <ac:graphicFrameMkLst>
            <pc:docMk/>
            <pc:sldMk cId="0" sldId="429"/>
            <ac:graphicFrameMk id="15363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9:57.687" v="493" actId="1076"/>
          <ac:graphicFrameMkLst>
            <pc:docMk/>
            <pc:sldMk cId="0" sldId="429"/>
            <ac:graphicFrameMk id="15364" creationId="{00000000-0000-0000-0000-000000000000}"/>
          </ac:graphicFrameMkLst>
        </pc:graphicFrameChg>
      </pc:sldChg>
      <pc:sldChg chg="modSp">
        <pc:chgData name="Cai Jun" userId="57e790d697ad4281" providerId="LiveId" clId="{BCC021AC-F410-4602-8102-A88E0B538CC7}" dt="2020-06-22T09:51:13.522" v="505"/>
        <pc:sldMkLst>
          <pc:docMk/>
          <pc:sldMk cId="0" sldId="430"/>
        </pc:sldMkLst>
        <pc:graphicFrameChg chg="mod">
          <ac:chgData name="Cai Jun" userId="57e790d697ad4281" providerId="LiveId" clId="{BCC021AC-F410-4602-8102-A88E0B538CC7}" dt="2020-06-22T09:51:13.522" v="505"/>
          <ac:graphicFrameMkLst>
            <pc:docMk/>
            <pc:sldMk cId="0" sldId="430"/>
            <ac:graphicFrameMk id="17414" creationId="{00000000-0000-0000-0000-000000000000}"/>
          </ac:graphicFrameMkLst>
        </pc:graphicFrameChg>
      </pc:sldChg>
      <pc:sldChg chg="delSp modSp mod">
        <pc:chgData name="Cai Jun" userId="57e790d697ad4281" providerId="LiveId" clId="{BCC021AC-F410-4602-8102-A88E0B538CC7}" dt="2020-06-22T09:34:18.027" v="91" actId="1038"/>
        <pc:sldMkLst>
          <pc:docMk/>
          <pc:sldMk cId="0" sldId="443"/>
        </pc:sldMkLst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9" creationId="{00000000-0000-0000-0000-000000000000}"/>
          </ac:spMkLst>
        </pc:spChg>
        <pc:spChg chg="mod">
          <ac:chgData name="Cai Jun" userId="57e790d697ad4281" providerId="LiveId" clId="{BCC021AC-F410-4602-8102-A88E0B538CC7}" dt="2020-06-22T09:32:34.384" v="5"/>
          <ac:spMkLst>
            <pc:docMk/>
            <pc:sldMk cId="0" sldId="443"/>
            <ac:spMk id="17" creationId="{00000000-0000-0000-0000-000000000000}"/>
          </ac:spMkLst>
        </pc:spChg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6147" creationId="{00000000-0000-0000-0000-000000000000}"/>
          </ac:spMkLst>
        </pc:spChg>
        <pc:spChg chg="mod">
          <ac:chgData name="Cai Jun" userId="57e790d697ad4281" providerId="LiveId" clId="{BCC021AC-F410-4602-8102-A88E0B538CC7}" dt="2020-06-22T09:32:34.384" v="5"/>
          <ac:spMkLst>
            <pc:docMk/>
            <pc:sldMk cId="0" sldId="443"/>
            <ac:spMk id="6159" creationId="{00000000-0000-0000-0000-000000000000}"/>
          </ac:spMkLst>
        </pc:spChg>
        <pc:spChg chg="mod">
          <ac:chgData name="Cai Jun" userId="57e790d697ad4281" providerId="LiveId" clId="{BCC021AC-F410-4602-8102-A88E0B538CC7}" dt="2020-06-22T09:32:34.384" v="5"/>
          <ac:spMkLst>
            <pc:docMk/>
            <pc:sldMk cId="0" sldId="443"/>
            <ac:spMk id="6160" creationId="{00000000-0000-0000-0000-000000000000}"/>
          </ac:spMkLst>
        </pc:spChg>
        <pc:spChg chg="mod">
          <ac:chgData name="Cai Jun" userId="57e790d697ad4281" providerId="LiveId" clId="{BCC021AC-F410-4602-8102-A88E0B538CC7}" dt="2020-06-22T09:32:34.384" v="5"/>
          <ac:spMkLst>
            <pc:docMk/>
            <pc:sldMk cId="0" sldId="443"/>
            <ac:spMk id="6161" creationId="{00000000-0000-0000-0000-000000000000}"/>
          </ac:spMkLst>
        </pc:spChg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6166" creationId="{00000000-0000-0000-0000-000000000000}"/>
          </ac:spMkLst>
        </pc:spChg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6167" creationId="{00000000-0000-0000-0000-000000000000}"/>
          </ac:spMkLst>
        </pc:spChg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6168" creationId="{00000000-0000-0000-0000-000000000000}"/>
          </ac:spMkLst>
        </pc:spChg>
        <pc:grpChg chg="mod">
          <ac:chgData name="Cai Jun" userId="57e790d697ad4281" providerId="LiveId" clId="{BCC021AC-F410-4602-8102-A88E0B538CC7}" dt="2020-06-22T09:34:10.421" v="68" actId="1038"/>
          <ac:grpSpMkLst>
            <pc:docMk/>
            <pc:sldMk cId="0" sldId="443"/>
            <ac:grpSpMk id="6148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2:34.384" v="5"/>
          <ac:grpSpMkLst>
            <pc:docMk/>
            <pc:sldMk cId="0" sldId="443"/>
            <ac:grpSpMk id="6149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2:34.384" v="5"/>
          <ac:grpSpMkLst>
            <pc:docMk/>
            <pc:sldMk cId="0" sldId="443"/>
            <ac:grpSpMk id="6157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4:10.421" v="68" actId="1038"/>
          <ac:grpSpMkLst>
            <pc:docMk/>
            <pc:sldMk cId="0" sldId="443"/>
            <ac:grpSpMk id="6164" creationId="{00000000-0000-0000-0000-000000000000}"/>
          </ac:grpSpMkLst>
        </pc:grpChg>
        <pc:graphicFrameChg chg="mod">
          <ac:chgData name="Cai Jun" userId="57e790d697ad4281" providerId="LiveId" clId="{BCC021AC-F410-4602-8102-A88E0B538CC7}" dt="2020-06-22T09:33:51.665" v="53" actId="1037"/>
          <ac:graphicFrameMkLst>
            <pc:docMk/>
            <pc:sldMk cId="0" sldId="443"/>
            <ac:graphicFrameMk id="6150" creationId="{00000000-0000-0000-0000-000000000000}"/>
          </ac:graphicFrameMkLst>
        </pc:graphicFrameChg>
        <pc:graphicFrameChg chg="del mod">
          <ac:chgData name="Cai Jun" userId="57e790d697ad4281" providerId="LiveId" clId="{BCC021AC-F410-4602-8102-A88E0B538CC7}" dt="2020-06-22T09:33:40.632" v="38" actId="478"/>
          <ac:graphicFrameMkLst>
            <pc:docMk/>
            <pc:sldMk cId="0" sldId="443"/>
            <ac:graphicFrameMk id="6151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4:18.027" v="91" actId="1038"/>
          <ac:graphicFrameMkLst>
            <pc:docMk/>
            <pc:sldMk cId="0" sldId="443"/>
            <ac:graphicFrameMk id="6152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2:40.573" v="18" actId="14100"/>
          <ac:graphicFrameMkLst>
            <pc:docMk/>
            <pc:sldMk cId="0" sldId="443"/>
            <ac:graphicFrameMk id="6155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2:40.573" v="18" actId="14100"/>
          <ac:graphicFrameMkLst>
            <pc:docMk/>
            <pc:sldMk cId="0" sldId="443"/>
            <ac:graphicFrameMk id="6156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4:10.421" v="68" actId="1038"/>
          <ac:graphicFrameMkLst>
            <pc:docMk/>
            <pc:sldMk cId="0" sldId="443"/>
            <ac:graphicFrameMk id="6162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4:10.421" v="68" actId="1038"/>
          <ac:graphicFrameMkLst>
            <pc:docMk/>
            <pc:sldMk cId="0" sldId="443"/>
            <ac:graphicFrameMk id="6163" creationId="{00000000-0000-0000-0000-000000000000}"/>
          </ac:graphicFrameMkLst>
        </pc:graphicFrameChg>
      </pc:sldChg>
      <pc:sldChg chg="addSp delSp modSp mod">
        <pc:chgData name="Cai Jun" userId="57e790d697ad4281" providerId="LiveId" clId="{BCC021AC-F410-4602-8102-A88E0B538CC7}" dt="2020-06-22T09:35:23.230" v="108"/>
        <pc:sldMkLst>
          <pc:docMk/>
          <pc:sldMk cId="0" sldId="444"/>
        </pc:sldMkLst>
        <pc:spChg chg="add 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24" creationId="{BE41DD85-051A-4F87-92F8-F11B17173058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29" creationId="{4D7F7BFB-BF03-40A1-A13B-D98527B53E33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0" creationId="{B1045B22-7D19-4C93-AAE0-37193CC85D38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1" creationId="{D9A923D1-BC25-4087-BF95-5914B7CF99AF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2" creationId="{9046DFE9-D511-4427-831C-1D56D0C5DF47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7" creationId="{0277C88C-2264-4D6A-8E6D-E7530F187D14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8" creationId="{93E95A3D-D2F8-4773-80B5-3BA9F5EAD690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9" creationId="{C4FCE05D-6C41-467E-B1E6-71857271869E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40" creationId="{52F21FE5-1303-4B93-9BC3-A40E421C2679}"/>
          </ac:spMkLst>
        </pc:spChg>
        <pc:spChg chg="del">
          <ac:chgData name="Cai Jun" userId="57e790d697ad4281" providerId="LiveId" clId="{BCC021AC-F410-4602-8102-A88E0B538CC7}" dt="2020-06-22T09:35:15.182" v="107" actId="478"/>
          <ac:spMkLst>
            <pc:docMk/>
            <pc:sldMk cId="0" sldId="444"/>
            <ac:spMk id="7172" creationId="{00000000-0000-0000-0000-000000000000}"/>
          </ac:spMkLst>
        </pc:spChg>
        <pc:grpChg chg="add mod">
          <ac:chgData name="Cai Jun" userId="57e790d697ad4281" providerId="LiveId" clId="{BCC021AC-F410-4602-8102-A88E0B538CC7}" dt="2020-06-22T09:35:23.230" v="108"/>
          <ac:grpSpMkLst>
            <pc:docMk/>
            <pc:sldMk cId="0" sldId="444"/>
            <ac:grpSpMk id="25" creationId="{FAE1AF5B-D1B6-43CE-82CB-BC8708F28BC5}"/>
          </ac:grpSpMkLst>
        </pc:grpChg>
        <pc:grpChg chg="mod">
          <ac:chgData name="Cai Jun" userId="57e790d697ad4281" providerId="LiveId" clId="{BCC021AC-F410-4602-8102-A88E0B538CC7}" dt="2020-06-22T09:35:23.230" v="108"/>
          <ac:grpSpMkLst>
            <pc:docMk/>
            <pc:sldMk cId="0" sldId="444"/>
            <ac:grpSpMk id="28" creationId="{315D6B42-7BC2-478D-9E10-43C625B6B7F9}"/>
          </ac:grpSpMkLst>
        </pc:grpChg>
        <pc:grpChg chg="add mod">
          <ac:chgData name="Cai Jun" userId="57e790d697ad4281" providerId="LiveId" clId="{BCC021AC-F410-4602-8102-A88E0B538CC7}" dt="2020-06-22T09:35:23.230" v="108"/>
          <ac:grpSpMkLst>
            <pc:docMk/>
            <pc:sldMk cId="0" sldId="444"/>
            <ac:grpSpMk id="33" creationId="{3B1F25EA-BC1A-4E8B-A645-752857CCCD9C}"/>
          </ac:grpSpMkLst>
        </pc:grpChg>
        <pc:grpChg chg="mod">
          <ac:chgData name="Cai Jun" userId="57e790d697ad4281" providerId="LiveId" clId="{BCC021AC-F410-4602-8102-A88E0B538CC7}" dt="2020-06-22T09:35:23.230" v="108"/>
          <ac:grpSpMkLst>
            <pc:docMk/>
            <pc:sldMk cId="0" sldId="444"/>
            <ac:grpSpMk id="36" creationId="{E6970B3B-94FE-4D07-A699-D9CB68D7929A}"/>
          </ac:grpSpMkLst>
        </pc:grpChg>
        <pc:grpChg chg="del">
          <ac:chgData name="Cai Jun" userId="57e790d697ad4281" providerId="LiveId" clId="{BCC021AC-F410-4602-8102-A88E0B538CC7}" dt="2020-06-22T09:35:15.182" v="107" actId="478"/>
          <ac:grpSpMkLst>
            <pc:docMk/>
            <pc:sldMk cId="0" sldId="444"/>
            <ac:grpSpMk id="7173" creationId="{00000000-0000-0000-0000-000000000000}"/>
          </ac:grpSpMkLst>
        </pc:grpChg>
        <pc:grpChg chg="del">
          <ac:chgData name="Cai Jun" userId="57e790d697ad4281" providerId="LiveId" clId="{BCC021AC-F410-4602-8102-A88E0B538CC7}" dt="2020-06-22T09:35:15.182" v="107" actId="478"/>
          <ac:grpSpMkLst>
            <pc:docMk/>
            <pc:sldMk cId="0" sldId="444"/>
            <ac:grpSpMk id="7174" creationId="{00000000-0000-0000-0000-000000000000}"/>
          </ac:grpSpMkLst>
        </pc:grpChg>
        <pc:graphicFrameChg chg="mod">
          <ac:chgData name="Cai Jun" userId="57e790d697ad4281" providerId="LiveId" clId="{BCC021AC-F410-4602-8102-A88E0B538CC7}" dt="2020-06-22T09:35:23.230" v="108"/>
          <ac:graphicFrameMkLst>
            <pc:docMk/>
            <pc:sldMk cId="0" sldId="444"/>
            <ac:graphicFrameMk id="26" creationId="{C459DE11-B013-45CC-AD45-988358F3417A}"/>
          </ac:graphicFrameMkLst>
        </pc:graphicFrameChg>
        <pc:graphicFrameChg chg="mod">
          <ac:chgData name="Cai Jun" userId="57e790d697ad4281" providerId="LiveId" clId="{BCC021AC-F410-4602-8102-A88E0B538CC7}" dt="2020-06-22T09:35:23.230" v="108"/>
          <ac:graphicFrameMkLst>
            <pc:docMk/>
            <pc:sldMk cId="0" sldId="444"/>
            <ac:graphicFrameMk id="27" creationId="{D121E1E5-78F1-4D8F-A2C7-1A7B8DF6774C}"/>
          </ac:graphicFrameMkLst>
        </pc:graphicFrameChg>
        <pc:graphicFrameChg chg="mod">
          <ac:chgData name="Cai Jun" userId="57e790d697ad4281" providerId="LiveId" clId="{BCC021AC-F410-4602-8102-A88E0B538CC7}" dt="2020-06-22T09:35:23.230" v="108"/>
          <ac:graphicFrameMkLst>
            <pc:docMk/>
            <pc:sldMk cId="0" sldId="444"/>
            <ac:graphicFrameMk id="34" creationId="{13407948-FA0C-4D21-8992-D22F40D750EE}"/>
          </ac:graphicFrameMkLst>
        </pc:graphicFrameChg>
        <pc:graphicFrameChg chg="mod">
          <ac:chgData name="Cai Jun" userId="57e790d697ad4281" providerId="LiveId" clId="{BCC021AC-F410-4602-8102-A88E0B538CC7}" dt="2020-06-22T09:35:23.230" v="108"/>
          <ac:graphicFrameMkLst>
            <pc:docMk/>
            <pc:sldMk cId="0" sldId="444"/>
            <ac:graphicFrameMk id="35" creationId="{2B7DE19B-C998-4F98-BE89-C21AA3643842}"/>
          </ac:graphicFrameMkLst>
        </pc:graphicFrameChg>
        <pc:graphicFrameChg chg="mod">
          <ac:chgData name="Cai Jun" userId="57e790d697ad4281" providerId="LiveId" clId="{BCC021AC-F410-4602-8102-A88E0B538CC7}" dt="2020-06-22T09:34:58.584" v="103" actId="14100"/>
          <ac:graphicFrameMkLst>
            <pc:docMk/>
            <pc:sldMk cId="0" sldId="444"/>
            <ac:graphicFrameMk id="7170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5:03.206" v="106" actId="1036"/>
          <ac:graphicFrameMkLst>
            <pc:docMk/>
            <pc:sldMk cId="0" sldId="444"/>
            <ac:graphicFrameMk id="7171" creationId="{00000000-0000-0000-0000-000000000000}"/>
          </ac:graphicFrameMkLst>
        </pc:graphicFrameChg>
      </pc:sldChg>
      <pc:sldChg chg="modSp mod">
        <pc:chgData name="Cai Jun" userId="57e790d697ad4281" providerId="LiveId" clId="{BCC021AC-F410-4602-8102-A88E0B538CC7}" dt="2020-06-22T09:37:13.913" v="177" actId="1076"/>
        <pc:sldMkLst>
          <pc:docMk/>
          <pc:sldMk cId="0" sldId="445"/>
        </pc:sldMkLst>
        <pc:spChg chg="mod">
          <ac:chgData name="Cai Jun" userId="57e790d697ad4281" providerId="LiveId" clId="{BCC021AC-F410-4602-8102-A88E0B538CC7}" dt="2020-06-22T09:36:47.446" v="156" actId="1076"/>
          <ac:spMkLst>
            <pc:docMk/>
            <pc:sldMk cId="0" sldId="445"/>
            <ac:spMk id="8196" creationId="{00000000-0000-0000-0000-000000000000}"/>
          </ac:spMkLst>
        </pc:spChg>
        <pc:spChg chg="mod">
          <ac:chgData name="Cai Jun" userId="57e790d697ad4281" providerId="LiveId" clId="{BCC021AC-F410-4602-8102-A88E0B538CC7}" dt="2020-06-22T09:36:26.330" v="120" actId="1076"/>
          <ac:spMkLst>
            <pc:docMk/>
            <pc:sldMk cId="0" sldId="445"/>
            <ac:spMk id="8198" creationId="{00000000-0000-0000-0000-000000000000}"/>
          </ac:spMkLst>
        </pc:spChg>
        <pc:graphicFrameChg chg="mod">
          <ac:chgData name="Cai Jun" userId="57e790d697ad4281" providerId="LiveId" clId="{BCC021AC-F410-4602-8102-A88E0B538CC7}" dt="2020-06-22T09:37:13.913" v="177" actId="1076"/>
          <ac:graphicFrameMkLst>
            <pc:docMk/>
            <pc:sldMk cId="0" sldId="445"/>
            <ac:graphicFrameMk id="8194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7:11.362" v="176" actId="1076"/>
          <ac:graphicFrameMkLst>
            <pc:docMk/>
            <pc:sldMk cId="0" sldId="445"/>
            <ac:graphicFrameMk id="8195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6:41.488" v="155" actId="1038"/>
          <ac:graphicFrameMkLst>
            <pc:docMk/>
            <pc:sldMk cId="0" sldId="445"/>
            <ac:graphicFrameMk id="8197" creationId="{00000000-0000-0000-0000-000000000000}"/>
          </ac:graphicFrameMkLst>
        </pc:graphicFrameChg>
      </pc:sldChg>
      <pc:sldChg chg="addSp delSp modSp mod">
        <pc:chgData name="Cai Jun" userId="57e790d697ad4281" providerId="LiveId" clId="{BCC021AC-F410-4602-8102-A88E0B538CC7}" dt="2020-06-22T09:46:18.292" v="460" actId="20577"/>
        <pc:sldMkLst>
          <pc:docMk/>
          <pc:sldMk cId="0" sldId="446"/>
        </pc:sldMkLst>
        <pc:spChg chg="mod">
          <ac:chgData name="Cai Jun" userId="57e790d697ad4281" providerId="LiveId" clId="{BCC021AC-F410-4602-8102-A88E0B538CC7}" dt="2020-06-22T09:45:09.251" v="451" actId="14100"/>
          <ac:spMkLst>
            <pc:docMk/>
            <pc:sldMk cId="0" sldId="446"/>
            <ac:spMk id="11" creationId="{00000000-0000-0000-0000-000000000000}"/>
          </ac:spMkLst>
        </pc:spChg>
        <pc:spChg chg="del mod">
          <ac:chgData name="Cai Jun" userId="57e790d697ad4281" providerId="LiveId" clId="{BCC021AC-F410-4602-8102-A88E0B538CC7}" dt="2020-06-22T09:43:12.090" v="398" actId="478"/>
          <ac:spMkLst>
            <pc:docMk/>
            <pc:sldMk cId="0" sldId="446"/>
            <ac:spMk id="12291" creationId="{00000000-0000-0000-0000-000000000000}"/>
          </ac:spMkLst>
        </pc:spChg>
        <pc:spChg chg="mod">
          <ac:chgData name="Cai Jun" userId="57e790d697ad4281" providerId="LiveId" clId="{BCC021AC-F410-4602-8102-A88E0B538CC7}" dt="2020-06-22T09:46:18.292" v="460" actId="20577"/>
          <ac:spMkLst>
            <pc:docMk/>
            <pc:sldMk cId="0" sldId="446"/>
            <ac:spMk id="58380" creationId="{00000000-0000-0000-0000-000000000000}"/>
          </ac:spMkLst>
        </pc:spChg>
        <pc:spChg chg="mod">
          <ac:chgData name="Cai Jun" userId="57e790d697ad4281" providerId="LiveId" clId="{BCC021AC-F410-4602-8102-A88E0B538CC7}" dt="2020-06-22T09:43:40.757" v="407" actId="1076"/>
          <ac:spMkLst>
            <pc:docMk/>
            <pc:sldMk cId="0" sldId="446"/>
            <ac:spMk id="185350" creationId="{00000000-0000-0000-0000-000000000000}"/>
          </ac:spMkLst>
        </pc:spChg>
        <pc:grpChg chg="del mod">
          <ac:chgData name="Cai Jun" userId="57e790d697ad4281" providerId="LiveId" clId="{BCC021AC-F410-4602-8102-A88E0B538CC7}" dt="2020-06-22T09:42:53.774" v="395" actId="478"/>
          <ac:grpSpMkLst>
            <pc:docMk/>
            <pc:sldMk cId="0" sldId="446"/>
            <ac:grpSpMk id="12293" creationId="{00000000-0000-0000-0000-000000000000}"/>
          </ac:grpSpMkLst>
        </pc:grpChg>
        <pc:graphicFrameChg chg="add del mod">
          <ac:chgData name="Cai Jun" userId="57e790d697ad4281" providerId="LiveId" clId="{BCC021AC-F410-4602-8102-A88E0B538CC7}" dt="2020-06-22T09:42:49.946" v="394" actId="478"/>
          <ac:graphicFrameMkLst>
            <pc:docMk/>
            <pc:sldMk cId="0" sldId="446"/>
            <ac:graphicFrameMk id="14" creationId="{8ACA9702-BF88-4F8D-96B8-518C0976A017}"/>
          </ac:graphicFrameMkLst>
        </pc:graphicFrameChg>
        <pc:graphicFrameChg chg="add del mod">
          <ac:chgData name="Cai Jun" userId="57e790d697ad4281" providerId="LiveId" clId="{BCC021AC-F410-4602-8102-A88E0B538CC7}" dt="2020-06-22T09:42:49.946" v="394" actId="478"/>
          <ac:graphicFrameMkLst>
            <pc:docMk/>
            <pc:sldMk cId="0" sldId="446"/>
            <ac:graphicFrameMk id="15" creationId="{E8E2E181-18F5-4B5E-8D46-AE1E60734516}"/>
          </ac:graphicFrameMkLst>
        </pc:graphicFrameChg>
        <pc:graphicFrameChg chg="mod">
          <ac:chgData name="Cai Jun" userId="57e790d697ad4281" providerId="LiveId" clId="{BCC021AC-F410-4602-8102-A88E0B538CC7}" dt="2020-06-22T09:45:33.970" v="456" actId="1076"/>
          <ac:graphicFrameMkLst>
            <pc:docMk/>
            <pc:sldMk cId="0" sldId="446"/>
            <ac:graphicFrameMk id="12294" creationId="{00000000-0000-0000-0000-000000000000}"/>
          </ac:graphicFrameMkLst>
        </pc:graphicFrameChg>
        <pc:graphicFrameChg chg="mod topLvl">
          <ac:chgData name="Cai Jun" userId="57e790d697ad4281" providerId="LiveId" clId="{BCC021AC-F410-4602-8102-A88E0B538CC7}" dt="2020-06-22T09:43:00.441" v="396" actId="1076"/>
          <ac:graphicFrameMkLst>
            <pc:docMk/>
            <pc:sldMk cId="0" sldId="446"/>
            <ac:graphicFrameMk id="12297" creationId="{00000000-0000-0000-0000-000000000000}"/>
          </ac:graphicFrameMkLst>
        </pc:graphicFrameChg>
        <pc:graphicFrameChg chg="del mod topLvl">
          <ac:chgData name="Cai Jun" userId="57e790d697ad4281" providerId="LiveId" clId="{BCC021AC-F410-4602-8102-A88E0B538CC7}" dt="2020-06-22T09:42:53.774" v="395" actId="478"/>
          <ac:graphicFrameMkLst>
            <pc:docMk/>
            <pc:sldMk cId="0" sldId="446"/>
            <ac:graphicFrameMk id="12298" creationId="{00000000-0000-0000-0000-000000000000}"/>
          </ac:graphicFrameMkLst>
        </pc:graphicFrameChg>
        <pc:graphicFrameChg chg="del mod">
          <ac:chgData name="Cai Jun" userId="57e790d697ad4281" providerId="LiveId" clId="{BCC021AC-F410-4602-8102-A88E0B538CC7}" dt="2020-06-22T09:42:49.946" v="394" actId="478"/>
          <ac:graphicFrameMkLst>
            <pc:docMk/>
            <pc:sldMk cId="0" sldId="446"/>
            <ac:graphicFrameMk id="12299" creationId="{00000000-0000-0000-0000-000000000000}"/>
          </ac:graphicFrameMkLst>
        </pc:graphicFrameChg>
        <pc:graphicFrameChg chg="del mod">
          <ac:chgData name="Cai Jun" userId="57e790d697ad4281" providerId="LiveId" clId="{BCC021AC-F410-4602-8102-A88E0B538CC7}" dt="2020-06-22T09:42:53.774" v="395" actId="478"/>
          <ac:graphicFrameMkLst>
            <pc:docMk/>
            <pc:sldMk cId="0" sldId="446"/>
            <ac:graphicFrameMk id="12300" creationId="{00000000-0000-0000-0000-000000000000}"/>
          </ac:graphicFrameMkLst>
        </pc:graphicFrameChg>
      </pc:sldChg>
      <pc:sldChg chg="addSp delSp modSp mod">
        <pc:chgData name="Cai Jun" userId="57e790d697ad4281" providerId="LiveId" clId="{BCC021AC-F410-4602-8102-A88E0B538CC7}" dt="2020-06-22T09:50:55.372" v="502"/>
        <pc:sldMkLst>
          <pc:docMk/>
          <pc:sldMk cId="0" sldId="447"/>
        </pc:sldMkLst>
        <pc:graphicFrameChg chg="add mod">
          <ac:chgData name="Cai Jun" userId="57e790d697ad4281" providerId="LiveId" clId="{BCC021AC-F410-4602-8102-A88E0B538CC7}" dt="2020-06-22T09:50:38.896" v="500"/>
          <ac:graphicFrameMkLst>
            <pc:docMk/>
            <pc:sldMk cId="0" sldId="447"/>
            <ac:graphicFrameMk id="8" creationId="{1C982751-E97B-4FAA-9AA2-B3EA6DD74F84}"/>
          </ac:graphicFrameMkLst>
        </pc:graphicFrameChg>
        <pc:graphicFrameChg chg="add mod">
          <ac:chgData name="Cai Jun" userId="57e790d697ad4281" providerId="LiveId" clId="{BCC021AC-F410-4602-8102-A88E0B538CC7}" dt="2020-06-22T09:50:55.372" v="502"/>
          <ac:graphicFrameMkLst>
            <pc:docMk/>
            <pc:sldMk cId="0" sldId="447"/>
            <ac:graphicFrameMk id="9" creationId="{1E4D9175-8365-4302-BACA-30CEA86792AB}"/>
          </ac:graphicFrameMkLst>
        </pc:graphicFrameChg>
        <pc:graphicFrameChg chg="del">
          <ac:chgData name="Cai Jun" userId="57e790d697ad4281" providerId="LiveId" clId="{BCC021AC-F410-4602-8102-A88E0B538CC7}" dt="2020-06-22T09:50:38.537" v="499" actId="478"/>
          <ac:graphicFrameMkLst>
            <pc:docMk/>
            <pc:sldMk cId="0" sldId="447"/>
            <ac:graphicFrameMk id="16387" creationId="{00000000-0000-0000-0000-000000000000}"/>
          </ac:graphicFrameMkLst>
        </pc:graphicFrameChg>
        <pc:graphicFrameChg chg="del">
          <ac:chgData name="Cai Jun" userId="57e790d697ad4281" providerId="LiveId" clId="{BCC021AC-F410-4602-8102-A88E0B538CC7}" dt="2020-06-22T09:50:38.537" v="499" actId="478"/>
          <ac:graphicFrameMkLst>
            <pc:docMk/>
            <pc:sldMk cId="0" sldId="447"/>
            <ac:graphicFrameMk id="16388" creationId="{00000000-0000-0000-0000-000000000000}"/>
          </ac:graphicFrameMkLst>
        </pc:graphicFrameChg>
      </pc:sldChg>
      <pc:sldChg chg="delSp modSp">
        <pc:chgData name="Cai Jun" userId="57e790d697ad4281" providerId="LiveId" clId="{BCC021AC-F410-4602-8102-A88E0B538CC7}" dt="2020-06-22T09:51:49.089" v="518" actId="1036"/>
        <pc:sldMkLst>
          <pc:docMk/>
          <pc:sldMk cId="0" sldId="450"/>
        </pc:sldMkLst>
        <pc:spChg chg="mod">
          <ac:chgData name="Cai Jun" userId="57e790d697ad4281" providerId="LiveId" clId="{BCC021AC-F410-4602-8102-A88E0B538CC7}" dt="2020-06-22T09:51:49.089" v="518" actId="1036"/>
          <ac:spMkLst>
            <pc:docMk/>
            <pc:sldMk cId="0" sldId="450"/>
            <ac:spMk id="19461" creationId="{00000000-0000-0000-0000-000000000000}"/>
          </ac:spMkLst>
        </pc:spChg>
        <pc:spChg chg="del">
          <ac:chgData name="Cai Jun" userId="57e790d697ad4281" providerId="LiveId" clId="{BCC021AC-F410-4602-8102-A88E0B538CC7}" dt="2020-06-22T09:51:40.671" v="506" actId="478"/>
          <ac:spMkLst>
            <pc:docMk/>
            <pc:sldMk cId="0" sldId="450"/>
            <ac:spMk id="19462" creationId="{00000000-0000-0000-0000-000000000000}"/>
          </ac:spMkLst>
        </pc:spChg>
        <pc:picChg chg="mod">
          <ac:chgData name="Cai Jun" userId="57e790d697ad4281" providerId="LiveId" clId="{BCC021AC-F410-4602-8102-A88E0B538CC7}" dt="2020-06-22T09:51:49.089" v="518" actId="1036"/>
          <ac:picMkLst>
            <pc:docMk/>
            <pc:sldMk cId="0" sldId="450"/>
            <ac:picMk id="19458" creationId="{00000000-0000-0000-0000-000000000000}"/>
          </ac:picMkLst>
        </pc:picChg>
      </pc:sldChg>
      <pc:sldChg chg="modSp mod">
        <pc:chgData name="Cai Jun" userId="57e790d697ad4281" providerId="LiveId" clId="{BCC021AC-F410-4602-8102-A88E0B538CC7}" dt="2020-06-22T09:37:37.083" v="200" actId="14100"/>
        <pc:sldMkLst>
          <pc:docMk/>
          <pc:sldMk cId="0" sldId="452"/>
        </pc:sldMkLst>
        <pc:graphicFrameChg chg="mod">
          <ac:chgData name="Cai Jun" userId="57e790d697ad4281" providerId="LiveId" clId="{BCC021AC-F410-4602-8102-A88E0B538CC7}" dt="2020-06-22T09:37:37.083" v="200" actId="14100"/>
          <ac:graphicFrameMkLst>
            <pc:docMk/>
            <pc:sldMk cId="0" sldId="452"/>
            <ac:graphicFrameMk id="9219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F67C271-616C-43E3-B29C-0B3A68E011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975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BD89-3D8A-49A0-A314-7A96136DE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74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3E62F-0521-410D-970C-58A23E64B1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77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FEDC-9A2C-4FC4-A095-92672C332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332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2522-53AF-4E37-B488-DF0D046B1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81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FAD3E-E1B2-4362-9BCF-063F78E5B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3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0F298-72C9-4793-B7C7-A0A2003AE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7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033A4-4ED7-4C4D-9094-FF6559032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92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4D29-10E6-44E2-BA57-3260CB15FD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69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23D5C-DF14-4D50-9DD0-08893AB90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74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FD819-C949-4F93-B156-037943FA27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84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9EA9F-63B3-4FAE-97B0-0BBB24606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B55A-0BD4-43A9-9D50-DB3C5D061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8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6F6D5B7-06FD-4AA3-8AEB-E107BE30FD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5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7.wmf"/><Relationship Id="rId3" Type="http://schemas.openxmlformats.org/officeDocument/2006/relationships/image" Target="../media/image29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914400" y="1695450"/>
            <a:ext cx="78200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2000250" indent="-2000250" algn="just">
              <a:defRPr/>
            </a:pPr>
            <a:r>
              <a:rPr kumimoji="1" lang="en-US" alt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4-9 </a:t>
            </a: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稀溶液的依数性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Colligative Properties of Dilute Solutions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6A563A-C047-4EFC-9ABC-E59A6E79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593725" y="564778"/>
            <a:ext cx="4816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algn="just" eaLnBrk="1" hangingPunct="1"/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讨论：</a:t>
            </a:r>
            <a:r>
              <a:rPr kumimoji="1"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四个依数性的关系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434353" y="4471988"/>
            <a:ext cx="7439212" cy="954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在四个依数性公式中，都涉及溶质摩尔分率，将其用依数性表示，得：</a:t>
            </a:r>
          </a:p>
        </p:txBody>
      </p:sp>
      <p:graphicFrame>
        <p:nvGraphicFramePr>
          <p:cNvPr id="1229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99935"/>
              </p:ext>
            </p:extLst>
          </p:nvPr>
        </p:nvGraphicFramePr>
        <p:xfrm>
          <a:off x="373062" y="3365500"/>
          <a:ext cx="85899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835080" imgH="469800" progId="Equation.DSMT4">
                  <p:embed/>
                </p:oleObj>
              </mc:Choice>
              <mc:Fallback>
                <p:oleObj name="Equation" r:id="rId3" imgW="3835080" imgH="469800" progId="Equation.DSMT4">
                  <p:embed/>
                  <p:pic>
                    <p:nvPicPr>
                      <p:cNvPr id="1229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" y="3365500"/>
                        <a:ext cx="858996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269483"/>
              </p:ext>
            </p:extLst>
          </p:nvPr>
        </p:nvGraphicFramePr>
        <p:xfrm>
          <a:off x="869155" y="5426075"/>
          <a:ext cx="75977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390840" imgH="457200" progId="Equation.DSMT4">
                  <p:embed/>
                </p:oleObj>
              </mc:Choice>
              <mc:Fallback>
                <p:oleObj name="Equation" r:id="rId5" imgW="3390840" imgH="457200" progId="Equation.DSMT4">
                  <p:embed/>
                  <p:pic>
                    <p:nvPicPr>
                      <p:cNvPr id="1229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55" y="5426075"/>
                        <a:ext cx="75977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32329" y="1140386"/>
            <a:ext cx="7941236" cy="224676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zh-CN" altLang="en-US" dirty="0"/>
              <a:t>四个依数性都是针对稀溶液。</a:t>
            </a:r>
            <a:endParaRPr lang="en-US" altLang="zh-CN" dirty="0"/>
          </a:p>
          <a:p>
            <a:pPr marL="514350" indent="-514350">
              <a:buAutoNum type="arabicPeriod"/>
              <a:defRPr/>
            </a:pPr>
            <a:r>
              <a:rPr lang="zh-CN" altLang="en-US" dirty="0"/>
              <a:t>溶质都只在溶液中出现，而不进入与溶液平衡的其它相。只要溶质满足这个条件，任意一个稀溶液都会体现出这四个依数性，与溶质的性质无关，所以依数性是溶剂的性质。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A1FA3F1-4E6D-4FDC-9A40-F4B141B4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"/>
          <p:cNvSpPr txBox="1">
            <a:spLocks noChangeArrowheads="1"/>
          </p:cNvSpPr>
          <p:nvPr/>
        </p:nvSpPr>
        <p:spPr bwMode="auto">
          <a:xfrm>
            <a:off x="684213" y="720725"/>
            <a:ext cx="2278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四个依数性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1712913" y="1533525"/>
            <a:ext cx="53022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饱和蒸汽压下降</a:t>
            </a:r>
            <a:endParaRPr lang="en-US" altLang="zh-CN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沸点升高（溶质不挥发）</a:t>
            </a:r>
            <a:endParaRPr lang="en-US" altLang="zh-CN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凝固点下降（只有溶剂凝固）</a:t>
            </a:r>
            <a:endParaRPr lang="en-US" altLang="zh-CN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渗透压</a:t>
            </a:r>
          </a:p>
        </p:txBody>
      </p:sp>
      <p:sp>
        <p:nvSpPr>
          <p:cNvPr id="4100" name="TextBox 22"/>
          <p:cNvSpPr txBox="1">
            <a:spLocks noChangeArrowheads="1"/>
          </p:cNvSpPr>
          <p:nvPr/>
        </p:nvSpPr>
        <p:spPr bwMode="auto">
          <a:xfrm>
            <a:off x="687388" y="3675063"/>
            <a:ext cx="7924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稀溶液时，上述性质只与溶剂性质以及溶质浓度有关，而与溶质的性质无关。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255169-A3A3-4902-B316-37D82771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81"/>
          <p:cNvSpPr txBox="1">
            <a:spLocks noChangeArrowheads="1"/>
          </p:cNvSpPr>
          <p:nvPr/>
        </p:nvSpPr>
        <p:spPr bwMode="auto">
          <a:xfrm>
            <a:off x="639763" y="598488"/>
            <a:ext cx="77041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饱和蒸汽压下降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(vapor pressure lowering)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12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48955"/>
              </p:ext>
            </p:extLst>
          </p:nvPr>
        </p:nvGraphicFramePr>
        <p:xfrm>
          <a:off x="1820863" y="2006600"/>
          <a:ext cx="57134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361960" imgH="241200" progId="Equation.DSMT4">
                  <p:embed/>
                </p:oleObj>
              </mc:Choice>
              <mc:Fallback>
                <p:oleObj name="Equation" r:id="rId3" imgW="2361960" imgH="241200" progId="Equation.DSMT4">
                  <p:embed/>
                  <p:pic>
                    <p:nvPicPr>
                      <p:cNvPr id="512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006600"/>
                        <a:ext cx="57134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792163" y="2884488"/>
            <a:ext cx="7772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稀溶液的溶剂的饱和蒸汽压比纯溶剂的低，与稀溶液达到平衡的气相中，溶剂分压与溶质的种类无关。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792163" y="1219200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稀溶液，溶剂满足拉乌尔定律。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AE2F6B4-171C-496C-AC6F-69255C4E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 spd="med"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081"/>
          <p:cNvSpPr txBox="1">
            <a:spLocks noChangeArrowheads="1"/>
          </p:cNvSpPr>
          <p:nvPr/>
        </p:nvSpPr>
        <p:spPr bwMode="auto">
          <a:xfrm>
            <a:off x="639763" y="598488"/>
            <a:ext cx="57324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沸点升高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(boiling point elevation)</a:t>
            </a:r>
            <a:endParaRPr kumimoji="1"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Text Box 85"/>
          <p:cNvSpPr txBox="1">
            <a:spLocks noChangeArrowheads="1"/>
          </p:cNvSpPr>
          <p:nvPr/>
        </p:nvSpPr>
        <p:spPr bwMode="auto">
          <a:xfrm>
            <a:off x="4466295" y="3224213"/>
            <a:ext cx="36687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液相中有少量不挥发溶质</a:t>
            </a:r>
          </a:p>
        </p:txBody>
      </p:sp>
      <p:grpSp>
        <p:nvGrpSpPr>
          <p:cNvPr id="6148" name="Group 98"/>
          <p:cNvGrpSpPr>
            <a:grpSpLocks/>
          </p:cNvGrpSpPr>
          <p:nvPr/>
        </p:nvGrpSpPr>
        <p:grpSpPr bwMode="auto">
          <a:xfrm>
            <a:off x="4813958" y="1179513"/>
            <a:ext cx="2914650" cy="2019300"/>
            <a:chOff x="278" y="2392"/>
            <a:chExt cx="1836" cy="1272"/>
          </a:xfrm>
        </p:grpSpPr>
        <p:graphicFrame>
          <p:nvGraphicFramePr>
            <p:cNvPr id="6162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913700"/>
                </p:ext>
              </p:extLst>
            </p:nvPr>
          </p:nvGraphicFramePr>
          <p:xfrm>
            <a:off x="1066" y="2632"/>
            <a:ext cx="90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711000" imgH="253800" progId="Equation.DSMT4">
                    <p:embed/>
                  </p:oleObj>
                </mc:Choice>
                <mc:Fallback>
                  <p:oleObj name="Equation" r:id="rId3" imgW="711000" imgH="253800" progId="Equation.DSMT4">
                    <p:embed/>
                    <p:pic>
                      <p:nvPicPr>
                        <p:cNvPr id="6162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632"/>
                          <a:ext cx="90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100679"/>
                </p:ext>
              </p:extLst>
            </p:nvPr>
          </p:nvGraphicFramePr>
          <p:xfrm>
            <a:off x="875" y="3240"/>
            <a:ext cx="115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888840" imgH="253800" progId="Equation.DSMT4">
                    <p:embed/>
                  </p:oleObj>
                </mc:Choice>
                <mc:Fallback>
                  <p:oleObj name="Equation" r:id="rId5" imgW="888840" imgH="253800" progId="Equation.DSMT4">
                    <p:embed/>
                    <p:pic>
                      <p:nvPicPr>
                        <p:cNvPr id="6163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3240"/>
                          <a:ext cx="115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4" name="Group 94"/>
            <p:cNvGrpSpPr>
              <a:grpSpLocks/>
            </p:cNvGrpSpPr>
            <p:nvPr/>
          </p:nvGrpSpPr>
          <p:grpSpPr bwMode="auto">
            <a:xfrm>
              <a:off x="278" y="2392"/>
              <a:ext cx="1836" cy="1272"/>
              <a:chOff x="118" y="2392"/>
              <a:chExt cx="1836" cy="1272"/>
            </a:xfrm>
          </p:grpSpPr>
          <p:sp>
            <p:nvSpPr>
              <p:cNvPr id="9" name="Rectangle 72"/>
              <p:cNvSpPr>
                <a:spLocks noChangeArrowheads="1"/>
              </p:cNvSpPr>
              <p:nvPr/>
            </p:nvSpPr>
            <p:spPr bwMode="auto">
              <a:xfrm>
                <a:off x="118" y="2392"/>
                <a:ext cx="1836" cy="12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66" name="Line 73"/>
              <p:cNvSpPr>
                <a:spLocks noChangeShapeType="1"/>
              </p:cNvSpPr>
              <p:nvPr/>
            </p:nvSpPr>
            <p:spPr bwMode="auto">
              <a:xfrm>
                <a:off x="118" y="3008"/>
                <a:ext cx="1836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7" name="Text Box 89"/>
              <p:cNvSpPr txBox="1">
                <a:spLocks noChangeArrowheads="1"/>
              </p:cNvSpPr>
              <p:nvPr/>
            </p:nvSpPr>
            <p:spPr bwMode="auto">
              <a:xfrm>
                <a:off x="280" y="2458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6168" name="Text Box 90"/>
              <p:cNvSpPr txBox="1">
                <a:spLocks noChangeArrowheads="1"/>
              </p:cNvSpPr>
              <p:nvPr/>
            </p:nvSpPr>
            <p:spPr bwMode="auto">
              <a:xfrm>
                <a:off x="314" y="311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l</a:t>
                </a:r>
              </a:p>
            </p:txBody>
          </p:sp>
        </p:grpSp>
      </p:grpSp>
      <p:grpSp>
        <p:nvGrpSpPr>
          <p:cNvPr id="6149" name="Group 98"/>
          <p:cNvGrpSpPr>
            <a:grpSpLocks/>
          </p:cNvGrpSpPr>
          <p:nvPr/>
        </p:nvGrpSpPr>
        <p:grpSpPr bwMode="auto">
          <a:xfrm>
            <a:off x="849313" y="1179513"/>
            <a:ext cx="2914650" cy="2019300"/>
            <a:chOff x="278" y="2392"/>
            <a:chExt cx="1836" cy="1272"/>
          </a:xfrm>
        </p:grpSpPr>
        <p:graphicFrame>
          <p:nvGraphicFramePr>
            <p:cNvPr id="6155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9876823"/>
                </p:ext>
              </p:extLst>
            </p:nvPr>
          </p:nvGraphicFramePr>
          <p:xfrm>
            <a:off x="1066" y="2620"/>
            <a:ext cx="90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672840" imgH="253800" progId="Equation.DSMT4">
                    <p:embed/>
                  </p:oleObj>
                </mc:Choice>
                <mc:Fallback>
                  <p:oleObj name="Equation" r:id="rId7" imgW="672840" imgH="253800" progId="Equation.DSMT4">
                    <p:embed/>
                    <p:pic>
                      <p:nvPicPr>
                        <p:cNvPr id="6155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620"/>
                          <a:ext cx="90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074982"/>
                </p:ext>
              </p:extLst>
            </p:nvPr>
          </p:nvGraphicFramePr>
          <p:xfrm>
            <a:off x="1082" y="3228"/>
            <a:ext cx="89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647640" imgH="253800" progId="Equation.DSMT4">
                    <p:embed/>
                  </p:oleObj>
                </mc:Choice>
                <mc:Fallback>
                  <p:oleObj name="Equation" r:id="rId9" imgW="647640" imgH="253800" progId="Equation.DSMT4">
                    <p:embed/>
                    <p:pic>
                      <p:nvPicPr>
                        <p:cNvPr id="6156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228"/>
                          <a:ext cx="89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7" name="Group 94"/>
            <p:cNvGrpSpPr>
              <a:grpSpLocks/>
            </p:cNvGrpSpPr>
            <p:nvPr/>
          </p:nvGrpSpPr>
          <p:grpSpPr bwMode="auto">
            <a:xfrm>
              <a:off x="278" y="2392"/>
              <a:ext cx="1836" cy="1272"/>
              <a:chOff x="118" y="2392"/>
              <a:chExt cx="1836" cy="1272"/>
            </a:xfrm>
          </p:grpSpPr>
          <p:sp>
            <p:nvSpPr>
              <p:cNvPr id="17" name="Rectangle 72"/>
              <p:cNvSpPr>
                <a:spLocks noChangeArrowheads="1"/>
              </p:cNvSpPr>
              <p:nvPr/>
            </p:nvSpPr>
            <p:spPr bwMode="auto">
              <a:xfrm>
                <a:off x="118" y="2392"/>
                <a:ext cx="1836" cy="12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59" name="Line 73"/>
              <p:cNvSpPr>
                <a:spLocks noChangeShapeType="1"/>
              </p:cNvSpPr>
              <p:nvPr/>
            </p:nvSpPr>
            <p:spPr bwMode="auto">
              <a:xfrm>
                <a:off x="118" y="3008"/>
                <a:ext cx="1836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Text Box 89"/>
              <p:cNvSpPr txBox="1">
                <a:spLocks noChangeArrowheads="1"/>
              </p:cNvSpPr>
              <p:nvPr/>
            </p:nvSpPr>
            <p:spPr bwMode="auto">
              <a:xfrm>
                <a:off x="280" y="2458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6161" name="Text Box 90"/>
              <p:cNvSpPr txBox="1">
                <a:spLocks noChangeArrowheads="1"/>
              </p:cNvSpPr>
              <p:nvPr/>
            </p:nvSpPr>
            <p:spPr bwMode="auto">
              <a:xfrm>
                <a:off x="314" y="311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l</a:t>
                </a:r>
              </a:p>
            </p:txBody>
          </p:sp>
        </p:grpSp>
      </p:grpSp>
      <p:graphicFrame>
        <p:nvGraphicFramePr>
          <p:cNvPr id="615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130096"/>
              </p:ext>
            </p:extLst>
          </p:nvPr>
        </p:nvGraphicFramePr>
        <p:xfrm>
          <a:off x="895544" y="3927956"/>
          <a:ext cx="7264202" cy="52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3530520" imgH="253800" progId="Equation.DSMT4">
                  <p:embed/>
                </p:oleObj>
              </mc:Choice>
              <mc:Fallback>
                <p:oleObj name="Equation" r:id="rId11" imgW="3530520" imgH="253800" progId="Equation.DSMT4">
                  <p:embed/>
                  <p:pic>
                    <p:nvPicPr>
                      <p:cNvPr id="615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44" y="3927956"/>
                        <a:ext cx="7264202" cy="524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3793"/>
              </p:ext>
            </p:extLst>
          </p:nvPr>
        </p:nvGraphicFramePr>
        <p:xfrm>
          <a:off x="1286824" y="5421369"/>
          <a:ext cx="6556161" cy="51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3187440" imgH="253800" progId="Equation.DSMT4">
                  <p:embed/>
                </p:oleObj>
              </mc:Choice>
              <mc:Fallback>
                <p:oleObj name="Equation" r:id="rId13" imgW="3187440" imgH="253800" progId="Equation.DSMT4">
                  <p:embed/>
                  <p:pic>
                    <p:nvPicPr>
                      <p:cNvPr id="6152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824" y="5421369"/>
                        <a:ext cx="6556161" cy="51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25"/>
          <p:cNvSpPr txBox="1">
            <a:spLocks noChangeArrowheads="1"/>
          </p:cNvSpPr>
          <p:nvPr/>
        </p:nvSpPr>
        <p:spPr bwMode="auto">
          <a:xfrm>
            <a:off x="727075" y="4713288"/>
            <a:ext cx="7831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将两个方程相减，得：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50B278B1-7B3B-4F93-8DCA-D9525405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 spd="med"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421838"/>
              </p:ext>
            </p:extLst>
          </p:nvPr>
        </p:nvGraphicFramePr>
        <p:xfrm>
          <a:off x="746687" y="4333712"/>
          <a:ext cx="8058614" cy="2214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076640" imgH="1117440" progId="Equation.DSMT4">
                  <p:embed/>
                </p:oleObj>
              </mc:Choice>
              <mc:Fallback>
                <p:oleObj name="Equation" r:id="rId3" imgW="4076640" imgH="1117440" progId="Equation.DSMT4">
                  <p:embed/>
                  <p:pic>
                    <p:nvPicPr>
                      <p:cNvPr id="717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87" y="4333712"/>
                        <a:ext cx="8058614" cy="2214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285299"/>
              </p:ext>
            </p:extLst>
          </p:nvPr>
        </p:nvGraphicFramePr>
        <p:xfrm>
          <a:off x="755940" y="3690242"/>
          <a:ext cx="8027409" cy="49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4101840" imgH="253800" progId="Equation.DSMT4">
                  <p:embed/>
                </p:oleObj>
              </mc:Choice>
              <mc:Fallback>
                <p:oleObj name="Equation" r:id="rId5" imgW="4101840" imgH="253800" progId="Equation.DSMT4">
                  <p:embed/>
                  <p:pic>
                    <p:nvPicPr>
                      <p:cNvPr id="717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40" y="3690242"/>
                        <a:ext cx="8027409" cy="497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081"/>
          <p:cNvSpPr txBox="1">
            <a:spLocks noChangeArrowheads="1"/>
          </p:cNvSpPr>
          <p:nvPr/>
        </p:nvSpPr>
        <p:spPr bwMode="auto">
          <a:xfrm>
            <a:off x="639763" y="598488"/>
            <a:ext cx="57324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沸点升高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(boiling point elevation)</a:t>
            </a:r>
            <a:endParaRPr kumimoji="1"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30F5C035-0507-4DD7-B2C3-552931627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  <p:sp>
        <p:nvSpPr>
          <p:cNvPr id="24" name="Text Box 85">
            <a:extLst>
              <a:ext uri="{FF2B5EF4-FFF2-40B4-BE49-F238E27FC236}">
                <a16:creationId xmlns:a16="http://schemas.microsoft.com/office/drawing/2014/main" id="{BE41DD85-051A-4F87-92F8-F11B17173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295" y="3224213"/>
            <a:ext cx="36687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液相中有少量不挥发溶质</a:t>
            </a:r>
          </a:p>
        </p:txBody>
      </p:sp>
      <p:grpSp>
        <p:nvGrpSpPr>
          <p:cNvPr id="25" name="Group 98">
            <a:extLst>
              <a:ext uri="{FF2B5EF4-FFF2-40B4-BE49-F238E27FC236}">
                <a16:creationId xmlns:a16="http://schemas.microsoft.com/office/drawing/2014/main" id="{FAE1AF5B-D1B6-43CE-82CB-BC8708F28BC5}"/>
              </a:ext>
            </a:extLst>
          </p:cNvPr>
          <p:cNvGrpSpPr>
            <a:grpSpLocks/>
          </p:cNvGrpSpPr>
          <p:nvPr/>
        </p:nvGrpSpPr>
        <p:grpSpPr bwMode="auto">
          <a:xfrm>
            <a:off x="4813958" y="1179513"/>
            <a:ext cx="2914650" cy="2019300"/>
            <a:chOff x="278" y="2392"/>
            <a:chExt cx="1836" cy="1272"/>
          </a:xfrm>
        </p:grpSpPr>
        <p:graphicFrame>
          <p:nvGraphicFramePr>
            <p:cNvPr id="26" name="Object 78">
              <a:extLst>
                <a:ext uri="{FF2B5EF4-FFF2-40B4-BE49-F238E27FC236}">
                  <a16:creationId xmlns:a16="http://schemas.microsoft.com/office/drawing/2014/main" id="{C459DE11-B013-45CC-AD45-988358F341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527488"/>
                </p:ext>
              </p:extLst>
            </p:nvPr>
          </p:nvGraphicFramePr>
          <p:xfrm>
            <a:off x="1066" y="2632"/>
            <a:ext cx="90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711000" imgH="253800" progId="Equation.DSMT4">
                    <p:embed/>
                  </p:oleObj>
                </mc:Choice>
                <mc:Fallback>
                  <p:oleObj name="Equation" r:id="rId7" imgW="711000" imgH="253800" progId="Equation.DSMT4">
                    <p:embed/>
                    <p:pic>
                      <p:nvPicPr>
                        <p:cNvPr id="26" name="Object 78">
                          <a:extLst>
                            <a:ext uri="{FF2B5EF4-FFF2-40B4-BE49-F238E27FC236}">
                              <a16:creationId xmlns:a16="http://schemas.microsoft.com/office/drawing/2014/main" id="{C459DE11-B013-45CC-AD45-988358F341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632"/>
                          <a:ext cx="90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79">
              <a:extLst>
                <a:ext uri="{FF2B5EF4-FFF2-40B4-BE49-F238E27FC236}">
                  <a16:creationId xmlns:a16="http://schemas.microsoft.com/office/drawing/2014/main" id="{D121E1E5-78F1-4D8F-A2C7-1A7B8DF677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804431"/>
                </p:ext>
              </p:extLst>
            </p:nvPr>
          </p:nvGraphicFramePr>
          <p:xfrm>
            <a:off x="875" y="3240"/>
            <a:ext cx="115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9" imgW="888840" imgH="253800" progId="Equation.DSMT4">
                    <p:embed/>
                  </p:oleObj>
                </mc:Choice>
                <mc:Fallback>
                  <p:oleObj name="Equation" r:id="rId9" imgW="888840" imgH="253800" progId="Equation.DSMT4">
                    <p:embed/>
                    <p:pic>
                      <p:nvPicPr>
                        <p:cNvPr id="27" name="Object 79">
                          <a:extLst>
                            <a:ext uri="{FF2B5EF4-FFF2-40B4-BE49-F238E27FC236}">
                              <a16:creationId xmlns:a16="http://schemas.microsoft.com/office/drawing/2014/main" id="{D121E1E5-78F1-4D8F-A2C7-1A7B8DF677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3240"/>
                          <a:ext cx="115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94">
              <a:extLst>
                <a:ext uri="{FF2B5EF4-FFF2-40B4-BE49-F238E27FC236}">
                  <a16:creationId xmlns:a16="http://schemas.microsoft.com/office/drawing/2014/main" id="{315D6B42-7BC2-478D-9E10-43C625B6B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" y="2392"/>
              <a:ext cx="1836" cy="1272"/>
              <a:chOff x="118" y="2392"/>
              <a:chExt cx="1836" cy="1272"/>
            </a:xfrm>
          </p:grpSpPr>
          <p:sp>
            <p:nvSpPr>
              <p:cNvPr id="29" name="Rectangle 72">
                <a:extLst>
                  <a:ext uri="{FF2B5EF4-FFF2-40B4-BE49-F238E27FC236}">
                    <a16:creationId xmlns:a16="http://schemas.microsoft.com/office/drawing/2014/main" id="{4D7F7BFB-BF03-40A1-A13B-D98527B53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" y="2392"/>
                <a:ext cx="1836" cy="12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73">
                <a:extLst>
                  <a:ext uri="{FF2B5EF4-FFF2-40B4-BE49-F238E27FC236}">
                    <a16:creationId xmlns:a16="http://schemas.microsoft.com/office/drawing/2014/main" id="{B1045B22-7D19-4C93-AAE0-37193CC85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008"/>
                <a:ext cx="1836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89">
                <a:extLst>
                  <a:ext uri="{FF2B5EF4-FFF2-40B4-BE49-F238E27FC236}">
                    <a16:creationId xmlns:a16="http://schemas.microsoft.com/office/drawing/2014/main" id="{D9A923D1-BC25-4087-BF95-5914B7CF9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" y="2458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32" name="Text Box 90">
                <a:extLst>
                  <a:ext uri="{FF2B5EF4-FFF2-40B4-BE49-F238E27FC236}">
                    <a16:creationId xmlns:a16="http://schemas.microsoft.com/office/drawing/2014/main" id="{9046DFE9-D511-4427-831C-1D56D0C5D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" y="311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l</a:t>
                </a:r>
              </a:p>
            </p:txBody>
          </p:sp>
        </p:grpSp>
      </p:grpSp>
      <p:grpSp>
        <p:nvGrpSpPr>
          <p:cNvPr id="33" name="Group 98">
            <a:extLst>
              <a:ext uri="{FF2B5EF4-FFF2-40B4-BE49-F238E27FC236}">
                <a16:creationId xmlns:a16="http://schemas.microsoft.com/office/drawing/2014/main" id="{3B1F25EA-BC1A-4E8B-A645-752857CCCD9C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1179513"/>
            <a:ext cx="2914650" cy="2019300"/>
            <a:chOff x="278" y="2392"/>
            <a:chExt cx="1836" cy="1272"/>
          </a:xfrm>
        </p:grpSpPr>
        <p:graphicFrame>
          <p:nvGraphicFramePr>
            <p:cNvPr id="34" name="Object 78">
              <a:extLst>
                <a:ext uri="{FF2B5EF4-FFF2-40B4-BE49-F238E27FC236}">
                  <a16:creationId xmlns:a16="http://schemas.microsoft.com/office/drawing/2014/main" id="{13407948-FA0C-4D21-8992-D22F40D750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077271"/>
                </p:ext>
              </p:extLst>
            </p:nvPr>
          </p:nvGraphicFramePr>
          <p:xfrm>
            <a:off x="1066" y="2620"/>
            <a:ext cx="90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1" imgW="672840" imgH="253800" progId="Equation.DSMT4">
                    <p:embed/>
                  </p:oleObj>
                </mc:Choice>
                <mc:Fallback>
                  <p:oleObj name="Equation" r:id="rId11" imgW="672840" imgH="253800" progId="Equation.DSMT4">
                    <p:embed/>
                    <p:pic>
                      <p:nvPicPr>
                        <p:cNvPr id="34" name="Object 78">
                          <a:extLst>
                            <a:ext uri="{FF2B5EF4-FFF2-40B4-BE49-F238E27FC236}">
                              <a16:creationId xmlns:a16="http://schemas.microsoft.com/office/drawing/2014/main" id="{13407948-FA0C-4D21-8992-D22F40D750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620"/>
                          <a:ext cx="90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79">
              <a:extLst>
                <a:ext uri="{FF2B5EF4-FFF2-40B4-BE49-F238E27FC236}">
                  <a16:creationId xmlns:a16="http://schemas.microsoft.com/office/drawing/2014/main" id="{2B7DE19B-C998-4F98-BE89-C21AA36438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198179"/>
                </p:ext>
              </p:extLst>
            </p:nvPr>
          </p:nvGraphicFramePr>
          <p:xfrm>
            <a:off x="1082" y="3228"/>
            <a:ext cx="89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3" imgW="647640" imgH="253800" progId="Equation.DSMT4">
                    <p:embed/>
                  </p:oleObj>
                </mc:Choice>
                <mc:Fallback>
                  <p:oleObj name="Equation" r:id="rId13" imgW="647640" imgH="253800" progId="Equation.DSMT4">
                    <p:embed/>
                    <p:pic>
                      <p:nvPicPr>
                        <p:cNvPr id="35" name="Object 79">
                          <a:extLst>
                            <a:ext uri="{FF2B5EF4-FFF2-40B4-BE49-F238E27FC236}">
                              <a16:creationId xmlns:a16="http://schemas.microsoft.com/office/drawing/2014/main" id="{2B7DE19B-C998-4F98-BE89-C21AA36438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228"/>
                          <a:ext cx="89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94">
              <a:extLst>
                <a:ext uri="{FF2B5EF4-FFF2-40B4-BE49-F238E27FC236}">
                  <a16:creationId xmlns:a16="http://schemas.microsoft.com/office/drawing/2014/main" id="{E6970B3B-94FE-4D07-A699-D9CB68D79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" y="2392"/>
              <a:ext cx="1836" cy="1272"/>
              <a:chOff x="118" y="2392"/>
              <a:chExt cx="1836" cy="1272"/>
            </a:xfrm>
          </p:grpSpPr>
          <p:sp>
            <p:nvSpPr>
              <p:cNvPr id="37" name="Rectangle 72">
                <a:extLst>
                  <a:ext uri="{FF2B5EF4-FFF2-40B4-BE49-F238E27FC236}">
                    <a16:creationId xmlns:a16="http://schemas.microsoft.com/office/drawing/2014/main" id="{0277C88C-2264-4D6A-8E6D-E7530F187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" y="2392"/>
                <a:ext cx="1836" cy="12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73">
                <a:extLst>
                  <a:ext uri="{FF2B5EF4-FFF2-40B4-BE49-F238E27FC236}">
                    <a16:creationId xmlns:a16="http://schemas.microsoft.com/office/drawing/2014/main" id="{93E95A3D-D2F8-4773-80B5-3BA9F5EAD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008"/>
                <a:ext cx="1836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89">
                <a:extLst>
                  <a:ext uri="{FF2B5EF4-FFF2-40B4-BE49-F238E27FC236}">
                    <a16:creationId xmlns:a16="http://schemas.microsoft.com/office/drawing/2014/main" id="{C4FCE05D-6C41-467E-B1E6-7185727186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" y="2458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40" name="Text Box 90">
                <a:extLst>
                  <a:ext uri="{FF2B5EF4-FFF2-40B4-BE49-F238E27FC236}">
                    <a16:creationId xmlns:a16="http://schemas.microsoft.com/office/drawing/2014/main" id="{52F21FE5-1303-4B93-9BC3-A40E421C2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" y="311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l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522966"/>
              </p:ext>
            </p:extLst>
          </p:nvPr>
        </p:nvGraphicFramePr>
        <p:xfrm>
          <a:off x="621972" y="1142831"/>
          <a:ext cx="8005203" cy="159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454200" imgH="685800" progId="Equation.DSMT4">
                  <p:embed/>
                </p:oleObj>
              </mc:Choice>
              <mc:Fallback>
                <p:oleObj name="Equation" r:id="rId3" imgW="3454200" imgH="685800" progId="Equation.DSMT4">
                  <p:embed/>
                  <p:pic>
                    <p:nvPicPr>
                      <p:cNvPr id="819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72" y="1142831"/>
                        <a:ext cx="8005203" cy="1595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376255"/>
              </p:ext>
            </p:extLst>
          </p:nvPr>
        </p:nvGraphicFramePr>
        <p:xfrm>
          <a:off x="563282" y="2886076"/>
          <a:ext cx="7652310" cy="15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301920" imgH="660240" progId="Equation.DSMT4">
                  <p:embed/>
                </p:oleObj>
              </mc:Choice>
              <mc:Fallback>
                <p:oleObj name="Equation" r:id="rId5" imgW="3301920" imgH="660240" progId="Equation.DSMT4">
                  <p:embed/>
                  <p:pic>
                    <p:nvPicPr>
                      <p:cNvPr id="819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82" y="2886076"/>
                        <a:ext cx="7652310" cy="1536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790762" y="4444347"/>
            <a:ext cx="7667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&lt;&lt;1</a:t>
            </a:r>
            <a:r>
              <a:rPr lang="zh-CN" altLang="en-US" sz="2800" dirty="0">
                <a:latin typeface="Times New Roman" pitchFamily="18" charset="0"/>
              </a:rPr>
              <a:t>，温度和相变熵变化不大，则</a:t>
            </a:r>
          </a:p>
        </p:txBody>
      </p:sp>
      <p:graphicFrame>
        <p:nvGraphicFramePr>
          <p:cNvPr id="8197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01469"/>
              </p:ext>
            </p:extLst>
          </p:nvPr>
        </p:nvGraphicFramePr>
        <p:xfrm>
          <a:off x="662688" y="4855703"/>
          <a:ext cx="8116700" cy="113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365280" imgH="469800" progId="Equation.DSMT4">
                  <p:embed/>
                </p:oleObj>
              </mc:Choice>
              <mc:Fallback>
                <p:oleObj name="Equation" r:id="rId7" imgW="3365280" imgH="469800" progId="Equation.DSMT4">
                  <p:embed/>
                  <p:pic>
                    <p:nvPicPr>
                      <p:cNvPr id="8197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88" y="4855703"/>
                        <a:ext cx="8116700" cy="1137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809625" y="5945188"/>
            <a:ext cx="793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再将摩尔分率转化为质量摩尔浓度得书中公式。</a:t>
            </a:r>
          </a:p>
        </p:txBody>
      </p:sp>
      <p:sp>
        <p:nvSpPr>
          <p:cNvPr id="8199" name="Text Box 1081"/>
          <p:cNvSpPr txBox="1">
            <a:spLocks noChangeArrowheads="1"/>
          </p:cNvSpPr>
          <p:nvPr/>
        </p:nvSpPr>
        <p:spPr bwMode="auto">
          <a:xfrm>
            <a:off x="639763" y="598488"/>
            <a:ext cx="57324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沸点升高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(boiling point elevation)</a:t>
            </a:r>
            <a:endParaRPr kumimoji="1"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7648D-2CFF-4089-83BA-82E9112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685800" y="1230313"/>
            <a:ext cx="76152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即使不是稀溶液也容易得到沸点变化公式：</a:t>
            </a:r>
          </a:p>
        </p:txBody>
      </p:sp>
      <p:graphicFrame>
        <p:nvGraphicFramePr>
          <p:cNvPr id="921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69631"/>
              </p:ext>
            </p:extLst>
          </p:nvPr>
        </p:nvGraphicFramePr>
        <p:xfrm>
          <a:off x="1085254" y="1935609"/>
          <a:ext cx="6492199" cy="1613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869920" imgH="711000" progId="Equation.DSMT4">
                  <p:embed/>
                </p:oleObj>
              </mc:Choice>
              <mc:Fallback>
                <p:oleObj name="Equation" r:id="rId3" imgW="2869920" imgH="711000" progId="Equation.DSMT4">
                  <p:embed/>
                  <p:pic>
                    <p:nvPicPr>
                      <p:cNvPr id="9219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254" y="1935609"/>
                        <a:ext cx="6492199" cy="1613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771525" y="3768725"/>
            <a:ext cx="7615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不是稀溶液时，就必须计算积分了。</a:t>
            </a:r>
          </a:p>
        </p:txBody>
      </p:sp>
      <p:sp>
        <p:nvSpPr>
          <p:cNvPr id="9221" name="Text Box 1081"/>
          <p:cNvSpPr txBox="1">
            <a:spLocks noChangeArrowheads="1"/>
          </p:cNvSpPr>
          <p:nvPr/>
        </p:nvSpPr>
        <p:spPr bwMode="auto">
          <a:xfrm>
            <a:off x="639763" y="598488"/>
            <a:ext cx="57324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沸点升高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(boiling point elevation)</a:t>
            </a:r>
            <a:endParaRPr kumimoji="1"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A65F53E-E8C8-4CAE-A072-C66D69C23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78"/>
          <p:cNvSpPr txBox="1">
            <a:spLocks noChangeArrowheads="1"/>
          </p:cNvSpPr>
          <p:nvPr/>
        </p:nvSpPr>
        <p:spPr bwMode="auto">
          <a:xfrm>
            <a:off x="638175" y="615950"/>
            <a:ext cx="78200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凝固点降低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(freezing point depression)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3" name="Text Box 85"/>
          <p:cNvSpPr txBox="1">
            <a:spLocks noChangeArrowheads="1"/>
          </p:cNvSpPr>
          <p:nvPr/>
        </p:nvSpPr>
        <p:spPr bwMode="auto">
          <a:xfrm>
            <a:off x="4703763" y="1138238"/>
            <a:ext cx="290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液相中有少量溶质</a:t>
            </a:r>
          </a:p>
        </p:txBody>
      </p:sp>
      <p:grpSp>
        <p:nvGrpSpPr>
          <p:cNvPr id="10244" name="Group 98"/>
          <p:cNvGrpSpPr>
            <a:grpSpLocks/>
          </p:cNvGrpSpPr>
          <p:nvPr/>
        </p:nvGrpSpPr>
        <p:grpSpPr bwMode="auto">
          <a:xfrm>
            <a:off x="4697413" y="1622425"/>
            <a:ext cx="2914650" cy="2019300"/>
            <a:chOff x="278" y="2392"/>
            <a:chExt cx="1836" cy="1272"/>
          </a:xfrm>
        </p:grpSpPr>
        <p:graphicFrame>
          <p:nvGraphicFramePr>
            <p:cNvPr id="10258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1442439"/>
                </p:ext>
              </p:extLst>
            </p:nvPr>
          </p:nvGraphicFramePr>
          <p:xfrm>
            <a:off x="1058" y="3246"/>
            <a:ext cx="84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685800" imgH="253800" progId="Equation.DSMT4">
                    <p:embed/>
                  </p:oleObj>
                </mc:Choice>
                <mc:Fallback>
                  <p:oleObj name="Equation" r:id="rId3" imgW="685800" imgH="253800" progId="Equation.DSMT4">
                    <p:embed/>
                    <p:pic>
                      <p:nvPicPr>
                        <p:cNvPr id="10258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3246"/>
                          <a:ext cx="84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9521505"/>
                </p:ext>
              </p:extLst>
            </p:nvPr>
          </p:nvGraphicFramePr>
          <p:xfrm>
            <a:off x="916" y="2595"/>
            <a:ext cx="111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888840" imgH="253800" progId="Equation.DSMT4">
                    <p:embed/>
                  </p:oleObj>
                </mc:Choice>
                <mc:Fallback>
                  <p:oleObj name="Equation" r:id="rId5" imgW="888840" imgH="253800" progId="Equation.DSMT4">
                    <p:embed/>
                    <p:pic>
                      <p:nvPicPr>
                        <p:cNvPr id="1025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595"/>
                          <a:ext cx="111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0" name="Group 94"/>
            <p:cNvGrpSpPr>
              <a:grpSpLocks/>
            </p:cNvGrpSpPr>
            <p:nvPr/>
          </p:nvGrpSpPr>
          <p:grpSpPr bwMode="auto">
            <a:xfrm>
              <a:off x="278" y="2392"/>
              <a:ext cx="1836" cy="1272"/>
              <a:chOff x="118" y="2392"/>
              <a:chExt cx="1836" cy="1272"/>
            </a:xfrm>
          </p:grpSpPr>
          <p:sp>
            <p:nvSpPr>
              <p:cNvPr id="19" name="Rectangle 72"/>
              <p:cNvSpPr>
                <a:spLocks noChangeArrowheads="1"/>
              </p:cNvSpPr>
              <p:nvPr/>
            </p:nvSpPr>
            <p:spPr bwMode="auto">
              <a:xfrm>
                <a:off x="118" y="2392"/>
                <a:ext cx="1836" cy="12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2" name="Line 73"/>
              <p:cNvSpPr>
                <a:spLocks noChangeShapeType="1"/>
              </p:cNvSpPr>
              <p:nvPr/>
            </p:nvSpPr>
            <p:spPr bwMode="auto">
              <a:xfrm>
                <a:off x="118" y="3008"/>
                <a:ext cx="1836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3" name="Text Box 89"/>
              <p:cNvSpPr txBox="1">
                <a:spLocks noChangeArrowheads="1"/>
              </p:cNvSpPr>
              <p:nvPr/>
            </p:nvSpPr>
            <p:spPr bwMode="auto">
              <a:xfrm>
                <a:off x="280" y="2458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0264" name="Text Box 90"/>
              <p:cNvSpPr txBox="1">
                <a:spLocks noChangeArrowheads="1"/>
              </p:cNvSpPr>
              <p:nvPr/>
            </p:nvSpPr>
            <p:spPr bwMode="auto">
              <a:xfrm>
                <a:off x="314" y="311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</p:grpSp>
      <p:grpSp>
        <p:nvGrpSpPr>
          <p:cNvPr id="10245" name="Group 98"/>
          <p:cNvGrpSpPr>
            <a:grpSpLocks/>
          </p:cNvGrpSpPr>
          <p:nvPr/>
        </p:nvGrpSpPr>
        <p:grpSpPr bwMode="auto">
          <a:xfrm>
            <a:off x="849313" y="1622425"/>
            <a:ext cx="2914650" cy="2019300"/>
            <a:chOff x="278" y="2392"/>
            <a:chExt cx="1836" cy="1272"/>
          </a:xfrm>
        </p:grpSpPr>
        <p:graphicFrame>
          <p:nvGraphicFramePr>
            <p:cNvPr id="10251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6322715"/>
                </p:ext>
              </p:extLst>
            </p:nvPr>
          </p:nvGraphicFramePr>
          <p:xfrm>
            <a:off x="1087" y="3246"/>
            <a:ext cx="84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685800" imgH="253800" progId="Equation.DSMT4">
                    <p:embed/>
                  </p:oleObj>
                </mc:Choice>
                <mc:Fallback>
                  <p:oleObj name="Equation" r:id="rId7" imgW="685800" imgH="253800" progId="Equation.DSMT4">
                    <p:embed/>
                    <p:pic>
                      <p:nvPicPr>
                        <p:cNvPr id="10251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3246"/>
                          <a:ext cx="84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551914"/>
                </p:ext>
              </p:extLst>
            </p:nvPr>
          </p:nvGraphicFramePr>
          <p:xfrm>
            <a:off x="1066" y="2595"/>
            <a:ext cx="86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685800" imgH="253800" progId="Equation.DSMT4">
                    <p:embed/>
                  </p:oleObj>
                </mc:Choice>
                <mc:Fallback>
                  <p:oleObj name="Equation" r:id="rId9" imgW="685800" imgH="253800" progId="Equation.DSMT4">
                    <p:embed/>
                    <p:pic>
                      <p:nvPicPr>
                        <p:cNvPr id="10252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595"/>
                          <a:ext cx="86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53" name="Group 94"/>
            <p:cNvGrpSpPr>
              <a:grpSpLocks/>
            </p:cNvGrpSpPr>
            <p:nvPr/>
          </p:nvGrpSpPr>
          <p:grpSpPr bwMode="auto">
            <a:xfrm>
              <a:off x="278" y="2392"/>
              <a:ext cx="1836" cy="1272"/>
              <a:chOff x="118" y="2392"/>
              <a:chExt cx="1836" cy="1272"/>
            </a:xfrm>
          </p:grpSpPr>
          <p:sp>
            <p:nvSpPr>
              <p:cNvPr id="27" name="Rectangle 72"/>
              <p:cNvSpPr>
                <a:spLocks noChangeArrowheads="1"/>
              </p:cNvSpPr>
              <p:nvPr/>
            </p:nvSpPr>
            <p:spPr bwMode="auto">
              <a:xfrm>
                <a:off x="118" y="2392"/>
                <a:ext cx="1836" cy="12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55" name="Line 73"/>
              <p:cNvSpPr>
                <a:spLocks noChangeShapeType="1"/>
              </p:cNvSpPr>
              <p:nvPr/>
            </p:nvSpPr>
            <p:spPr bwMode="auto">
              <a:xfrm>
                <a:off x="118" y="3008"/>
                <a:ext cx="1836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6" name="Text Box 89"/>
              <p:cNvSpPr txBox="1">
                <a:spLocks noChangeArrowheads="1"/>
              </p:cNvSpPr>
              <p:nvPr/>
            </p:nvSpPr>
            <p:spPr bwMode="auto">
              <a:xfrm>
                <a:off x="280" y="2458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0257" name="Text Box 90"/>
              <p:cNvSpPr txBox="1">
                <a:spLocks noChangeArrowheads="1"/>
              </p:cNvSpPr>
              <p:nvPr/>
            </p:nvSpPr>
            <p:spPr bwMode="auto">
              <a:xfrm>
                <a:off x="314" y="311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990033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</p:grpSp>
      <p:graphicFrame>
        <p:nvGraphicFramePr>
          <p:cNvPr id="1024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75061"/>
              </p:ext>
            </p:extLst>
          </p:nvPr>
        </p:nvGraphicFramePr>
        <p:xfrm>
          <a:off x="847052" y="3910709"/>
          <a:ext cx="2971559" cy="51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473120" imgH="253800" progId="Equation.DSMT4">
                  <p:embed/>
                </p:oleObj>
              </mc:Choice>
              <mc:Fallback>
                <p:oleObj name="Equation" r:id="rId11" imgW="1473120" imgH="253800" progId="Equation.DSMT4">
                  <p:embed/>
                  <p:pic>
                    <p:nvPicPr>
                      <p:cNvPr id="1024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52" y="3910709"/>
                        <a:ext cx="2971559" cy="51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08287"/>
              </p:ext>
            </p:extLst>
          </p:nvPr>
        </p:nvGraphicFramePr>
        <p:xfrm>
          <a:off x="4621003" y="3908023"/>
          <a:ext cx="3346868" cy="50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1676160" imgH="253800" progId="Equation.DSMT4">
                  <p:embed/>
                </p:oleObj>
              </mc:Choice>
              <mc:Fallback>
                <p:oleObj name="Equation" r:id="rId13" imgW="1676160" imgH="253800" progId="Equation.DSMT4">
                  <p:embed/>
                  <p:pic>
                    <p:nvPicPr>
                      <p:cNvPr id="1024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003" y="3908023"/>
                        <a:ext cx="3346868" cy="508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3"/>
          <p:cNvSpPr txBox="1">
            <a:spLocks noChangeArrowheads="1"/>
          </p:cNvSpPr>
          <p:nvPr/>
        </p:nvSpPr>
        <p:spPr bwMode="auto">
          <a:xfrm>
            <a:off x="714375" y="4605338"/>
            <a:ext cx="6472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与沸点升高的推导几乎一样，可得：</a:t>
            </a:r>
          </a:p>
        </p:txBody>
      </p:sp>
      <p:graphicFrame>
        <p:nvGraphicFramePr>
          <p:cNvPr id="1024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16130"/>
              </p:ext>
            </p:extLst>
          </p:nvPr>
        </p:nvGraphicFramePr>
        <p:xfrm>
          <a:off x="2593389" y="5200196"/>
          <a:ext cx="3534947" cy="105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1587240" imgH="469800" progId="Equation.DSMT4">
                  <p:embed/>
                </p:oleObj>
              </mc:Choice>
              <mc:Fallback>
                <p:oleObj name="Equation" r:id="rId15" imgW="1587240" imgH="469800" progId="Equation.DSMT4">
                  <p:embed/>
                  <p:pic>
                    <p:nvPicPr>
                      <p:cNvPr id="10249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389" y="5200196"/>
                        <a:ext cx="3534947" cy="1050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8">
            <a:extLst>
              <a:ext uri="{FF2B5EF4-FFF2-40B4-BE49-F238E27FC236}">
                <a16:creationId xmlns:a16="http://schemas.microsoft.com/office/drawing/2014/main" id="{48872A4F-D9A6-478E-80FB-B0DDF8BA5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"/>
          <p:cNvSpPr txBox="1">
            <a:spLocks noChangeArrowheads="1"/>
          </p:cNvSpPr>
          <p:nvPr/>
        </p:nvSpPr>
        <p:spPr bwMode="auto">
          <a:xfrm>
            <a:off x="666750" y="692150"/>
            <a:ext cx="65516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渗透压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(osmotic pressure)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267" name="Group 23"/>
          <p:cNvGrpSpPr>
            <a:grpSpLocks/>
          </p:cNvGrpSpPr>
          <p:nvPr/>
        </p:nvGrpSpPr>
        <p:grpSpPr bwMode="auto">
          <a:xfrm>
            <a:off x="5957888" y="1430338"/>
            <a:ext cx="2971800" cy="3124200"/>
            <a:chOff x="3639" y="2031"/>
            <a:chExt cx="1872" cy="1968"/>
          </a:xfrm>
        </p:grpSpPr>
        <p:grpSp>
          <p:nvGrpSpPr>
            <p:cNvPr id="11273" name="Group 18"/>
            <p:cNvGrpSpPr>
              <a:grpSpLocks/>
            </p:cNvGrpSpPr>
            <p:nvPr/>
          </p:nvGrpSpPr>
          <p:grpSpPr bwMode="auto">
            <a:xfrm>
              <a:off x="3639" y="2031"/>
              <a:ext cx="1872" cy="1968"/>
              <a:chOff x="3639" y="2031"/>
              <a:chExt cx="1872" cy="1968"/>
            </a:xfrm>
          </p:grpSpPr>
          <p:pic>
            <p:nvPicPr>
              <p:cNvPr id="11277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9" y="2031"/>
                <a:ext cx="1872" cy="1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15"/>
              <p:cNvSpPr txBox="1">
                <a:spLocks noChangeArrowheads="1"/>
              </p:cNvSpPr>
              <p:nvPr/>
            </p:nvSpPr>
            <p:spPr bwMode="auto">
              <a:xfrm>
                <a:off x="5184" y="2633"/>
                <a:ext cx="312" cy="44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a typeface="黑体" pitchFamily="2" charset="-122"/>
                  </a:rPr>
                  <a:t>溶液</a:t>
                </a:r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4122" y="2665"/>
                <a:ext cx="642" cy="25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a typeface="黑体" pitchFamily="2" charset="-122"/>
                  </a:rPr>
                  <a:t>半透膜</a:t>
                </a:r>
              </a:p>
            </p:txBody>
          </p:sp>
          <p:sp>
            <p:nvSpPr>
              <p:cNvPr id="11280" name="Line 17"/>
              <p:cNvSpPr>
                <a:spLocks noChangeShapeType="1"/>
              </p:cNvSpPr>
              <p:nvPr/>
            </p:nvSpPr>
            <p:spPr bwMode="auto">
              <a:xfrm>
                <a:off x="4433" y="2919"/>
                <a:ext cx="427" cy="7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1F7A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734" y="3481"/>
              <a:ext cx="603" cy="25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000000"/>
                  </a:solidFill>
                  <a:ea typeface="黑体" pitchFamily="2" charset="-122"/>
                </a:rPr>
                <a:t>纯溶剂</a:t>
              </a:r>
            </a:p>
          </p:txBody>
        </p:sp>
        <p:graphicFrame>
          <p:nvGraphicFramePr>
            <p:cNvPr id="1127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3709287"/>
                </p:ext>
              </p:extLst>
            </p:nvPr>
          </p:nvGraphicFramePr>
          <p:xfrm>
            <a:off x="4547" y="3596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1127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" y="3596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5186820"/>
                </p:ext>
              </p:extLst>
            </p:nvPr>
          </p:nvGraphicFramePr>
          <p:xfrm>
            <a:off x="4912" y="3583"/>
            <a:ext cx="50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6" imgW="431640" imgH="190440" progId="Equation.DSMT4">
                    <p:embed/>
                  </p:oleObj>
                </mc:Choice>
                <mc:Fallback>
                  <p:oleObj name="Equation" r:id="rId6" imgW="431640" imgH="190440" progId="Equation.DSMT4">
                    <p:embed/>
                    <p:pic>
                      <p:nvPicPr>
                        <p:cNvPr id="1127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" y="3583"/>
                          <a:ext cx="50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376429"/>
              </p:ext>
            </p:extLst>
          </p:nvPr>
        </p:nvGraphicFramePr>
        <p:xfrm>
          <a:off x="787250" y="1387963"/>
          <a:ext cx="5818869" cy="156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2641320" imgH="711000" progId="Equation.DSMT4">
                  <p:embed/>
                </p:oleObj>
              </mc:Choice>
              <mc:Fallback>
                <p:oleObj name="Equation" r:id="rId8" imgW="2641320" imgH="711000" progId="Equation.DSMT4">
                  <p:embed/>
                  <p:pic>
                    <p:nvPicPr>
                      <p:cNvPr id="1126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250" y="1387963"/>
                        <a:ext cx="5818869" cy="1565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545419"/>
              </p:ext>
            </p:extLst>
          </p:nvPr>
        </p:nvGraphicFramePr>
        <p:xfrm>
          <a:off x="741586" y="3216375"/>
          <a:ext cx="4958718" cy="140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2145960" imgH="609480" progId="Equation.DSMT4">
                  <p:embed/>
                </p:oleObj>
              </mc:Choice>
              <mc:Fallback>
                <p:oleObj name="Equation" r:id="rId10" imgW="2145960" imgH="609480" progId="Equation.DSMT4">
                  <p:embed/>
                  <p:pic>
                    <p:nvPicPr>
                      <p:cNvPr id="1126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86" y="3216375"/>
                        <a:ext cx="4958718" cy="140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01706"/>
              </p:ext>
            </p:extLst>
          </p:nvPr>
        </p:nvGraphicFramePr>
        <p:xfrm>
          <a:off x="1042412" y="4788538"/>
          <a:ext cx="5722881" cy="53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2" imgW="2476440" imgH="228600" progId="Equation.DSMT4">
                  <p:embed/>
                </p:oleObj>
              </mc:Choice>
              <mc:Fallback>
                <p:oleObj name="Equation" r:id="rId12" imgW="2476440" imgH="228600" progId="Equation.DSMT4">
                  <p:embed/>
                  <p:pic>
                    <p:nvPicPr>
                      <p:cNvPr id="1127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412" y="4788538"/>
                        <a:ext cx="5722881" cy="535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306212"/>
              </p:ext>
            </p:extLst>
          </p:nvPr>
        </p:nvGraphicFramePr>
        <p:xfrm>
          <a:off x="2770188" y="5472113"/>
          <a:ext cx="16144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4" imgW="698400" imgH="431640" progId="Equation.DSMT4">
                  <p:embed/>
                </p:oleObj>
              </mc:Choice>
              <mc:Fallback>
                <p:oleObj name="Equation" r:id="rId14" imgW="698400" imgH="431640" progId="Equation.DSMT4">
                  <p:embed/>
                  <p:pic>
                    <p:nvPicPr>
                      <p:cNvPr id="1127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472113"/>
                        <a:ext cx="16144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>
            <a:extLst>
              <a:ext uri="{FF2B5EF4-FFF2-40B4-BE49-F238E27FC236}">
                <a16:creationId xmlns:a16="http://schemas.microsoft.com/office/drawing/2014/main" id="{998C148C-C4FF-4FD4-B303-8831FBD84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7116</TotalTime>
  <Words>370</Words>
  <Application>Microsoft Office PowerPoint</Application>
  <PresentationFormat>全屏显示(4:3)</PresentationFormat>
  <Paragraphs>55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楷体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539</cp:revision>
  <dcterms:created xsi:type="dcterms:W3CDTF">1998-06-15T09:16:02Z</dcterms:created>
  <dcterms:modified xsi:type="dcterms:W3CDTF">2020-06-29T01:34:25Z</dcterms:modified>
</cp:coreProperties>
</file>