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sldIdLst>
    <p:sldId id="417" r:id="rId2"/>
    <p:sldId id="418" r:id="rId3"/>
    <p:sldId id="419" r:id="rId4"/>
    <p:sldId id="458" r:id="rId5"/>
    <p:sldId id="42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4613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BEC4D8EC-3B38-4863-8FE9-B5C7F6EB80E5}"/>
    <pc:docChg chg="undo custSel addSld modSld">
      <pc:chgData name="CAI JUN" userId="08ce88e1165b00db" providerId="LiveId" clId="{BEC4D8EC-3B38-4863-8FE9-B5C7F6EB80E5}" dt="2020-06-09T05:09:03.984" v="2733" actId="1038"/>
      <pc:docMkLst>
        <pc:docMk/>
      </pc:docMkLst>
      <pc:sldChg chg="modSp">
        <pc:chgData name="CAI JUN" userId="08ce88e1165b00db" providerId="LiveId" clId="{BEC4D8EC-3B38-4863-8FE9-B5C7F6EB80E5}" dt="2020-06-07T05:57:30.294" v="183"/>
        <pc:sldMkLst>
          <pc:docMk/>
          <pc:sldMk cId="0" sldId="420"/>
        </pc:sldMkLst>
        <pc:graphicFrameChg chg="mod">
          <ac:chgData name="CAI JUN" userId="08ce88e1165b00db" providerId="LiveId" clId="{BEC4D8EC-3B38-4863-8FE9-B5C7F6EB80E5}" dt="2020-06-07T05:57:30.294" v="183"/>
          <ac:graphicFrameMkLst>
            <pc:docMk/>
            <pc:sldMk cId="0" sldId="420"/>
            <ac:graphicFrameMk id="7170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5:58:43.419" v="199"/>
        <pc:sldMkLst>
          <pc:docMk/>
          <pc:sldMk cId="0" sldId="422"/>
        </pc:sldMkLst>
        <pc:spChg chg="mod">
          <ac:chgData name="CAI JUN" userId="08ce88e1165b00db" providerId="LiveId" clId="{BEC4D8EC-3B38-4863-8FE9-B5C7F6EB80E5}" dt="2020-06-07T05:58:09.826" v="193"/>
          <ac:spMkLst>
            <pc:docMk/>
            <pc:sldMk cId="0" sldId="422"/>
            <ac:spMk id="9226" creationId="{00000000-0000-0000-0000-000000000000}"/>
          </ac:spMkLst>
        </pc:spChg>
        <pc:grpChg chg="mod">
          <ac:chgData name="CAI JUN" userId="08ce88e1165b00db" providerId="LiveId" clId="{BEC4D8EC-3B38-4863-8FE9-B5C7F6EB80E5}" dt="2020-06-07T05:58:09.826" v="193"/>
          <ac:grpSpMkLst>
            <pc:docMk/>
            <pc:sldMk cId="0" sldId="422"/>
            <ac:grpSpMk id="921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5:58:05.060" v="191"/>
          <ac:grpSpMkLst>
            <pc:docMk/>
            <pc:sldMk cId="0" sldId="422"/>
            <ac:grpSpMk id="9219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8:29.044" v="197"/>
          <ac:graphicFrameMkLst>
            <pc:docMk/>
            <pc:sldMk cId="0" sldId="422"/>
            <ac:graphicFrameMk id="92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43.419" v="199"/>
          <ac:graphicFrameMkLst>
            <pc:docMk/>
            <pc:sldMk cId="0" sldId="422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5.060" v="191"/>
          <ac:graphicFrameMkLst>
            <pc:docMk/>
            <pc:sldMk cId="0" sldId="422"/>
            <ac:graphicFrameMk id="922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5.060" v="191"/>
          <ac:graphicFrameMkLst>
            <pc:docMk/>
            <pc:sldMk cId="0" sldId="422"/>
            <ac:graphicFrameMk id="922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8:09.826" v="193"/>
          <ac:graphicFrameMkLst>
            <pc:docMk/>
            <pc:sldMk cId="0" sldId="422"/>
            <ac:graphicFrameMk id="9227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6:06:57.348" v="336" actId="14100"/>
        <pc:sldMkLst>
          <pc:docMk/>
          <pc:sldMk cId="0" sldId="423"/>
        </pc:sldMkLst>
        <pc:graphicFrameChg chg="add mod">
          <ac:chgData name="CAI JUN" userId="08ce88e1165b00db" providerId="LiveId" clId="{BEC4D8EC-3B38-4863-8FE9-B5C7F6EB80E5}" dt="2020-06-07T06:06:57.348" v="336" actId="14100"/>
          <ac:graphicFrameMkLst>
            <pc:docMk/>
            <pc:sldMk cId="0" sldId="423"/>
            <ac:graphicFrameMk id="14" creationId="{52B097A2-FECE-4293-AEAF-E1A0C94524EF}"/>
          </ac:graphicFrameMkLst>
        </pc:graphicFrameChg>
        <pc:graphicFrameChg chg="del mod">
          <ac:chgData name="CAI JUN" userId="08ce88e1165b00db" providerId="LiveId" clId="{BEC4D8EC-3B38-4863-8FE9-B5C7F6EB80E5}" dt="2020-06-07T06:06:50.098" v="316" actId="478"/>
          <ac:graphicFrameMkLst>
            <pc:docMk/>
            <pc:sldMk cId="0" sldId="423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0:13.982" v="224" actId="1035"/>
          <ac:graphicFrameMkLst>
            <pc:docMk/>
            <pc:sldMk cId="0" sldId="423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49.372" v="215"/>
          <ac:graphicFrameMkLst>
            <pc:docMk/>
            <pc:sldMk cId="0" sldId="423"/>
            <ac:graphicFrameMk id="1127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57.326" v="217"/>
          <ac:graphicFrameMkLst>
            <pc:docMk/>
            <pc:sldMk cId="0" sldId="423"/>
            <ac:graphicFrameMk id="1127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41.622" v="213"/>
          <ac:graphicFrameMkLst>
            <pc:docMk/>
            <pc:sldMk cId="0" sldId="423"/>
            <ac:graphicFrameMk id="11277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6:10:26.014" v="515" actId="1035"/>
        <pc:sldMkLst>
          <pc:docMk/>
          <pc:sldMk cId="0" sldId="424"/>
        </pc:sldMkLst>
        <pc:spChg chg="mod">
          <ac:chgData name="CAI JUN" userId="08ce88e1165b00db" providerId="LiveId" clId="{BEC4D8EC-3B38-4863-8FE9-B5C7F6EB80E5}" dt="2020-06-07T06:07:38.254" v="417" actId="1037"/>
          <ac:spMkLst>
            <pc:docMk/>
            <pc:sldMk cId="0" sldId="424"/>
            <ac:spMk id="13314" creationId="{00000000-0000-0000-0000-000000000000}"/>
          </ac:spMkLst>
        </pc:spChg>
        <pc:spChg chg="del mod">
          <ac:chgData name="CAI JUN" userId="08ce88e1165b00db" providerId="LiveId" clId="{BEC4D8EC-3B38-4863-8FE9-B5C7F6EB80E5}" dt="2020-06-07T06:09:28.363" v="485" actId="478"/>
          <ac:spMkLst>
            <pc:docMk/>
            <pc:sldMk cId="0" sldId="424"/>
            <ac:spMk id="13322" creationId="{00000000-0000-0000-0000-000000000000}"/>
          </ac:spMkLst>
        </pc:spChg>
        <pc:grpChg chg="del mod">
          <ac:chgData name="CAI JUN" userId="08ce88e1165b00db" providerId="LiveId" clId="{BEC4D8EC-3B38-4863-8FE9-B5C7F6EB80E5}" dt="2020-06-07T06:09:28.363" v="485" actId="478"/>
          <ac:grpSpMkLst>
            <pc:docMk/>
            <pc:sldMk cId="0" sldId="424"/>
            <ac:grpSpMk id="13317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6:04:53.919" v="300"/>
          <ac:graphicFrameMkLst>
            <pc:docMk/>
            <pc:sldMk cId="0" sldId="424"/>
            <ac:graphicFrameMk id="11" creationId="{7619FEBE-0F55-46DC-8FE3-AF24EE51E714}"/>
          </ac:graphicFrameMkLst>
        </pc:graphicFrameChg>
        <pc:graphicFrameChg chg="add del mod">
          <ac:chgData name="CAI JUN" userId="08ce88e1165b00db" providerId="LiveId" clId="{BEC4D8EC-3B38-4863-8FE9-B5C7F6EB80E5}" dt="2020-06-07T06:04:39.060" v="291"/>
          <ac:graphicFrameMkLst>
            <pc:docMk/>
            <pc:sldMk cId="0" sldId="424"/>
            <ac:graphicFrameMk id="12" creationId="{92C1903E-8162-41B7-A7FE-CEBC2AC21FD6}"/>
          </ac:graphicFrameMkLst>
        </pc:graphicFrameChg>
        <pc:graphicFrameChg chg="add mod">
          <ac:chgData name="CAI JUN" userId="08ce88e1165b00db" providerId="LiveId" clId="{BEC4D8EC-3B38-4863-8FE9-B5C7F6EB80E5}" dt="2020-06-07T06:07:31.551" v="410" actId="1038"/>
          <ac:graphicFrameMkLst>
            <pc:docMk/>
            <pc:sldMk cId="0" sldId="424"/>
            <ac:graphicFrameMk id="13" creationId="{9F5FC2E1-72B0-4C8D-BD5E-A4BDE1EB1013}"/>
          </ac:graphicFrameMkLst>
        </pc:graphicFrameChg>
        <pc:graphicFrameChg chg="add mod">
          <ac:chgData name="CAI JUN" userId="08ce88e1165b00db" providerId="LiveId" clId="{BEC4D8EC-3B38-4863-8FE9-B5C7F6EB80E5}" dt="2020-06-07T06:10:08.592" v="494" actId="1076"/>
          <ac:graphicFrameMkLst>
            <pc:docMk/>
            <pc:sldMk cId="0" sldId="424"/>
            <ac:graphicFrameMk id="14" creationId="{62C72194-424B-41C4-A081-51529AB8E158}"/>
          </ac:graphicFrameMkLst>
        </pc:graphicFrameChg>
        <pc:graphicFrameChg chg="add mod">
          <ac:chgData name="CAI JUN" userId="08ce88e1165b00db" providerId="LiveId" clId="{BEC4D8EC-3B38-4863-8FE9-B5C7F6EB80E5}" dt="2020-06-07T06:10:02.717" v="492" actId="1076"/>
          <ac:graphicFrameMkLst>
            <pc:docMk/>
            <pc:sldMk cId="0" sldId="424"/>
            <ac:graphicFrameMk id="15" creationId="{976CD045-9F6C-42C2-B09F-100AC7E1FCC5}"/>
          </ac:graphicFrameMkLst>
        </pc:graphicFrameChg>
        <pc:graphicFrameChg chg="del mod">
          <ac:chgData name="CAI JUN" userId="08ce88e1165b00db" providerId="LiveId" clId="{BEC4D8EC-3B38-4863-8FE9-B5C7F6EB80E5}" dt="2020-06-07T06:08:21.441" v="426" actId="478"/>
          <ac:graphicFrameMkLst>
            <pc:docMk/>
            <pc:sldMk cId="0" sldId="424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10.389" v="495" actId="1076"/>
          <ac:graphicFrameMkLst>
            <pc:docMk/>
            <pc:sldMk cId="0" sldId="424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26.014" v="515" actId="1035"/>
          <ac:graphicFrameMkLst>
            <pc:docMk/>
            <pc:sldMk cId="0" sldId="424"/>
            <ac:graphicFrameMk id="13319" creationId="{00000000-0000-0000-0000-000000000000}"/>
          </ac:graphicFrameMkLst>
        </pc:graphicFrameChg>
        <pc:graphicFrameChg chg="add del mod">
          <ac:chgData name="CAI JUN" userId="08ce88e1165b00db" providerId="LiveId" clId="{BEC4D8EC-3B38-4863-8FE9-B5C7F6EB80E5}" dt="2020-06-07T06:07:25.051" v="400" actId="478"/>
          <ac:graphicFrameMkLst>
            <pc:docMk/>
            <pc:sldMk cId="0" sldId="424"/>
            <ac:graphicFrameMk id="13320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6:10:04.561" v="493" actId="478"/>
          <ac:graphicFrameMkLst>
            <pc:docMk/>
            <pc:sldMk cId="0" sldId="424"/>
            <ac:graphicFrameMk id="13321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11:40.452" v="530"/>
        <pc:sldMkLst>
          <pc:docMk/>
          <pc:sldMk cId="0" sldId="425"/>
        </pc:sldMkLst>
        <pc:graphicFrameChg chg="mod">
          <ac:chgData name="CAI JUN" userId="08ce88e1165b00db" providerId="LiveId" clId="{BEC4D8EC-3B38-4863-8FE9-B5C7F6EB80E5}" dt="2020-06-07T06:10:46.170" v="517"/>
          <ac:graphicFrameMkLst>
            <pc:docMk/>
            <pc:sldMk cId="0" sldId="425"/>
            <ac:graphicFrameMk id="143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40.452" v="530"/>
          <ac:graphicFrameMkLst>
            <pc:docMk/>
            <pc:sldMk cId="0" sldId="425"/>
            <ac:graphicFrameMk id="1434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32.842" v="528"/>
          <ac:graphicFrameMkLst>
            <pc:docMk/>
            <pc:sldMk cId="0" sldId="425"/>
            <ac:graphicFrameMk id="1434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0:54.905" v="519"/>
          <ac:graphicFrameMkLst>
            <pc:docMk/>
            <pc:sldMk cId="0" sldId="425"/>
            <ac:graphicFrameMk id="15565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04.123" v="521"/>
          <ac:graphicFrameMkLst>
            <pc:docMk/>
            <pc:sldMk cId="0" sldId="425"/>
            <ac:graphicFrameMk id="15565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11.780" v="523"/>
          <ac:graphicFrameMkLst>
            <pc:docMk/>
            <pc:sldMk cId="0" sldId="425"/>
            <ac:graphicFrameMk id="15565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1:19.405" v="525"/>
          <ac:graphicFrameMkLst>
            <pc:docMk/>
            <pc:sldMk cId="0" sldId="425"/>
            <ac:graphicFrameMk id="155660" creationId="{00000000-0000-0000-0000-000000000000}"/>
          </ac:graphicFrameMkLst>
        </pc:graphicFrameChg>
      </pc:sldChg>
      <pc:sldChg chg="addSp delSp modSp">
        <pc:chgData name="CAI JUN" userId="08ce88e1165b00db" providerId="LiveId" clId="{BEC4D8EC-3B38-4863-8FE9-B5C7F6EB80E5}" dt="2020-06-07T06:12:23.530" v="539"/>
        <pc:sldMkLst>
          <pc:docMk/>
          <pc:sldMk cId="0" sldId="426"/>
        </pc:sldMkLst>
        <pc:spChg chg="mod">
          <ac:chgData name="CAI JUN" userId="08ce88e1165b00db" providerId="LiveId" clId="{BEC4D8EC-3B38-4863-8FE9-B5C7F6EB80E5}" dt="2020-06-07T06:11:54.655" v="532"/>
          <ac:spMkLst>
            <pc:docMk/>
            <pc:sldMk cId="0" sldId="426"/>
            <ac:spMk id="13" creationId="{23194FEF-073C-4AA6-9955-A13051A4A76C}"/>
          </ac:spMkLst>
        </pc:spChg>
        <pc:grpChg chg="add mod">
          <ac:chgData name="CAI JUN" userId="08ce88e1165b00db" providerId="LiveId" clId="{BEC4D8EC-3B38-4863-8FE9-B5C7F6EB80E5}" dt="2020-06-07T06:11:54.655" v="532"/>
          <ac:grpSpMkLst>
            <pc:docMk/>
            <pc:sldMk cId="0" sldId="426"/>
            <ac:grpSpMk id="10" creationId="{7DF035EF-E1C2-40EF-A934-C5EC30A95CB1}"/>
          </ac:grpSpMkLst>
        </pc:grpChg>
        <pc:grpChg chg="mod">
          <ac:chgData name="CAI JUN" userId="08ce88e1165b00db" providerId="LiveId" clId="{BEC4D8EC-3B38-4863-8FE9-B5C7F6EB80E5}" dt="2020-06-07T06:11:54.655" v="532"/>
          <ac:grpSpMkLst>
            <pc:docMk/>
            <pc:sldMk cId="0" sldId="426"/>
            <ac:grpSpMk id="11" creationId="{C35BCE35-36EA-49B5-A1F7-2DDF88C1617A}"/>
          </ac:grpSpMkLst>
        </pc:grpChg>
        <pc:grpChg chg="del">
          <ac:chgData name="CAI JUN" userId="08ce88e1165b00db" providerId="LiveId" clId="{BEC4D8EC-3B38-4863-8FE9-B5C7F6EB80E5}" dt="2020-06-07T06:11:54.045" v="531" actId="478"/>
          <ac:grpSpMkLst>
            <pc:docMk/>
            <pc:sldMk cId="0" sldId="426"/>
            <ac:grpSpMk id="1536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1:54.655" v="532"/>
          <ac:graphicFrameMkLst>
            <pc:docMk/>
            <pc:sldMk cId="0" sldId="426"/>
            <ac:graphicFrameMk id="12" creationId="{9FCA9E45-B748-4500-A135-831F50AE13A7}"/>
          </ac:graphicFrameMkLst>
        </pc:graphicFrameChg>
        <pc:graphicFrameChg chg="mod">
          <ac:chgData name="CAI JUN" userId="08ce88e1165b00db" providerId="LiveId" clId="{BEC4D8EC-3B38-4863-8FE9-B5C7F6EB80E5}" dt="2020-06-07T06:11:54.655" v="532"/>
          <ac:graphicFrameMkLst>
            <pc:docMk/>
            <pc:sldMk cId="0" sldId="426"/>
            <ac:graphicFrameMk id="14" creationId="{2BF66EC7-97E0-4F5C-B923-A6A50C9F8AC8}"/>
          </ac:graphicFrameMkLst>
        </pc:graphicFrameChg>
        <pc:graphicFrameChg chg="mod">
          <ac:chgData name="CAI JUN" userId="08ce88e1165b00db" providerId="LiveId" clId="{BEC4D8EC-3B38-4863-8FE9-B5C7F6EB80E5}" dt="2020-06-07T06:12:05.467" v="535"/>
          <ac:graphicFrameMkLst>
            <pc:docMk/>
            <pc:sldMk cId="0" sldId="426"/>
            <ac:graphicFrameMk id="1536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15.061" v="537"/>
          <ac:graphicFrameMkLst>
            <pc:docMk/>
            <pc:sldMk cId="0" sldId="426"/>
            <ac:graphicFrameMk id="15667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23.530" v="539"/>
          <ac:graphicFrameMkLst>
            <pc:docMk/>
            <pc:sldMk cId="0" sldId="426"/>
            <ac:graphicFrameMk id="15667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13:39.155" v="560" actId="1038"/>
        <pc:sldMkLst>
          <pc:docMk/>
          <pc:sldMk cId="0" sldId="432"/>
        </pc:sldMkLst>
        <pc:spChg chg="mod">
          <ac:chgData name="CAI JUN" userId="08ce88e1165b00db" providerId="LiveId" clId="{BEC4D8EC-3B38-4863-8FE9-B5C7F6EB80E5}" dt="2020-06-07T06:13:00.123" v="547"/>
          <ac:spMkLst>
            <pc:docMk/>
            <pc:sldMk cId="0" sldId="432"/>
            <ac:spMk id="17418" creationId="{00000000-0000-0000-0000-000000000000}"/>
          </ac:spMkLst>
        </pc:spChg>
        <pc:spChg chg="mod">
          <ac:chgData name="CAI JUN" userId="08ce88e1165b00db" providerId="LiveId" clId="{BEC4D8EC-3B38-4863-8FE9-B5C7F6EB80E5}" dt="2020-06-07T06:12:49.483" v="545"/>
          <ac:spMkLst>
            <pc:docMk/>
            <pc:sldMk cId="0" sldId="432"/>
            <ac:spMk id="17419" creationId="{00000000-0000-0000-0000-000000000000}"/>
          </ac:spMkLst>
        </pc:spChg>
        <pc:grpChg chg="mod">
          <ac:chgData name="CAI JUN" userId="08ce88e1165b00db" providerId="LiveId" clId="{BEC4D8EC-3B38-4863-8FE9-B5C7F6EB80E5}" dt="2020-06-07T06:12:44.858" v="543"/>
          <ac:grpSpMkLst>
            <pc:docMk/>
            <pc:sldMk cId="0" sldId="432"/>
            <ac:grpSpMk id="1741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2:49.483" v="545"/>
          <ac:grpSpMkLst>
            <pc:docMk/>
            <pc:sldMk cId="0" sldId="432"/>
            <ac:grpSpMk id="1741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3:00.123" v="547"/>
          <ac:grpSpMkLst>
            <pc:docMk/>
            <pc:sldMk cId="0" sldId="432"/>
            <ac:grpSpMk id="17413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3:25.952" v="550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3:00.123" v="547"/>
          <ac:graphicFrameMkLst>
            <pc:docMk/>
            <pc:sldMk cId="0" sldId="432"/>
            <ac:graphicFrameMk id="1741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3:39.155" v="560" actId="1038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44.858" v="543"/>
          <ac:graphicFrameMkLst>
            <pc:docMk/>
            <pc:sldMk cId="0" sldId="432"/>
            <ac:graphicFrameMk id="1742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2:44.858" v="543"/>
          <ac:graphicFrameMkLst>
            <pc:docMk/>
            <pc:sldMk cId="0" sldId="432"/>
            <ac:graphicFrameMk id="17422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17:00.889" v="587"/>
        <pc:sldMkLst>
          <pc:docMk/>
          <pc:sldMk cId="0" sldId="433"/>
        </pc:sldMkLst>
        <pc:graphicFrameChg chg="mod">
          <ac:chgData name="CAI JUN" userId="08ce88e1165b00db" providerId="LiveId" clId="{BEC4D8EC-3B38-4863-8FE9-B5C7F6EB80E5}" dt="2020-06-07T06:15:49.327" v="562"/>
          <ac:graphicFrameMkLst>
            <pc:docMk/>
            <pc:sldMk cId="0" sldId="433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5:56.592" v="564"/>
          <ac:graphicFrameMkLst>
            <pc:docMk/>
            <pc:sldMk cId="0" sldId="433"/>
            <ac:graphicFrameMk id="184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6:58.983" v="586"/>
          <ac:graphicFrameMkLst>
            <pc:docMk/>
            <pc:sldMk cId="0" sldId="433"/>
            <ac:graphicFrameMk id="1844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00.889" v="587"/>
          <ac:graphicFrameMkLst>
            <pc:docMk/>
            <pc:sldMk cId="0" sldId="433"/>
            <ac:graphicFrameMk id="1844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6:27.530" v="581" actId="1038"/>
          <ac:graphicFrameMkLst>
            <pc:docMk/>
            <pc:sldMk cId="0" sldId="433"/>
            <ac:graphicFrameMk id="156686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18:22.967" v="601"/>
        <pc:sldMkLst>
          <pc:docMk/>
          <pc:sldMk cId="0" sldId="434"/>
        </pc:sldMkLst>
        <pc:spChg chg="mod">
          <ac:chgData name="CAI JUN" userId="08ce88e1165b00db" providerId="LiveId" clId="{BEC4D8EC-3B38-4863-8FE9-B5C7F6EB80E5}" dt="2020-06-07T06:17:15.389" v="589"/>
          <ac:spMkLst>
            <pc:docMk/>
            <pc:sldMk cId="0" sldId="434"/>
            <ac:spMk id="19467" creationId="{00000000-0000-0000-0000-000000000000}"/>
          </ac:spMkLst>
        </pc:spChg>
        <pc:spChg chg="mod">
          <ac:chgData name="CAI JUN" userId="08ce88e1165b00db" providerId="LiveId" clId="{BEC4D8EC-3B38-4863-8FE9-B5C7F6EB80E5}" dt="2020-06-07T06:17:51.530" v="596"/>
          <ac:spMkLst>
            <pc:docMk/>
            <pc:sldMk cId="0" sldId="434"/>
            <ac:spMk id="19470" creationId="{00000000-0000-0000-0000-000000000000}"/>
          </ac:spMkLst>
        </pc:spChg>
        <pc:grpChg chg="mod">
          <ac:chgData name="CAI JUN" userId="08ce88e1165b00db" providerId="LiveId" clId="{BEC4D8EC-3B38-4863-8FE9-B5C7F6EB80E5}" dt="2020-06-07T06:17:15.389" v="589"/>
          <ac:grpSpMkLst>
            <pc:docMk/>
            <pc:sldMk cId="0" sldId="434"/>
            <ac:grpSpMk id="1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17:51.530" v="596"/>
          <ac:grpSpMkLst>
            <pc:docMk/>
            <pc:sldMk cId="0" sldId="434"/>
            <ac:grpSpMk id="16391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17:32.561" v="594"/>
          <ac:graphicFrameMkLst>
            <pc:docMk/>
            <pc:sldMk cId="0" sldId="434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15.389" v="589"/>
          <ac:graphicFrameMkLst>
            <pc:docMk/>
            <pc:sldMk cId="0" sldId="434"/>
            <ac:graphicFrameMk id="1946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24.108" v="591"/>
          <ac:graphicFrameMkLst>
            <pc:docMk/>
            <pc:sldMk cId="0" sldId="434"/>
            <ac:graphicFrameMk id="1946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7:51.530" v="596"/>
          <ac:graphicFrameMkLst>
            <pc:docMk/>
            <pc:sldMk cId="0" sldId="434"/>
            <ac:graphicFrameMk id="1946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22.967" v="601"/>
          <ac:graphicFrameMkLst>
            <pc:docMk/>
            <pc:sldMk cId="0" sldId="434"/>
            <ac:graphicFrameMk id="15872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02.045" v="599"/>
          <ac:graphicFrameMkLst>
            <pc:docMk/>
            <pc:sldMk cId="0" sldId="434"/>
            <ac:graphicFrameMk id="158733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22:14.327" v="636"/>
        <pc:sldMkLst>
          <pc:docMk/>
          <pc:sldMk cId="0" sldId="435"/>
        </pc:sldMkLst>
        <pc:spChg chg="mod">
          <ac:chgData name="CAI JUN" userId="08ce88e1165b00db" providerId="LiveId" clId="{BEC4D8EC-3B38-4863-8FE9-B5C7F6EB80E5}" dt="2020-06-07T06:22:14.327" v="636"/>
          <ac:spMkLst>
            <pc:docMk/>
            <pc:sldMk cId="0" sldId="435"/>
            <ac:spMk id="21513" creationId="{00000000-0000-0000-0000-000000000000}"/>
          </ac:spMkLst>
        </pc:spChg>
        <pc:spChg chg="mod">
          <ac:chgData name="CAI JUN" userId="08ce88e1165b00db" providerId="LiveId" clId="{BEC4D8EC-3B38-4863-8FE9-B5C7F6EB80E5}" dt="2020-06-07T06:22:06.467" v="634"/>
          <ac:spMkLst>
            <pc:docMk/>
            <pc:sldMk cId="0" sldId="435"/>
            <ac:spMk id="21516" creationId="{00000000-0000-0000-0000-000000000000}"/>
          </ac:spMkLst>
        </pc:spChg>
        <pc:spChg chg="mod">
          <ac:chgData name="CAI JUN" userId="08ce88e1165b00db" providerId="LiveId" clId="{BEC4D8EC-3B38-4863-8FE9-B5C7F6EB80E5}" dt="2020-06-07T06:22:06.467" v="634"/>
          <ac:spMkLst>
            <pc:docMk/>
            <pc:sldMk cId="0" sldId="435"/>
            <ac:spMk id="21517" creationId="{00000000-0000-0000-0000-000000000000}"/>
          </ac:spMkLst>
        </pc:spChg>
        <pc:spChg chg="mod">
          <ac:chgData name="CAI JUN" userId="08ce88e1165b00db" providerId="LiveId" clId="{BEC4D8EC-3B38-4863-8FE9-B5C7F6EB80E5}" dt="2020-06-07T06:21:36.045" v="631"/>
          <ac:spMkLst>
            <pc:docMk/>
            <pc:sldMk cId="0" sldId="435"/>
            <ac:spMk id="21518" creationId="{00000000-0000-0000-0000-000000000000}"/>
          </ac:spMkLst>
        </pc:spChg>
        <pc:spChg chg="mod">
          <ac:chgData name="CAI JUN" userId="08ce88e1165b00db" providerId="LiveId" clId="{BEC4D8EC-3B38-4863-8FE9-B5C7F6EB80E5}" dt="2020-06-07T06:21:21.077" v="629"/>
          <ac:spMkLst>
            <pc:docMk/>
            <pc:sldMk cId="0" sldId="435"/>
            <ac:spMk id="21522" creationId="{00000000-0000-0000-0000-000000000000}"/>
          </ac:spMkLst>
        </pc:spChg>
        <pc:grpChg chg="mod">
          <ac:chgData name="CAI JUN" userId="08ce88e1165b00db" providerId="LiveId" clId="{BEC4D8EC-3B38-4863-8FE9-B5C7F6EB80E5}" dt="2020-06-07T06:22:06.467" v="634"/>
          <ac:grpSpMkLst>
            <pc:docMk/>
            <pc:sldMk cId="0" sldId="435"/>
            <ac:grpSpMk id="2151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1:21.077" v="629"/>
          <ac:grpSpMkLst>
            <pc:docMk/>
            <pc:sldMk cId="0" sldId="435"/>
            <ac:grpSpMk id="14855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06.467" v="634"/>
          <ac:grpSpMkLst>
            <pc:docMk/>
            <pc:sldMk cId="0" sldId="435"/>
            <ac:grpSpMk id="14856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1:36.045" v="631"/>
          <ac:grpSpMkLst>
            <pc:docMk/>
            <pc:sldMk cId="0" sldId="435"/>
            <ac:grpSpMk id="14856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14.327" v="636"/>
          <ac:grpSpMkLst>
            <pc:docMk/>
            <pc:sldMk cId="0" sldId="435"/>
            <ac:grpSpMk id="148567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21:05.030" v="625"/>
          <ac:graphicFrameMkLst>
            <pc:docMk/>
            <pc:sldMk cId="0" sldId="435"/>
            <ac:graphicFrameMk id="2150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14.327" v="636"/>
          <ac:graphicFrameMkLst>
            <pc:docMk/>
            <pc:sldMk cId="0" sldId="435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06.467" v="634"/>
          <ac:graphicFrameMkLst>
            <pc:docMk/>
            <pc:sldMk cId="0" sldId="435"/>
            <ac:graphicFrameMk id="2151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56.530" v="632"/>
          <ac:graphicFrameMkLst>
            <pc:docMk/>
            <pc:sldMk cId="0" sldId="435"/>
            <ac:graphicFrameMk id="2151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21.077" v="629"/>
          <ac:graphicFrameMkLst>
            <pc:docMk/>
            <pc:sldMk cId="0" sldId="435"/>
            <ac:graphicFrameMk id="215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1:21.077" v="629"/>
          <ac:graphicFrameMkLst>
            <pc:docMk/>
            <pc:sldMk cId="0" sldId="435"/>
            <ac:graphicFrameMk id="21521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52:11.967" v="663" actId="113"/>
        <pc:sldMkLst>
          <pc:docMk/>
          <pc:sldMk cId="0" sldId="436"/>
        </pc:sldMkLst>
        <pc:spChg chg="mod">
          <ac:chgData name="CAI JUN" userId="08ce88e1165b00db" providerId="LiveId" clId="{BEC4D8EC-3B38-4863-8FE9-B5C7F6EB80E5}" dt="2020-06-07T06:22:32.655" v="638"/>
          <ac:spMkLst>
            <pc:docMk/>
            <pc:sldMk cId="0" sldId="436"/>
            <ac:spMk id="2" creationId="{00000000-0000-0000-0000-000000000000}"/>
          </ac:spMkLst>
        </pc:spChg>
        <pc:spChg chg="mod">
          <ac:chgData name="CAI JUN" userId="08ce88e1165b00db" providerId="LiveId" clId="{BEC4D8EC-3B38-4863-8FE9-B5C7F6EB80E5}" dt="2020-06-07T06:52:11.967" v="663" actId="113"/>
          <ac:spMkLst>
            <pc:docMk/>
            <pc:sldMk cId="0" sldId="436"/>
            <ac:spMk id="22537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4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5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5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1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5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66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7" creationId="{00000000-0000-0000-0000-000000000000}"/>
          </ac:spMkLst>
        </pc:spChg>
        <pc:spChg chg="mod">
          <ac:chgData name="CAI JUN" userId="08ce88e1165b00db" providerId="LiveId" clId="{BEC4D8EC-3B38-4863-8FE9-B5C7F6EB80E5}" dt="2020-06-07T06:24:16.764" v="654" actId="113"/>
          <ac:spMkLst>
            <pc:docMk/>
            <pc:sldMk cId="0" sldId="436"/>
            <ac:spMk id="2256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6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1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3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5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6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7" creationId="{00000000-0000-0000-0000-000000000000}"/>
          </ac:spMkLst>
        </pc:spChg>
        <pc:spChg chg="mod">
          <ac:chgData name="CAI JUN" userId="08ce88e1165b00db" providerId="LiveId" clId="{BEC4D8EC-3B38-4863-8FE9-B5C7F6EB80E5}" dt="2020-06-07T06:24:07.592" v="652" actId="113"/>
          <ac:spMkLst>
            <pc:docMk/>
            <pc:sldMk cId="0" sldId="436"/>
            <ac:spMk id="22578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79" creationId="{00000000-0000-0000-0000-000000000000}"/>
          </ac:spMkLst>
        </pc:spChg>
        <pc:spChg chg="mod">
          <ac:chgData name="CAI JUN" userId="08ce88e1165b00db" providerId="LiveId" clId="{BEC4D8EC-3B38-4863-8FE9-B5C7F6EB80E5}" dt="2020-06-07T06:24:13.545" v="653" actId="113"/>
          <ac:spMkLst>
            <pc:docMk/>
            <pc:sldMk cId="0" sldId="436"/>
            <ac:spMk id="22580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1" creationId="{00000000-0000-0000-0000-000000000000}"/>
          </ac:spMkLst>
        </pc:spChg>
        <pc:spChg chg="mod">
          <ac:chgData name="CAI JUN" userId="08ce88e1165b00db" providerId="LiveId" clId="{BEC4D8EC-3B38-4863-8FE9-B5C7F6EB80E5}" dt="2020-06-07T06:23:30.686" v="651" actId="113"/>
          <ac:spMkLst>
            <pc:docMk/>
            <pc:sldMk cId="0" sldId="436"/>
            <ac:spMk id="22582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3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4" creationId="{00000000-0000-0000-0000-000000000000}"/>
          </ac:spMkLst>
        </pc:spChg>
        <pc:spChg chg="mod">
          <ac:chgData name="CAI JUN" userId="08ce88e1165b00db" providerId="LiveId" clId="{BEC4D8EC-3B38-4863-8FE9-B5C7F6EB80E5}" dt="2020-06-07T06:23:19.374" v="648"/>
          <ac:spMkLst>
            <pc:docMk/>
            <pc:sldMk cId="0" sldId="436"/>
            <ac:spMk id="22585" creationId="{00000000-0000-0000-0000-000000000000}"/>
          </ac:spMkLst>
        </pc:spChg>
        <pc:spChg chg="mod">
          <ac:chgData name="CAI JUN" userId="08ce88e1165b00db" providerId="LiveId" clId="{BEC4D8EC-3B38-4863-8FE9-B5C7F6EB80E5}" dt="2020-06-07T06:22:48.264" v="642"/>
          <ac:spMkLst>
            <pc:docMk/>
            <pc:sldMk cId="0" sldId="436"/>
            <ac:spMk id="22589" creationId="{00000000-0000-0000-0000-000000000000}"/>
          </ac:spMkLst>
        </pc:spChg>
        <pc:spChg chg="mod">
          <ac:chgData name="CAI JUN" userId="08ce88e1165b00db" providerId="LiveId" clId="{BEC4D8EC-3B38-4863-8FE9-B5C7F6EB80E5}" dt="2020-06-07T06:22:48.264" v="642"/>
          <ac:spMkLst>
            <pc:docMk/>
            <pc:sldMk cId="0" sldId="436"/>
            <ac:spMk id="159752" creationId="{00000000-0000-0000-0000-000000000000}"/>
          </ac:spMkLst>
        </pc:spChg>
        <pc:grpChg chg="mod">
          <ac:chgData name="CAI JUN" userId="08ce88e1165b00db" providerId="LiveId" clId="{BEC4D8EC-3B38-4863-8FE9-B5C7F6EB80E5}" dt="2020-06-07T06:22:48.264" v="642"/>
          <ac:grpSpMkLst>
            <pc:docMk/>
            <pc:sldMk cId="0" sldId="436"/>
            <ac:grpSpMk id="2253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32.655" v="638"/>
          <ac:grpSpMkLst>
            <pc:docMk/>
            <pc:sldMk cId="0" sldId="436"/>
            <ac:grpSpMk id="2253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3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4:49.045" v="662" actId="1076"/>
          <ac:grpSpMkLst>
            <pc:docMk/>
            <pc:sldMk cId="0" sldId="436"/>
            <ac:grpSpMk id="2253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3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6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4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0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6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3:19.374" v="648"/>
          <ac:grpSpMkLst>
            <pc:docMk/>
            <pc:sldMk cId="0" sldId="436"/>
            <ac:grpSpMk id="2255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22:48.264" v="642"/>
          <ac:grpSpMkLst>
            <pc:docMk/>
            <pc:sldMk cId="0" sldId="436"/>
            <ac:grpSpMk id="22590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24:39.420" v="659"/>
          <ac:graphicFrameMkLst>
            <pc:docMk/>
            <pc:sldMk cId="0" sldId="436"/>
            <ac:graphicFrameMk id="2253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4:43.842" v="661"/>
          <ac:graphicFrameMkLst>
            <pc:docMk/>
            <pc:sldMk cId="0" sldId="436"/>
            <ac:graphicFrameMk id="2253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4:49.045" v="662" actId="1076"/>
          <ac:graphicFrameMkLst>
            <pc:docMk/>
            <pc:sldMk cId="0" sldId="436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3:19.374" v="648"/>
          <ac:graphicFrameMkLst>
            <pc:docMk/>
            <pc:sldMk cId="0" sldId="436"/>
            <ac:graphicFrameMk id="2254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3:25.842" v="650"/>
          <ac:graphicFrameMkLst>
            <pc:docMk/>
            <pc:sldMk cId="0" sldId="436"/>
            <ac:graphicFrameMk id="2254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32.655" v="638"/>
          <ac:graphicFrameMkLst>
            <pc:docMk/>
            <pc:sldMk cId="0" sldId="436"/>
            <ac:graphicFrameMk id="2258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48.264" v="642"/>
          <ac:graphicFrameMkLst>
            <pc:docMk/>
            <pc:sldMk cId="0" sldId="436"/>
            <ac:graphicFrameMk id="2258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2:48.264" v="642"/>
          <ac:graphicFrameMkLst>
            <pc:docMk/>
            <pc:sldMk cId="0" sldId="436"/>
            <ac:graphicFrameMk id="22592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34:07.205" v="1672"/>
        <pc:sldMkLst>
          <pc:docMk/>
          <pc:sldMk cId="0" sldId="437"/>
        </pc:sldMkLst>
        <pc:spChg chg="mod">
          <ac:chgData name="CAI JUN" userId="08ce88e1165b00db" providerId="LiveId" clId="{BEC4D8EC-3B38-4863-8FE9-B5C7F6EB80E5}" dt="2020-06-07T07:20:15.913" v="1430" actId="1036"/>
          <ac:spMkLst>
            <pc:docMk/>
            <pc:sldMk cId="0" sldId="437"/>
            <ac:spMk id="12" creationId="{00000000-0000-0000-0000-000000000000}"/>
          </ac:spMkLst>
        </pc:spChg>
        <pc:spChg chg="mod">
          <ac:chgData name="CAI JUN" userId="08ce88e1165b00db" providerId="LiveId" clId="{BEC4D8EC-3B38-4863-8FE9-B5C7F6EB80E5}" dt="2020-06-07T07:20:15.913" v="1430" actId="1036"/>
          <ac:spMkLst>
            <pc:docMk/>
            <pc:sldMk cId="0" sldId="437"/>
            <ac:spMk id="13" creationId="{00000000-0000-0000-0000-000000000000}"/>
          </ac:spMkLst>
        </pc:spChg>
        <pc:spChg chg="add del mod">
          <ac:chgData name="CAI JUN" userId="08ce88e1165b00db" providerId="LiveId" clId="{BEC4D8EC-3B38-4863-8FE9-B5C7F6EB80E5}" dt="2020-06-07T07:22:26.195" v="1496" actId="1076"/>
          <ac:spMkLst>
            <pc:docMk/>
            <pc:sldMk cId="0" sldId="437"/>
            <ac:spMk id="25604" creationId="{00000000-0000-0000-0000-000000000000}"/>
          </ac:spMkLst>
        </pc:spChg>
        <pc:spChg chg="mod">
          <ac:chgData name="CAI JUN" userId="08ce88e1165b00db" providerId="LiveId" clId="{BEC4D8EC-3B38-4863-8FE9-B5C7F6EB80E5}" dt="2020-06-07T07:33:32.939" v="1669" actId="1076"/>
          <ac:spMkLst>
            <pc:docMk/>
            <pc:sldMk cId="0" sldId="437"/>
            <ac:spMk id="25612" creationId="{00000000-0000-0000-0000-000000000000}"/>
          </ac:spMkLst>
        </pc:spChg>
        <pc:spChg chg="mod">
          <ac:chgData name="CAI JUN" userId="08ce88e1165b00db" providerId="LiveId" clId="{BEC4D8EC-3B38-4863-8FE9-B5C7F6EB80E5}" dt="2020-06-07T07:33:32.939" v="1669" actId="1076"/>
          <ac:spMkLst>
            <pc:docMk/>
            <pc:sldMk cId="0" sldId="437"/>
            <ac:spMk id="25613" creationId="{00000000-0000-0000-0000-000000000000}"/>
          </ac:spMkLst>
        </pc:spChg>
        <pc:grpChg chg="mod">
          <ac:chgData name="CAI JUN" userId="08ce88e1165b00db" providerId="LiveId" clId="{BEC4D8EC-3B38-4863-8FE9-B5C7F6EB80E5}" dt="2020-06-07T07:33:32.939" v="1669" actId="1076"/>
          <ac:grpSpMkLst>
            <pc:docMk/>
            <pc:sldMk cId="0" sldId="437"/>
            <ac:grpSpMk id="160775" creationId="{00000000-0000-0000-0000-000000000000}"/>
          </ac:grpSpMkLst>
        </pc:grpChg>
        <pc:graphicFrameChg chg="add mod ord">
          <ac:chgData name="CAI JUN" userId="08ce88e1165b00db" providerId="LiveId" clId="{BEC4D8EC-3B38-4863-8FE9-B5C7F6EB80E5}" dt="2020-06-07T07:33:04.658" v="1648" actId="1037"/>
          <ac:graphicFrameMkLst>
            <pc:docMk/>
            <pc:sldMk cId="0" sldId="437"/>
            <ac:graphicFrameMk id="18" creationId="{29E67F41-C023-4D7C-AB7B-41D5E7F493DA}"/>
          </ac:graphicFrameMkLst>
        </pc:graphicFrameChg>
        <pc:graphicFrameChg chg="add mod">
          <ac:chgData name="CAI JUN" userId="08ce88e1165b00db" providerId="LiveId" clId="{BEC4D8EC-3B38-4863-8FE9-B5C7F6EB80E5}" dt="2020-06-07T07:31:04.205" v="1603" actId="1076"/>
          <ac:graphicFrameMkLst>
            <pc:docMk/>
            <pc:sldMk cId="0" sldId="437"/>
            <ac:graphicFrameMk id="19" creationId="{DB2F51B1-1DF4-415C-B3D5-9ADF72B7C1D8}"/>
          </ac:graphicFrameMkLst>
        </pc:graphicFrameChg>
        <pc:graphicFrameChg chg="mod">
          <ac:chgData name="CAI JUN" userId="08ce88e1165b00db" providerId="LiveId" clId="{BEC4D8EC-3B38-4863-8FE9-B5C7F6EB80E5}" dt="2020-06-07T07:33:19.236" v="1667" actId="1076"/>
          <ac:graphicFrameMkLst>
            <pc:docMk/>
            <pc:sldMk cId="0" sldId="437"/>
            <ac:graphicFrameMk id="16077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2:48.361" v="1619" actId="1038"/>
          <ac:graphicFrameMkLst>
            <pc:docMk/>
            <pc:sldMk cId="0" sldId="437"/>
            <ac:graphicFrameMk id="160779" creationId="{00000000-0000-0000-0000-000000000000}"/>
          </ac:graphicFrameMkLst>
        </pc:graphicFrameChg>
        <pc:cxnChg chg="add del mod">
          <ac:chgData name="CAI JUN" userId="08ce88e1165b00db" providerId="LiveId" clId="{BEC4D8EC-3B38-4863-8FE9-B5C7F6EB80E5}" dt="2020-06-07T07:33:00.970" v="1639" actId="1037"/>
          <ac:cxnSpMkLst>
            <pc:docMk/>
            <pc:sldMk cId="0" sldId="437"/>
            <ac:cxnSpMk id="3" creationId="{6C545594-930E-457C-8F1D-0700F4D00309}"/>
          </ac:cxnSpMkLst>
        </pc:cxnChg>
        <pc:cxnChg chg="add del mod">
          <ac:chgData name="CAI JUN" userId="08ce88e1165b00db" providerId="LiveId" clId="{BEC4D8EC-3B38-4863-8FE9-B5C7F6EB80E5}" dt="2020-06-07T07:28:15.804" v="1575" actId="478"/>
          <ac:cxnSpMkLst>
            <pc:docMk/>
            <pc:sldMk cId="0" sldId="437"/>
            <ac:cxnSpMk id="5" creationId="{73054396-079F-4049-8EC0-9AFF726F6B9F}"/>
          </ac:cxnSpMkLst>
        </pc:cxnChg>
      </pc:sldChg>
      <pc:sldChg chg="modSp mod">
        <pc:chgData name="CAI JUN" userId="08ce88e1165b00db" providerId="LiveId" clId="{BEC4D8EC-3B38-4863-8FE9-B5C7F6EB80E5}" dt="2020-06-07T07:47:05.625" v="1952" actId="207"/>
        <pc:sldMkLst>
          <pc:docMk/>
          <pc:sldMk cId="0" sldId="438"/>
        </pc:sldMkLst>
        <pc:spChg chg="mod">
          <ac:chgData name="CAI JUN" userId="08ce88e1165b00db" providerId="LiveId" clId="{BEC4D8EC-3B38-4863-8FE9-B5C7F6EB80E5}" dt="2020-06-07T07:46:34.281" v="1942"/>
          <ac:spMkLst>
            <pc:docMk/>
            <pc:sldMk cId="0" sldId="438"/>
            <ac:spMk id="26634" creationId="{00000000-0000-0000-0000-000000000000}"/>
          </ac:spMkLst>
        </pc:spChg>
        <pc:spChg chg="mod">
          <ac:chgData name="CAI JUN" userId="08ce88e1165b00db" providerId="LiveId" clId="{BEC4D8EC-3B38-4863-8FE9-B5C7F6EB80E5}" dt="2020-06-07T07:47:05.625" v="1952" actId="207"/>
          <ac:spMkLst>
            <pc:docMk/>
            <pc:sldMk cId="0" sldId="438"/>
            <ac:spMk id="26635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7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8" creationId="{00000000-0000-0000-0000-000000000000}"/>
          </ac:spMkLst>
        </pc:spChg>
        <pc:spChg chg="mod">
          <ac:chgData name="CAI JUN" userId="08ce88e1165b00db" providerId="LiveId" clId="{BEC4D8EC-3B38-4863-8FE9-B5C7F6EB80E5}" dt="2020-06-07T06:56:34.780" v="728" actId="113"/>
          <ac:spMkLst>
            <pc:docMk/>
            <pc:sldMk cId="0" sldId="438"/>
            <ac:spMk id="26639" creationId="{00000000-0000-0000-0000-000000000000}"/>
          </ac:spMkLst>
        </pc:spChg>
        <pc:spChg chg="mod">
          <ac:chgData name="CAI JUN" userId="08ce88e1165b00db" providerId="LiveId" clId="{BEC4D8EC-3B38-4863-8FE9-B5C7F6EB80E5}" dt="2020-06-07T06:56:40.092" v="729" actId="113"/>
          <ac:spMkLst>
            <pc:docMk/>
            <pc:sldMk cId="0" sldId="438"/>
            <ac:spMk id="26640" creationId="{00000000-0000-0000-0000-000000000000}"/>
          </ac:spMkLst>
        </pc:spChg>
        <pc:spChg chg="mod">
          <ac:chgData name="CAI JUN" userId="08ce88e1165b00db" providerId="LiveId" clId="{BEC4D8EC-3B38-4863-8FE9-B5C7F6EB80E5}" dt="2020-06-07T06:56:49.405" v="730" actId="114"/>
          <ac:spMkLst>
            <pc:docMk/>
            <pc:sldMk cId="0" sldId="438"/>
            <ac:spMk id="26641" creationId="{00000000-0000-0000-0000-000000000000}"/>
          </ac:spMkLst>
        </pc:spChg>
        <pc:spChg chg="mod">
          <ac:chgData name="CAI JUN" userId="08ce88e1165b00db" providerId="LiveId" clId="{BEC4D8EC-3B38-4863-8FE9-B5C7F6EB80E5}" dt="2020-06-07T06:56:51.764" v="731" actId="114"/>
          <ac:spMkLst>
            <pc:docMk/>
            <pc:sldMk cId="0" sldId="438"/>
            <ac:spMk id="26642" creationId="{00000000-0000-0000-0000-000000000000}"/>
          </ac:spMkLst>
        </pc:spChg>
        <pc:spChg chg="mod">
          <ac:chgData name="CAI JUN" userId="08ce88e1165b00db" providerId="LiveId" clId="{BEC4D8EC-3B38-4863-8FE9-B5C7F6EB80E5}" dt="2020-06-07T06:56:56.311" v="732" actId="114"/>
          <ac:spMkLst>
            <pc:docMk/>
            <pc:sldMk cId="0" sldId="438"/>
            <ac:spMk id="26643" creationId="{00000000-0000-0000-0000-000000000000}"/>
          </ac:spMkLst>
        </pc:spChg>
        <pc:grpChg chg="mod">
          <ac:chgData name="CAI JUN" userId="08ce88e1165b00db" providerId="LiveId" clId="{BEC4D8EC-3B38-4863-8FE9-B5C7F6EB80E5}" dt="2020-06-07T07:46:34.281" v="1942"/>
          <ac:grpSpMkLst>
            <pc:docMk/>
            <pc:sldMk cId="0" sldId="438"/>
            <ac:grpSpMk id="2663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46:34.281" v="1942"/>
          <ac:grpSpMkLst>
            <pc:docMk/>
            <pc:sldMk cId="0" sldId="438"/>
            <ac:grpSpMk id="2663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6:40.092" v="729" actId="113"/>
          <ac:grpSpMkLst>
            <pc:docMk/>
            <pc:sldMk cId="0" sldId="438"/>
            <ac:grpSpMk id="161809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57:07.811" v="738" actId="14100"/>
          <ac:graphicFrameMkLst>
            <pc:docMk/>
            <pc:sldMk cId="0" sldId="438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6:55.828" v="1950"/>
          <ac:graphicFrameMkLst>
            <pc:docMk/>
            <pc:sldMk cId="0" sldId="438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6:34.281" v="1942"/>
          <ac:graphicFrameMkLst>
            <pc:docMk/>
            <pc:sldMk cId="0" sldId="438"/>
            <ac:graphicFrameMk id="26633" creationId="{00000000-0000-0000-0000-000000000000}"/>
          </ac:graphicFrameMkLst>
        </pc:graphicFrameChg>
      </pc:sldChg>
      <pc:sldChg chg="addSp delSp modSp mod">
        <pc:chgData name="CAI JUN" userId="08ce88e1165b00db" providerId="LiveId" clId="{BEC4D8EC-3B38-4863-8FE9-B5C7F6EB80E5}" dt="2020-06-07T07:48:08.531" v="1965"/>
        <pc:sldMkLst>
          <pc:docMk/>
          <pc:sldMk cId="0" sldId="439"/>
        </pc:sldMkLst>
        <pc:spChg chg="mod">
          <ac:chgData name="CAI JUN" userId="08ce88e1165b00db" providerId="LiveId" clId="{BEC4D8EC-3B38-4863-8FE9-B5C7F6EB80E5}" dt="2020-06-07T07:47:26.985" v="1955"/>
          <ac:spMkLst>
            <pc:docMk/>
            <pc:sldMk cId="0" sldId="439"/>
            <ac:spMk id="26" creationId="{B16DDA29-F174-4801-80B3-84A8F7C3CADD}"/>
          </ac:spMkLst>
        </pc:spChg>
        <pc:spChg chg="mod">
          <ac:chgData name="CAI JUN" userId="08ce88e1165b00db" providerId="LiveId" clId="{BEC4D8EC-3B38-4863-8FE9-B5C7F6EB80E5}" dt="2020-06-07T07:47:48.110" v="1963" actId="207"/>
          <ac:spMkLst>
            <pc:docMk/>
            <pc:sldMk cId="0" sldId="439"/>
            <ac:spMk id="27" creationId="{72140CBE-2C98-4BDE-9A54-4F7ED2F7682B}"/>
          </ac:spMkLst>
        </pc:spChg>
        <pc:spChg chg="mod">
          <ac:chgData name="CAI JUN" userId="08ce88e1165b00db" providerId="LiveId" clId="{BEC4D8EC-3B38-4863-8FE9-B5C7F6EB80E5}" dt="2020-06-07T06:57:55.983" v="748"/>
          <ac:spMkLst>
            <pc:docMk/>
            <pc:sldMk cId="0" sldId="439"/>
            <ac:spMk id="27660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1.889" v="740" actId="113"/>
          <ac:spMkLst>
            <pc:docMk/>
            <pc:sldMk cId="0" sldId="439"/>
            <ac:spMk id="27663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4.499" v="741" actId="114"/>
          <ac:spMkLst>
            <pc:docMk/>
            <pc:sldMk cId="0" sldId="439"/>
            <ac:spMk id="27664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6.999" v="742" actId="114"/>
          <ac:spMkLst>
            <pc:docMk/>
            <pc:sldMk cId="0" sldId="439"/>
            <ac:spMk id="27665" creationId="{00000000-0000-0000-0000-000000000000}"/>
          </ac:spMkLst>
        </pc:spChg>
        <pc:spChg chg="mod">
          <ac:chgData name="CAI JUN" userId="08ce88e1165b00db" providerId="LiveId" clId="{BEC4D8EC-3B38-4863-8FE9-B5C7F6EB80E5}" dt="2020-06-07T06:57:39.733" v="743" actId="114"/>
          <ac:spMkLst>
            <pc:docMk/>
            <pc:sldMk cId="0" sldId="439"/>
            <ac:spMk id="27666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68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69" creationId="{00000000-0000-0000-0000-000000000000}"/>
          </ac:spMkLst>
        </pc:spChg>
        <pc:spChg chg="mod">
          <ac:chgData name="CAI JUN" userId="08ce88e1165b00db" providerId="LiveId" clId="{BEC4D8EC-3B38-4863-8FE9-B5C7F6EB80E5}" dt="2020-06-07T06:57:24.327" v="739" actId="113"/>
          <ac:spMkLst>
            <pc:docMk/>
            <pc:sldMk cId="0" sldId="439"/>
            <ac:spMk id="27670" creationId="{00000000-0000-0000-0000-000000000000}"/>
          </ac:spMkLst>
        </pc:spChg>
        <pc:grpChg chg="add mod">
          <ac:chgData name="CAI JUN" userId="08ce88e1165b00db" providerId="LiveId" clId="{BEC4D8EC-3B38-4863-8FE9-B5C7F6EB80E5}" dt="2020-06-07T07:47:26.985" v="1955"/>
          <ac:grpSpMkLst>
            <pc:docMk/>
            <pc:sldMk cId="0" sldId="439"/>
            <ac:grpSpMk id="23" creationId="{028608D8-8B6D-4496-B27D-EE4F4A491079}"/>
          </ac:grpSpMkLst>
        </pc:grpChg>
        <pc:grpChg chg="mod">
          <ac:chgData name="CAI JUN" userId="08ce88e1165b00db" providerId="LiveId" clId="{BEC4D8EC-3B38-4863-8FE9-B5C7F6EB80E5}" dt="2020-06-07T07:47:26.985" v="1955"/>
          <ac:grpSpMkLst>
            <pc:docMk/>
            <pc:sldMk cId="0" sldId="439"/>
            <ac:grpSpMk id="24" creationId="{6F742E3D-7251-4601-A205-997141A9D629}"/>
          </ac:grpSpMkLst>
        </pc:grpChg>
        <pc:grpChg chg="mod">
          <ac:chgData name="CAI JUN" userId="08ce88e1165b00db" providerId="LiveId" clId="{BEC4D8EC-3B38-4863-8FE9-B5C7F6EB80E5}" dt="2020-06-07T06:57:31.889" v="740" actId="113"/>
          <ac:grpSpMkLst>
            <pc:docMk/>
            <pc:sldMk cId="0" sldId="439"/>
            <ac:grpSpMk id="27651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7:55.983" v="748"/>
          <ac:grpSpMkLst>
            <pc:docMk/>
            <pc:sldMk cId="0" sldId="439"/>
            <ac:grpSpMk id="27654" creationId="{00000000-0000-0000-0000-000000000000}"/>
          </ac:grpSpMkLst>
        </pc:grpChg>
        <pc:grpChg chg="del">
          <ac:chgData name="CAI JUN" userId="08ce88e1165b00db" providerId="LiveId" clId="{BEC4D8EC-3B38-4863-8FE9-B5C7F6EB80E5}" dt="2020-06-07T06:56:24.670" v="726" actId="478"/>
          <ac:grpSpMkLst>
            <pc:docMk/>
            <pc:sldMk cId="0" sldId="439"/>
            <ac:grpSpMk id="2765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47:26.985" v="1955"/>
          <ac:graphicFrameMkLst>
            <pc:docMk/>
            <pc:sldMk cId="0" sldId="439"/>
            <ac:graphicFrameMk id="25" creationId="{5EC24A7B-C99A-4C86-8A15-9E20C2E9618C}"/>
          </ac:graphicFrameMkLst>
        </pc:graphicFrameChg>
        <pc:graphicFrameChg chg="mod">
          <ac:chgData name="CAI JUN" userId="08ce88e1165b00db" providerId="LiveId" clId="{BEC4D8EC-3B38-4863-8FE9-B5C7F6EB80E5}" dt="2020-06-07T07:48:08.531" v="1965"/>
          <ac:graphicFrameMkLst>
            <pc:docMk/>
            <pc:sldMk cId="0" sldId="439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7:55.983" v="748"/>
          <ac:graphicFrameMkLst>
            <pc:docMk/>
            <pc:sldMk cId="0" sldId="439"/>
            <ac:graphicFrameMk id="2766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7:55.983" v="748"/>
          <ac:graphicFrameMkLst>
            <pc:docMk/>
            <pc:sldMk cId="0" sldId="439"/>
            <ac:graphicFrameMk id="27662" creationId="{00000000-0000-0000-0000-000000000000}"/>
          </ac:graphicFrameMkLst>
        </pc:graphicFrameChg>
      </pc:sldChg>
      <pc:sldChg chg="delSp modSp mod">
        <pc:chgData name="CAI JUN" userId="08ce88e1165b00db" providerId="LiveId" clId="{BEC4D8EC-3B38-4863-8FE9-B5C7F6EB80E5}" dt="2020-06-07T08:00:24.297" v="2078"/>
        <pc:sldMkLst>
          <pc:docMk/>
          <pc:sldMk cId="0" sldId="440"/>
        </pc:sldMkLst>
        <pc:spChg chg="mod">
          <ac:chgData name="CAI JUN" userId="08ce88e1165b00db" providerId="LiveId" clId="{BEC4D8EC-3B38-4863-8FE9-B5C7F6EB80E5}" dt="2020-06-07T07:03:12.436" v="863" actId="1076"/>
          <ac:spMkLst>
            <pc:docMk/>
            <pc:sldMk cId="0" sldId="440"/>
            <ac:spMk id="27654" creationId="{00000000-0000-0000-0000-000000000000}"/>
          </ac:spMkLst>
        </pc:spChg>
        <pc:spChg chg="mod">
          <ac:chgData name="CAI JUN" userId="08ce88e1165b00db" providerId="LiveId" clId="{BEC4D8EC-3B38-4863-8FE9-B5C7F6EB80E5}" dt="2020-06-07T08:00:24.297" v="2078"/>
          <ac:spMkLst>
            <pc:docMk/>
            <pc:sldMk cId="0" sldId="440"/>
            <ac:spMk id="28674" creationId="{00000000-0000-0000-0000-000000000000}"/>
          </ac:spMkLst>
        </pc:spChg>
        <pc:spChg chg="mod">
          <ac:chgData name="CAI JUN" userId="08ce88e1165b00db" providerId="LiveId" clId="{BEC4D8EC-3B38-4863-8FE9-B5C7F6EB80E5}" dt="2020-06-07T07:03:44.108" v="870" actId="113"/>
          <ac:spMkLst>
            <pc:docMk/>
            <pc:sldMk cId="0" sldId="440"/>
            <ac:spMk id="28683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2.264" v="871" actId="114"/>
          <ac:spMkLst>
            <pc:docMk/>
            <pc:sldMk cId="0" sldId="440"/>
            <ac:spMk id="28684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4.592" v="872" actId="114"/>
          <ac:spMkLst>
            <pc:docMk/>
            <pc:sldMk cId="0" sldId="440"/>
            <ac:spMk id="28685" creationId="{00000000-0000-0000-0000-000000000000}"/>
          </ac:spMkLst>
        </pc:spChg>
        <pc:spChg chg="mod">
          <ac:chgData name="CAI JUN" userId="08ce88e1165b00db" providerId="LiveId" clId="{BEC4D8EC-3B38-4863-8FE9-B5C7F6EB80E5}" dt="2020-06-07T07:03:57.233" v="873" actId="114"/>
          <ac:spMkLst>
            <pc:docMk/>
            <pc:sldMk cId="0" sldId="440"/>
            <ac:spMk id="28686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7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8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89" creationId="{00000000-0000-0000-0000-000000000000}"/>
          </ac:spMkLst>
        </pc:spChg>
        <pc:spChg chg="mod">
          <ac:chgData name="CAI JUN" userId="08ce88e1165b00db" providerId="LiveId" clId="{BEC4D8EC-3B38-4863-8FE9-B5C7F6EB80E5}" dt="2020-06-07T07:51:20.781" v="2003" actId="1038"/>
          <ac:spMkLst>
            <pc:docMk/>
            <pc:sldMk cId="0" sldId="440"/>
            <ac:spMk id="28690" creationId="{00000000-0000-0000-0000-000000000000}"/>
          </ac:spMkLst>
        </pc:spChg>
        <pc:grpChg chg="mod">
          <ac:chgData name="CAI JUN" userId="08ce88e1165b00db" providerId="LiveId" clId="{BEC4D8EC-3B38-4863-8FE9-B5C7F6EB80E5}" dt="2020-06-07T07:51:20.781" v="2003" actId="1038"/>
          <ac:grpSpMkLst>
            <pc:docMk/>
            <pc:sldMk cId="0" sldId="440"/>
            <ac:grpSpMk id="16589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03:44.108" v="870" actId="113"/>
          <ac:grpSpMkLst>
            <pc:docMk/>
            <pc:sldMk cId="0" sldId="440"/>
            <ac:grpSpMk id="16590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51:13.656" v="1994" actId="1035"/>
          <ac:graphicFrameMkLst>
            <pc:docMk/>
            <pc:sldMk cId="0" sldId="440"/>
            <ac:graphicFrameMk id="27655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7:02:48.842" v="859" actId="478"/>
          <ac:graphicFrameMkLst>
            <pc:docMk/>
            <pc:sldMk cId="0" sldId="440"/>
            <ac:graphicFrameMk id="2867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4:04.092" v="876"/>
          <ac:graphicFrameMkLst>
            <pc:docMk/>
            <pc:sldMk cId="0" sldId="440"/>
            <ac:graphicFrameMk id="16590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5:03.470" v="1685" actId="14100"/>
          <ac:graphicFrameMkLst>
            <pc:docMk/>
            <pc:sldMk cId="0" sldId="440"/>
            <ac:graphicFrameMk id="16591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35:10.439" v="1696" actId="1036"/>
          <ac:graphicFrameMkLst>
            <pc:docMk/>
            <pc:sldMk cId="0" sldId="440"/>
            <ac:graphicFrameMk id="165912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8:00:30.156" v="2081" actId="6549"/>
        <pc:sldMkLst>
          <pc:docMk/>
          <pc:sldMk cId="0" sldId="441"/>
        </pc:sldMkLst>
        <pc:spChg chg="add del mod">
          <ac:chgData name="CAI JUN" userId="08ce88e1165b00db" providerId="LiveId" clId="{BEC4D8EC-3B38-4863-8FE9-B5C7F6EB80E5}" dt="2020-06-07T07:56:58.828" v="2060" actId="478"/>
          <ac:spMkLst>
            <pc:docMk/>
            <pc:sldMk cId="0" sldId="441"/>
            <ac:spMk id="18" creationId="{7D2D18B8-2990-4B57-A95A-30507E9A551B}"/>
          </ac:spMkLst>
        </pc:spChg>
        <pc:spChg chg="add 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19" creationId="{907B3FCB-645A-41C4-A562-8E3B53984C5D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2" creationId="{492FD66D-D820-4150-9993-830D7BE264D4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3" creationId="{63594E56-1FC1-496D-B7EC-012655E4AC1D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4" creationId="{4F6A9A2A-B635-4F92-863C-302B7F5F64D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5" creationId="{7C2D4B57-F2E8-4FD2-B091-5968A3F99E7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7" creationId="{D2167F6E-71B7-4709-8187-93628C4C3797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8" creationId="{8C189BCE-294D-4307-B9D8-D56C065F936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29" creationId="{4A217677-C50E-4881-9FF6-B238D53EB373}"/>
          </ac:spMkLst>
        </pc:spChg>
        <pc:spChg chg="mod">
          <ac:chgData name="CAI JUN" userId="08ce88e1165b00db" providerId="LiveId" clId="{BEC4D8EC-3B38-4863-8FE9-B5C7F6EB80E5}" dt="2020-06-07T07:05:07.499" v="886"/>
          <ac:spMkLst>
            <pc:docMk/>
            <pc:sldMk cId="0" sldId="441"/>
            <ac:spMk id="30" creationId="{B0F9189D-7C8D-4B6D-9145-472B91E87076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3" creationId="{C1AB6AB3-7C9F-45C4-93D8-72EEF518A1E3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4" creationId="{90F22B84-D8EF-4DB5-B916-7D7CAF15C117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5" creationId="{73B3E44F-FA4A-4B48-87BB-4B20DD3F0951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6" creationId="{9E0A6794-51DB-4110-B670-97AE9A849BC2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8" creationId="{B050DD4C-576E-4664-A5C1-482273AFC96F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39" creationId="{93410EB6-570A-4525-A131-8D5DDE6F2F7E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40" creationId="{85BF56C9-972F-4A7F-9110-9ECED937A761}"/>
          </ac:spMkLst>
        </pc:spChg>
        <pc:spChg chg="mod">
          <ac:chgData name="CAI JUN" userId="08ce88e1165b00db" providerId="LiveId" clId="{BEC4D8EC-3B38-4863-8FE9-B5C7F6EB80E5}" dt="2020-06-07T07:51:37.516" v="2005"/>
          <ac:spMkLst>
            <pc:docMk/>
            <pc:sldMk cId="0" sldId="441"/>
            <ac:spMk id="41" creationId="{E270BE70-C9C1-42A8-86D9-0B2CFBE909DD}"/>
          </ac:spMkLst>
        </pc:spChg>
        <pc:spChg chg="add del mod">
          <ac:chgData name="CAI JUN" userId="08ce88e1165b00db" providerId="LiveId" clId="{BEC4D8EC-3B38-4863-8FE9-B5C7F6EB80E5}" dt="2020-06-07T07:58:36.734" v="2067" actId="478"/>
          <ac:spMkLst>
            <pc:docMk/>
            <pc:sldMk cId="0" sldId="441"/>
            <ac:spMk id="42" creationId="{3628F70E-6721-46D6-929F-D5C1E26BD897}"/>
          </ac:spMkLst>
        </pc:spChg>
        <pc:spChg chg="add mod">
          <ac:chgData name="CAI JUN" userId="08ce88e1165b00db" providerId="LiveId" clId="{BEC4D8EC-3B38-4863-8FE9-B5C7F6EB80E5}" dt="2020-06-07T08:00:30.156" v="2081" actId="6549"/>
          <ac:spMkLst>
            <pc:docMk/>
            <pc:sldMk cId="0" sldId="441"/>
            <ac:spMk id="43" creationId="{B36881DA-F653-4DB1-8051-943BE95CD4B1}"/>
          </ac:spMkLst>
        </pc:spChg>
        <pc:spChg chg="del">
          <ac:chgData name="CAI JUN" userId="08ce88e1165b00db" providerId="LiveId" clId="{BEC4D8EC-3B38-4863-8FE9-B5C7F6EB80E5}" dt="2020-06-07T07:02:59.217" v="860" actId="478"/>
          <ac:spMkLst>
            <pc:docMk/>
            <pc:sldMk cId="0" sldId="441"/>
            <ac:spMk id="29698" creationId="{00000000-0000-0000-0000-000000000000}"/>
          </ac:spMkLst>
        </pc:spChg>
        <pc:spChg chg="del mod">
          <ac:chgData name="CAI JUN" userId="08ce88e1165b00db" providerId="LiveId" clId="{BEC4D8EC-3B38-4863-8FE9-B5C7F6EB80E5}" dt="2020-06-07T07:04:59.764" v="885" actId="478"/>
          <ac:spMkLst>
            <pc:docMk/>
            <pc:sldMk cId="0" sldId="441"/>
            <ac:spMk id="29700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51:36.859" v="2004" actId="478"/>
          <ac:grpSpMkLst>
            <pc:docMk/>
            <pc:sldMk cId="0" sldId="441"/>
            <ac:grpSpMk id="21" creationId="{B7ADCC0E-BD43-4613-857D-48E298687909}"/>
          </ac:grpSpMkLst>
        </pc:grpChg>
        <pc:grpChg chg="add del mod">
          <ac:chgData name="CAI JUN" userId="08ce88e1165b00db" providerId="LiveId" clId="{BEC4D8EC-3B38-4863-8FE9-B5C7F6EB80E5}" dt="2020-06-07T07:51:36.859" v="2004" actId="478"/>
          <ac:grpSpMkLst>
            <pc:docMk/>
            <pc:sldMk cId="0" sldId="441"/>
            <ac:grpSpMk id="26" creationId="{9DBC9640-FA0A-43AE-BFBE-FFCDFE291FCC}"/>
          </ac:grpSpMkLst>
        </pc:grpChg>
        <pc:grpChg chg="add mod">
          <ac:chgData name="CAI JUN" userId="08ce88e1165b00db" providerId="LiveId" clId="{BEC4D8EC-3B38-4863-8FE9-B5C7F6EB80E5}" dt="2020-06-07T07:51:37.516" v="2005"/>
          <ac:grpSpMkLst>
            <pc:docMk/>
            <pc:sldMk cId="0" sldId="441"/>
            <ac:grpSpMk id="32" creationId="{35B6E2A8-697C-40EB-8D1C-9C9DBDBFC0DE}"/>
          </ac:grpSpMkLst>
        </pc:grpChg>
        <pc:grpChg chg="add mod">
          <ac:chgData name="CAI JUN" userId="08ce88e1165b00db" providerId="LiveId" clId="{BEC4D8EC-3B38-4863-8FE9-B5C7F6EB80E5}" dt="2020-06-07T07:51:37.516" v="2005"/>
          <ac:grpSpMkLst>
            <pc:docMk/>
            <pc:sldMk cId="0" sldId="441"/>
            <ac:grpSpMk id="37" creationId="{2E52371A-5F25-40F8-93BF-16C594A058F9}"/>
          </ac:grpSpMkLst>
        </pc:grpChg>
        <pc:grpChg chg="del">
          <ac:chgData name="CAI JUN" userId="08ce88e1165b00db" providerId="LiveId" clId="{BEC4D8EC-3B38-4863-8FE9-B5C7F6EB80E5}" dt="2020-06-07T07:04:59.764" v="885" actId="478"/>
          <ac:grpSpMkLst>
            <pc:docMk/>
            <pc:sldMk cId="0" sldId="441"/>
            <ac:grpSpMk id="29702" creationId="{00000000-0000-0000-0000-000000000000}"/>
          </ac:grpSpMkLst>
        </pc:grpChg>
        <pc:grpChg chg="del">
          <ac:chgData name="CAI JUN" userId="08ce88e1165b00db" providerId="LiveId" clId="{BEC4D8EC-3B38-4863-8FE9-B5C7F6EB80E5}" dt="2020-06-07T07:04:59.764" v="885" actId="478"/>
          <ac:grpSpMkLst>
            <pc:docMk/>
            <pc:sldMk cId="0" sldId="441"/>
            <ac:grpSpMk id="29703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51:36.859" v="2004" actId="478"/>
          <ac:graphicFrameMkLst>
            <pc:docMk/>
            <pc:sldMk cId="0" sldId="441"/>
            <ac:graphicFrameMk id="20" creationId="{C4985ADD-7F13-40B3-807C-C93EF83CFE66}"/>
          </ac:graphicFrameMkLst>
        </pc:graphicFrameChg>
        <pc:graphicFrameChg chg="add mod">
          <ac:chgData name="CAI JUN" userId="08ce88e1165b00db" providerId="LiveId" clId="{BEC4D8EC-3B38-4863-8FE9-B5C7F6EB80E5}" dt="2020-06-07T07:51:37.516" v="2005"/>
          <ac:graphicFrameMkLst>
            <pc:docMk/>
            <pc:sldMk cId="0" sldId="441"/>
            <ac:graphicFrameMk id="31" creationId="{50397C57-D5EF-4E61-903B-02621F1F58C5}"/>
          </ac:graphicFrameMkLst>
        </pc:graphicFrameChg>
        <pc:graphicFrameChg chg="del">
          <ac:chgData name="CAI JUN" userId="08ce88e1165b00db" providerId="LiveId" clId="{BEC4D8EC-3B38-4863-8FE9-B5C7F6EB80E5}" dt="2020-06-07T07:03:01.764" v="861" actId="478"/>
          <ac:graphicFrameMkLst>
            <pc:docMk/>
            <pc:sldMk cId="0" sldId="441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7:04:59.764" v="885" actId="478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5:27.545" v="891" actId="1076"/>
          <ac:graphicFrameMkLst>
            <pc:docMk/>
            <pc:sldMk cId="0" sldId="441"/>
            <ac:graphicFrameMk id="2970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5:32.624" v="898" actId="14100"/>
          <ac:graphicFrameMkLst>
            <pc:docMk/>
            <pc:sldMk cId="0" sldId="441"/>
            <ac:graphicFrameMk id="176153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4:30:47.059" v="137"/>
        <pc:sldMkLst>
          <pc:docMk/>
          <pc:sldMk cId="0" sldId="442"/>
        </pc:sldMkLst>
        <pc:spChg chg="mod">
          <ac:chgData name="CAI JUN" userId="08ce88e1165b00db" providerId="LiveId" clId="{BEC4D8EC-3B38-4863-8FE9-B5C7F6EB80E5}" dt="2020-06-07T04:30:47.059" v="137"/>
          <ac:spMkLst>
            <pc:docMk/>
            <pc:sldMk cId="0" sldId="442"/>
            <ac:spMk id="30727" creationId="{00000000-0000-0000-0000-000000000000}"/>
          </ac:spMkLst>
        </pc:spChg>
        <pc:spChg chg="mod">
          <ac:chgData name="CAI JUN" userId="08ce88e1165b00db" providerId="LiveId" clId="{BEC4D8EC-3B38-4863-8FE9-B5C7F6EB80E5}" dt="2020-06-07T04:30:38.278" v="135"/>
          <ac:spMkLst>
            <pc:docMk/>
            <pc:sldMk cId="0" sldId="442"/>
            <ac:spMk id="30729" creationId="{00000000-0000-0000-0000-000000000000}"/>
          </ac:spMkLst>
        </pc:spChg>
        <pc:grpChg chg="mod">
          <ac:chgData name="CAI JUN" userId="08ce88e1165b00db" providerId="LiveId" clId="{BEC4D8EC-3B38-4863-8FE9-B5C7F6EB80E5}" dt="2020-06-07T04:30:38.278" v="135"/>
          <ac:grpSpMkLst>
            <pc:docMk/>
            <pc:sldMk cId="0" sldId="442"/>
            <ac:grpSpMk id="167945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30:47.059" v="137"/>
          <ac:grpSpMkLst>
            <pc:docMk/>
            <pc:sldMk cId="0" sldId="442"/>
            <ac:grpSpMk id="16794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30:47.059" v="137"/>
          <ac:graphicFrameMkLst>
            <pc:docMk/>
            <pc:sldMk cId="0" sldId="442"/>
            <ac:graphicFrameMk id="3072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30:38.278" v="135"/>
          <ac:graphicFrameMkLst>
            <pc:docMk/>
            <pc:sldMk cId="0" sldId="442"/>
            <ac:graphicFrameMk id="3073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30:29.356" v="133"/>
          <ac:graphicFrameMkLst>
            <pc:docMk/>
            <pc:sldMk cId="0" sldId="442"/>
            <ac:graphicFrameMk id="16794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7:11:30.305" v="1018" actId="1037"/>
        <pc:sldMkLst>
          <pc:docMk/>
          <pc:sldMk cId="0" sldId="443"/>
        </pc:sldMkLst>
        <pc:spChg chg="mod">
          <ac:chgData name="CAI JUN" userId="08ce88e1165b00db" providerId="LiveId" clId="{BEC4D8EC-3B38-4863-8FE9-B5C7F6EB80E5}" dt="2020-06-07T07:07:26.795" v="914" actId="207"/>
          <ac:spMkLst>
            <pc:docMk/>
            <pc:sldMk cId="0" sldId="443"/>
            <ac:spMk id="37890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898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899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900" creationId="{00000000-0000-0000-0000-000000000000}"/>
          </ac:spMkLst>
        </pc:spChg>
        <pc:spChg chg="mod">
          <ac:chgData name="CAI JUN" userId="08ce88e1165b00db" providerId="LiveId" clId="{BEC4D8EC-3B38-4863-8FE9-B5C7F6EB80E5}" dt="2020-06-07T07:11:30.305" v="1018" actId="1037"/>
          <ac:spMkLst>
            <pc:docMk/>
            <pc:sldMk cId="0" sldId="443"/>
            <ac:spMk id="37901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2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3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4" creationId="{00000000-0000-0000-0000-000000000000}"/>
          </ac:spMkLst>
        </pc:spChg>
        <pc:spChg chg="mod">
          <ac:chgData name="CAI JUN" userId="08ce88e1165b00db" providerId="LiveId" clId="{BEC4D8EC-3B38-4863-8FE9-B5C7F6EB80E5}" dt="2020-06-07T07:10:31.733" v="996" actId="1037"/>
          <ac:spMkLst>
            <pc:docMk/>
            <pc:sldMk cId="0" sldId="443"/>
            <ac:spMk id="37905" creationId="{00000000-0000-0000-0000-000000000000}"/>
          </ac:spMkLst>
        </pc:spChg>
        <pc:grpChg chg="mod">
          <ac:chgData name="CAI JUN" userId="08ce88e1165b00db" providerId="LiveId" clId="{BEC4D8EC-3B38-4863-8FE9-B5C7F6EB80E5}" dt="2020-06-07T07:10:31.733" v="996" actId="1037"/>
          <ac:grpSpMkLst>
            <pc:docMk/>
            <pc:sldMk cId="0" sldId="443"/>
            <ac:grpSpMk id="168969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1:30.305" v="1018" actId="1037"/>
          <ac:grpSpMkLst>
            <pc:docMk/>
            <pc:sldMk cId="0" sldId="443"/>
            <ac:grpSpMk id="16897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7:10:34.686" v="997" actId="1076"/>
          <ac:graphicFrameMkLst>
            <pc:docMk/>
            <pc:sldMk cId="0" sldId="44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07:55.295" v="921"/>
          <ac:graphicFrameMkLst>
            <pc:docMk/>
            <pc:sldMk cId="0" sldId="443"/>
            <ac:graphicFrameMk id="3686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37.420" v="998" actId="1076"/>
          <ac:graphicFrameMkLst>
            <pc:docMk/>
            <pc:sldMk cId="0" sldId="443"/>
            <ac:graphicFrameMk id="16898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42:17.970" v="1914"/>
        <pc:sldMkLst>
          <pc:docMk/>
          <pc:sldMk cId="0" sldId="444"/>
        </pc:sldMkLst>
        <pc:spChg chg="add del mod">
          <ac:chgData name="CAI JUN" userId="08ce88e1165b00db" providerId="LiveId" clId="{BEC4D8EC-3B38-4863-8FE9-B5C7F6EB80E5}" dt="2020-06-07T07:07:09.624" v="909" actId="478"/>
          <ac:spMkLst>
            <pc:docMk/>
            <pc:sldMk cId="0" sldId="444"/>
            <ac:spMk id="18" creationId="{FA56F156-7B12-4398-9FB2-6D227222FFE5}"/>
          </ac:spMkLst>
        </pc:spChg>
        <pc:spChg chg="add del mod">
          <ac:chgData name="CAI JUN" userId="08ce88e1165b00db" providerId="LiveId" clId="{BEC4D8EC-3B38-4863-8FE9-B5C7F6EB80E5}" dt="2020-06-07T07:07:36.842" v="915" actId="478"/>
          <ac:spMkLst>
            <pc:docMk/>
            <pc:sldMk cId="0" sldId="444"/>
            <ac:spMk id="19" creationId="{E683CCDF-AFF4-47F0-8B0F-6D80DE9B719A}"/>
          </ac:spMkLst>
        </pc:spChg>
        <pc:spChg chg="add mod">
          <ac:chgData name="CAI JUN" userId="08ce88e1165b00db" providerId="LiveId" clId="{BEC4D8EC-3B38-4863-8FE9-B5C7F6EB80E5}" dt="2020-06-07T07:07:37.467" v="916"/>
          <ac:spMkLst>
            <pc:docMk/>
            <pc:sldMk cId="0" sldId="444"/>
            <ac:spMk id="20" creationId="{6AF69AA7-4EA2-404A-801F-D1E67B5901C9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3" creationId="{3A1D86AD-8390-42A5-BEEF-281FB50831DC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4" creationId="{538292DA-899F-41B5-BCF7-C7B5311EB5E7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5" creationId="{1BD42C25-9D4F-4653-ACAF-EC1A1D0D0446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6" creationId="{F6A844D5-BCFE-4BB0-828D-AE72508D2158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8" creationId="{71A6B10D-63F2-428D-BC07-58FBFB01CC94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29" creationId="{4FC40220-7714-4F6D-AAFF-D165D72839DE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30" creationId="{DDDCBCD2-D59E-4FD0-B17A-22C24A4EC861}"/>
          </ac:spMkLst>
        </pc:spChg>
        <pc:spChg chg="mod">
          <ac:chgData name="CAI JUN" userId="08ce88e1165b00db" providerId="LiveId" clId="{BEC4D8EC-3B38-4863-8FE9-B5C7F6EB80E5}" dt="2020-06-07T07:41:03.658" v="1868" actId="1035"/>
          <ac:spMkLst>
            <pc:docMk/>
            <pc:sldMk cId="0" sldId="444"/>
            <ac:spMk id="31" creationId="{3A836249-5361-4D4D-88DE-8F3CCEDA7063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5" creationId="{61A9F96B-520F-4E2A-B2FF-CBB54CDC01FD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6" creationId="{406856D8-5C8E-42DF-9B80-AC1610A0CD0D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7" creationId="{AB412C02-261D-4E7B-A962-4C45A37FBA61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38" creationId="{8D3211C0-B7AD-4D14-B3E5-1CCAB5D5F112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0" creationId="{97ADE6B7-4B7C-46B5-9E5E-58A2E3250A2A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1" creationId="{1217FC62-BE3A-4375-BF40-78CA9FB8E3F5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2" creationId="{01A52D56-F55F-4A63-87E1-8F328D4B6443}"/>
          </ac:spMkLst>
        </pc:spChg>
        <pc:spChg chg="mod">
          <ac:chgData name="CAI JUN" userId="08ce88e1165b00db" providerId="LiveId" clId="{BEC4D8EC-3B38-4863-8FE9-B5C7F6EB80E5}" dt="2020-06-07T07:41:12.252" v="1870"/>
          <ac:spMkLst>
            <pc:docMk/>
            <pc:sldMk cId="0" sldId="444"/>
            <ac:spMk id="43" creationId="{C385EA93-3FE9-4C2B-BE97-660397224A93}"/>
          </ac:spMkLst>
        </pc:spChg>
        <pc:spChg chg="del">
          <ac:chgData name="CAI JUN" userId="08ce88e1165b00db" providerId="LiveId" clId="{BEC4D8EC-3B38-4863-8FE9-B5C7F6EB80E5}" dt="2020-06-07T04:33:35.461" v="174" actId="478"/>
          <ac:spMkLst>
            <pc:docMk/>
            <pc:sldMk cId="0" sldId="444"/>
            <ac:spMk id="38914" creationId="{00000000-0000-0000-0000-000000000000}"/>
          </ac:spMkLst>
        </pc:spChg>
        <pc:spChg chg="mod">
          <ac:chgData name="CAI JUN" userId="08ce88e1165b00db" providerId="LiveId" clId="{BEC4D8EC-3B38-4863-8FE9-B5C7F6EB80E5}" dt="2020-06-07T07:10:01.045" v="952" actId="1076"/>
          <ac:spMkLst>
            <pc:docMk/>
            <pc:sldMk cId="0" sldId="444"/>
            <ac:spMk id="38918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2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3" creationId="{00000000-0000-0000-0000-000000000000}"/>
          </ac:spMkLst>
        </pc:spChg>
        <pc:spChg chg="mod">
          <ac:chgData name="CAI JUN" userId="08ce88e1165b00db" providerId="LiveId" clId="{BEC4D8EC-3B38-4863-8FE9-B5C7F6EB80E5}" dt="2020-06-07T07:39:16.533" v="1760" actId="14100"/>
          <ac:spMkLst>
            <pc:docMk/>
            <pc:sldMk cId="0" sldId="444"/>
            <ac:spMk id="38924" creationId="{00000000-0000-0000-0000-000000000000}"/>
          </ac:spMkLst>
        </pc:spChg>
        <pc:spChg chg="mod">
          <ac:chgData name="CAI JUN" userId="08ce88e1165b00db" providerId="LiveId" clId="{BEC4D8EC-3B38-4863-8FE9-B5C7F6EB80E5}" dt="2020-06-07T07:39:41.267" v="1776" actId="20577"/>
          <ac:spMkLst>
            <pc:docMk/>
            <pc:sldMk cId="0" sldId="444"/>
            <ac:spMk id="38925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6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7" creationId="{00000000-0000-0000-0000-000000000000}"/>
          </ac:spMkLst>
        </pc:spChg>
        <pc:spChg chg="mod">
          <ac:chgData name="CAI JUN" userId="08ce88e1165b00db" providerId="LiveId" clId="{BEC4D8EC-3B38-4863-8FE9-B5C7F6EB80E5}" dt="2020-06-07T07:38:39.189" v="1742"/>
          <ac:spMkLst>
            <pc:docMk/>
            <pc:sldMk cId="0" sldId="444"/>
            <ac:spMk id="38928" creationId="{00000000-0000-0000-0000-000000000000}"/>
          </ac:spMkLst>
        </pc:spChg>
        <pc:spChg chg="mod">
          <ac:chgData name="CAI JUN" userId="08ce88e1165b00db" providerId="LiveId" clId="{BEC4D8EC-3B38-4863-8FE9-B5C7F6EB80E5}" dt="2020-06-07T07:38:49.595" v="1747" actId="6549"/>
          <ac:spMkLst>
            <pc:docMk/>
            <pc:sldMk cId="0" sldId="444"/>
            <ac:spMk id="38929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41:04.595" v="1869" actId="478"/>
          <ac:grpSpMkLst>
            <pc:docMk/>
            <pc:sldMk cId="0" sldId="444"/>
            <ac:grpSpMk id="22" creationId="{2A2442E1-783B-4D6E-B862-22B785CAA78C}"/>
          </ac:grpSpMkLst>
        </pc:grpChg>
        <pc:grpChg chg="add del mod">
          <ac:chgData name="CAI JUN" userId="08ce88e1165b00db" providerId="LiveId" clId="{BEC4D8EC-3B38-4863-8FE9-B5C7F6EB80E5}" dt="2020-06-07T07:41:04.595" v="1869" actId="478"/>
          <ac:grpSpMkLst>
            <pc:docMk/>
            <pc:sldMk cId="0" sldId="444"/>
            <ac:grpSpMk id="27" creationId="{02ED3444-F272-4ED2-AE51-59656B2CB6BE}"/>
          </ac:grpSpMkLst>
        </pc:grpChg>
        <pc:grpChg chg="add mod">
          <ac:chgData name="CAI JUN" userId="08ce88e1165b00db" providerId="LiveId" clId="{BEC4D8EC-3B38-4863-8FE9-B5C7F6EB80E5}" dt="2020-06-07T07:41:12.252" v="1870"/>
          <ac:grpSpMkLst>
            <pc:docMk/>
            <pc:sldMk cId="0" sldId="444"/>
            <ac:grpSpMk id="34" creationId="{15B97CA4-3E89-4977-87BE-256A18C080D1}"/>
          </ac:grpSpMkLst>
        </pc:grpChg>
        <pc:grpChg chg="add mod">
          <ac:chgData name="CAI JUN" userId="08ce88e1165b00db" providerId="LiveId" clId="{BEC4D8EC-3B38-4863-8FE9-B5C7F6EB80E5}" dt="2020-06-07T07:41:12.252" v="1870"/>
          <ac:grpSpMkLst>
            <pc:docMk/>
            <pc:sldMk cId="0" sldId="444"/>
            <ac:grpSpMk id="39" creationId="{C8E73682-96E1-484C-88A6-FE618518BDCF}"/>
          </ac:grpSpMkLst>
        </pc:grpChg>
        <pc:grpChg chg="del mod">
          <ac:chgData name="CAI JUN" userId="08ce88e1165b00db" providerId="LiveId" clId="{BEC4D8EC-3B38-4863-8FE9-B5C7F6EB80E5}" dt="2020-06-07T07:40:00.064" v="1777" actId="21"/>
          <ac:grpSpMkLst>
            <pc:docMk/>
            <pc:sldMk cId="0" sldId="444"/>
            <ac:grpSpMk id="38917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7:40:00.064" v="1777" actId="21"/>
          <ac:grpSpMkLst>
            <pc:docMk/>
            <pc:sldMk cId="0" sldId="444"/>
            <ac:grpSpMk id="38921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40:00.064" v="1777" actId="21"/>
          <ac:graphicFrameMkLst>
            <pc:docMk/>
            <pc:sldMk cId="0" sldId="444"/>
            <ac:graphicFrameMk id="21" creationId="{08368461-93D3-4A91-A5E1-50BB9251BF0A}"/>
          </ac:graphicFrameMkLst>
        </pc:graphicFrameChg>
        <pc:graphicFrameChg chg="add del mod">
          <ac:chgData name="CAI JUN" userId="08ce88e1165b00db" providerId="LiveId" clId="{BEC4D8EC-3B38-4863-8FE9-B5C7F6EB80E5}" dt="2020-06-07T07:41:04.595" v="1869" actId="478"/>
          <ac:graphicFrameMkLst>
            <pc:docMk/>
            <pc:sldMk cId="0" sldId="444"/>
            <ac:graphicFrameMk id="32" creationId="{49128A64-E53F-4D36-89FA-2A1EAE674FA1}"/>
          </ac:graphicFrameMkLst>
        </pc:graphicFrameChg>
        <pc:graphicFrameChg chg="add mod">
          <ac:chgData name="CAI JUN" userId="08ce88e1165b00db" providerId="LiveId" clId="{BEC4D8EC-3B38-4863-8FE9-B5C7F6EB80E5}" dt="2020-06-07T07:41:12.252" v="1870"/>
          <ac:graphicFrameMkLst>
            <pc:docMk/>
            <pc:sldMk cId="0" sldId="444"/>
            <ac:graphicFrameMk id="33" creationId="{634F0C7F-D735-4235-8971-42262639E256}"/>
          </ac:graphicFrameMkLst>
        </pc:graphicFrameChg>
        <pc:graphicFrameChg chg="del">
          <ac:chgData name="CAI JUN" userId="08ce88e1165b00db" providerId="LiveId" clId="{BEC4D8EC-3B38-4863-8FE9-B5C7F6EB80E5}" dt="2020-06-07T07:08:23.186" v="922" actId="478"/>
          <ac:graphicFrameMkLst>
            <pc:docMk/>
            <pc:sldMk cId="0" sldId="444"/>
            <ac:graphicFrameMk id="3891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02.905" v="953" actId="1076"/>
          <ac:graphicFrameMkLst>
            <pc:docMk/>
            <pc:sldMk cId="0" sldId="444"/>
            <ac:graphicFrameMk id="389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0:05.420" v="954" actId="1076"/>
          <ac:graphicFrameMkLst>
            <pc:docMk/>
            <pc:sldMk cId="0" sldId="444"/>
            <ac:graphicFrameMk id="173076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BEC4D8EC-3B38-4863-8FE9-B5C7F6EB80E5}" dt="2020-06-07T07:44:44.064" v="1940" actId="1036"/>
        <pc:sldMkLst>
          <pc:docMk/>
          <pc:sldMk cId="0" sldId="445"/>
        </pc:sldMkLst>
        <pc:spChg chg="add del mod">
          <ac:chgData name="CAI JUN" userId="08ce88e1165b00db" providerId="LiveId" clId="{BEC4D8EC-3B38-4863-8FE9-B5C7F6EB80E5}" dt="2020-06-07T07:07:42.280" v="917" actId="478"/>
          <ac:spMkLst>
            <pc:docMk/>
            <pc:sldMk cId="0" sldId="445"/>
            <ac:spMk id="18" creationId="{867226C4-B9B4-4FD0-B1F3-596B0C03C20C}"/>
          </ac:spMkLst>
        </pc:spChg>
        <pc:spChg chg="add del mod">
          <ac:chgData name="CAI JUN" userId="08ce88e1165b00db" providerId="LiveId" clId="{BEC4D8EC-3B38-4863-8FE9-B5C7F6EB80E5}" dt="2020-06-07T07:41:20.080" v="1871" actId="478"/>
          <ac:spMkLst>
            <pc:docMk/>
            <pc:sldMk cId="0" sldId="445"/>
            <ac:spMk id="19" creationId="{0122FCE7-5172-43D2-8615-7BD0D6069A51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2" creationId="{96B2332D-75B8-497C-A3D2-05AD4D4D8BDC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3" creationId="{34DBC940-484D-4241-8F4B-C780E4CC6FC3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4" creationId="{612A847C-2FDF-412C-87FA-EDAF68158735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5" creationId="{CEB56E7C-C7DF-4EB3-98C3-195CEF981FC1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7" creationId="{C94980E3-910B-4D17-AAA3-C9F6CA48FEE2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8" creationId="{22522D76-CE13-4A49-BDB4-6D3EADB473FA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29" creationId="{5838FC89-668D-4708-9433-5A8B9813DCCB}"/>
          </ac:spMkLst>
        </pc:spChg>
        <pc:spChg chg="mod">
          <ac:chgData name="CAI JUN" userId="08ce88e1165b00db" providerId="LiveId" clId="{BEC4D8EC-3B38-4863-8FE9-B5C7F6EB80E5}" dt="2020-06-07T07:40:04.048" v="1778"/>
          <ac:spMkLst>
            <pc:docMk/>
            <pc:sldMk cId="0" sldId="445"/>
            <ac:spMk id="30" creationId="{E931E2EF-D76C-4A14-AA80-FDDA05552668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3" creationId="{A0DBC263-9B31-4502-9791-F4812F1FED40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4" creationId="{44A2DA17-35A4-48BB-B1BF-F475746407C6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5" creationId="{99D0B8F5-137B-4B50-8840-B102B4EFAD8F}"/>
          </ac:spMkLst>
        </pc:spChg>
        <pc:spChg chg="mod">
          <ac:chgData name="CAI JUN" userId="08ce88e1165b00db" providerId="LiveId" clId="{BEC4D8EC-3B38-4863-8FE9-B5C7F6EB80E5}" dt="2020-06-07T07:42:47.767" v="1918" actId="1038"/>
          <ac:spMkLst>
            <pc:docMk/>
            <pc:sldMk cId="0" sldId="445"/>
            <ac:spMk id="36" creationId="{CFD46F41-EE44-4224-9AA6-35E59DFFBEE3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38" creationId="{B6FDA5A0-0459-4102-A78F-5BB3D3566C00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39" creationId="{60B8CEB1-0859-4E7F-B8B0-01E7538C0A1C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40" creationId="{8F9663E2-FFF3-4A4B-9535-4118982A28A9}"/>
          </ac:spMkLst>
        </pc:spChg>
        <pc:spChg chg="mod">
          <ac:chgData name="CAI JUN" userId="08ce88e1165b00db" providerId="LiveId" clId="{BEC4D8EC-3B38-4863-8FE9-B5C7F6EB80E5}" dt="2020-06-07T07:41:50.330" v="1900" actId="1035"/>
          <ac:spMkLst>
            <pc:docMk/>
            <pc:sldMk cId="0" sldId="445"/>
            <ac:spMk id="41" creationId="{E2B297A8-4F7F-419A-9D65-62903818EA8B}"/>
          </ac:spMkLst>
        </pc:spChg>
        <pc:spChg chg="add mod">
          <ac:chgData name="CAI JUN" userId="08ce88e1165b00db" providerId="LiveId" clId="{BEC4D8EC-3B38-4863-8FE9-B5C7F6EB80E5}" dt="2020-06-07T07:41:25.939" v="1872"/>
          <ac:spMkLst>
            <pc:docMk/>
            <pc:sldMk cId="0" sldId="445"/>
            <ac:spMk id="43" creationId="{349820E8-667E-40BA-8726-463D8E1E43EA}"/>
          </ac:spMkLst>
        </pc:spChg>
        <pc:spChg chg="del">
          <ac:chgData name="CAI JUN" userId="08ce88e1165b00db" providerId="LiveId" clId="{BEC4D8EC-3B38-4863-8FE9-B5C7F6EB80E5}" dt="2020-06-07T04:33:40.570" v="176" actId="478"/>
          <ac:spMkLst>
            <pc:docMk/>
            <pc:sldMk cId="0" sldId="445"/>
            <ac:spMk id="39938" creationId="{00000000-0000-0000-0000-000000000000}"/>
          </ac:spMkLst>
        </pc:spChg>
        <pc:spChg chg="mod">
          <ac:chgData name="CAI JUN" userId="08ce88e1165b00db" providerId="LiveId" clId="{BEC4D8EC-3B38-4863-8FE9-B5C7F6EB80E5}" dt="2020-06-07T07:44:01.455" v="1928" actId="1076"/>
          <ac:spMkLst>
            <pc:docMk/>
            <pc:sldMk cId="0" sldId="445"/>
            <ac:spMk id="39940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6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7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8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49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0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1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2" creationId="{00000000-0000-0000-0000-000000000000}"/>
          </ac:spMkLst>
        </pc:spChg>
        <pc:spChg chg="mod">
          <ac:chgData name="CAI JUN" userId="08ce88e1165b00db" providerId="LiveId" clId="{BEC4D8EC-3B38-4863-8FE9-B5C7F6EB80E5}" dt="2020-06-07T07:40:18.064" v="1783" actId="1076"/>
          <ac:spMkLst>
            <pc:docMk/>
            <pc:sldMk cId="0" sldId="445"/>
            <ac:spMk id="39953" creationId="{00000000-0000-0000-0000-000000000000}"/>
          </ac:spMkLst>
        </pc:spChg>
        <pc:grpChg chg="add del mod">
          <ac:chgData name="CAI JUN" userId="08ce88e1165b00db" providerId="LiveId" clId="{BEC4D8EC-3B38-4863-8FE9-B5C7F6EB80E5}" dt="2020-06-07T07:40:09.517" v="1781"/>
          <ac:grpSpMkLst>
            <pc:docMk/>
            <pc:sldMk cId="0" sldId="445"/>
            <ac:grpSpMk id="21" creationId="{A87A71F3-C184-4BA4-99F6-CA1B52EA9634}"/>
          </ac:grpSpMkLst>
        </pc:grpChg>
        <pc:grpChg chg="add del mod">
          <ac:chgData name="CAI JUN" userId="08ce88e1165b00db" providerId="LiveId" clId="{BEC4D8EC-3B38-4863-8FE9-B5C7F6EB80E5}" dt="2020-06-07T07:40:09.517" v="1781"/>
          <ac:grpSpMkLst>
            <pc:docMk/>
            <pc:sldMk cId="0" sldId="445"/>
            <ac:grpSpMk id="26" creationId="{EB69BC11-29A4-4EE9-ADB6-DDCF46F1A9AE}"/>
          </ac:grpSpMkLst>
        </pc:grpChg>
        <pc:grpChg chg="add mod">
          <ac:chgData name="CAI JUN" userId="08ce88e1165b00db" providerId="LiveId" clId="{BEC4D8EC-3B38-4863-8FE9-B5C7F6EB80E5}" dt="2020-06-07T07:42:47.767" v="1918" actId="1038"/>
          <ac:grpSpMkLst>
            <pc:docMk/>
            <pc:sldMk cId="0" sldId="445"/>
            <ac:grpSpMk id="32" creationId="{68C6B169-1733-45F9-9EAB-AC2D53223235}"/>
          </ac:grpSpMkLst>
        </pc:grpChg>
        <pc:grpChg chg="add mod">
          <ac:chgData name="CAI JUN" userId="08ce88e1165b00db" providerId="LiveId" clId="{BEC4D8EC-3B38-4863-8FE9-B5C7F6EB80E5}" dt="2020-06-07T07:41:50.330" v="1900" actId="1035"/>
          <ac:grpSpMkLst>
            <pc:docMk/>
            <pc:sldMk cId="0" sldId="445"/>
            <ac:grpSpMk id="37" creationId="{F9B145B9-2057-49A9-B0BA-9CF3B5D8BC69}"/>
          </ac:grpSpMkLst>
        </pc:grpChg>
        <pc:grpChg chg="del mod">
          <ac:chgData name="CAI JUN" userId="08ce88e1165b00db" providerId="LiveId" clId="{BEC4D8EC-3B38-4863-8FE9-B5C7F6EB80E5}" dt="2020-06-07T07:40:45.392" v="1787" actId="21"/>
          <ac:grpSpMkLst>
            <pc:docMk/>
            <pc:sldMk cId="0" sldId="445"/>
            <ac:grpSpMk id="39944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7:40:45.392" v="1787" actId="21"/>
          <ac:grpSpMkLst>
            <pc:docMk/>
            <pc:sldMk cId="0" sldId="445"/>
            <ac:grpSpMk id="39945" creationId="{00000000-0000-0000-0000-000000000000}"/>
          </ac:grpSpMkLst>
        </pc:grpChg>
        <pc:graphicFrameChg chg="add del mod">
          <ac:chgData name="CAI JUN" userId="08ce88e1165b00db" providerId="LiveId" clId="{BEC4D8EC-3B38-4863-8FE9-B5C7F6EB80E5}" dt="2020-06-07T07:40:45.392" v="1787" actId="21"/>
          <ac:graphicFrameMkLst>
            <pc:docMk/>
            <pc:sldMk cId="0" sldId="445"/>
            <ac:graphicFrameMk id="20" creationId="{91C29876-8F5E-46AB-AF85-18E5CB048CAF}"/>
          </ac:graphicFrameMkLst>
        </pc:graphicFrameChg>
        <pc:graphicFrameChg chg="add del mod">
          <ac:chgData name="CAI JUN" userId="08ce88e1165b00db" providerId="LiveId" clId="{BEC4D8EC-3B38-4863-8FE9-B5C7F6EB80E5}" dt="2020-06-07T07:40:09.517" v="1781"/>
          <ac:graphicFrameMkLst>
            <pc:docMk/>
            <pc:sldMk cId="0" sldId="445"/>
            <ac:graphicFrameMk id="31" creationId="{B60F7B2E-DB74-4EAE-94F4-525495BA68FD}"/>
          </ac:graphicFrameMkLst>
        </pc:graphicFrameChg>
        <pc:graphicFrameChg chg="add mod">
          <ac:chgData name="CAI JUN" userId="08ce88e1165b00db" providerId="LiveId" clId="{BEC4D8EC-3B38-4863-8FE9-B5C7F6EB80E5}" dt="2020-06-07T07:44:44.064" v="1940" actId="1036"/>
          <ac:graphicFrameMkLst>
            <pc:docMk/>
            <pc:sldMk cId="0" sldId="445"/>
            <ac:graphicFrameMk id="42" creationId="{0EA6062C-5AE0-4218-89C4-4E91B8783BCB}"/>
          </ac:graphicFrameMkLst>
        </pc:graphicFrameChg>
        <pc:graphicFrameChg chg="mod">
          <ac:chgData name="CAI JUN" userId="08ce88e1165b00db" providerId="LiveId" clId="{BEC4D8EC-3B38-4863-8FE9-B5C7F6EB80E5}" dt="2020-06-07T07:41:54.799" v="1910" actId="1035"/>
          <ac:graphicFrameMkLst>
            <pc:docMk/>
            <pc:sldMk cId="0" sldId="445"/>
            <ac:graphicFrameMk id="39942" creationId="{00000000-0000-0000-0000-000000000000}"/>
          </ac:graphicFrameMkLst>
        </pc:graphicFrameChg>
        <pc:graphicFrameChg chg="del">
          <ac:chgData name="CAI JUN" userId="08ce88e1165b00db" providerId="LiveId" clId="{BEC4D8EC-3B38-4863-8FE9-B5C7F6EB80E5}" dt="2020-06-07T07:08:27.389" v="924" actId="478"/>
          <ac:graphicFrameMkLst>
            <pc:docMk/>
            <pc:sldMk cId="0" sldId="445"/>
            <ac:graphicFrameMk id="3994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41:58.799" v="1911" actId="1076"/>
          <ac:graphicFrameMkLst>
            <pc:docMk/>
            <pc:sldMk cId="0" sldId="445"/>
            <ac:graphicFrameMk id="174100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6:20:28.405" v="622"/>
        <pc:sldMkLst>
          <pc:docMk/>
          <pc:sldMk cId="0" sldId="447"/>
        </pc:sldMkLst>
        <pc:graphicFrameChg chg="mod">
          <ac:chgData name="CAI JUN" userId="08ce88e1165b00db" providerId="LiveId" clId="{BEC4D8EC-3B38-4863-8FE9-B5C7F6EB80E5}" dt="2020-06-07T06:19:21.623" v="610"/>
          <ac:graphicFrameMkLst>
            <pc:docMk/>
            <pc:sldMk cId="0" sldId="447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26.967" v="621"/>
          <ac:graphicFrameMkLst>
            <pc:docMk/>
            <pc:sldMk cId="0" sldId="447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09.327" v="618"/>
          <ac:graphicFrameMkLst>
            <pc:docMk/>
            <pc:sldMk cId="0" sldId="447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18:33.123" v="604"/>
          <ac:graphicFrameMkLst>
            <pc:docMk/>
            <pc:sldMk cId="0" sldId="447"/>
            <ac:graphicFrameMk id="2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20:28.405" v="622"/>
          <ac:graphicFrameMkLst>
            <pc:docMk/>
            <pc:sldMk cId="0" sldId="447"/>
            <ac:graphicFrameMk id="22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6:53:16.030" v="674"/>
        <pc:sldMkLst>
          <pc:docMk/>
          <pc:sldMk cId="0" sldId="449"/>
        </pc:sldMkLst>
        <pc:spChg chg="mod">
          <ac:chgData name="CAI JUN" userId="08ce88e1165b00db" providerId="LiveId" clId="{BEC4D8EC-3B38-4863-8FE9-B5C7F6EB80E5}" dt="2020-06-07T06:53:07.655" v="671" actId="113"/>
          <ac:spMkLst>
            <pc:docMk/>
            <pc:sldMk cId="0" sldId="449"/>
            <ac:spMk id="23558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6:53:00.014" v="670"/>
          <ac:graphicFrameMkLst>
            <pc:docMk/>
            <pc:sldMk cId="0" sldId="449"/>
            <ac:graphicFrameMk id="2355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2:47.795" v="668"/>
          <ac:graphicFrameMkLst>
            <pc:docMk/>
            <pc:sldMk cId="0" sldId="449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3:16.030" v="674"/>
          <ac:graphicFrameMkLst>
            <pc:docMk/>
            <pc:sldMk cId="0" sldId="449"/>
            <ac:graphicFrameMk id="2355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7:15:20.788" v="1135" actId="1037"/>
        <pc:sldMkLst>
          <pc:docMk/>
          <pc:sldMk cId="0" sldId="452"/>
        </pc:sldMkLst>
        <pc:spChg chg="mod">
          <ac:chgData name="CAI JUN" userId="08ce88e1165b00db" providerId="LiveId" clId="{BEC4D8EC-3B38-4863-8FE9-B5C7F6EB80E5}" dt="2020-06-07T07:12:18.064" v="1066" actId="1036"/>
          <ac:spMkLst>
            <pc:docMk/>
            <pc:sldMk cId="0" sldId="452"/>
            <ac:spMk id="26" creationId="{192B4DE7-ACCA-4B0B-9259-E3571F9286C5}"/>
          </ac:spMkLst>
        </pc:spChg>
        <pc:spChg chg="mod">
          <ac:chgData name="CAI JUN" userId="08ce88e1165b00db" providerId="LiveId" clId="{BEC4D8EC-3B38-4863-8FE9-B5C7F6EB80E5}" dt="2020-06-07T06:54:37.374" v="696"/>
          <ac:spMkLst>
            <pc:docMk/>
            <pc:sldMk cId="0" sldId="452"/>
            <ac:spMk id="24588" creationId="{00000000-0000-0000-0000-000000000000}"/>
          </ac:spMkLst>
        </pc:spChg>
        <pc:spChg chg="mod">
          <ac:chgData name="CAI JUN" userId="08ce88e1165b00db" providerId="LiveId" clId="{BEC4D8EC-3B38-4863-8FE9-B5C7F6EB80E5}" dt="2020-06-07T06:54:37.374" v="696"/>
          <ac:spMkLst>
            <pc:docMk/>
            <pc:sldMk cId="0" sldId="452"/>
            <ac:spMk id="24590" creationId="{00000000-0000-0000-0000-000000000000}"/>
          </ac:spMkLst>
        </pc:spChg>
        <pc:spChg chg="mod">
          <ac:chgData name="CAI JUN" userId="08ce88e1165b00db" providerId="LiveId" clId="{BEC4D8EC-3B38-4863-8FE9-B5C7F6EB80E5}" dt="2020-06-07T07:15:20.788" v="1135" actId="1037"/>
          <ac:spMkLst>
            <pc:docMk/>
            <pc:sldMk cId="0" sldId="452"/>
            <ac:spMk id="24592" creationId="{00000000-0000-0000-0000-000000000000}"/>
          </ac:spMkLst>
        </pc:spChg>
        <pc:spChg chg="mod">
          <ac:chgData name="CAI JUN" userId="08ce88e1165b00db" providerId="LiveId" clId="{BEC4D8EC-3B38-4863-8FE9-B5C7F6EB80E5}" dt="2020-06-07T07:15:20.788" v="1135" actId="1037"/>
          <ac:spMkLst>
            <pc:docMk/>
            <pc:sldMk cId="0" sldId="452"/>
            <ac:spMk id="24593" creationId="{00000000-0000-0000-0000-000000000000}"/>
          </ac:spMkLst>
        </pc:spChg>
        <pc:spChg chg="mod">
          <ac:chgData name="CAI JUN" userId="08ce88e1165b00db" providerId="LiveId" clId="{BEC4D8EC-3B38-4863-8FE9-B5C7F6EB80E5}" dt="2020-06-07T06:54:22.170" v="692"/>
          <ac:spMkLst>
            <pc:docMk/>
            <pc:sldMk cId="0" sldId="452"/>
            <ac:spMk id="24596" creationId="{00000000-0000-0000-0000-000000000000}"/>
          </ac:spMkLst>
        </pc:spChg>
        <pc:grpChg chg="mod">
          <ac:chgData name="CAI JUN" userId="08ce88e1165b00db" providerId="LiveId" clId="{BEC4D8EC-3B38-4863-8FE9-B5C7F6EB80E5}" dt="2020-06-07T06:54:37.374" v="696"/>
          <ac:grpSpMkLst>
            <pc:docMk/>
            <pc:sldMk cId="0" sldId="452"/>
            <ac:grpSpMk id="2253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5:08.242" v="1116"/>
          <ac:grpSpMkLst>
            <pc:docMk/>
            <pc:sldMk cId="0" sldId="452"/>
            <ac:grpSpMk id="24578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4:37.374" v="696"/>
          <ac:grpSpMkLst>
            <pc:docMk/>
            <pc:sldMk cId="0" sldId="452"/>
            <ac:grpSpMk id="24587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2:18.064" v="1066" actId="1036"/>
          <ac:grpSpMkLst>
            <pc:docMk/>
            <pc:sldMk cId="0" sldId="452"/>
            <ac:grpSpMk id="147493" creationId="{00000000-0000-0000-0000-000000000000}"/>
          </ac:grpSpMkLst>
        </pc:grpChg>
        <pc:grpChg chg="mod">
          <ac:chgData name="CAI JUN" userId="08ce88e1165b00db" providerId="LiveId" clId="{BEC4D8EC-3B38-4863-8FE9-B5C7F6EB80E5}" dt="2020-06-07T06:54:22.170" v="692"/>
          <ac:grpSpMkLst>
            <pc:docMk/>
            <pc:sldMk cId="0" sldId="452"/>
            <ac:grpSpMk id="147494" creationId="{00000000-0000-0000-0000-000000000000}"/>
          </ac:grpSpMkLst>
        </pc:grpChg>
        <pc:grpChg chg="mod">
          <ac:chgData name="CAI JUN" userId="08ce88e1165b00db" providerId="LiveId" clId="{BEC4D8EC-3B38-4863-8FE9-B5C7F6EB80E5}" dt="2020-06-07T07:15:20.788" v="1135" actId="1037"/>
          <ac:grpSpMkLst>
            <pc:docMk/>
            <pc:sldMk cId="0" sldId="452"/>
            <ac:grpSpMk id="14749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6:54:37.374" v="696"/>
          <ac:graphicFrameMkLst>
            <pc:docMk/>
            <pc:sldMk cId="0" sldId="452"/>
            <ac:graphicFrameMk id="2458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37.374" v="696"/>
          <ac:graphicFrameMkLst>
            <pc:docMk/>
            <pc:sldMk cId="0" sldId="452"/>
            <ac:graphicFrameMk id="2459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22.170" v="692"/>
          <ac:graphicFrameMkLst>
            <pc:docMk/>
            <pc:sldMk cId="0" sldId="452"/>
            <ac:graphicFrameMk id="2459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54:22.170" v="692"/>
          <ac:graphicFrameMkLst>
            <pc:docMk/>
            <pc:sldMk cId="0" sldId="452"/>
            <ac:graphicFrameMk id="2459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18.064" v="1066" actId="1036"/>
          <ac:graphicFrameMkLst>
            <pc:docMk/>
            <pc:sldMk cId="0" sldId="452"/>
            <ac:graphicFrameMk id="2459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18.064" v="1066" actId="1036"/>
          <ac:graphicFrameMkLst>
            <pc:docMk/>
            <pc:sldMk cId="0" sldId="452"/>
            <ac:graphicFrameMk id="2459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5:08.242" v="1116"/>
          <ac:graphicFrameMkLst>
            <pc:docMk/>
            <pc:sldMk cId="0" sldId="452"/>
            <ac:graphicFrameMk id="2460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5:13.757" v="1126" actId="1035"/>
          <ac:graphicFrameMkLst>
            <pc:docMk/>
            <pc:sldMk cId="0" sldId="452"/>
            <ac:graphicFrameMk id="246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21.329" v="1067" actId="1076"/>
          <ac:graphicFrameMkLst>
            <pc:docMk/>
            <pc:sldMk cId="0" sldId="452"/>
            <ac:graphicFrameMk id="14747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7:12:29.579" v="1079" actId="1038"/>
          <ac:graphicFrameMkLst>
            <pc:docMk/>
            <pc:sldMk cId="0" sldId="452"/>
            <ac:graphicFrameMk id="14749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5:31.031" v="2696" actId="1035"/>
        <pc:sldMkLst>
          <pc:docMk/>
          <pc:sldMk cId="0" sldId="454"/>
        </pc:sldMkLst>
        <pc:spChg chg="mod">
          <ac:chgData name="CAI JUN" userId="08ce88e1165b00db" providerId="LiveId" clId="{BEC4D8EC-3B38-4863-8FE9-B5C7F6EB80E5}" dt="2020-06-09T05:04:46.812" v="2641"/>
          <ac:spMkLst>
            <pc:docMk/>
            <pc:sldMk cId="0" sldId="454"/>
            <ac:spMk id="9" creationId="{00000000-0000-0000-0000-000000000000}"/>
          </ac:spMkLst>
        </pc:spChg>
        <pc:spChg chg="mod">
          <ac:chgData name="CAI JUN" userId="08ce88e1165b00db" providerId="LiveId" clId="{BEC4D8EC-3B38-4863-8FE9-B5C7F6EB80E5}" dt="2020-06-09T05:05:18.984" v="2691" actId="1036"/>
          <ac:spMkLst>
            <pc:docMk/>
            <pc:sldMk cId="0" sldId="454"/>
            <ac:spMk id="13" creationId="{00000000-0000-0000-0000-000000000000}"/>
          </ac:spMkLst>
        </pc:spChg>
        <pc:spChg chg="mod">
          <ac:chgData name="CAI JUN" userId="08ce88e1165b00db" providerId="LiveId" clId="{BEC4D8EC-3B38-4863-8FE9-B5C7F6EB80E5}" dt="2020-06-09T05:05:31.031" v="2696" actId="1035"/>
          <ac:spMkLst>
            <pc:docMk/>
            <pc:sldMk cId="0" sldId="454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4:24:12.664" v="40" actId="113"/>
          <ac:spMkLst>
            <pc:docMk/>
            <pc:sldMk cId="0" sldId="454"/>
            <ac:spMk id="32773" creationId="{00000000-0000-0000-0000-000000000000}"/>
          </ac:spMkLst>
        </pc:spChg>
        <pc:grpChg chg="mod">
          <ac:chgData name="CAI JUN" userId="08ce88e1165b00db" providerId="LiveId" clId="{BEC4D8EC-3B38-4863-8FE9-B5C7F6EB80E5}" dt="2020-06-09T05:05:07.312" v="2685" actId="1036"/>
          <ac:grpSpMkLst>
            <pc:docMk/>
            <pc:sldMk cId="0" sldId="454"/>
            <ac:grpSpMk id="4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3:57.711" v="35"/>
          <ac:graphicFrameMkLst>
            <pc:docMk/>
            <pc:sldMk cId="0" sldId="454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5:18.984" v="2691" actId="1036"/>
          <ac:graphicFrameMkLst>
            <pc:docMk/>
            <pc:sldMk cId="0" sldId="454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4:46.812" v="2641"/>
          <ac:graphicFrameMkLst>
            <pc:docMk/>
            <pc:sldMk cId="0" sldId="454"/>
            <ac:graphicFrameMk id="32772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9T05:04:46.812" v="2641"/>
          <ac:cxnSpMkLst>
            <pc:docMk/>
            <pc:sldMk cId="0" sldId="454"/>
            <ac:cxnSpMk id="3" creationId="{00000000-0000-0000-0000-000000000000}"/>
          </ac:cxnSpMkLst>
        </pc:cxnChg>
        <pc:cxnChg chg="mod">
          <ac:chgData name="CAI JUN" userId="08ce88e1165b00db" providerId="LiveId" clId="{BEC4D8EC-3B38-4863-8FE9-B5C7F6EB80E5}" dt="2020-06-09T05:05:18.984" v="2691" actId="1036"/>
          <ac:cxnSpMkLst>
            <pc:docMk/>
            <pc:sldMk cId="0" sldId="454"/>
            <ac:cxnSpMk id="14" creationId="{00000000-0000-0000-0000-000000000000}"/>
          </ac:cxnSpMkLst>
        </pc:cxnChg>
      </pc:sldChg>
      <pc:sldChg chg="modSp mod">
        <pc:chgData name="CAI JUN" userId="08ce88e1165b00db" providerId="LiveId" clId="{BEC4D8EC-3B38-4863-8FE9-B5C7F6EB80E5}" dt="2020-06-09T04:33:43.688" v="2509"/>
        <pc:sldMkLst>
          <pc:docMk/>
          <pc:sldMk cId="0" sldId="456"/>
        </pc:sldMkLst>
        <pc:graphicFrameChg chg="mod">
          <ac:chgData name="CAI JUN" userId="08ce88e1165b00db" providerId="LiveId" clId="{BEC4D8EC-3B38-4863-8FE9-B5C7F6EB80E5}" dt="2020-06-07T08:17:16.226" v="2408"/>
          <ac:graphicFrameMkLst>
            <pc:docMk/>
            <pc:sldMk cId="0" sldId="456"/>
            <ac:graphicFrameMk id="348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4:33:43.688" v="2509"/>
          <ac:graphicFrameMkLst>
            <pc:docMk/>
            <pc:sldMk cId="0" sldId="456"/>
            <ac:graphicFrameMk id="3481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6:50.906" v="2700"/>
        <pc:sldMkLst>
          <pc:docMk/>
          <pc:sldMk cId="0" sldId="457"/>
        </pc:sldMkLst>
        <pc:spChg chg="mod">
          <ac:chgData name="CAI JUN" userId="08ce88e1165b00db" providerId="LiveId" clId="{BEC4D8EC-3B38-4863-8FE9-B5C7F6EB80E5}" dt="2020-06-07T04:28:20.679" v="105" actId="113"/>
          <ac:spMkLst>
            <pc:docMk/>
            <pc:sldMk cId="0" sldId="457"/>
            <ac:spMk id="2" creationId="{00000000-0000-0000-0000-000000000000}"/>
          </ac:spMkLst>
        </pc:spChg>
        <pc:spChg chg="mod">
          <ac:chgData name="CAI JUN" userId="08ce88e1165b00db" providerId="LiveId" clId="{BEC4D8EC-3B38-4863-8FE9-B5C7F6EB80E5}" dt="2020-06-07T08:28:01.976" v="2499" actId="6549"/>
          <ac:spMkLst>
            <pc:docMk/>
            <pc:sldMk cId="0" sldId="457"/>
            <ac:spMk id="35843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9T05:06:50.906" v="2700"/>
          <ac:graphicFrameMkLst>
            <pc:docMk/>
            <pc:sldMk cId="0" sldId="457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6:36.031" v="2698"/>
          <ac:graphicFrameMkLst>
            <pc:docMk/>
            <pc:sldMk cId="0" sldId="457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7:59.133" v="97"/>
          <ac:graphicFrameMkLst>
            <pc:docMk/>
            <pc:sldMk cId="0" sldId="457"/>
            <ac:graphicFrameMk id="35847" creationId="{00000000-0000-0000-0000-000000000000}"/>
          </ac:graphicFrameMkLst>
        </pc:graphicFrameChg>
      </pc:sldChg>
      <pc:sldChg chg="modSp">
        <pc:chgData name="CAI JUN" userId="08ce88e1165b00db" providerId="LiveId" clId="{BEC4D8EC-3B38-4863-8FE9-B5C7F6EB80E5}" dt="2020-06-07T05:57:49.529" v="187"/>
        <pc:sldMkLst>
          <pc:docMk/>
          <pc:sldMk cId="0" sldId="458"/>
        </pc:sldMkLst>
        <pc:spChg chg="mod">
          <ac:chgData name="CAI JUN" userId="08ce88e1165b00db" providerId="LiveId" clId="{BEC4D8EC-3B38-4863-8FE9-B5C7F6EB80E5}" dt="2020-06-07T05:57:49.529" v="187"/>
          <ac:spMkLst>
            <pc:docMk/>
            <pc:sldMk cId="0" sldId="458"/>
            <ac:spMk id="6147" creationId="{00000000-0000-0000-0000-000000000000}"/>
          </ac:spMkLst>
        </pc:spChg>
        <pc:spChg chg="mod">
          <ac:chgData name="CAI JUN" userId="08ce88e1165b00db" providerId="LiveId" clId="{BEC4D8EC-3B38-4863-8FE9-B5C7F6EB80E5}" dt="2020-06-07T05:57:49.529" v="187"/>
          <ac:spMkLst>
            <pc:docMk/>
            <pc:sldMk cId="0" sldId="458"/>
            <ac:spMk id="129213" creationId="{00000000-0000-0000-0000-000000000000}"/>
          </ac:spMkLst>
        </pc:spChg>
        <pc:grpChg chg="mod">
          <ac:chgData name="CAI JUN" userId="08ce88e1165b00db" providerId="LiveId" clId="{BEC4D8EC-3B38-4863-8FE9-B5C7F6EB80E5}" dt="2020-06-07T05:57:49.529" v="187"/>
          <ac:grpSpMkLst>
            <pc:docMk/>
            <pc:sldMk cId="0" sldId="458"/>
            <ac:grpSpMk id="129216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7:49.529" v="187"/>
          <ac:graphicFrameMkLst>
            <pc:docMk/>
            <pc:sldMk cId="0" sldId="458"/>
            <ac:graphicFrameMk id="614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7:49.529" v="187"/>
          <ac:graphicFrameMkLst>
            <pc:docMk/>
            <pc:sldMk cId="0" sldId="458"/>
            <ac:graphicFrameMk id="615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9T05:09:03.984" v="2733" actId="1038"/>
        <pc:sldMkLst>
          <pc:docMk/>
          <pc:sldMk cId="0" sldId="459"/>
        </pc:sldMkLst>
        <pc:spChg chg="mod">
          <ac:chgData name="CAI JUN" userId="08ce88e1165b00db" providerId="LiveId" clId="{BEC4D8EC-3B38-4863-8FE9-B5C7F6EB80E5}" dt="2020-06-09T05:08:55.781" v="2715"/>
          <ac:spMkLst>
            <pc:docMk/>
            <pc:sldMk cId="0" sldId="459"/>
            <ac:spMk id="11" creationId="{00000000-0000-0000-0000-000000000000}"/>
          </ac:spMkLst>
        </pc:spChg>
        <pc:spChg chg="mod">
          <ac:chgData name="CAI JUN" userId="08ce88e1165b00db" providerId="LiveId" clId="{BEC4D8EC-3B38-4863-8FE9-B5C7F6EB80E5}" dt="2020-06-09T05:08:55.781" v="2715"/>
          <ac:spMkLst>
            <pc:docMk/>
            <pc:sldMk cId="0" sldId="459"/>
            <ac:spMk id="13" creationId="{00000000-0000-0000-0000-000000000000}"/>
          </ac:spMkLst>
        </pc:spChg>
        <pc:spChg chg="mod">
          <ac:chgData name="CAI JUN" userId="08ce88e1165b00db" providerId="LiveId" clId="{BEC4D8EC-3B38-4863-8FE9-B5C7F6EB80E5}" dt="2020-06-07T04:29:10.992" v="115"/>
          <ac:spMkLst>
            <pc:docMk/>
            <pc:sldMk cId="0" sldId="459"/>
            <ac:spMk id="17" creationId="{00000000-0000-0000-0000-000000000000}"/>
          </ac:spMkLst>
        </pc:spChg>
        <pc:grpChg chg="mod">
          <ac:chgData name="CAI JUN" userId="08ce88e1165b00db" providerId="LiveId" clId="{BEC4D8EC-3B38-4863-8FE9-B5C7F6EB80E5}" dt="2020-06-07T04:29:10.992" v="115"/>
          <ac:grpSpMkLst>
            <pc:docMk/>
            <pc:sldMk cId="0" sldId="459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9T05:08:55.781" v="2715"/>
          <ac:grpSpMkLst>
            <pc:docMk/>
            <pc:sldMk cId="0" sldId="459"/>
            <ac:grpSpMk id="8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8:51.101" v="111"/>
          <ac:graphicFrameMkLst>
            <pc:docMk/>
            <pc:sldMk cId="0" sldId="459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8:55.781" v="2715"/>
          <ac:graphicFrameMkLst>
            <pc:docMk/>
            <pc:sldMk cId="0" sldId="459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9:03.984" v="2733" actId="1038"/>
          <ac:graphicFrameMkLst>
            <pc:docMk/>
            <pc:sldMk cId="0" sldId="459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9:10.992" v="115"/>
          <ac:graphicFrameMkLst>
            <pc:docMk/>
            <pc:sldMk cId="0" sldId="459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9:10.992" v="115"/>
          <ac:graphicFrameMkLst>
            <pc:docMk/>
            <pc:sldMk cId="0" sldId="459"/>
            <ac:graphicFrameMk id="16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9T05:08:55.781" v="2715"/>
          <ac:cxnSpMkLst>
            <pc:docMk/>
            <pc:sldMk cId="0" sldId="459"/>
            <ac:cxnSpMk id="12" creationId="{00000000-0000-0000-0000-000000000000}"/>
          </ac:cxnSpMkLst>
        </pc:cxnChg>
        <pc:cxnChg chg="mod">
          <ac:chgData name="CAI JUN" userId="08ce88e1165b00db" providerId="LiveId" clId="{BEC4D8EC-3B38-4863-8FE9-B5C7F6EB80E5}" dt="2020-06-09T05:08:55.781" v="2715"/>
          <ac:cxnSpMkLst>
            <pc:docMk/>
            <pc:sldMk cId="0" sldId="459"/>
            <ac:cxnSpMk id="14" creationId="{00000000-0000-0000-0000-000000000000}"/>
          </ac:cxnSpMkLst>
        </pc:cxnChg>
      </pc:sldChg>
      <pc:sldChg chg="modSp">
        <pc:chgData name="CAI JUN" userId="08ce88e1165b00db" providerId="LiveId" clId="{BEC4D8EC-3B38-4863-8FE9-B5C7F6EB80E5}" dt="2020-06-07T07:13:18.429" v="1091" actId="1036"/>
        <pc:sldMkLst>
          <pc:docMk/>
          <pc:sldMk cId="0" sldId="460"/>
        </pc:sldMkLst>
        <pc:spChg chg="mod">
          <ac:chgData name="CAI JUN" userId="08ce88e1165b00db" providerId="LiveId" clId="{BEC4D8EC-3B38-4863-8FE9-B5C7F6EB80E5}" dt="2020-06-07T07:13:18.429" v="1091" actId="1036"/>
          <ac:spMkLst>
            <pc:docMk/>
            <pc:sldMk cId="0" sldId="460"/>
            <ac:spMk id="10249" creationId="{00000000-0000-0000-0000-000000000000}"/>
          </ac:spMkLst>
        </pc:spChg>
        <pc:spChg chg="mod">
          <ac:chgData name="CAI JUN" userId="08ce88e1165b00db" providerId="LiveId" clId="{BEC4D8EC-3B38-4863-8FE9-B5C7F6EB80E5}" dt="2020-06-07T07:13:18.429" v="1091" actId="1036"/>
          <ac:spMkLst>
            <pc:docMk/>
            <pc:sldMk cId="0" sldId="460"/>
            <ac:spMk id="10251" creationId="{00000000-0000-0000-0000-000000000000}"/>
          </ac:spMkLst>
        </pc:spChg>
        <pc:grpChg chg="mod">
          <ac:chgData name="CAI JUN" userId="08ce88e1165b00db" providerId="LiveId" clId="{BEC4D8EC-3B38-4863-8FE9-B5C7F6EB80E5}" dt="2020-06-07T07:13:18.429" v="1091" actId="1036"/>
          <ac:grpSpMkLst>
            <pc:docMk/>
            <pc:sldMk cId="0" sldId="460"/>
            <ac:grpSpMk id="10253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5:59:01.560" v="202"/>
          <ac:graphicFrameMkLst>
            <pc:docMk/>
            <pc:sldMk cId="0" sldId="460"/>
            <ac:graphicFrameMk id="1024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09.372" v="204"/>
          <ac:graphicFrameMkLst>
            <pc:docMk/>
            <pc:sldMk cId="0" sldId="460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16.622" v="206"/>
          <ac:graphicFrameMkLst>
            <pc:docMk/>
            <pc:sldMk cId="0" sldId="460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5:59:24.185" v="208"/>
          <ac:graphicFrameMkLst>
            <pc:docMk/>
            <pc:sldMk cId="0" sldId="460"/>
            <ac:graphicFrameMk id="10247" creationId="{00000000-0000-0000-0000-000000000000}"/>
          </ac:graphicFrameMkLst>
        </pc:graphicFrame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48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0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4" creationId="{00000000-0000-0000-0000-000000000000}"/>
          </ac:cxnSpMkLst>
        </pc:cxnChg>
        <pc:cxnChg chg="mod">
          <ac:chgData name="CAI JUN" userId="08ce88e1165b00db" providerId="LiveId" clId="{BEC4D8EC-3B38-4863-8FE9-B5C7F6EB80E5}" dt="2020-06-07T07:13:18.429" v="1091" actId="1036"/>
          <ac:cxnSpMkLst>
            <pc:docMk/>
            <pc:sldMk cId="0" sldId="460"/>
            <ac:cxnSpMk id="10255" creationId="{00000000-0000-0000-0000-000000000000}"/>
          </ac:cxnSpMkLst>
        </pc:cxnChg>
      </pc:sldChg>
      <pc:sldChg chg="addSp delSp modSp mod">
        <pc:chgData name="CAI JUN" userId="08ce88e1165b00db" providerId="LiveId" clId="{BEC4D8EC-3B38-4863-8FE9-B5C7F6EB80E5}" dt="2020-06-07T06:07:13.957" v="399" actId="1037"/>
        <pc:sldMkLst>
          <pc:docMk/>
          <pc:sldMk cId="0" sldId="461"/>
        </pc:sldMkLst>
        <pc:spChg chg="mod topLvl">
          <ac:chgData name="CAI JUN" userId="08ce88e1165b00db" providerId="LiveId" clId="{BEC4D8EC-3B38-4863-8FE9-B5C7F6EB80E5}" dt="2020-06-07T06:07:03.488" v="337" actId="478"/>
          <ac:spMkLst>
            <pc:docMk/>
            <pc:sldMk cId="0" sldId="461"/>
            <ac:spMk id="12297" creationId="{00000000-0000-0000-0000-000000000000}"/>
          </ac:spMkLst>
        </pc:spChg>
        <pc:spChg chg="mod">
          <ac:chgData name="CAI JUN" userId="08ce88e1165b00db" providerId="LiveId" clId="{BEC4D8EC-3B38-4863-8FE9-B5C7F6EB80E5}" dt="2020-06-07T06:01:52.857" v="250"/>
          <ac:spMkLst>
            <pc:docMk/>
            <pc:sldMk cId="0" sldId="461"/>
            <ac:spMk id="12298" creationId="{00000000-0000-0000-0000-000000000000}"/>
          </ac:spMkLst>
        </pc:spChg>
        <pc:grpChg chg="mod">
          <ac:chgData name="CAI JUN" userId="08ce88e1165b00db" providerId="LiveId" clId="{BEC4D8EC-3B38-4863-8FE9-B5C7F6EB80E5}" dt="2020-06-07T06:01:52.857" v="250"/>
          <ac:grpSpMkLst>
            <pc:docMk/>
            <pc:sldMk cId="0" sldId="461"/>
            <ac:grpSpMk id="12291" creationId="{00000000-0000-0000-0000-000000000000}"/>
          </ac:grpSpMkLst>
        </pc:grpChg>
        <pc:grpChg chg="del mod">
          <ac:chgData name="CAI JUN" userId="08ce88e1165b00db" providerId="LiveId" clId="{BEC4D8EC-3B38-4863-8FE9-B5C7F6EB80E5}" dt="2020-06-07T06:07:03.488" v="337" actId="478"/>
          <ac:grpSpMkLst>
            <pc:docMk/>
            <pc:sldMk cId="0" sldId="461"/>
            <ac:grpSpMk id="12294" creationId="{00000000-0000-0000-0000-000000000000}"/>
          </ac:grpSpMkLst>
        </pc:grpChg>
        <pc:graphicFrameChg chg="add mod">
          <ac:chgData name="CAI JUN" userId="08ce88e1165b00db" providerId="LiveId" clId="{BEC4D8EC-3B38-4863-8FE9-B5C7F6EB80E5}" dt="2020-06-07T06:07:13.957" v="399" actId="1037"/>
          <ac:graphicFrameMkLst>
            <pc:docMk/>
            <pc:sldMk cId="0" sldId="461"/>
            <ac:graphicFrameMk id="18" creationId="{292A7EAC-717F-49CE-9FEA-0CE50690EF9B}"/>
          </ac:graphicFrameMkLst>
        </pc:graphicFrameChg>
        <pc:graphicFrameChg chg="mod">
          <ac:chgData name="CAI JUN" userId="08ce88e1165b00db" providerId="LiveId" clId="{BEC4D8EC-3B38-4863-8FE9-B5C7F6EB80E5}" dt="2020-06-07T06:01:30.982" v="244"/>
          <ac:graphicFrameMkLst>
            <pc:docMk/>
            <pc:sldMk cId="0" sldId="461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38.466" v="246"/>
          <ac:graphicFrameMkLst>
            <pc:docMk/>
            <pc:sldMk cId="0" sldId="461"/>
            <ac:graphicFrameMk id="12293" creationId="{00000000-0000-0000-0000-000000000000}"/>
          </ac:graphicFrameMkLst>
        </pc:graphicFrameChg>
        <pc:graphicFrameChg chg="del mod topLvl">
          <ac:chgData name="CAI JUN" userId="08ce88e1165b00db" providerId="LiveId" clId="{BEC4D8EC-3B38-4863-8FE9-B5C7F6EB80E5}" dt="2020-06-07T06:07:03.488" v="337" actId="478"/>
          <ac:graphicFrameMkLst>
            <pc:docMk/>
            <pc:sldMk cId="0" sldId="461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299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0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1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6:01:52.857" v="250"/>
          <ac:graphicFrameMkLst>
            <pc:docMk/>
            <pc:sldMk cId="0" sldId="461"/>
            <ac:graphicFrameMk id="12305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4:25:54.023" v="65"/>
        <pc:sldMkLst>
          <pc:docMk/>
          <pc:sldMk cId="2884782325" sldId="462"/>
        </pc:sldMkLst>
        <pc:spChg chg="mod">
          <ac:chgData name="CAI JUN" userId="08ce88e1165b00db" providerId="LiveId" clId="{BEC4D8EC-3B38-4863-8FE9-B5C7F6EB80E5}" dt="2020-06-07T04:25:07.133" v="54" actId="113"/>
          <ac:spMkLst>
            <pc:docMk/>
            <pc:sldMk cId="2884782325" sldId="462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4:25:41.601" v="62" actId="113"/>
          <ac:spMkLst>
            <pc:docMk/>
            <pc:sldMk cId="2884782325" sldId="462"/>
            <ac:spMk id="40" creationId="{00000000-0000-0000-0000-000000000000}"/>
          </ac:spMkLst>
        </pc:spChg>
        <pc:spChg chg="mod">
          <ac:chgData name="CAI JUN" userId="08ce88e1165b00db" providerId="LiveId" clId="{BEC4D8EC-3B38-4863-8FE9-B5C7F6EB80E5}" dt="2020-06-07T04:25:54.023" v="65"/>
          <ac:spMkLst>
            <pc:docMk/>
            <pc:sldMk cId="2884782325" sldId="462"/>
            <ac:spMk id="41" creationId="{00000000-0000-0000-0000-000000000000}"/>
          </ac:spMkLst>
        </pc:spChg>
        <pc:grpChg chg="mod">
          <ac:chgData name="CAI JUN" userId="08ce88e1165b00db" providerId="LiveId" clId="{BEC4D8EC-3B38-4863-8FE9-B5C7F6EB80E5}" dt="2020-06-07T04:25:54.023" v="65"/>
          <ac:grpSpMkLst>
            <pc:docMk/>
            <pc:sldMk cId="2884782325" sldId="462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25:36.586" v="60"/>
          <ac:grpSpMkLst>
            <pc:docMk/>
            <pc:sldMk cId="2884782325" sldId="462"/>
            <ac:grpSpMk id="5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5:16.711" v="56"/>
          <ac:graphicFrameMkLst>
            <pc:docMk/>
            <pc:sldMk cId="2884782325" sldId="462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25.883" v="58"/>
          <ac:graphicFrameMkLst>
            <pc:docMk/>
            <pc:sldMk cId="2884782325" sldId="462"/>
            <ac:graphicFrameMk id="3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37.273" v="61"/>
          <ac:graphicFrameMkLst>
            <pc:docMk/>
            <pc:sldMk cId="2884782325" sldId="462"/>
            <ac:graphicFrameMk id="3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5:54.023" v="65"/>
          <ac:graphicFrameMkLst>
            <pc:docMk/>
            <pc:sldMk cId="2884782325" sldId="462"/>
            <ac:graphicFrameMk id="39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8:17:30.038" v="2411"/>
        <pc:sldMkLst>
          <pc:docMk/>
          <pc:sldMk cId="4221795134" sldId="463"/>
        </pc:sldMkLst>
        <pc:spChg chg="mod">
          <ac:chgData name="CAI JUN" userId="08ce88e1165b00db" providerId="LiveId" clId="{BEC4D8EC-3B38-4863-8FE9-B5C7F6EB80E5}" dt="2020-06-07T04:26:20.945" v="70"/>
          <ac:spMkLst>
            <pc:docMk/>
            <pc:sldMk cId="4221795134" sldId="463"/>
            <ac:spMk id="12" creationId="{00000000-0000-0000-0000-000000000000}"/>
          </ac:spMkLst>
        </pc:spChg>
        <pc:spChg chg="mod">
          <ac:chgData name="CAI JUN" userId="08ce88e1165b00db" providerId="LiveId" clId="{BEC4D8EC-3B38-4863-8FE9-B5C7F6EB80E5}" dt="2020-06-07T04:26:31.523" v="72"/>
          <ac:spMkLst>
            <pc:docMk/>
            <pc:sldMk cId="4221795134" sldId="463"/>
            <ac:spMk id="19" creationId="{00000000-0000-0000-0000-000000000000}"/>
          </ac:spMkLst>
        </pc:spChg>
        <pc:spChg chg="mod">
          <ac:chgData name="CAI JUN" userId="08ce88e1165b00db" providerId="LiveId" clId="{BEC4D8EC-3B38-4863-8FE9-B5C7F6EB80E5}" dt="2020-06-07T04:26:53.367" v="82" actId="113"/>
          <ac:spMkLst>
            <pc:docMk/>
            <pc:sldMk cId="4221795134" sldId="463"/>
            <ac:spMk id="22" creationId="{00000000-0000-0000-0000-000000000000}"/>
          </ac:spMkLst>
        </pc:spChg>
        <pc:grpChg chg="mod">
          <ac:chgData name="CAI JUN" userId="08ce88e1165b00db" providerId="LiveId" clId="{BEC4D8EC-3B38-4863-8FE9-B5C7F6EB80E5}" dt="2020-06-07T04:26:31.523" v="72"/>
          <ac:grpSpMkLst>
            <pc:docMk/>
            <pc:sldMk cId="4221795134" sldId="463"/>
            <ac:grpSpMk id="2" creationId="{00000000-0000-0000-0000-000000000000}"/>
          </ac:grpSpMkLst>
        </pc:grpChg>
        <pc:grpChg chg="mod">
          <ac:chgData name="CAI JUN" userId="08ce88e1165b00db" providerId="LiveId" clId="{BEC4D8EC-3B38-4863-8FE9-B5C7F6EB80E5}" dt="2020-06-07T04:26:20.945" v="70"/>
          <ac:grpSpMkLst>
            <pc:docMk/>
            <pc:sldMk cId="4221795134" sldId="463"/>
            <ac:grpSpMk id="11" creationId="{00000000-0000-0000-0000-000000000000}"/>
          </ac:grpSpMkLst>
        </pc:grpChg>
        <pc:graphicFrameChg chg="mod">
          <ac:chgData name="CAI JUN" userId="08ce88e1165b00db" providerId="LiveId" clId="{BEC4D8EC-3B38-4863-8FE9-B5C7F6EB80E5}" dt="2020-06-07T04:26:20.945" v="70"/>
          <ac:graphicFrameMkLst>
            <pc:docMk/>
            <pc:sldMk cId="4221795134" sldId="463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6:20.945" v="70"/>
          <ac:graphicFrameMkLst>
            <pc:docMk/>
            <pc:sldMk cId="4221795134" sldId="463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6:39.492" v="78" actId="1035"/>
          <ac:graphicFrameMkLst>
            <pc:docMk/>
            <pc:sldMk cId="4221795134" sldId="463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17:30.038" v="2411"/>
          <ac:graphicFrameMkLst>
            <pc:docMk/>
            <pc:sldMk cId="4221795134" sldId="463"/>
            <ac:graphicFrameMk id="30" creationId="{00000000-0000-0000-0000-000000000000}"/>
          </ac:graphicFrameMkLst>
        </pc:graphicFrameChg>
      </pc:sldChg>
      <pc:sldChg chg="modSp mod">
        <pc:chgData name="CAI JUN" userId="08ce88e1165b00db" providerId="LiveId" clId="{BEC4D8EC-3B38-4863-8FE9-B5C7F6EB80E5}" dt="2020-06-07T08:08:29.648" v="2309"/>
        <pc:sldMkLst>
          <pc:docMk/>
          <pc:sldMk cId="2034169449" sldId="464"/>
        </pc:sldMkLst>
        <pc:spChg chg="ord">
          <ac:chgData name="CAI JUN" userId="08ce88e1165b00db" providerId="LiveId" clId="{BEC4D8EC-3B38-4863-8FE9-B5C7F6EB80E5}" dt="2020-06-07T04:21:25.195" v="0" actId="167"/>
          <ac:spMkLst>
            <pc:docMk/>
            <pc:sldMk cId="2034169449" sldId="464"/>
            <ac:spMk id="5" creationId="{00000000-0000-0000-0000-000000000000}"/>
          </ac:spMkLst>
        </pc:spChg>
        <pc:spChg chg="mod">
          <ac:chgData name="CAI JUN" userId="08ce88e1165b00db" providerId="LiveId" clId="{BEC4D8EC-3B38-4863-8FE9-B5C7F6EB80E5}" dt="2020-06-07T08:03:58.491" v="2142" actId="20577"/>
          <ac:spMkLst>
            <pc:docMk/>
            <pc:sldMk cId="2034169449" sldId="464"/>
            <ac:spMk id="8" creationId="{00000000-0000-0000-0000-000000000000}"/>
          </ac:spMkLst>
        </pc:spChg>
        <pc:spChg chg="mod">
          <ac:chgData name="CAI JUN" userId="08ce88e1165b00db" providerId="LiveId" clId="{BEC4D8EC-3B38-4863-8FE9-B5C7F6EB80E5}" dt="2020-06-07T04:22:21.461" v="15" actId="113"/>
          <ac:spMkLst>
            <pc:docMk/>
            <pc:sldMk cId="2034169449" sldId="464"/>
            <ac:spMk id="16" creationId="{00000000-0000-0000-0000-000000000000}"/>
          </ac:spMkLst>
        </pc:spChg>
        <pc:spChg chg="mod">
          <ac:chgData name="CAI JUN" userId="08ce88e1165b00db" providerId="LiveId" clId="{BEC4D8EC-3B38-4863-8FE9-B5C7F6EB80E5}" dt="2020-06-07T08:08:29.648" v="2309"/>
          <ac:spMkLst>
            <pc:docMk/>
            <pc:sldMk cId="2034169449" sldId="464"/>
            <ac:spMk id="22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4:22:41.133" v="20"/>
          <ac:graphicFrameMkLst>
            <pc:docMk/>
            <pc:sldMk cId="2034169449" sldId="46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1:34.179" v="2"/>
          <ac:graphicFrameMkLst>
            <pc:docMk/>
            <pc:sldMk cId="2034169449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4:21:42.820" v="4"/>
          <ac:graphicFrameMkLst>
            <pc:docMk/>
            <pc:sldMk cId="2034169449" sldId="464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3:23.460" v="2118" actId="1037"/>
          <ac:graphicFrameMkLst>
            <pc:docMk/>
            <pc:sldMk cId="2034169449" sldId="464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7:00.163" v="2220" actId="1036"/>
          <ac:graphicFrameMkLst>
            <pc:docMk/>
            <pc:sldMk cId="2034169449" sldId="464"/>
            <ac:graphicFrameMk id="17" creationId="{00000000-0000-0000-0000-000000000000}"/>
          </ac:graphicFrameMkLst>
        </pc:graphicFrameChg>
      </pc:sldChg>
      <pc:sldChg chg="delSp modSp mod">
        <pc:chgData name="CAI JUN" userId="08ce88e1165b00db" providerId="LiveId" clId="{BEC4D8EC-3B38-4863-8FE9-B5C7F6EB80E5}" dt="2020-06-09T05:01:23.890" v="2544"/>
        <pc:sldMkLst>
          <pc:docMk/>
          <pc:sldMk cId="1793121710" sldId="465"/>
        </pc:sldMkLst>
        <pc:spChg chg="mod">
          <ac:chgData name="CAI JUN" userId="08ce88e1165b00db" providerId="LiveId" clId="{BEC4D8EC-3B38-4863-8FE9-B5C7F6EB80E5}" dt="2020-06-07T08:08:49.397" v="2335"/>
          <ac:spMkLst>
            <pc:docMk/>
            <pc:sldMk cId="1793121710" sldId="465"/>
            <ac:spMk id="3" creationId="{00000000-0000-0000-0000-000000000000}"/>
          </ac:spMkLst>
        </pc:spChg>
        <pc:spChg chg="mod">
          <ac:chgData name="CAI JUN" userId="08ce88e1165b00db" providerId="LiveId" clId="{BEC4D8EC-3B38-4863-8FE9-B5C7F6EB80E5}" dt="2020-06-07T08:06:38.007" v="2203" actId="1035"/>
          <ac:spMkLst>
            <pc:docMk/>
            <pc:sldMk cId="1793121710" sldId="465"/>
            <ac:spMk id="5" creationId="{00000000-0000-0000-0000-000000000000}"/>
          </ac:spMkLst>
        </pc:spChg>
        <pc:spChg chg="mod">
          <ac:chgData name="CAI JUN" userId="08ce88e1165b00db" providerId="LiveId" clId="{BEC4D8EC-3B38-4863-8FE9-B5C7F6EB80E5}" dt="2020-06-07T08:09:41.632" v="2370" actId="6549"/>
          <ac:spMkLst>
            <pc:docMk/>
            <pc:sldMk cId="1793121710" sldId="465"/>
            <ac:spMk id="8" creationId="{00000000-0000-0000-0000-000000000000}"/>
          </ac:spMkLst>
        </pc:spChg>
        <pc:spChg chg="mod">
          <ac:chgData name="CAI JUN" userId="08ce88e1165b00db" providerId="LiveId" clId="{BEC4D8EC-3B38-4863-8FE9-B5C7F6EB80E5}" dt="2020-06-07T08:06:42.476" v="2212" actId="1035"/>
          <ac:spMkLst>
            <pc:docMk/>
            <pc:sldMk cId="1793121710" sldId="465"/>
            <ac:spMk id="10" creationId="{00000000-0000-0000-0000-000000000000}"/>
          </ac:spMkLst>
        </pc:spChg>
        <pc:graphicFrameChg chg="mod">
          <ac:chgData name="CAI JUN" userId="08ce88e1165b00db" providerId="LiveId" clId="{BEC4D8EC-3B38-4863-8FE9-B5C7F6EB80E5}" dt="2020-06-07T08:06:22.851" v="2186" actId="1076"/>
          <ac:graphicFrameMkLst>
            <pc:docMk/>
            <pc:sldMk cId="1793121710" sldId="46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6:38.007" v="2203" actId="1035"/>
          <ac:graphicFrameMkLst>
            <pc:docMk/>
            <pc:sldMk cId="1793121710" sldId="465"/>
            <ac:graphicFrameMk id="4" creationId="{00000000-0000-0000-0000-000000000000}"/>
          </ac:graphicFrameMkLst>
        </pc:graphicFrameChg>
        <pc:graphicFrameChg chg="del mod">
          <ac:chgData name="CAI JUN" userId="08ce88e1165b00db" providerId="LiveId" clId="{BEC4D8EC-3B38-4863-8FE9-B5C7F6EB80E5}" dt="2020-06-07T08:06:09.085" v="2156" actId="478"/>
          <ac:graphicFrameMkLst>
            <pc:docMk/>
            <pc:sldMk cId="1793121710" sldId="465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9T05:01:23.890" v="2544"/>
          <ac:graphicFrameMkLst>
            <pc:docMk/>
            <pc:sldMk cId="1793121710" sldId="465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EC4D8EC-3B38-4863-8FE9-B5C7F6EB80E5}" dt="2020-06-07T08:09:47.741" v="2396" actId="1037"/>
          <ac:graphicFrameMkLst>
            <pc:docMk/>
            <pc:sldMk cId="1793121710" sldId="465"/>
            <ac:graphicFrameMk id="9" creationId="{00000000-0000-0000-0000-000000000000}"/>
          </ac:graphicFrameMkLst>
        </pc:graphicFrameChg>
      </pc:sldChg>
      <pc:sldChg chg="modSp add mod">
        <pc:chgData name="CAI JUN" userId="08ce88e1165b00db" providerId="LiveId" clId="{BEC4D8EC-3B38-4863-8FE9-B5C7F6EB80E5}" dt="2020-06-09T04:56:42.405" v="2541"/>
        <pc:sldMkLst>
          <pc:docMk/>
          <pc:sldMk cId="2026691421" sldId="466"/>
        </pc:sldMkLst>
        <pc:graphicFrameChg chg="mod">
          <ac:chgData name="CAI JUN" userId="08ce88e1165b00db" providerId="LiveId" clId="{BEC4D8EC-3B38-4863-8FE9-B5C7F6EB80E5}" dt="2020-06-09T04:56:42.405" v="2541"/>
          <ac:graphicFrameMkLst>
            <pc:docMk/>
            <pc:sldMk cId="2026691421" sldId="466"/>
            <ac:graphicFrameMk id="34819" creationId="{00000000-0000-0000-0000-000000000000}"/>
          </ac:graphicFrameMkLst>
        </pc:graphicFrameChg>
      </pc:sldChg>
    </pc:docChg>
  </pc:docChgLst>
  <pc:docChgLst>
    <pc:chgData name="Cai Jun" userId="57e790d697ad4281" providerId="LiveId" clId="{C04202DE-1468-4F8C-BB3E-132F7E91D186}"/>
    <pc:docChg chg="undo custSel addSld delSld">
      <pc:chgData name="Cai Jun" userId="57e790d697ad4281" providerId="LiveId" clId="{C04202DE-1468-4F8C-BB3E-132F7E91D186}" dt="2020-06-29T01:36:04.632" v="40" actId="47"/>
      <pc:docMkLst>
        <pc:docMk/>
      </pc:docMkLst>
      <pc:sldChg chg="add del">
        <pc:chgData name="Cai Jun" userId="57e790d697ad4281" providerId="LiveId" clId="{C04202DE-1468-4F8C-BB3E-132F7E91D186}" dt="2020-06-29T01:35:59.160" v="36" actId="47"/>
        <pc:sldMkLst>
          <pc:docMk/>
          <pc:sldMk cId="0" sldId="420"/>
        </pc:sldMkLst>
      </pc:sldChg>
      <pc:sldChg chg="del">
        <pc:chgData name="Cai Jun" userId="57e790d697ad4281" providerId="LiveId" clId="{C04202DE-1468-4F8C-BB3E-132F7E91D186}" dt="2020-06-29T01:35:49.790" v="0" actId="47"/>
        <pc:sldMkLst>
          <pc:docMk/>
          <pc:sldMk cId="0" sldId="421"/>
        </pc:sldMkLst>
      </pc:sldChg>
      <pc:sldChg chg="del">
        <pc:chgData name="Cai Jun" userId="57e790d697ad4281" providerId="LiveId" clId="{C04202DE-1468-4F8C-BB3E-132F7E91D186}" dt="2020-06-29T01:35:50.533" v="1" actId="47"/>
        <pc:sldMkLst>
          <pc:docMk/>
          <pc:sldMk cId="0" sldId="422"/>
        </pc:sldMkLst>
      </pc:sldChg>
      <pc:sldChg chg="del">
        <pc:chgData name="Cai Jun" userId="57e790d697ad4281" providerId="LiveId" clId="{C04202DE-1468-4F8C-BB3E-132F7E91D186}" dt="2020-06-29T01:35:50.806" v="3" actId="47"/>
        <pc:sldMkLst>
          <pc:docMk/>
          <pc:sldMk cId="0" sldId="423"/>
        </pc:sldMkLst>
      </pc:sldChg>
      <pc:sldChg chg="del">
        <pc:chgData name="Cai Jun" userId="57e790d697ad4281" providerId="LiveId" clId="{C04202DE-1468-4F8C-BB3E-132F7E91D186}" dt="2020-06-29T01:35:51.150" v="5" actId="47"/>
        <pc:sldMkLst>
          <pc:docMk/>
          <pc:sldMk cId="0" sldId="424"/>
        </pc:sldMkLst>
      </pc:sldChg>
      <pc:sldChg chg="del">
        <pc:chgData name="Cai Jun" userId="57e790d697ad4281" providerId="LiveId" clId="{C04202DE-1468-4F8C-BB3E-132F7E91D186}" dt="2020-06-29T01:35:51.338" v="6" actId="47"/>
        <pc:sldMkLst>
          <pc:docMk/>
          <pc:sldMk cId="0" sldId="425"/>
        </pc:sldMkLst>
      </pc:sldChg>
      <pc:sldChg chg="del">
        <pc:chgData name="Cai Jun" userId="57e790d697ad4281" providerId="LiveId" clId="{C04202DE-1468-4F8C-BB3E-132F7E91D186}" dt="2020-06-29T01:35:51.494" v="7" actId="47"/>
        <pc:sldMkLst>
          <pc:docMk/>
          <pc:sldMk cId="0" sldId="426"/>
        </pc:sldMkLst>
      </pc:sldChg>
      <pc:sldChg chg="del">
        <pc:chgData name="Cai Jun" userId="57e790d697ad4281" providerId="LiveId" clId="{C04202DE-1468-4F8C-BB3E-132F7E91D186}" dt="2020-06-29T01:35:51.650" v="8" actId="47"/>
        <pc:sldMkLst>
          <pc:docMk/>
          <pc:sldMk cId="0" sldId="427"/>
        </pc:sldMkLst>
      </pc:sldChg>
      <pc:sldChg chg="del">
        <pc:chgData name="Cai Jun" userId="57e790d697ad4281" providerId="LiveId" clId="{C04202DE-1468-4F8C-BB3E-132F7E91D186}" dt="2020-06-29T01:35:51.815" v="9" actId="47"/>
        <pc:sldMkLst>
          <pc:docMk/>
          <pc:sldMk cId="0" sldId="432"/>
        </pc:sldMkLst>
      </pc:sldChg>
      <pc:sldChg chg="del">
        <pc:chgData name="Cai Jun" userId="57e790d697ad4281" providerId="LiveId" clId="{C04202DE-1468-4F8C-BB3E-132F7E91D186}" dt="2020-06-29T01:35:51.988" v="10" actId="47"/>
        <pc:sldMkLst>
          <pc:docMk/>
          <pc:sldMk cId="0" sldId="433"/>
        </pc:sldMkLst>
      </pc:sldChg>
      <pc:sldChg chg="del">
        <pc:chgData name="Cai Jun" userId="57e790d697ad4281" providerId="LiveId" clId="{C04202DE-1468-4F8C-BB3E-132F7E91D186}" dt="2020-06-29T01:35:52.160" v="11" actId="47"/>
        <pc:sldMkLst>
          <pc:docMk/>
          <pc:sldMk cId="0" sldId="434"/>
        </pc:sldMkLst>
      </pc:sldChg>
      <pc:sldChg chg="del">
        <pc:chgData name="Cai Jun" userId="57e790d697ad4281" providerId="LiveId" clId="{C04202DE-1468-4F8C-BB3E-132F7E91D186}" dt="2020-06-29T01:35:52.473" v="13" actId="47"/>
        <pc:sldMkLst>
          <pc:docMk/>
          <pc:sldMk cId="0" sldId="435"/>
        </pc:sldMkLst>
      </pc:sldChg>
      <pc:sldChg chg="del">
        <pc:chgData name="Cai Jun" userId="57e790d697ad4281" providerId="LiveId" clId="{C04202DE-1468-4F8C-BB3E-132F7E91D186}" dt="2020-06-29T01:35:52.645" v="14" actId="47"/>
        <pc:sldMkLst>
          <pc:docMk/>
          <pc:sldMk cId="0" sldId="436"/>
        </pc:sldMkLst>
      </pc:sldChg>
      <pc:sldChg chg="del">
        <pc:chgData name="Cai Jun" userId="57e790d697ad4281" providerId="LiveId" clId="{C04202DE-1468-4F8C-BB3E-132F7E91D186}" dt="2020-06-29T01:35:53.152" v="17" actId="47"/>
        <pc:sldMkLst>
          <pc:docMk/>
          <pc:sldMk cId="0" sldId="437"/>
        </pc:sldMkLst>
      </pc:sldChg>
      <pc:sldChg chg="del">
        <pc:chgData name="Cai Jun" userId="57e790d697ad4281" providerId="LiveId" clId="{C04202DE-1468-4F8C-BB3E-132F7E91D186}" dt="2020-06-29T01:35:53.324" v="18" actId="47"/>
        <pc:sldMkLst>
          <pc:docMk/>
          <pc:sldMk cId="0" sldId="438"/>
        </pc:sldMkLst>
      </pc:sldChg>
      <pc:sldChg chg="del">
        <pc:chgData name="Cai Jun" userId="57e790d697ad4281" providerId="LiveId" clId="{C04202DE-1468-4F8C-BB3E-132F7E91D186}" dt="2020-06-29T01:35:53.496" v="19" actId="47"/>
        <pc:sldMkLst>
          <pc:docMk/>
          <pc:sldMk cId="0" sldId="439"/>
        </pc:sldMkLst>
      </pc:sldChg>
      <pc:sldChg chg="del">
        <pc:chgData name="Cai Jun" userId="57e790d697ad4281" providerId="LiveId" clId="{C04202DE-1468-4F8C-BB3E-132F7E91D186}" dt="2020-06-29T01:35:53.669" v="20" actId="47"/>
        <pc:sldMkLst>
          <pc:docMk/>
          <pc:sldMk cId="0" sldId="440"/>
        </pc:sldMkLst>
      </pc:sldChg>
      <pc:sldChg chg="del">
        <pc:chgData name="Cai Jun" userId="57e790d697ad4281" providerId="LiveId" clId="{C04202DE-1468-4F8C-BB3E-132F7E91D186}" dt="2020-06-29T01:35:53.825" v="21" actId="47"/>
        <pc:sldMkLst>
          <pc:docMk/>
          <pc:sldMk cId="0" sldId="441"/>
        </pc:sldMkLst>
      </pc:sldChg>
      <pc:sldChg chg="del">
        <pc:chgData name="Cai Jun" userId="57e790d697ad4281" providerId="LiveId" clId="{C04202DE-1468-4F8C-BB3E-132F7E91D186}" dt="2020-06-29T01:35:53.997" v="22" actId="47"/>
        <pc:sldMkLst>
          <pc:docMk/>
          <pc:sldMk cId="0" sldId="442"/>
        </pc:sldMkLst>
      </pc:sldChg>
      <pc:sldChg chg="del">
        <pc:chgData name="Cai Jun" userId="57e790d697ad4281" providerId="LiveId" clId="{C04202DE-1468-4F8C-BB3E-132F7E91D186}" dt="2020-06-29T01:35:55.715" v="32" actId="47"/>
        <pc:sldMkLst>
          <pc:docMk/>
          <pc:sldMk cId="0" sldId="443"/>
        </pc:sldMkLst>
      </pc:sldChg>
      <pc:sldChg chg="add del">
        <pc:chgData name="Cai Jun" userId="57e790d697ad4281" providerId="LiveId" clId="{C04202DE-1468-4F8C-BB3E-132F7E91D186}" dt="2020-06-29T01:36:04.022" v="39" actId="47"/>
        <pc:sldMkLst>
          <pc:docMk/>
          <pc:sldMk cId="0" sldId="444"/>
        </pc:sldMkLst>
      </pc:sldChg>
      <pc:sldChg chg="add del">
        <pc:chgData name="Cai Jun" userId="57e790d697ad4281" providerId="LiveId" clId="{C04202DE-1468-4F8C-BB3E-132F7E91D186}" dt="2020-06-29T01:36:04.632" v="40" actId="47"/>
        <pc:sldMkLst>
          <pc:docMk/>
          <pc:sldMk cId="0" sldId="445"/>
        </pc:sldMkLst>
      </pc:sldChg>
      <pc:sldChg chg="del">
        <pc:chgData name="Cai Jun" userId="57e790d697ad4281" providerId="LiveId" clId="{C04202DE-1468-4F8C-BB3E-132F7E91D186}" dt="2020-06-29T01:35:52.316" v="12" actId="47"/>
        <pc:sldMkLst>
          <pc:docMk/>
          <pc:sldMk cId="0" sldId="447"/>
        </pc:sldMkLst>
      </pc:sldChg>
      <pc:sldChg chg="del">
        <pc:chgData name="Cai Jun" userId="57e790d697ad4281" providerId="LiveId" clId="{C04202DE-1468-4F8C-BB3E-132F7E91D186}" dt="2020-06-29T01:35:52.801" v="15" actId="47"/>
        <pc:sldMkLst>
          <pc:docMk/>
          <pc:sldMk cId="0" sldId="449"/>
        </pc:sldMkLst>
      </pc:sldChg>
      <pc:sldChg chg="del">
        <pc:chgData name="Cai Jun" userId="57e790d697ad4281" providerId="LiveId" clId="{C04202DE-1468-4F8C-BB3E-132F7E91D186}" dt="2020-06-29T01:35:52.988" v="16" actId="47"/>
        <pc:sldMkLst>
          <pc:docMk/>
          <pc:sldMk cId="0" sldId="452"/>
        </pc:sldMkLst>
      </pc:sldChg>
      <pc:sldChg chg="del">
        <pc:chgData name="Cai Jun" userId="57e790d697ad4281" providerId="LiveId" clId="{C04202DE-1468-4F8C-BB3E-132F7E91D186}" dt="2020-06-29T01:35:54.498" v="25" actId="47"/>
        <pc:sldMkLst>
          <pc:docMk/>
          <pc:sldMk cId="0" sldId="454"/>
        </pc:sldMkLst>
      </pc:sldChg>
      <pc:sldChg chg="del">
        <pc:chgData name="Cai Jun" userId="57e790d697ad4281" providerId="LiveId" clId="{C04202DE-1468-4F8C-BB3E-132F7E91D186}" dt="2020-06-29T01:35:55.016" v="28" actId="47"/>
        <pc:sldMkLst>
          <pc:docMk/>
          <pc:sldMk cId="0" sldId="456"/>
        </pc:sldMkLst>
      </pc:sldChg>
      <pc:sldChg chg="del">
        <pc:chgData name="Cai Jun" userId="57e790d697ad4281" providerId="LiveId" clId="{C04202DE-1468-4F8C-BB3E-132F7E91D186}" dt="2020-06-29T01:35:55.347" v="30" actId="47"/>
        <pc:sldMkLst>
          <pc:docMk/>
          <pc:sldMk cId="0" sldId="457"/>
        </pc:sldMkLst>
      </pc:sldChg>
      <pc:sldChg chg="del">
        <pc:chgData name="Cai Jun" userId="57e790d697ad4281" providerId="LiveId" clId="{C04202DE-1468-4F8C-BB3E-132F7E91D186}" dt="2020-06-29T01:35:55.534" v="31" actId="47"/>
        <pc:sldMkLst>
          <pc:docMk/>
          <pc:sldMk cId="0" sldId="459"/>
        </pc:sldMkLst>
      </pc:sldChg>
      <pc:sldChg chg="del">
        <pc:chgData name="Cai Jun" userId="57e790d697ad4281" providerId="LiveId" clId="{C04202DE-1468-4F8C-BB3E-132F7E91D186}" dt="2020-06-29T01:35:50.634" v="2" actId="47"/>
        <pc:sldMkLst>
          <pc:docMk/>
          <pc:sldMk cId="0" sldId="460"/>
        </pc:sldMkLst>
      </pc:sldChg>
      <pc:sldChg chg="del">
        <pc:chgData name="Cai Jun" userId="57e790d697ad4281" providerId="LiveId" clId="{C04202DE-1468-4F8C-BB3E-132F7E91D186}" dt="2020-06-29T01:35:50.994" v="4" actId="47"/>
        <pc:sldMkLst>
          <pc:docMk/>
          <pc:sldMk cId="0" sldId="461"/>
        </pc:sldMkLst>
      </pc:sldChg>
      <pc:sldChg chg="del">
        <pc:chgData name="Cai Jun" userId="57e790d697ad4281" providerId="LiveId" clId="{C04202DE-1468-4F8C-BB3E-132F7E91D186}" dt="2020-06-29T01:35:54.671" v="26" actId="47"/>
        <pc:sldMkLst>
          <pc:docMk/>
          <pc:sldMk cId="2884782325" sldId="462"/>
        </pc:sldMkLst>
      </pc:sldChg>
      <pc:sldChg chg="del">
        <pc:chgData name="Cai Jun" userId="57e790d697ad4281" providerId="LiveId" clId="{C04202DE-1468-4F8C-BB3E-132F7E91D186}" dt="2020-06-29T01:35:54.843" v="27" actId="47"/>
        <pc:sldMkLst>
          <pc:docMk/>
          <pc:sldMk cId="4221795134" sldId="463"/>
        </pc:sldMkLst>
      </pc:sldChg>
      <pc:sldChg chg="del">
        <pc:chgData name="Cai Jun" userId="57e790d697ad4281" providerId="LiveId" clId="{C04202DE-1468-4F8C-BB3E-132F7E91D186}" dt="2020-06-29T01:35:54.169" v="23" actId="47"/>
        <pc:sldMkLst>
          <pc:docMk/>
          <pc:sldMk cId="2034169449" sldId="464"/>
        </pc:sldMkLst>
      </pc:sldChg>
      <pc:sldChg chg="del">
        <pc:chgData name="Cai Jun" userId="57e790d697ad4281" providerId="LiveId" clId="{C04202DE-1468-4F8C-BB3E-132F7E91D186}" dt="2020-06-29T01:35:54.341" v="24" actId="47"/>
        <pc:sldMkLst>
          <pc:docMk/>
          <pc:sldMk cId="1793121710" sldId="465"/>
        </pc:sldMkLst>
      </pc:sldChg>
      <pc:sldChg chg="del">
        <pc:chgData name="Cai Jun" userId="57e790d697ad4281" providerId="LiveId" clId="{C04202DE-1468-4F8C-BB3E-132F7E91D186}" dt="2020-06-29T01:35:55.181" v="29" actId="47"/>
        <pc:sldMkLst>
          <pc:docMk/>
          <pc:sldMk cId="2026691421" sldId="466"/>
        </pc:sldMkLst>
      </pc:sldChg>
    </pc:docChg>
  </pc:docChgLst>
  <pc:docChgLst>
    <pc:chgData name="Cai Jun" userId="57e790d697ad4281" providerId="LiveId" clId="{B9F3A06A-BF53-4B0A-9385-745EA9DBE9CB}"/>
    <pc:docChg chg="undo custSel modSld">
      <pc:chgData name="Cai Jun" userId="57e790d697ad4281" providerId="LiveId" clId="{B9F3A06A-BF53-4B0A-9385-745EA9DBE9CB}" dt="2020-06-08T03:16:40.536" v="84"/>
      <pc:docMkLst>
        <pc:docMk/>
      </pc:docMkLst>
      <pc:sldChg chg="modSp mod">
        <pc:chgData name="Cai Jun" userId="57e790d697ad4281" providerId="LiveId" clId="{B9F3A06A-BF53-4B0A-9385-745EA9DBE9CB}" dt="2020-06-08T03:14:14.875" v="70" actId="1036"/>
        <pc:sldMkLst>
          <pc:docMk/>
          <pc:sldMk cId="0" sldId="420"/>
        </pc:sldMkLst>
        <pc:graphicFrameChg chg="mod">
          <ac:chgData name="Cai Jun" userId="57e790d697ad4281" providerId="LiveId" clId="{B9F3A06A-BF53-4B0A-9385-745EA9DBE9CB}" dt="2020-06-08T03:14:14.875" v="70" actId="1036"/>
          <ac:graphicFrameMkLst>
            <pc:docMk/>
            <pc:sldMk cId="0" sldId="420"/>
            <ac:graphicFrameMk id="7170" creationId="{00000000-0000-0000-0000-000000000000}"/>
          </ac:graphicFrameMkLst>
        </pc:graphicFrameChg>
      </pc:sldChg>
      <pc:sldChg chg="modSp mod">
        <pc:chgData name="Cai Jun" userId="57e790d697ad4281" providerId="LiveId" clId="{B9F3A06A-BF53-4B0A-9385-745EA9DBE9CB}" dt="2020-06-08T03:14:52.884" v="75" actId="1076"/>
        <pc:sldMkLst>
          <pc:docMk/>
          <pc:sldMk cId="0" sldId="437"/>
        </pc:sldMkLst>
        <pc:spChg chg="mod">
          <ac:chgData name="Cai Jun" userId="57e790d697ad4281" providerId="LiveId" clId="{B9F3A06A-BF53-4B0A-9385-745EA9DBE9CB}" dt="2020-06-08T03:14:42.872" v="74" actId="1038"/>
          <ac:spMkLst>
            <pc:docMk/>
            <pc:sldMk cId="0" sldId="437"/>
            <ac:spMk id="25612" creationId="{00000000-0000-0000-0000-000000000000}"/>
          </ac:spMkLst>
        </pc:spChg>
        <pc:spChg chg="mod">
          <ac:chgData name="Cai Jun" userId="57e790d697ad4281" providerId="LiveId" clId="{B9F3A06A-BF53-4B0A-9385-745EA9DBE9CB}" dt="2020-06-08T03:14:42.872" v="74" actId="1038"/>
          <ac:spMkLst>
            <pc:docMk/>
            <pc:sldMk cId="0" sldId="437"/>
            <ac:spMk id="25613" creationId="{00000000-0000-0000-0000-000000000000}"/>
          </ac:spMkLst>
        </pc:spChg>
        <pc:grpChg chg="mod">
          <ac:chgData name="Cai Jun" userId="57e790d697ad4281" providerId="LiveId" clId="{B9F3A06A-BF53-4B0A-9385-745EA9DBE9CB}" dt="2020-06-08T03:14:42.872" v="74" actId="1038"/>
          <ac:grpSpMkLst>
            <pc:docMk/>
            <pc:sldMk cId="0" sldId="437"/>
            <ac:grpSpMk id="160775" creationId="{00000000-0000-0000-0000-000000000000}"/>
          </ac:grpSpMkLst>
        </pc:grpChg>
        <pc:graphicFrameChg chg="mod">
          <ac:chgData name="Cai Jun" userId="57e790d697ad4281" providerId="LiveId" clId="{B9F3A06A-BF53-4B0A-9385-745EA9DBE9CB}" dt="2020-06-08T03:14:52.884" v="75" actId="1076"/>
          <ac:graphicFrameMkLst>
            <pc:docMk/>
            <pc:sldMk cId="0" sldId="437"/>
            <ac:graphicFrameMk id="19" creationId="{DB2F51B1-1DF4-415C-B3D5-9ADF72B7C1D8}"/>
          </ac:graphicFrameMkLst>
        </pc:graphicFrameChg>
        <pc:graphicFrameChg chg="mod">
          <ac:chgData name="Cai Jun" userId="57e790d697ad4281" providerId="LiveId" clId="{B9F3A06A-BF53-4B0A-9385-745EA9DBE9CB}" dt="2020-06-08T03:14:42.872" v="74" actId="1038"/>
          <ac:graphicFrameMkLst>
            <pc:docMk/>
            <pc:sldMk cId="0" sldId="437"/>
            <ac:graphicFrameMk id="160774" creationId="{00000000-0000-0000-0000-000000000000}"/>
          </ac:graphicFrameMkLst>
        </pc:graphicFrameChg>
      </pc:sldChg>
      <pc:sldChg chg="modSp mod">
        <pc:chgData name="Cai Jun" userId="57e790d697ad4281" providerId="LiveId" clId="{B9F3A06A-BF53-4B0A-9385-745EA9DBE9CB}" dt="2020-06-08T03:16:21.508" v="82" actId="6549"/>
        <pc:sldMkLst>
          <pc:docMk/>
          <pc:sldMk cId="0" sldId="438"/>
        </pc:sldMkLst>
        <pc:spChg chg="mod">
          <ac:chgData name="Cai Jun" userId="57e790d697ad4281" providerId="LiveId" clId="{B9F3A06A-BF53-4B0A-9385-745EA9DBE9CB}" dt="2020-06-08T03:16:21.508" v="82" actId="6549"/>
          <ac:spMkLst>
            <pc:docMk/>
            <pc:sldMk cId="0" sldId="438"/>
            <ac:spMk id="26635" creationId="{00000000-0000-0000-0000-000000000000}"/>
          </ac:spMkLst>
        </pc:spChg>
      </pc:sldChg>
      <pc:sldChg chg="addSp delSp modSp">
        <pc:chgData name="Cai Jun" userId="57e790d697ad4281" providerId="LiveId" clId="{B9F3A06A-BF53-4B0A-9385-745EA9DBE9CB}" dt="2020-06-08T03:16:40.536" v="84"/>
        <pc:sldMkLst>
          <pc:docMk/>
          <pc:sldMk cId="0" sldId="439"/>
        </pc:sldMkLst>
        <pc:spChg chg="mod">
          <ac:chgData name="Cai Jun" userId="57e790d697ad4281" providerId="LiveId" clId="{B9F3A06A-BF53-4B0A-9385-745EA9DBE9CB}" dt="2020-06-08T03:16:40.536" v="84"/>
          <ac:spMkLst>
            <pc:docMk/>
            <pc:sldMk cId="0" sldId="439"/>
            <ac:spMk id="31" creationId="{739F85DC-F51C-428C-BAF4-DB8FD420DFE2}"/>
          </ac:spMkLst>
        </pc:spChg>
        <pc:spChg chg="mod">
          <ac:chgData name="Cai Jun" userId="57e790d697ad4281" providerId="LiveId" clId="{B9F3A06A-BF53-4B0A-9385-745EA9DBE9CB}" dt="2020-06-08T03:16:40.536" v="84"/>
          <ac:spMkLst>
            <pc:docMk/>
            <pc:sldMk cId="0" sldId="439"/>
            <ac:spMk id="32" creationId="{EDFA4CFD-636A-4522-A22D-56CEDE5A4959}"/>
          </ac:spMkLst>
        </pc:spChg>
        <pc:grpChg chg="del">
          <ac:chgData name="Cai Jun" userId="57e790d697ad4281" providerId="LiveId" clId="{B9F3A06A-BF53-4B0A-9385-745EA9DBE9CB}" dt="2020-06-08T03:16:40.005" v="83" actId="478"/>
          <ac:grpSpMkLst>
            <pc:docMk/>
            <pc:sldMk cId="0" sldId="439"/>
            <ac:grpSpMk id="23" creationId="{028608D8-8B6D-4496-B27D-EE4F4A491079}"/>
          </ac:grpSpMkLst>
        </pc:grpChg>
        <pc:grpChg chg="add mod">
          <ac:chgData name="Cai Jun" userId="57e790d697ad4281" providerId="LiveId" clId="{B9F3A06A-BF53-4B0A-9385-745EA9DBE9CB}" dt="2020-06-08T03:16:40.536" v="84"/>
          <ac:grpSpMkLst>
            <pc:docMk/>
            <pc:sldMk cId="0" sldId="439"/>
            <ac:grpSpMk id="28" creationId="{EA8D31AB-185D-496D-96C0-A790088BF753}"/>
          </ac:grpSpMkLst>
        </pc:grpChg>
        <pc:grpChg chg="mod">
          <ac:chgData name="Cai Jun" userId="57e790d697ad4281" providerId="LiveId" clId="{B9F3A06A-BF53-4B0A-9385-745EA9DBE9CB}" dt="2020-06-08T03:16:40.536" v="84"/>
          <ac:grpSpMkLst>
            <pc:docMk/>
            <pc:sldMk cId="0" sldId="439"/>
            <ac:grpSpMk id="29" creationId="{F674A76E-FD2F-4AA3-81E8-2E8CE560C57E}"/>
          </ac:grpSpMkLst>
        </pc:grpChg>
        <pc:graphicFrameChg chg="mod">
          <ac:chgData name="Cai Jun" userId="57e790d697ad4281" providerId="LiveId" clId="{B9F3A06A-BF53-4B0A-9385-745EA9DBE9CB}" dt="2020-06-08T03:16:40.536" v="84"/>
          <ac:graphicFrameMkLst>
            <pc:docMk/>
            <pc:sldMk cId="0" sldId="439"/>
            <ac:graphicFrameMk id="30" creationId="{CA937541-3C17-404D-ABEF-C42CC1EDF2BA}"/>
          </ac:graphicFrameMkLst>
        </pc:graphicFrameChg>
      </pc:sldChg>
      <pc:sldChg chg="modSp mod">
        <pc:chgData name="Cai Jun" userId="57e790d697ad4281" providerId="LiveId" clId="{B9F3A06A-BF53-4B0A-9385-745EA9DBE9CB}" dt="2020-06-08T03:14:03.146" v="55" actId="1035"/>
        <pc:sldMkLst>
          <pc:docMk/>
          <pc:sldMk cId="0" sldId="458"/>
        </pc:sldMkLst>
        <pc:spChg chg="mod">
          <ac:chgData name="Cai Jun" userId="57e790d697ad4281" providerId="LiveId" clId="{B9F3A06A-BF53-4B0A-9385-745EA9DBE9CB}" dt="2020-06-08T03:14:03.146" v="55" actId="1035"/>
          <ac:spMkLst>
            <pc:docMk/>
            <pc:sldMk cId="0" sldId="458"/>
            <ac:spMk id="6147" creationId="{00000000-0000-0000-0000-000000000000}"/>
          </ac:spMkLst>
        </pc:spChg>
        <pc:spChg chg="mod">
          <ac:chgData name="Cai Jun" userId="57e790d697ad4281" providerId="LiveId" clId="{B9F3A06A-BF53-4B0A-9385-745EA9DBE9CB}" dt="2020-06-08T03:14:03.146" v="55" actId="1035"/>
          <ac:spMkLst>
            <pc:docMk/>
            <pc:sldMk cId="0" sldId="458"/>
            <ac:spMk id="129213" creationId="{00000000-0000-0000-0000-000000000000}"/>
          </ac:spMkLst>
        </pc:spChg>
        <pc:grpChg chg="mod">
          <ac:chgData name="Cai Jun" userId="57e790d697ad4281" providerId="LiveId" clId="{B9F3A06A-BF53-4B0A-9385-745EA9DBE9CB}" dt="2020-06-08T03:14:03.146" v="55" actId="1035"/>
          <ac:grpSpMkLst>
            <pc:docMk/>
            <pc:sldMk cId="0" sldId="458"/>
            <ac:grpSpMk id="129216" creationId="{00000000-0000-0000-0000-000000000000}"/>
          </ac:grpSpMkLst>
        </pc:grpChg>
        <pc:graphicFrameChg chg="mod">
          <ac:chgData name="Cai Jun" userId="57e790d697ad4281" providerId="LiveId" clId="{B9F3A06A-BF53-4B0A-9385-745EA9DBE9CB}" dt="2020-06-08T03:14:03.146" v="55" actId="1035"/>
          <ac:graphicFrameMkLst>
            <pc:docMk/>
            <pc:sldMk cId="0" sldId="458"/>
            <ac:graphicFrameMk id="6148" creationId="{00000000-0000-0000-0000-000000000000}"/>
          </ac:graphicFrameMkLst>
        </pc:graphicFrameChg>
        <pc:graphicFrameChg chg="mod">
          <ac:chgData name="Cai Jun" userId="57e790d697ad4281" providerId="LiveId" clId="{B9F3A06A-BF53-4B0A-9385-745EA9DBE9CB}" dt="2020-06-08T03:14:03.146" v="55" actId="1035"/>
          <ac:graphicFrameMkLst>
            <pc:docMk/>
            <pc:sldMk cId="0" sldId="458"/>
            <ac:graphicFrameMk id="6150" creationId="{00000000-0000-0000-0000-000000000000}"/>
          </ac:graphicFrameMkLst>
        </pc:graphicFrameChg>
      </pc:sldChg>
    </pc:docChg>
  </pc:docChgLst>
  <pc:docChgLst>
    <pc:chgData name="Jun Cai" userId="57e790d697ad4281" providerId="LiveId" clId="{F6ACE5D4-5685-45E0-88FA-A15C1D82532C}"/>
    <pc:docChg chg="modSld">
      <pc:chgData name="Jun Cai" userId="57e790d697ad4281" providerId="LiveId" clId="{F6ACE5D4-5685-45E0-88FA-A15C1D82532C}" dt="2019-12-17T00:48:22.909" v="229" actId="207"/>
      <pc:docMkLst>
        <pc:docMk/>
      </pc:docMkLst>
      <pc:sldChg chg="delSp modSp">
        <pc:chgData name="Jun Cai" userId="57e790d697ad4281" providerId="LiveId" clId="{F6ACE5D4-5685-45E0-88FA-A15C1D82532C}" dt="2019-12-17T00:42:58.908" v="37" actId="1038"/>
        <pc:sldMkLst>
          <pc:docMk/>
          <pc:sldMk cId="0" sldId="423"/>
        </pc:sldMkLst>
        <pc:grpChg chg="del">
          <ac:chgData name="Jun Cai" userId="57e790d697ad4281" providerId="LiveId" clId="{F6ACE5D4-5685-45E0-88FA-A15C1D82532C}" dt="2019-12-17T00:42:45.464" v="0" actId="478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Jun Cai" userId="57e790d697ad4281" providerId="LiveId" clId="{F6ACE5D4-5685-45E0-88FA-A15C1D82532C}" dt="2019-12-17T00:42:58.908" v="37" actId="1038"/>
          <ac:graphicFrameMkLst>
            <pc:docMk/>
            <pc:sldMk cId="0" sldId="423"/>
            <ac:graphicFrameMk id="11266" creationId="{00000000-0000-0000-0000-000000000000}"/>
          </ac:graphicFrameMkLst>
        </pc:graphicFrameChg>
      </pc:sldChg>
      <pc:sldChg chg="modSp">
        <pc:chgData name="Jun Cai" userId="57e790d697ad4281" providerId="LiveId" clId="{F6ACE5D4-5685-45E0-88FA-A15C1D82532C}" dt="2019-12-17T00:45:07.621" v="107" actId="207"/>
        <pc:sldMkLst>
          <pc:docMk/>
          <pc:sldMk cId="0" sldId="433"/>
        </pc:sldMkLst>
        <pc:spChg chg="mod">
          <ac:chgData name="Jun Cai" userId="57e790d697ad4281" providerId="LiveId" clId="{F6ACE5D4-5685-45E0-88FA-A15C1D82532C}" dt="2019-12-17T00:45:07.621" v="107" actId="207"/>
          <ac:spMkLst>
            <pc:docMk/>
            <pc:sldMk cId="0" sldId="433"/>
            <ac:spMk id="13" creationId="{00000000-0000-0000-0000-000000000000}"/>
          </ac:spMkLst>
        </pc:spChg>
        <pc:grpChg chg="mod">
          <ac:chgData name="Jun Cai" userId="57e790d697ad4281" providerId="LiveId" clId="{F6ACE5D4-5685-45E0-88FA-A15C1D82532C}" dt="2019-12-17T00:44:35.610" v="101" actId="1036"/>
          <ac:grpSpMkLst>
            <pc:docMk/>
            <pc:sldMk cId="0" sldId="433"/>
            <ac:grpSpMk id="156696" creationId="{00000000-0000-0000-0000-000000000000}"/>
          </ac:grpSpMkLst>
        </pc:grpChg>
      </pc:sldChg>
      <pc:sldChg chg="modSp">
        <pc:chgData name="Jun Cai" userId="57e790d697ad4281" providerId="LiveId" clId="{F6ACE5D4-5685-45E0-88FA-A15C1D82532C}" dt="2019-12-17T00:45:46.960" v="123" actId="1037"/>
        <pc:sldMkLst>
          <pc:docMk/>
          <pc:sldMk cId="0" sldId="434"/>
        </pc:sldMkLst>
        <pc:spChg chg="mod">
          <ac:chgData name="Jun Cai" userId="57e790d697ad4281" providerId="LiveId" clId="{F6ACE5D4-5685-45E0-88FA-A15C1D82532C}" dt="2019-12-17T00:45:46.960" v="123" actId="1037"/>
          <ac:spMkLst>
            <pc:docMk/>
            <pc:sldMk cId="0" sldId="434"/>
            <ac:spMk id="19472" creationId="{00000000-0000-0000-0000-000000000000}"/>
          </ac:spMkLst>
        </pc:spChg>
        <pc:grpChg chg="mod">
          <ac:chgData name="Jun Cai" userId="57e790d697ad4281" providerId="LiveId" clId="{F6ACE5D4-5685-45E0-88FA-A15C1D82532C}" dt="2019-12-17T00:45:46.960" v="123" actId="1037"/>
          <ac:grpSpMkLst>
            <pc:docMk/>
            <pc:sldMk cId="0" sldId="434"/>
            <ac:grpSpMk id="158725" creationId="{00000000-0000-0000-0000-000000000000}"/>
          </ac:grpSpMkLst>
        </pc:grpChg>
      </pc:sldChg>
      <pc:sldChg chg="addSp delSp modSp">
        <pc:chgData name="Jun Cai" userId="57e790d697ad4281" providerId="LiveId" clId="{F6ACE5D4-5685-45E0-88FA-A15C1D82532C}" dt="2019-12-17T00:48:22.909" v="229" actId="207"/>
        <pc:sldMkLst>
          <pc:docMk/>
          <pc:sldMk cId="0" sldId="452"/>
        </pc:sldMkLst>
        <pc:spChg chg="add mod">
          <ac:chgData name="Jun Cai" userId="57e790d697ad4281" providerId="LiveId" clId="{F6ACE5D4-5685-45E0-88FA-A15C1D82532C}" dt="2019-12-17T00:47:37.275" v="211" actId="14100"/>
          <ac:spMkLst>
            <pc:docMk/>
            <pc:sldMk cId="0" sldId="452"/>
            <ac:spMk id="26" creationId="{192B4DE7-ACCA-4B0B-9259-E3571F9286C5}"/>
          </ac:spMkLst>
        </pc:spChg>
        <pc:spChg chg="mod">
          <ac:chgData name="Jun Cai" userId="57e790d697ad4281" providerId="LiveId" clId="{F6ACE5D4-5685-45E0-88FA-A15C1D82532C}" dt="2019-12-17T00:48:22.909" v="229" actId="207"/>
          <ac:spMkLst>
            <pc:docMk/>
            <pc:sldMk cId="0" sldId="452"/>
            <ac:spMk id="24593" creationId="{00000000-0000-0000-0000-000000000000}"/>
          </ac:spMkLst>
        </pc:spChg>
        <pc:spChg chg="del">
          <ac:chgData name="Jun Cai" userId="57e790d697ad4281" providerId="LiveId" clId="{F6ACE5D4-5685-45E0-88FA-A15C1D82532C}" dt="2019-12-17T00:46:09.824" v="124"/>
          <ac:spMkLst>
            <pc:docMk/>
            <pc:sldMk cId="0" sldId="452"/>
            <ac:spMk id="147487" creationId="{00000000-0000-0000-0000-000000000000}"/>
          </ac:spMkLst>
        </pc:spChg>
        <pc:grpChg chg="mod">
          <ac:chgData name="Jun Cai" userId="57e790d697ad4281" providerId="LiveId" clId="{F6ACE5D4-5685-45E0-88FA-A15C1D82532C}" dt="2019-12-17T00:46:48.403" v="164" actId="1076"/>
          <ac:grpSpMkLst>
            <pc:docMk/>
            <pc:sldMk cId="0" sldId="452"/>
            <ac:grpSpMk id="147494" creationId="{00000000-0000-0000-0000-000000000000}"/>
          </ac:grpSpMkLst>
        </pc:grpChg>
        <pc:grpChg chg="mod">
          <ac:chgData name="Jun Cai" userId="57e790d697ad4281" providerId="LiveId" clId="{F6ACE5D4-5685-45E0-88FA-A15C1D82532C}" dt="2019-12-17T00:48:18.870" v="228" actId="1037"/>
          <ac:grpSpMkLst>
            <pc:docMk/>
            <pc:sldMk cId="0" sldId="452"/>
            <ac:grpSpMk id="147496" creationId="{00000000-0000-0000-0000-000000000000}"/>
          </ac:grpSpMkLst>
        </pc:grpChg>
        <pc:graphicFrameChg chg="mod">
          <ac:chgData name="Jun Cai" userId="57e790d697ad4281" providerId="LiveId" clId="{F6ACE5D4-5685-45E0-88FA-A15C1D82532C}" dt="2019-12-17T00:46:44.236" v="163" actId="1037"/>
          <ac:graphicFrameMkLst>
            <pc:docMk/>
            <pc:sldMk cId="0" sldId="452"/>
            <ac:graphicFrameMk id="24595" creationId="{00000000-0000-0000-0000-000000000000}"/>
          </ac:graphicFrameMkLst>
        </pc:graphicFrameChg>
        <pc:graphicFrameChg chg="mod">
          <ac:chgData name="Jun Cai" userId="57e790d697ad4281" providerId="LiveId" clId="{F6ACE5D4-5685-45E0-88FA-A15C1D82532C}" dt="2019-12-17T00:47:29.665" v="210" actId="14100"/>
          <ac:graphicFrameMkLst>
            <pc:docMk/>
            <pc:sldMk cId="0" sldId="452"/>
            <ac:graphicFrameMk id="24598" creationId="{00000000-0000-0000-0000-000000000000}"/>
          </ac:graphicFrameMkLst>
        </pc:graphicFrameChg>
        <pc:graphicFrameChg chg="mod">
          <ac:chgData name="Jun Cai" userId="57e790d697ad4281" providerId="LiveId" clId="{F6ACE5D4-5685-45E0-88FA-A15C1D82532C}" dt="2019-12-17T00:47:00.413" v="200" actId="1037"/>
          <ac:graphicFrameMkLst>
            <pc:docMk/>
            <pc:sldMk cId="0" sldId="452"/>
            <ac:graphicFrameMk id="2459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35D6B4E8-C8AD-4008-8C6E-66C37C521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196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0ADA-FC8C-450D-A0A7-4BA0B0849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02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CA3EA-DE12-4061-AEF5-5CFC7A47D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1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0A572-EB1C-461E-9BC6-578A656056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6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65EE-086B-407A-8AAB-EEB2FF3CA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7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B3144-3DCF-4E2A-A0D7-2487BAAC9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3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4CA9-62B7-4D87-BBFA-03A0FF4F69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DC16F-66AC-41D5-BEEF-691E4AEC0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24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08F5C-22C5-467F-BC2A-7193B3AB2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8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6019-2274-4BB7-A335-F7071683E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7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3E2D3-7866-4B78-9188-75E8CE71E0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47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8E6C9-99F8-46A5-9E9F-3D610E77D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D76B9-CF43-4426-91BA-13B3D43E7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08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0A1F3BA-760F-4B42-9F69-0C0075E88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4850" y="1543050"/>
            <a:ext cx="79057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第五章 化学平衡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Chemical Equilibria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495300" y="1581150"/>
            <a:ext cx="7981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190750" indent="-21907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 言</a:t>
            </a:r>
            <a:endParaRPr kumimoji="1" lang="zh-CN" altLang="en-US" sz="6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03" name="Text Box 179"/>
          <p:cNvSpPr txBox="1">
            <a:spLocks noChangeArrowheads="1"/>
          </p:cNvSpPr>
          <p:nvPr/>
        </p:nvSpPr>
        <p:spPr bwMode="auto">
          <a:xfrm>
            <a:off x="923925" y="811213"/>
            <a:ext cx="7202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731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◆ 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化学平衡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系统中反应物和产物的种类和数量宏观上不随时间改变。</a:t>
            </a:r>
            <a:endParaRPr lang="zh-CN" altLang="en-US" sz="28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29207" name="Text Box 183"/>
          <p:cNvSpPr txBox="1">
            <a:spLocks noChangeArrowheads="1"/>
          </p:cNvSpPr>
          <p:nvPr/>
        </p:nvSpPr>
        <p:spPr bwMode="auto">
          <a:xfrm>
            <a:off x="923925" y="2011363"/>
            <a:ext cx="72024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731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◆ 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经验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对一个化学平衡的系统，将系统中反应物和产物的浓度性质以一定方式组合，是一个仅与温度和反应系统本性有关的常数，称为</a:t>
            </a:r>
            <a:r>
              <a:rPr lang="zh-CN" altLang="en-US" sz="28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平衡常数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29208" name="Text Box 184"/>
          <p:cNvSpPr txBox="1">
            <a:spLocks noChangeArrowheads="1"/>
          </p:cNvSpPr>
          <p:nvPr/>
        </p:nvSpPr>
        <p:spPr bwMode="auto">
          <a:xfrm>
            <a:off x="923925" y="3944135"/>
            <a:ext cx="72024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731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◆ 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热力学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从理论上论证了上述经验，给出了平衡时温度、压力与系统组成的关系。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5" name="Text Box 193"/>
          <p:cNvSpPr txBox="1">
            <a:spLocks noChangeArrowheads="1"/>
          </p:cNvSpPr>
          <p:nvPr/>
        </p:nvSpPr>
        <p:spPr bwMode="auto">
          <a:xfrm>
            <a:off x="974725" y="5091113"/>
            <a:ext cx="7126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82600" indent="-482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l"/>
            </a:pPr>
            <a:r>
              <a:rPr kumimoji="1" lang="zh-CN" altLang="en-US" sz="280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判断反应的方向与限度；</a:t>
            </a:r>
          </a:p>
          <a:p>
            <a:pPr algn="just" eaLnBrk="1" hangingPunct="1"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l"/>
            </a:pPr>
            <a:r>
              <a:rPr kumimoji="1" lang="zh-CN" altLang="en-US" sz="280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建立由热性质数据计算平衡常数的方法。</a:t>
            </a: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16" name="Group 192"/>
          <p:cNvGrpSpPr>
            <a:grpSpLocks/>
          </p:cNvGrpSpPr>
          <p:nvPr/>
        </p:nvGrpSpPr>
        <p:grpSpPr bwMode="auto">
          <a:xfrm>
            <a:off x="1357313" y="1909763"/>
            <a:ext cx="6045200" cy="2984500"/>
            <a:chOff x="1008" y="1296"/>
            <a:chExt cx="3808" cy="1880"/>
          </a:xfrm>
        </p:grpSpPr>
        <p:sp>
          <p:nvSpPr>
            <p:cNvPr id="6147" name="AutoShape 186"/>
            <p:cNvSpPr>
              <a:spLocks noChangeArrowheads="1"/>
            </p:cNvSpPr>
            <p:nvPr/>
          </p:nvSpPr>
          <p:spPr bwMode="auto">
            <a:xfrm>
              <a:off x="1008" y="1296"/>
              <a:ext cx="3808" cy="188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6148" name="Object 1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737719"/>
                </p:ext>
              </p:extLst>
            </p:nvPr>
          </p:nvGraphicFramePr>
          <p:xfrm>
            <a:off x="1988" y="1817"/>
            <a:ext cx="199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346040" imgH="203040" progId="Equation.DSMT4">
                    <p:embed/>
                  </p:oleObj>
                </mc:Choice>
                <mc:Fallback>
                  <p:oleObj name="Equation" r:id="rId3" imgW="1346040" imgH="203040" progId="Equation.DSMT4">
                    <p:embed/>
                    <p:pic>
                      <p:nvPicPr>
                        <p:cNvPr id="6148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1817"/>
                          <a:ext cx="1994" cy="299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213" name="Text Box 189"/>
            <p:cNvSpPr txBox="1">
              <a:spLocks noChangeArrowheads="1"/>
            </p:cNvSpPr>
            <p:nvPr/>
          </p:nvSpPr>
          <p:spPr bwMode="auto">
            <a:xfrm>
              <a:off x="1110" y="1388"/>
              <a:ext cx="1460" cy="3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2" charset="-122"/>
                </a:rPr>
                <a:t>理想气体反应</a:t>
              </a:r>
              <a:endParaRPr kumimoji="1" lang="zh-CN" altLang="en-US" sz="2400" dirty="0">
                <a:ea typeface="黑体" pitchFamily="2" charset="-122"/>
              </a:endParaRPr>
            </a:p>
          </p:txBody>
        </p:sp>
        <p:graphicFrame>
          <p:nvGraphicFramePr>
            <p:cNvPr id="6150" name="Object 1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528597"/>
                </p:ext>
              </p:extLst>
            </p:nvPr>
          </p:nvGraphicFramePr>
          <p:xfrm>
            <a:off x="2023" y="2144"/>
            <a:ext cx="1905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206360" imgH="609480" progId="Equation.DSMT4">
                    <p:embed/>
                  </p:oleObj>
                </mc:Choice>
                <mc:Fallback>
                  <p:oleObj name="Equation" r:id="rId5" imgW="1206360" imgH="609480" progId="Equation.DSMT4">
                    <p:embed/>
                    <p:pic>
                      <p:nvPicPr>
                        <p:cNvPr id="615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3" y="2144"/>
                          <a:ext cx="1905" cy="960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57741"/>
              </p:ext>
            </p:extLst>
          </p:nvPr>
        </p:nvGraphicFramePr>
        <p:xfrm>
          <a:off x="2327067" y="1036855"/>
          <a:ext cx="4320223" cy="67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612800" imgH="253800" progId="Equation.DSMT4">
                  <p:embed/>
                </p:oleObj>
              </mc:Choice>
              <mc:Fallback>
                <p:oleObj name="Equation" r:id="rId3" imgW="1612800" imgH="253800" progId="Equation.DSMT4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067" y="1036855"/>
                        <a:ext cx="4320223" cy="679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43000" y="2247900"/>
            <a:ext cx="71818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单位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影响因素，即压力、温度、组成对它的影响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各平衡常数之间的相互关系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81050" y="2400300"/>
            <a:ext cx="204788" cy="2238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762000" y="3048000"/>
            <a:ext cx="204788" cy="2238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800100" y="3695700"/>
            <a:ext cx="204788" cy="2238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800100" y="4324350"/>
            <a:ext cx="204788" cy="2238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8319</TotalTime>
  <Words>134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591</cp:revision>
  <dcterms:created xsi:type="dcterms:W3CDTF">1998-06-15T09:16:02Z</dcterms:created>
  <dcterms:modified xsi:type="dcterms:W3CDTF">2020-06-29T01:36:16Z</dcterms:modified>
</cp:coreProperties>
</file>