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0"/>
  </p:notesMasterIdLst>
  <p:sldIdLst>
    <p:sldId id="421" r:id="rId2"/>
    <p:sldId id="422" r:id="rId3"/>
    <p:sldId id="460" r:id="rId4"/>
    <p:sldId id="423" r:id="rId5"/>
    <p:sldId id="461" r:id="rId6"/>
    <p:sldId id="424" r:id="rId7"/>
    <p:sldId id="425" r:id="rId8"/>
    <p:sldId id="426" r:id="rId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0000FF"/>
    <a:srgbClr val="FF5050"/>
    <a:srgbClr val="FF0000"/>
    <a:srgbClr val="993300"/>
    <a:srgbClr val="777777"/>
    <a:srgbClr val="66C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E66C70-D19E-445D-83F9-C5C42475FDFB}" v="431" dt="2021-03-01T00:56:40.7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9" autoAdjust="0"/>
    <p:restoredTop sz="94613" autoAdjust="0"/>
  </p:normalViewPr>
  <p:slideViewPr>
    <p:cSldViewPr snapToGrid="0">
      <p:cViewPr varScale="1">
        <p:scale>
          <a:sx n="89" d="100"/>
          <a:sy n="89" d="100"/>
        </p:scale>
        <p:origin x="103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37" d="100"/>
          <a:sy n="37" d="100"/>
        </p:scale>
        <p:origin x="-14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3-210" userId="08ce88e1165b00db" providerId="LiveId" clId="{66E66C70-D19E-445D-83F9-C5C42475FDFB}"/>
    <pc:docChg chg="modSld">
      <pc:chgData name="3-210" userId="08ce88e1165b00db" providerId="LiveId" clId="{66E66C70-D19E-445D-83F9-C5C42475FDFB}" dt="2021-03-01T00:54:47.968" v="493"/>
      <pc:docMkLst>
        <pc:docMk/>
      </pc:docMkLst>
      <pc:sldChg chg="modSp mod">
        <pc:chgData name="3-210" userId="08ce88e1165b00db" providerId="LiveId" clId="{66E66C70-D19E-445D-83F9-C5C42475FDFB}" dt="2021-03-01T00:46:09.199" v="390" actId="6549"/>
        <pc:sldMkLst>
          <pc:docMk/>
          <pc:sldMk cId="0" sldId="422"/>
        </pc:sldMkLst>
        <pc:spChg chg="mod">
          <ac:chgData name="3-210" userId="08ce88e1165b00db" providerId="LiveId" clId="{66E66C70-D19E-445D-83F9-C5C42475FDFB}" dt="2021-03-01T00:46:09.199" v="390" actId="6549"/>
          <ac:spMkLst>
            <pc:docMk/>
            <pc:sldMk cId="0" sldId="422"/>
            <ac:spMk id="9222" creationId="{00000000-0000-0000-0000-000000000000}"/>
          </ac:spMkLst>
        </pc:spChg>
        <pc:graphicFrameChg chg="mod">
          <ac:chgData name="3-210" userId="08ce88e1165b00db" providerId="LiveId" clId="{66E66C70-D19E-445D-83F9-C5C42475FDFB}" dt="2021-02-25T02:58:20.615" v="20" actId="1076"/>
          <ac:graphicFrameMkLst>
            <pc:docMk/>
            <pc:sldMk cId="0" sldId="422"/>
            <ac:graphicFrameMk id="9223" creationId="{00000000-0000-0000-0000-000000000000}"/>
          </ac:graphicFrameMkLst>
        </pc:graphicFrameChg>
      </pc:sldChg>
      <pc:sldChg chg="addSp modSp mod">
        <pc:chgData name="3-210" userId="08ce88e1165b00db" providerId="LiveId" clId="{66E66C70-D19E-445D-83F9-C5C42475FDFB}" dt="2021-03-01T00:47:37.180" v="470" actId="14100"/>
        <pc:sldMkLst>
          <pc:docMk/>
          <pc:sldMk cId="0" sldId="460"/>
        </pc:sldMkLst>
        <pc:spChg chg="add mod">
          <ac:chgData name="3-210" userId="08ce88e1165b00db" providerId="LiveId" clId="{66E66C70-D19E-445D-83F9-C5C42475FDFB}" dt="2021-03-01T00:44:05.941" v="137" actId="1035"/>
          <ac:spMkLst>
            <pc:docMk/>
            <pc:sldMk cId="0" sldId="460"/>
            <ac:spMk id="17" creationId="{F44A4182-552F-429F-9BC2-12AAF657735E}"/>
          </ac:spMkLst>
        </pc:spChg>
        <pc:spChg chg="mod">
          <ac:chgData name="3-210" userId="08ce88e1165b00db" providerId="LiveId" clId="{66E66C70-D19E-445D-83F9-C5C42475FDFB}" dt="2021-03-01T00:41:39.522" v="38" actId="20577"/>
          <ac:spMkLst>
            <pc:docMk/>
            <pc:sldMk cId="0" sldId="460"/>
            <ac:spMk id="10244" creationId="{00000000-0000-0000-0000-000000000000}"/>
          </ac:spMkLst>
        </pc:spChg>
        <pc:spChg chg="mod">
          <ac:chgData name="3-210" userId="08ce88e1165b00db" providerId="LiveId" clId="{66E66C70-D19E-445D-83F9-C5C42475FDFB}" dt="2021-03-01T00:47:37.180" v="470" actId="14100"/>
          <ac:spMkLst>
            <pc:docMk/>
            <pc:sldMk cId="0" sldId="460"/>
            <ac:spMk id="10245" creationId="{00000000-0000-0000-0000-000000000000}"/>
          </ac:spMkLst>
        </pc:spChg>
        <pc:spChg chg="mod">
          <ac:chgData name="3-210" userId="08ce88e1165b00db" providerId="LiveId" clId="{66E66C70-D19E-445D-83F9-C5C42475FDFB}" dt="2021-03-01T00:45:38.916" v="361" actId="1038"/>
          <ac:spMkLst>
            <pc:docMk/>
            <pc:sldMk cId="0" sldId="460"/>
            <ac:spMk id="10251" creationId="{00000000-0000-0000-0000-000000000000}"/>
          </ac:spMkLst>
        </pc:spChg>
        <pc:spChg chg="mod">
          <ac:chgData name="3-210" userId="08ce88e1165b00db" providerId="LiveId" clId="{66E66C70-D19E-445D-83F9-C5C42475FDFB}" dt="2021-03-01T00:47:32.132" v="469" actId="14100"/>
          <ac:spMkLst>
            <pc:docMk/>
            <pc:sldMk cId="0" sldId="460"/>
            <ac:spMk id="10252" creationId="{00000000-0000-0000-0000-000000000000}"/>
          </ac:spMkLst>
        </pc:spChg>
        <pc:grpChg chg="mod">
          <ac:chgData name="3-210" userId="08ce88e1165b00db" providerId="LiveId" clId="{66E66C70-D19E-445D-83F9-C5C42475FDFB}" dt="2021-03-01T00:42:59.409" v="64" actId="1076"/>
          <ac:grpSpMkLst>
            <pc:docMk/>
            <pc:sldMk cId="0" sldId="460"/>
            <ac:grpSpMk id="10253" creationId="{00000000-0000-0000-0000-000000000000}"/>
          </ac:grpSpMkLst>
        </pc:grpChg>
        <pc:graphicFrameChg chg="mod">
          <ac:chgData name="3-210" userId="08ce88e1165b00db" providerId="LiveId" clId="{66E66C70-D19E-445D-83F9-C5C42475FDFB}" dt="2021-03-01T00:41:54.914" v="57"/>
          <ac:graphicFrameMkLst>
            <pc:docMk/>
            <pc:sldMk cId="0" sldId="460"/>
            <ac:graphicFrameMk id="10243" creationId="{00000000-0000-0000-0000-000000000000}"/>
          </ac:graphicFrameMkLst>
        </pc:graphicFrameChg>
        <pc:graphicFrameChg chg="mod">
          <ac:chgData name="3-210" userId="08ce88e1165b00db" providerId="LiveId" clId="{66E66C70-D19E-445D-83F9-C5C42475FDFB}" dt="2021-03-01T00:42:04.354" v="60"/>
          <ac:graphicFrameMkLst>
            <pc:docMk/>
            <pc:sldMk cId="0" sldId="460"/>
            <ac:graphicFrameMk id="10246" creationId="{00000000-0000-0000-0000-000000000000}"/>
          </ac:graphicFrameMkLst>
        </pc:graphicFrameChg>
        <pc:graphicFrameChg chg="mod">
          <ac:chgData name="3-210" userId="08ce88e1165b00db" providerId="LiveId" clId="{66E66C70-D19E-445D-83F9-C5C42475FDFB}" dt="2021-03-01T00:42:17.745" v="62"/>
          <ac:graphicFrameMkLst>
            <pc:docMk/>
            <pc:sldMk cId="0" sldId="460"/>
            <ac:graphicFrameMk id="10247" creationId="{00000000-0000-0000-0000-000000000000}"/>
          </ac:graphicFrameMkLst>
        </pc:graphicFrameChg>
        <pc:cxnChg chg="add mod">
          <ac:chgData name="3-210" userId="08ce88e1165b00db" providerId="LiveId" clId="{66E66C70-D19E-445D-83F9-C5C42475FDFB}" dt="2021-03-01T00:45:03.256" v="317" actId="1038"/>
          <ac:cxnSpMkLst>
            <pc:docMk/>
            <pc:sldMk cId="0" sldId="460"/>
            <ac:cxnSpMk id="16" creationId="{B480A4B8-AFDC-4216-8991-487F7FB10EB0}"/>
          </ac:cxnSpMkLst>
        </pc:cxnChg>
        <pc:cxnChg chg="add mod">
          <ac:chgData name="3-210" userId="08ce88e1165b00db" providerId="LiveId" clId="{66E66C70-D19E-445D-83F9-C5C42475FDFB}" dt="2021-03-01T00:45:21.999" v="334" actId="14100"/>
          <ac:cxnSpMkLst>
            <pc:docMk/>
            <pc:sldMk cId="0" sldId="460"/>
            <ac:cxnSpMk id="18" creationId="{16876C2D-9409-4E2C-A4EA-5B5CA27E6D70}"/>
          </ac:cxnSpMkLst>
        </pc:cxnChg>
        <pc:cxnChg chg="mod">
          <ac:chgData name="3-210" userId="08ce88e1165b00db" providerId="LiveId" clId="{66E66C70-D19E-445D-83F9-C5C42475FDFB}" dt="2021-03-01T00:45:31.682" v="355" actId="1038"/>
          <ac:cxnSpMkLst>
            <pc:docMk/>
            <pc:sldMk cId="0" sldId="460"/>
            <ac:cxnSpMk id="10250" creationId="{00000000-0000-0000-0000-000000000000}"/>
          </ac:cxnSpMkLst>
        </pc:cxnChg>
        <pc:cxnChg chg="mod">
          <ac:chgData name="3-210" userId="08ce88e1165b00db" providerId="LiveId" clId="{66E66C70-D19E-445D-83F9-C5C42475FDFB}" dt="2021-03-01T00:42:59.409" v="64" actId="1076"/>
          <ac:cxnSpMkLst>
            <pc:docMk/>
            <pc:sldMk cId="0" sldId="460"/>
            <ac:cxnSpMk id="10254" creationId="{00000000-0000-0000-0000-000000000000}"/>
          </ac:cxnSpMkLst>
        </pc:cxnChg>
        <pc:cxnChg chg="mod">
          <ac:chgData name="3-210" userId="08ce88e1165b00db" providerId="LiveId" clId="{66E66C70-D19E-445D-83F9-C5C42475FDFB}" dt="2021-03-01T00:42:59.409" v="64" actId="1076"/>
          <ac:cxnSpMkLst>
            <pc:docMk/>
            <pc:sldMk cId="0" sldId="460"/>
            <ac:cxnSpMk id="10255" creationId="{00000000-0000-0000-0000-000000000000}"/>
          </ac:cxnSpMkLst>
        </pc:cxnChg>
      </pc:sldChg>
      <pc:sldChg chg="addSp modSp mod">
        <pc:chgData name="3-210" userId="08ce88e1165b00db" providerId="LiveId" clId="{66E66C70-D19E-445D-83F9-C5C42475FDFB}" dt="2021-03-01T00:54:47.968" v="493"/>
        <pc:sldMkLst>
          <pc:docMk/>
          <pc:sldMk cId="0" sldId="461"/>
        </pc:sldMkLst>
        <pc:spChg chg="mod">
          <ac:chgData name="3-210" userId="08ce88e1165b00db" providerId="LiveId" clId="{66E66C70-D19E-445D-83F9-C5C42475FDFB}" dt="2021-03-01T00:50:12.178" v="474" actId="948"/>
          <ac:spMkLst>
            <pc:docMk/>
            <pc:sldMk cId="0" sldId="461"/>
            <ac:spMk id="12298" creationId="{00000000-0000-0000-0000-000000000000}"/>
          </ac:spMkLst>
        </pc:spChg>
        <pc:graphicFrameChg chg="add mod">
          <ac:chgData name="3-210" userId="08ce88e1165b00db" providerId="LiveId" clId="{66E66C70-D19E-445D-83F9-C5C42475FDFB}" dt="2021-03-01T00:54:33.190" v="489"/>
          <ac:graphicFrameMkLst>
            <pc:docMk/>
            <pc:sldMk cId="0" sldId="461"/>
            <ac:graphicFrameMk id="17" creationId="{81F796E4-8406-4DD9-8B94-7CAE4B0AF70D}"/>
          </ac:graphicFrameMkLst>
        </pc:graphicFrameChg>
        <pc:graphicFrameChg chg="add mod">
          <ac:chgData name="3-210" userId="08ce88e1165b00db" providerId="LiveId" clId="{66E66C70-D19E-445D-83F9-C5C42475FDFB}" dt="2021-03-01T00:54:40.426" v="491"/>
          <ac:graphicFrameMkLst>
            <pc:docMk/>
            <pc:sldMk cId="0" sldId="461"/>
            <ac:graphicFrameMk id="19" creationId="{A9F9EEEE-CC4C-450B-B961-CC539986A91E}"/>
          </ac:graphicFrameMkLst>
        </pc:graphicFrameChg>
        <pc:graphicFrameChg chg="add mod">
          <ac:chgData name="3-210" userId="08ce88e1165b00db" providerId="LiveId" clId="{66E66C70-D19E-445D-83F9-C5C42475FDFB}" dt="2021-03-01T00:54:47.968" v="493"/>
          <ac:graphicFrameMkLst>
            <pc:docMk/>
            <pc:sldMk cId="0" sldId="461"/>
            <ac:graphicFrameMk id="20" creationId="{6A4DC75B-2B10-41D9-8341-83EDA3B6A299}"/>
          </ac:graphicFrameMkLst>
        </pc:graphicFrameChg>
      </pc:sldChg>
    </pc:docChg>
  </pc:docChgLst>
  <pc:docChgLst>
    <pc:chgData name="CAI JUN" userId="08ce88e1165b00db" providerId="LiveId" clId="{BEC4D8EC-3B38-4863-8FE9-B5C7F6EB80E5}"/>
    <pc:docChg chg="undo custSel addSld modSld">
      <pc:chgData name="CAI JUN" userId="08ce88e1165b00db" providerId="LiveId" clId="{BEC4D8EC-3B38-4863-8FE9-B5C7F6EB80E5}" dt="2020-06-09T05:09:03.984" v="2733" actId="1038"/>
      <pc:docMkLst>
        <pc:docMk/>
      </pc:docMkLst>
      <pc:sldChg chg="modSp">
        <pc:chgData name="CAI JUN" userId="08ce88e1165b00db" providerId="LiveId" clId="{BEC4D8EC-3B38-4863-8FE9-B5C7F6EB80E5}" dt="2020-06-07T05:57:30.294" v="183"/>
        <pc:sldMkLst>
          <pc:docMk/>
          <pc:sldMk cId="0" sldId="420"/>
        </pc:sldMkLst>
        <pc:graphicFrameChg chg="mod">
          <ac:chgData name="CAI JUN" userId="08ce88e1165b00db" providerId="LiveId" clId="{BEC4D8EC-3B38-4863-8FE9-B5C7F6EB80E5}" dt="2020-06-07T05:57:30.294" v="183"/>
          <ac:graphicFrameMkLst>
            <pc:docMk/>
            <pc:sldMk cId="0" sldId="420"/>
            <ac:graphicFrameMk id="7170" creationId="{00000000-0000-0000-0000-000000000000}"/>
          </ac:graphicFrameMkLst>
        </pc:graphicFrameChg>
      </pc:sldChg>
      <pc:sldChg chg="modSp">
        <pc:chgData name="CAI JUN" userId="08ce88e1165b00db" providerId="LiveId" clId="{BEC4D8EC-3B38-4863-8FE9-B5C7F6EB80E5}" dt="2020-06-07T05:58:43.419" v="199"/>
        <pc:sldMkLst>
          <pc:docMk/>
          <pc:sldMk cId="0" sldId="422"/>
        </pc:sldMkLst>
        <pc:spChg chg="mod">
          <ac:chgData name="CAI JUN" userId="08ce88e1165b00db" providerId="LiveId" clId="{BEC4D8EC-3B38-4863-8FE9-B5C7F6EB80E5}" dt="2020-06-07T05:58:09.826" v="193"/>
          <ac:spMkLst>
            <pc:docMk/>
            <pc:sldMk cId="0" sldId="422"/>
            <ac:spMk id="9226" creationId="{00000000-0000-0000-0000-000000000000}"/>
          </ac:spMkLst>
        </pc:spChg>
        <pc:grpChg chg="mod">
          <ac:chgData name="CAI JUN" userId="08ce88e1165b00db" providerId="LiveId" clId="{BEC4D8EC-3B38-4863-8FE9-B5C7F6EB80E5}" dt="2020-06-07T05:58:09.826" v="193"/>
          <ac:grpSpMkLst>
            <pc:docMk/>
            <pc:sldMk cId="0" sldId="422"/>
            <ac:grpSpMk id="9218" creationId="{00000000-0000-0000-0000-000000000000}"/>
          </ac:grpSpMkLst>
        </pc:grpChg>
        <pc:grpChg chg="mod">
          <ac:chgData name="CAI JUN" userId="08ce88e1165b00db" providerId="LiveId" clId="{BEC4D8EC-3B38-4863-8FE9-B5C7F6EB80E5}" dt="2020-06-07T05:58:05.060" v="191"/>
          <ac:grpSpMkLst>
            <pc:docMk/>
            <pc:sldMk cId="0" sldId="422"/>
            <ac:grpSpMk id="9219" creationId="{00000000-0000-0000-0000-000000000000}"/>
          </ac:grpSpMkLst>
        </pc:grpChg>
        <pc:graphicFrameChg chg="mod">
          <ac:chgData name="CAI JUN" userId="08ce88e1165b00db" providerId="LiveId" clId="{BEC4D8EC-3B38-4863-8FE9-B5C7F6EB80E5}" dt="2020-06-07T05:58:29.044" v="197"/>
          <ac:graphicFrameMkLst>
            <pc:docMk/>
            <pc:sldMk cId="0" sldId="422"/>
            <ac:graphicFrameMk id="9220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5:58:43.419" v="199"/>
          <ac:graphicFrameMkLst>
            <pc:docMk/>
            <pc:sldMk cId="0" sldId="422"/>
            <ac:graphicFrameMk id="9223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5:58:05.060" v="191"/>
          <ac:graphicFrameMkLst>
            <pc:docMk/>
            <pc:sldMk cId="0" sldId="422"/>
            <ac:graphicFrameMk id="9224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5:58:05.060" v="191"/>
          <ac:graphicFrameMkLst>
            <pc:docMk/>
            <pc:sldMk cId="0" sldId="422"/>
            <ac:graphicFrameMk id="9225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5:58:09.826" v="193"/>
          <ac:graphicFrameMkLst>
            <pc:docMk/>
            <pc:sldMk cId="0" sldId="422"/>
            <ac:graphicFrameMk id="9227" creationId="{00000000-0000-0000-0000-000000000000}"/>
          </ac:graphicFrameMkLst>
        </pc:graphicFrameChg>
      </pc:sldChg>
      <pc:sldChg chg="addSp delSp modSp mod">
        <pc:chgData name="CAI JUN" userId="08ce88e1165b00db" providerId="LiveId" clId="{BEC4D8EC-3B38-4863-8FE9-B5C7F6EB80E5}" dt="2020-06-07T06:06:57.348" v="336" actId="14100"/>
        <pc:sldMkLst>
          <pc:docMk/>
          <pc:sldMk cId="0" sldId="423"/>
        </pc:sldMkLst>
        <pc:graphicFrameChg chg="add mod">
          <ac:chgData name="CAI JUN" userId="08ce88e1165b00db" providerId="LiveId" clId="{BEC4D8EC-3B38-4863-8FE9-B5C7F6EB80E5}" dt="2020-06-07T06:06:57.348" v="336" actId="14100"/>
          <ac:graphicFrameMkLst>
            <pc:docMk/>
            <pc:sldMk cId="0" sldId="423"/>
            <ac:graphicFrameMk id="14" creationId="{52B097A2-FECE-4293-AEAF-E1A0C94524EF}"/>
          </ac:graphicFrameMkLst>
        </pc:graphicFrameChg>
        <pc:graphicFrameChg chg="del mod">
          <ac:chgData name="CAI JUN" userId="08ce88e1165b00db" providerId="LiveId" clId="{BEC4D8EC-3B38-4863-8FE9-B5C7F6EB80E5}" dt="2020-06-07T06:06:50.098" v="316" actId="478"/>
          <ac:graphicFrameMkLst>
            <pc:docMk/>
            <pc:sldMk cId="0" sldId="423"/>
            <ac:graphicFrameMk id="11266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00:13.982" v="224" actId="1035"/>
          <ac:graphicFrameMkLst>
            <pc:docMk/>
            <pc:sldMk cId="0" sldId="423"/>
            <ac:graphicFrameMk id="11271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5:59:49.372" v="215"/>
          <ac:graphicFrameMkLst>
            <pc:docMk/>
            <pc:sldMk cId="0" sldId="423"/>
            <ac:graphicFrameMk id="11275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5:59:57.326" v="217"/>
          <ac:graphicFrameMkLst>
            <pc:docMk/>
            <pc:sldMk cId="0" sldId="423"/>
            <ac:graphicFrameMk id="11276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5:59:41.622" v="213"/>
          <ac:graphicFrameMkLst>
            <pc:docMk/>
            <pc:sldMk cId="0" sldId="423"/>
            <ac:graphicFrameMk id="11277" creationId="{00000000-0000-0000-0000-000000000000}"/>
          </ac:graphicFrameMkLst>
        </pc:graphicFrameChg>
      </pc:sldChg>
      <pc:sldChg chg="addSp delSp modSp mod">
        <pc:chgData name="CAI JUN" userId="08ce88e1165b00db" providerId="LiveId" clId="{BEC4D8EC-3B38-4863-8FE9-B5C7F6EB80E5}" dt="2020-06-07T06:10:26.014" v="515" actId="1035"/>
        <pc:sldMkLst>
          <pc:docMk/>
          <pc:sldMk cId="0" sldId="424"/>
        </pc:sldMkLst>
        <pc:spChg chg="mod">
          <ac:chgData name="CAI JUN" userId="08ce88e1165b00db" providerId="LiveId" clId="{BEC4D8EC-3B38-4863-8FE9-B5C7F6EB80E5}" dt="2020-06-07T06:07:38.254" v="417" actId="1037"/>
          <ac:spMkLst>
            <pc:docMk/>
            <pc:sldMk cId="0" sldId="424"/>
            <ac:spMk id="13314" creationId="{00000000-0000-0000-0000-000000000000}"/>
          </ac:spMkLst>
        </pc:spChg>
        <pc:spChg chg="del mod">
          <ac:chgData name="CAI JUN" userId="08ce88e1165b00db" providerId="LiveId" clId="{BEC4D8EC-3B38-4863-8FE9-B5C7F6EB80E5}" dt="2020-06-07T06:09:28.363" v="485" actId="478"/>
          <ac:spMkLst>
            <pc:docMk/>
            <pc:sldMk cId="0" sldId="424"/>
            <ac:spMk id="13322" creationId="{00000000-0000-0000-0000-000000000000}"/>
          </ac:spMkLst>
        </pc:spChg>
        <pc:grpChg chg="del mod">
          <ac:chgData name="CAI JUN" userId="08ce88e1165b00db" providerId="LiveId" clId="{BEC4D8EC-3B38-4863-8FE9-B5C7F6EB80E5}" dt="2020-06-07T06:09:28.363" v="485" actId="478"/>
          <ac:grpSpMkLst>
            <pc:docMk/>
            <pc:sldMk cId="0" sldId="424"/>
            <ac:grpSpMk id="13317" creationId="{00000000-0000-0000-0000-000000000000}"/>
          </ac:grpSpMkLst>
        </pc:grpChg>
        <pc:graphicFrameChg chg="add del mod">
          <ac:chgData name="CAI JUN" userId="08ce88e1165b00db" providerId="LiveId" clId="{BEC4D8EC-3B38-4863-8FE9-B5C7F6EB80E5}" dt="2020-06-07T06:04:53.919" v="300"/>
          <ac:graphicFrameMkLst>
            <pc:docMk/>
            <pc:sldMk cId="0" sldId="424"/>
            <ac:graphicFrameMk id="11" creationId="{7619FEBE-0F55-46DC-8FE3-AF24EE51E714}"/>
          </ac:graphicFrameMkLst>
        </pc:graphicFrameChg>
        <pc:graphicFrameChg chg="add del mod">
          <ac:chgData name="CAI JUN" userId="08ce88e1165b00db" providerId="LiveId" clId="{BEC4D8EC-3B38-4863-8FE9-B5C7F6EB80E5}" dt="2020-06-07T06:04:39.060" v="291"/>
          <ac:graphicFrameMkLst>
            <pc:docMk/>
            <pc:sldMk cId="0" sldId="424"/>
            <ac:graphicFrameMk id="12" creationId="{92C1903E-8162-41B7-A7FE-CEBC2AC21FD6}"/>
          </ac:graphicFrameMkLst>
        </pc:graphicFrameChg>
        <pc:graphicFrameChg chg="add mod">
          <ac:chgData name="CAI JUN" userId="08ce88e1165b00db" providerId="LiveId" clId="{BEC4D8EC-3B38-4863-8FE9-B5C7F6EB80E5}" dt="2020-06-07T06:07:31.551" v="410" actId="1038"/>
          <ac:graphicFrameMkLst>
            <pc:docMk/>
            <pc:sldMk cId="0" sldId="424"/>
            <ac:graphicFrameMk id="13" creationId="{9F5FC2E1-72B0-4C8D-BD5E-A4BDE1EB1013}"/>
          </ac:graphicFrameMkLst>
        </pc:graphicFrameChg>
        <pc:graphicFrameChg chg="add mod">
          <ac:chgData name="CAI JUN" userId="08ce88e1165b00db" providerId="LiveId" clId="{BEC4D8EC-3B38-4863-8FE9-B5C7F6EB80E5}" dt="2020-06-07T06:10:08.592" v="494" actId="1076"/>
          <ac:graphicFrameMkLst>
            <pc:docMk/>
            <pc:sldMk cId="0" sldId="424"/>
            <ac:graphicFrameMk id="14" creationId="{62C72194-424B-41C4-A081-51529AB8E158}"/>
          </ac:graphicFrameMkLst>
        </pc:graphicFrameChg>
        <pc:graphicFrameChg chg="add mod">
          <ac:chgData name="CAI JUN" userId="08ce88e1165b00db" providerId="LiveId" clId="{BEC4D8EC-3B38-4863-8FE9-B5C7F6EB80E5}" dt="2020-06-07T06:10:02.717" v="492" actId="1076"/>
          <ac:graphicFrameMkLst>
            <pc:docMk/>
            <pc:sldMk cId="0" sldId="424"/>
            <ac:graphicFrameMk id="15" creationId="{976CD045-9F6C-42C2-B09F-100AC7E1FCC5}"/>
          </ac:graphicFrameMkLst>
        </pc:graphicFrameChg>
        <pc:graphicFrameChg chg="del mod">
          <ac:chgData name="CAI JUN" userId="08ce88e1165b00db" providerId="LiveId" clId="{BEC4D8EC-3B38-4863-8FE9-B5C7F6EB80E5}" dt="2020-06-07T06:08:21.441" v="426" actId="478"/>
          <ac:graphicFrameMkLst>
            <pc:docMk/>
            <pc:sldMk cId="0" sldId="424"/>
            <ac:graphicFrameMk id="13316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10:10.389" v="495" actId="1076"/>
          <ac:graphicFrameMkLst>
            <pc:docMk/>
            <pc:sldMk cId="0" sldId="424"/>
            <ac:graphicFrameMk id="13318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10:26.014" v="515" actId="1035"/>
          <ac:graphicFrameMkLst>
            <pc:docMk/>
            <pc:sldMk cId="0" sldId="424"/>
            <ac:graphicFrameMk id="13319" creationId="{00000000-0000-0000-0000-000000000000}"/>
          </ac:graphicFrameMkLst>
        </pc:graphicFrameChg>
        <pc:graphicFrameChg chg="add del mod">
          <ac:chgData name="CAI JUN" userId="08ce88e1165b00db" providerId="LiveId" clId="{BEC4D8EC-3B38-4863-8FE9-B5C7F6EB80E5}" dt="2020-06-07T06:07:25.051" v="400" actId="478"/>
          <ac:graphicFrameMkLst>
            <pc:docMk/>
            <pc:sldMk cId="0" sldId="424"/>
            <ac:graphicFrameMk id="13320" creationId="{00000000-0000-0000-0000-000000000000}"/>
          </ac:graphicFrameMkLst>
        </pc:graphicFrameChg>
        <pc:graphicFrameChg chg="del mod">
          <ac:chgData name="CAI JUN" userId="08ce88e1165b00db" providerId="LiveId" clId="{BEC4D8EC-3B38-4863-8FE9-B5C7F6EB80E5}" dt="2020-06-07T06:10:04.561" v="493" actId="478"/>
          <ac:graphicFrameMkLst>
            <pc:docMk/>
            <pc:sldMk cId="0" sldId="424"/>
            <ac:graphicFrameMk id="13321" creationId="{00000000-0000-0000-0000-000000000000}"/>
          </ac:graphicFrameMkLst>
        </pc:graphicFrameChg>
      </pc:sldChg>
      <pc:sldChg chg="modSp">
        <pc:chgData name="CAI JUN" userId="08ce88e1165b00db" providerId="LiveId" clId="{BEC4D8EC-3B38-4863-8FE9-B5C7F6EB80E5}" dt="2020-06-07T06:11:40.452" v="530"/>
        <pc:sldMkLst>
          <pc:docMk/>
          <pc:sldMk cId="0" sldId="425"/>
        </pc:sldMkLst>
        <pc:graphicFrameChg chg="mod">
          <ac:chgData name="CAI JUN" userId="08ce88e1165b00db" providerId="LiveId" clId="{BEC4D8EC-3B38-4863-8FE9-B5C7F6EB80E5}" dt="2020-06-07T06:10:46.170" v="517"/>
          <ac:graphicFrameMkLst>
            <pc:docMk/>
            <pc:sldMk cId="0" sldId="425"/>
            <ac:graphicFrameMk id="14338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11:40.452" v="530"/>
          <ac:graphicFrameMkLst>
            <pc:docMk/>
            <pc:sldMk cId="0" sldId="425"/>
            <ac:graphicFrameMk id="14345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11:32.842" v="528"/>
          <ac:graphicFrameMkLst>
            <pc:docMk/>
            <pc:sldMk cId="0" sldId="425"/>
            <ac:graphicFrameMk id="14347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10:54.905" v="519"/>
          <ac:graphicFrameMkLst>
            <pc:docMk/>
            <pc:sldMk cId="0" sldId="425"/>
            <ac:graphicFrameMk id="155654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11:04.123" v="521"/>
          <ac:graphicFrameMkLst>
            <pc:docMk/>
            <pc:sldMk cId="0" sldId="425"/>
            <ac:graphicFrameMk id="155657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11:11.780" v="523"/>
          <ac:graphicFrameMkLst>
            <pc:docMk/>
            <pc:sldMk cId="0" sldId="425"/>
            <ac:graphicFrameMk id="155658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11:19.405" v="525"/>
          <ac:graphicFrameMkLst>
            <pc:docMk/>
            <pc:sldMk cId="0" sldId="425"/>
            <ac:graphicFrameMk id="155660" creationId="{00000000-0000-0000-0000-000000000000}"/>
          </ac:graphicFrameMkLst>
        </pc:graphicFrameChg>
      </pc:sldChg>
      <pc:sldChg chg="addSp delSp modSp">
        <pc:chgData name="CAI JUN" userId="08ce88e1165b00db" providerId="LiveId" clId="{BEC4D8EC-3B38-4863-8FE9-B5C7F6EB80E5}" dt="2020-06-07T06:12:23.530" v="539"/>
        <pc:sldMkLst>
          <pc:docMk/>
          <pc:sldMk cId="0" sldId="426"/>
        </pc:sldMkLst>
        <pc:spChg chg="mod">
          <ac:chgData name="CAI JUN" userId="08ce88e1165b00db" providerId="LiveId" clId="{BEC4D8EC-3B38-4863-8FE9-B5C7F6EB80E5}" dt="2020-06-07T06:11:54.655" v="532"/>
          <ac:spMkLst>
            <pc:docMk/>
            <pc:sldMk cId="0" sldId="426"/>
            <ac:spMk id="13" creationId="{23194FEF-073C-4AA6-9955-A13051A4A76C}"/>
          </ac:spMkLst>
        </pc:spChg>
        <pc:grpChg chg="add mod">
          <ac:chgData name="CAI JUN" userId="08ce88e1165b00db" providerId="LiveId" clId="{BEC4D8EC-3B38-4863-8FE9-B5C7F6EB80E5}" dt="2020-06-07T06:11:54.655" v="532"/>
          <ac:grpSpMkLst>
            <pc:docMk/>
            <pc:sldMk cId="0" sldId="426"/>
            <ac:grpSpMk id="10" creationId="{7DF035EF-E1C2-40EF-A934-C5EC30A95CB1}"/>
          </ac:grpSpMkLst>
        </pc:grpChg>
        <pc:grpChg chg="mod">
          <ac:chgData name="CAI JUN" userId="08ce88e1165b00db" providerId="LiveId" clId="{BEC4D8EC-3B38-4863-8FE9-B5C7F6EB80E5}" dt="2020-06-07T06:11:54.655" v="532"/>
          <ac:grpSpMkLst>
            <pc:docMk/>
            <pc:sldMk cId="0" sldId="426"/>
            <ac:grpSpMk id="11" creationId="{C35BCE35-36EA-49B5-A1F7-2DDF88C1617A}"/>
          </ac:grpSpMkLst>
        </pc:grpChg>
        <pc:grpChg chg="del">
          <ac:chgData name="CAI JUN" userId="08ce88e1165b00db" providerId="LiveId" clId="{BEC4D8EC-3B38-4863-8FE9-B5C7F6EB80E5}" dt="2020-06-07T06:11:54.045" v="531" actId="478"/>
          <ac:grpSpMkLst>
            <pc:docMk/>
            <pc:sldMk cId="0" sldId="426"/>
            <ac:grpSpMk id="15365" creationId="{00000000-0000-0000-0000-000000000000}"/>
          </ac:grpSpMkLst>
        </pc:grpChg>
        <pc:graphicFrameChg chg="mod">
          <ac:chgData name="CAI JUN" userId="08ce88e1165b00db" providerId="LiveId" clId="{BEC4D8EC-3B38-4863-8FE9-B5C7F6EB80E5}" dt="2020-06-07T06:11:54.655" v="532"/>
          <ac:graphicFrameMkLst>
            <pc:docMk/>
            <pc:sldMk cId="0" sldId="426"/>
            <ac:graphicFrameMk id="12" creationId="{9FCA9E45-B748-4500-A135-831F50AE13A7}"/>
          </ac:graphicFrameMkLst>
        </pc:graphicFrameChg>
        <pc:graphicFrameChg chg="mod">
          <ac:chgData name="CAI JUN" userId="08ce88e1165b00db" providerId="LiveId" clId="{BEC4D8EC-3B38-4863-8FE9-B5C7F6EB80E5}" dt="2020-06-07T06:11:54.655" v="532"/>
          <ac:graphicFrameMkLst>
            <pc:docMk/>
            <pc:sldMk cId="0" sldId="426"/>
            <ac:graphicFrameMk id="14" creationId="{2BF66EC7-97E0-4F5C-B923-A6A50C9F8AC8}"/>
          </ac:graphicFrameMkLst>
        </pc:graphicFrameChg>
        <pc:graphicFrameChg chg="mod">
          <ac:chgData name="CAI JUN" userId="08ce88e1165b00db" providerId="LiveId" clId="{BEC4D8EC-3B38-4863-8FE9-B5C7F6EB80E5}" dt="2020-06-07T06:12:05.467" v="535"/>
          <ac:graphicFrameMkLst>
            <pc:docMk/>
            <pc:sldMk cId="0" sldId="426"/>
            <ac:graphicFrameMk id="15362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12:15.061" v="537"/>
          <ac:graphicFrameMkLst>
            <pc:docMk/>
            <pc:sldMk cId="0" sldId="426"/>
            <ac:graphicFrameMk id="156677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12:23.530" v="539"/>
          <ac:graphicFrameMkLst>
            <pc:docMk/>
            <pc:sldMk cId="0" sldId="426"/>
            <ac:graphicFrameMk id="156679" creationId="{00000000-0000-0000-0000-000000000000}"/>
          </ac:graphicFrameMkLst>
        </pc:graphicFrameChg>
      </pc:sldChg>
      <pc:sldChg chg="modSp mod">
        <pc:chgData name="CAI JUN" userId="08ce88e1165b00db" providerId="LiveId" clId="{BEC4D8EC-3B38-4863-8FE9-B5C7F6EB80E5}" dt="2020-06-07T06:13:39.155" v="560" actId="1038"/>
        <pc:sldMkLst>
          <pc:docMk/>
          <pc:sldMk cId="0" sldId="432"/>
        </pc:sldMkLst>
        <pc:spChg chg="mod">
          <ac:chgData name="CAI JUN" userId="08ce88e1165b00db" providerId="LiveId" clId="{BEC4D8EC-3B38-4863-8FE9-B5C7F6EB80E5}" dt="2020-06-07T06:13:00.123" v="547"/>
          <ac:spMkLst>
            <pc:docMk/>
            <pc:sldMk cId="0" sldId="432"/>
            <ac:spMk id="17418" creationId="{00000000-0000-0000-0000-000000000000}"/>
          </ac:spMkLst>
        </pc:spChg>
        <pc:spChg chg="mod">
          <ac:chgData name="CAI JUN" userId="08ce88e1165b00db" providerId="LiveId" clId="{BEC4D8EC-3B38-4863-8FE9-B5C7F6EB80E5}" dt="2020-06-07T06:12:49.483" v="545"/>
          <ac:spMkLst>
            <pc:docMk/>
            <pc:sldMk cId="0" sldId="432"/>
            <ac:spMk id="17419" creationId="{00000000-0000-0000-0000-000000000000}"/>
          </ac:spMkLst>
        </pc:spChg>
        <pc:grpChg chg="mod">
          <ac:chgData name="CAI JUN" userId="08ce88e1165b00db" providerId="LiveId" clId="{BEC4D8EC-3B38-4863-8FE9-B5C7F6EB80E5}" dt="2020-06-07T06:12:44.858" v="543"/>
          <ac:grpSpMkLst>
            <pc:docMk/>
            <pc:sldMk cId="0" sldId="432"/>
            <ac:grpSpMk id="17411" creationId="{00000000-0000-0000-0000-000000000000}"/>
          </ac:grpSpMkLst>
        </pc:grpChg>
        <pc:grpChg chg="mod">
          <ac:chgData name="CAI JUN" userId="08ce88e1165b00db" providerId="LiveId" clId="{BEC4D8EC-3B38-4863-8FE9-B5C7F6EB80E5}" dt="2020-06-07T06:12:49.483" v="545"/>
          <ac:grpSpMkLst>
            <pc:docMk/>
            <pc:sldMk cId="0" sldId="432"/>
            <ac:grpSpMk id="17412" creationId="{00000000-0000-0000-0000-000000000000}"/>
          </ac:grpSpMkLst>
        </pc:grpChg>
        <pc:grpChg chg="mod">
          <ac:chgData name="CAI JUN" userId="08ce88e1165b00db" providerId="LiveId" clId="{BEC4D8EC-3B38-4863-8FE9-B5C7F6EB80E5}" dt="2020-06-07T06:13:00.123" v="547"/>
          <ac:grpSpMkLst>
            <pc:docMk/>
            <pc:sldMk cId="0" sldId="432"/>
            <ac:grpSpMk id="17413" creationId="{00000000-0000-0000-0000-000000000000}"/>
          </ac:grpSpMkLst>
        </pc:grpChg>
        <pc:graphicFrameChg chg="mod">
          <ac:chgData name="CAI JUN" userId="08ce88e1165b00db" providerId="LiveId" clId="{BEC4D8EC-3B38-4863-8FE9-B5C7F6EB80E5}" dt="2020-06-07T06:13:25.952" v="550"/>
          <ac:graphicFrameMkLst>
            <pc:docMk/>
            <pc:sldMk cId="0" sldId="432"/>
            <ac:graphicFrameMk id="17416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13:00.123" v="547"/>
          <ac:graphicFrameMkLst>
            <pc:docMk/>
            <pc:sldMk cId="0" sldId="432"/>
            <ac:graphicFrameMk id="17417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13:39.155" v="560" actId="1038"/>
          <ac:graphicFrameMkLst>
            <pc:docMk/>
            <pc:sldMk cId="0" sldId="432"/>
            <ac:graphicFrameMk id="17420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12:44.858" v="543"/>
          <ac:graphicFrameMkLst>
            <pc:docMk/>
            <pc:sldMk cId="0" sldId="432"/>
            <ac:graphicFrameMk id="17421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12:44.858" v="543"/>
          <ac:graphicFrameMkLst>
            <pc:docMk/>
            <pc:sldMk cId="0" sldId="432"/>
            <ac:graphicFrameMk id="17422" creationId="{00000000-0000-0000-0000-000000000000}"/>
          </ac:graphicFrameMkLst>
        </pc:graphicFrameChg>
      </pc:sldChg>
      <pc:sldChg chg="modSp mod">
        <pc:chgData name="CAI JUN" userId="08ce88e1165b00db" providerId="LiveId" clId="{BEC4D8EC-3B38-4863-8FE9-B5C7F6EB80E5}" dt="2020-06-07T06:17:00.889" v="587"/>
        <pc:sldMkLst>
          <pc:docMk/>
          <pc:sldMk cId="0" sldId="433"/>
        </pc:sldMkLst>
        <pc:graphicFrameChg chg="mod">
          <ac:chgData name="CAI JUN" userId="08ce88e1165b00db" providerId="LiveId" clId="{BEC4D8EC-3B38-4863-8FE9-B5C7F6EB80E5}" dt="2020-06-07T06:15:49.327" v="562"/>
          <ac:graphicFrameMkLst>
            <pc:docMk/>
            <pc:sldMk cId="0" sldId="433"/>
            <ac:graphicFrameMk id="18437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15:56.592" v="564"/>
          <ac:graphicFrameMkLst>
            <pc:docMk/>
            <pc:sldMk cId="0" sldId="433"/>
            <ac:graphicFrameMk id="18438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16:58.983" v="586"/>
          <ac:graphicFrameMkLst>
            <pc:docMk/>
            <pc:sldMk cId="0" sldId="433"/>
            <ac:graphicFrameMk id="18442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17:00.889" v="587"/>
          <ac:graphicFrameMkLst>
            <pc:docMk/>
            <pc:sldMk cId="0" sldId="433"/>
            <ac:graphicFrameMk id="18444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16:27.530" v="581" actId="1038"/>
          <ac:graphicFrameMkLst>
            <pc:docMk/>
            <pc:sldMk cId="0" sldId="433"/>
            <ac:graphicFrameMk id="156686" creationId="{00000000-0000-0000-0000-000000000000}"/>
          </ac:graphicFrameMkLst>
        </pc:graphicFrameChg>
      </pc:sldChg>
      <pc:sldChg chg="modSp">
        <pc:chgData name="CAI JUN" userId="08ce88e1165b00db" providerId="LiveId" clId="{BEC4D8EC-3B38-4863-8FE9-B5C7F6EB80E5}" dt="2020-06-07T06:18:22.967" v="601"/>
        <pc:sldMkLst>
          <pc:docMk/>
          <pc:sldMk cId="0" sldId="434"/>
        </pc:sldMkLst>
        <pc:spChg chg="mod">
          <ac:chgData name="CAI JUN" userId="08ce88e1165b00db" providerId="LiveId" clId="{BEC4D8EC-3B38-4863-8FE9-B5C7F6EB80E5}" dt="2020-06-07T06:17:15.389" v="589"/>
          <ac:spMkLst>
            <pc:docMk/>
            <pc:sldMk cId="0" sldId="434"/>
            <ac:spMk id="19467" creationId="{00000000-0000-0000-0000-000000000000}"/>
          </ac:spMkLst>
        </pc:spChg>
        <pc:spChg chg="mod">
          <ac:chgData name="CAI JUN" userId="08ce88e1165b00db" providerId="LiveId" clId="{BEC4D8EC-3B38-4863-8FE9-B5C7F6EB80E5}" dt="2020-06-07T06:17:51.530" v="596"/>
          <ac:spMkLst>
            <pc:docMk/>
            <pc:sldMk cId="0" sldId="434"/>
            <ac:spMk id="19470" creationId="{00000000-0000-0000-0000-000000000000}"/>
          </ac:spMkLst>
        </pc:spChg>
        <pc:grpChg chg="mod">
          <ac:chgData name="CAI JUN" userId="08ce88e1165b00db" providerId="LiveId" clId="{BEC4D8EC-3B38-4863-8FE9-B5C7F6EB80E5}" dt="2020-06-07T06:17:15.389" v="589"/>
          <ac:grpSpMkLst>
            <pc:docMk/>
            <pc:sldMk cId="0" sldId="434"/>
            <ac:grpSpMk id="15" creationId="{00000000-0000-0000-0000-000000000000}"/>
          </ac:grpSpMkLst>
        </pc:grpChg>
        <pc:grpChg chg="mod">
          <ac:chgData name="CAI JUN" userId="08ce88e1165b00db" providerId="LiveId" clId="{BEC4D8EC-3B38-4863-8FE9-B5C7F6EB80E5}" dt="2020-06-07T06:17:51.530" v="596"/>
          <ac:grpSpMkLst>
            <pc:docMk/>
            <pc:sldMk cId="0" sldId="434"/>
            <ac:grpSpMk id="16391" creationId="{00000000-0000-0000-0000-000000000000}"/>
          </ac:grpSpMkLst>
        </pc:grpChg>
        <pc:graphicFrameChg chg="mod">
          <ac:chgData name="CAI JUN" userId="08ce88e1165b00db" providerId="LiveId" clId="{BEC4D8EC-3B38-4863-8FE9-B5C7F6EB80E5}" dt="2020-06-07T06:17:32.561" v="594"/>
          <ac:graphicFrameMkLst>
            <pc:docMk/>
            <pc:sldMk cId="0" sldId="434"/>
            <ac:graphicFrameMk id="19462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17:15.389" v="589"/>
          <ac:graphicFrameMkLst>
            <pc:docMk/>
            <pc:sldMk cId="0" sldId="434"/>
            <ac:graphicFrameMk id="19466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17:24.108" v="591"/>
          <ac:graphicFrameMkLst>
            <pc:docMk/>
            <pc:sldMk cId="0" sldId="434"/>
            <ac:graphicFrameMk id="19468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17:51.530" v="596"/>
          <ac:graphicFrameMkLst>
            <pc:docMk/>
            <pc:sldMk cId="0" sldId="434"/>
            <ac:graphicFrameMk id="19469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18:22.967" v="601"/>
          <ac:graphicFrameMkLst>
            <pc:docMk/>
            <pc:sldMk cId="0" sldId="434"/>
            <ac:graphicFrameMk id="158722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18:02.045" v="599"/>
          <ac:graphicFrameMkLst>
            <pc:docMk/>
            <pc:sldMk cId="0" sldId="434"/>
            <ac:graphicFrameMk id="158733" creationId="{00000000-0000-0000-0000-000000000000}"/>
          </ac:graphicFrameMkLst>
        </pc:graphicFrameChg>
      </pc:sldChg>
      <pc:sldChg chg="modSp">
        <pc:chgData name="CAI JUN" userId="08ce88e1165b00db" providerId="LiveId" clId="{BEC4D8EC-3B38-4863-8FE9-B5C7F6EB80E5}" dt="2020-06-07T06:22:14.327" v="636"/>
        <pc:sldMkLst>
          <pc:docMk/>
          <pc:sldMk cId="0" sldId="435"/>
        </pc:sldMkLst>
        <pc:spChg chg="mod">
          <ac:chgData name="CAI JUN" userId="08ce88e1165b00db" providerId="LiveId" clId="{BEC4D8EC-3B38-4863-8FE9-B5C7F6EB80E5}" dt="2020-06-07T06:22:14.327" v="636"/>
          <ac:spMkLst>
            <pc:docMk/>
            <pc:sldMk cId="0" sldId="435"/>
            <ac:spMk id="21513" creationId="{00000000-0000-0000-0000-000000000000}"/>
          </ac:spMkLst>
        </pc:spChg>
        <pc:spChg chg="mod">
          <ac:chgData name="CAI JUN" userId="08ce88e1165b00db" providerId="LiveId" clId="{BEC4D8EC-3B38-4863-8FE9-B5C7F6EB80E5}" dt="2020-06-07T06:22:06.467" v="634"/>
          <ac:spMkLst>
            <pc:docMk/>
            <pc:sldMk cId="0" sldId="435"/>
            <ac:spMk id="21516" creationId="{00000000-0000-0000-0000-000000000000}"/>
          </ac:spMkLst>
        </pc:spChg>
        <pc:spChg chg="mod">
          <ac:chgData name="CAI JUN" userId="08ce88e1165b00db" providerId="LiveId" clId="{BEC4D8EC-3B38-4863-8FE9-B5C7F6EB80E5}" dt="2020-06-07T06:22:06.467" v="634"/>
          <ac:spMkLst>
            <pc:docMk/>
            <pc:sldMk cId="0" sldId="435"/>
            <ac:spMk id="21517" creationId="{00000000-0000-0000-0000-000000000000}"/>
          </ac:spMkLst>
        </pc:spChg>
        <pc:spChg chg="mod">
          <ac:chgData name="CAI JUN" userId="08ce88e1165b00db" providerId="LiveId" clId="{BEC4D8EC-3B38-4863-8FE9-B5C7F6EB80E5}" dt="2020-06-07T06:21:36.045" v="631"/>
          <ac:spMkLst>
            <pc:docMk/>
            <pc:sldMk cId="0" sldId="435"/>
            <ac:spMk id="21518" creationId="{00000000-0000-0000-0000-000000000000}"/>
          </ac:spMkLst>
        </pc:spChg>
        <pc:spChg chg="mod">
          <ac:chgData name="CAI JUN" userId="08ce88e1165b00db" providerId="LiveId" clId="{BEC4D8EC-3B38-4863-8FE9-B5C7F6EB80E5}" dt="2020-06-07T06:21:21.077" v="629"/>
          <ac:spMkLst>
            <pc:docMk/>
            <pc:sldMk cId="0" sldId="435"/>
            <ac:spMk id="21522" creationId="{00000000-0000-0000-0000-000000000000}"/>
          </ac:spMkLst>
        </pc:spChg>
        <pc:grpChg chg="mod">
          <ac:chgData name="CAI JUN" userId="08ce88e1165b00db" providerId="LiveId" clId="{BEC4D8EC-3B38-4863-8FE9-B5C7F6EB80E5}" dt="2020-06-07T06:22:06.467" v="634"/>
          <ac:grpSpMkLst>
            <pc:docMk/>
            <pc:sldMk cId="0" sldId="435"/>
            <ac:grpSpMk id="21515" creationId="{00000000-0000-0000-0000-000000000000}"/>
          </ac:grpSpMkLst>
        </pc:grpChg>
        <pc:grpChg chg="mod">
          <ac:chgData name="CAI JUN" userId="08ce88e1165b00db" providerId="LiveId" clId="{BEC4D8EC-3B38-4863-8FE9-B5C7F6EB80E5}" dt="2020-06-07T06:21:21.077" v="629"/>
          <ac:grpSpMkLst>
            <pc:docMk/>
            <pc:sldMk cId="0" sldId="435"/>
            <ac:grpSpMk id="148559" creationId="{00000000-0000-0000-0000-000000000000}"/>
          </ac:grpSpMkLst>
        </pc:grpChg>
        <pc:grpChg chg="mod">
          <ac:chgData name="CAI JUN" userId="08ce88e1165b00db" providerId="LiveId" clId="{BEC4D8EC-3B38-4863-8FE9-B5C7F6EB80E5}" dt="2020-06-07T06:22:06.467" v="634"/>
          <ac:grpSpMkLst>
            <pc:docMk/>
            <pc:sldMk cId="0" sldId="435"/>
            <ac:grpSpMk id="148560" creationId="{00000000-0000-0000-0000-000000000000}"/>
          </ac:grpSpMkLst>
        </pc:grpChg>
        <pc:grpChg chg="mod">
          <ac:chgData name="CAI JUN" userId="08ce88e1165b00db" providerId="LiveId" clId="{BEC4D8EC-3B38-4863-8FE9-B5C7F6EB80E5}" dt="2020-06-07T06:21:36.045" v="631"/>
          <ac:grpSpMkLst>
            <pc:docMk/>
            <pc:sldMk cId="0" sldId="435"/>
            <ac:grpSpMk id="148563" creationId="{00000000-0000-0000-0000-000000000000}"/>
          </ac:grpSpMkLst>
        </pc:grpChg>
        <pc:grpChg chg="mod">
          <ac:chgData name="CAI JUN" userId="08ce88e1165b00db" providerId="LiveId" clId="{BEC4D8EC-3B38-4863-8FE9-B5C7F6EB80E5}" dt="2020-06-07T06:22:14.327" v="636"/>
          <ac:grpSpMkLst>
            <pc:docMk/>
            <pc:sldMk cId="0" sldId="435"/>
            <ac:grpSpMk id="148567" creationId="{00000000-0000-0000-0000-000000000000}"/>
          </ac:grpSpMkLst>
        </pc:grpChg>
        <pc:graphicFrameChg chg="mod">
          <ac:chgData name="CAI JUN" userId="08ce88e1165b00db" providerId="LiveId" clId="{BEC4D8EC-3B38-4863-8FE9-B5C7F6EB80E5}" dt="2020-06-07T06:21:05.030" v="625"/>
          <ac:graphicFrameMkLst>
            <pc:docMk/>
            <pc:sldMk cId="0" sldId="435"/>
            <ac:graphicFrameMk id="21506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22:14.327" v="636"/>
          <ac:graphicFrameMkLst>
            <pc:docMk/>
            <pc:sldMk cId="0" sldId="435"/>
            <ac:graphicFrameMk id="21512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22:06.467" v="634"/>
          <ac:graphicFrameMkLst>
            <pc:docMk/>
            <pc:sldMk cId="0" sldId="435"/>
            <ac:graphicFrameMk id="21514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21:56.530" v="632"/>
          <ac:graphicFrameMkLst>
            <pc:docMk/>
            <pc:sldMk cId="0" sldId="435"/>
            <ac:graphicFrameMk id="21519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21:21.077" v="629"/>
          <ac:graphicFrameMkLst>
            <pc:docMk/>
            <pc:sldMk cId="0" sldId="435"/>
            <ac:graphicFrameMk id="21520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21:21.077" v="629"/>
          <ac:graphicFrameMkLst>
            <pc:docMk/>
            <pc:sldMk cId="0" sldId="435"/>
            <ac:graphicFrameMk id="21521" creationId="{00000000-0000-0000-0000-000000000000}"/>
          </ac:graphicFrameMkLst>
        </pc:graphicFrameChg>
      </pc:sldChg>
      <pc:sldChg chg="modSp mod">
        <pc:chgData name="CAI JUN" userId="08ce88e1165b00db" providerId="LiveId" clId="{BEC4D8EC-3B38-4863-8FE9-B5C7F6EB80E5}" dt="2020-06-07T06:52:11.967" v="663" actId="113"/>
        <pc:sldMkLst>
          <pc:docMk/>
          <pc:sldMk cId="0" sldId="436"/>
        </pc:sldMkLst>
        <pc:spChg chg="mod">
          <ac:chgData name="CAI JUN" userId="08ce88e1165b00db" providerId="LiveId" clId="{BEC4D8EC-3B38-4863-8FE9-B5C7F6EB80E5}" dt="2020-06-07T06:22:32.655" v="638"/>
          <ac:spMkLst>
            <pc:docMk/>
            <pc:sldMk cId="0" sldId="436"/>
            <ac:spMk id="2" creationId="{00000000-0000-0000-0000-000000000000}"/>
          </ac:spMkLst>
        </pc:spChg>
        <pc:spChg chg="mod">
          <ac:chgData name="CAI JUN" userId="08ce88e1165b00db" providerId="LiveId" clId="{BEC4D8EC-3B38-4863-8FE9-B5C7F6EB80E5}" dt="2020-06-07T06:52:11.967" v="663" actId="113"/>
          <ac:spMkLst>
            <pc:docMk/>
            <pc:sldMk cId="0" sldId="436"/>
            <ac:spMk id="22537" creationId="{00000000-0000-0000-0000-000000000000}"/>
          </ac:spMkLst>
        </pc:spChg>
        <pc:spChg chg="mod">
          <ac:chgData name="CAI JUN" userId="08ce88e1165b00db" providerId="LiveId" clId="{BEC4D8EC-3B38-4863-8FE9-B5C7F6EB80E5}" dt="2020-06-07T06:23:19.374" v="648"/>
          <ac:spMkLst>
            <pc:docMk/>
            <pc:sldMk cId="0" sldId="436"/>
            <ac:spMk id="22543" creationId="{00000000-0000-0000-0000-000000000000}"/>
          </ac:spMkLst>
        </pc:spChg>
        <pc:spChg chg="mod">
          <ac:chgData name="CAI JUN" userId="08ce88e1165b00db" providerId="LiveId" clId="{BEC4D8EC-3B38-4863-8FE9-B5C7F6EB80E5}" dt="2020-06-07T06:24:07.592" v="652" actId="113"/>
          <ac:spMkLst>
            <pc:docMk/>
            <pc:sldMk cId="0" sldId="436"/>
            <ac:spMk id="22558" creationId="{00000000-0000-0000-0000-000000000000}"/>
          </ac:spMkLst>
        </pc:spChg>
        <pc:spChg chg="mod">
          <ac:chgData name="CAI JUN" userId="08ce88e1165b00db" providerId="LiveId" clId="{BEC4D8EC-3B38-4863-8FE9-B5C7F6EB80E5}" dt="2020-06-07T06:23:19.374" v="648"/>
          <ac:spMkLst>
            <pc:docMk/>
            <pc:sldMk cId="0" sldId="436"/>
            <ac:spMk id="22559" creationId="{00000000-0000-0000-0000-000000000000}"/>
          </ac:spMkLst>
        </pc:spChg>
        <pc:spChg chg="mod">
          <ac:chgData name="CAI JUN" userId="08ce88e1165b00db" providerId="LiveId" clId="{BEC4D8EC-3B38-4863-8FE9-B5C7F6EB80E5}" dt="2020-06-07T06:24:07.592" v="652" actId="113"/>
          <ac:spMkLst>
            <pc:docMk/>
            <pc:sldMk cId="0" sldId="436"/>
            <ac:spMk id="22560" creationId="{00000000-0000-0000-0000-000000000000}"/>
          </ac:spMkLst>
        </pc:spChg>
        <pc:spChg chg="mod">
          <ac:chgData name="CAI JUN" userId="08ce88e1165b00db" providerId="LiveId" clId="{BEC4D8EC-3B38-4863-8FE9-B5C7F6EB80E5}" dt="2020-06-07T06:23:19.374" v="648"/>
          <ac:spMkLst>
            <pc:docMk/>
            <pc:sldMk cId="0" sldId="436"/>
            <ac:spMk id="22561" creationId="{00000000-0000-0000-0000-000000000000}"/>
          </ac:spMkLst>
        </pc:spChg>
        <pc:spChg chg="mod">
          <ac:chgData name="CAI JUN" userId="08ce88e1165b00db" providerId="LiveId" clId="{BEC4D8EC-3B38-4863-8FE9-B5C7F6EB80E5}" dt="2020-06-07T06:24:07.592" v="652" actId="113"/>
          <ac:spMkLst>
            <pc:docMk/>
            <pc:sldMk cId="0" sldId="436"/>
            <ac:spMk id="22562" creationId="{00000000-0000-0000-0000-000000000000}"/>
          </ac:spMkLst>
        </pc:spChg>
        <pc:spChg chg="mod">
          <ac:chgData name="CAI JUN" userId="08ce88e1165b00db" providerId="LiveId" clId="{BEC4D8EC-3B38-4863-8FE9-B5C7F6EB80E5}" dt="2020-06-07T06:23:19.374" v="648"/>
          <ac:spMkLst>
            <pc:docMk/>
            <pc:sldMk cId="0" sldId="436"/>
            <ac:spMk id="22563" creationId="{00000000-0000-0000-0000-000000000000}"/>
          </ac:spMkLst>
        </pc:spChg>
        <pc:spChg chg="mod">
          <ac:chgData name="CAI JUN" userId="08ce88e1165b00db" providerId="LiveId" clId="{BEC4D8EC-3B38-4863-8FE9-B5C7F6EB80E5}" dt="2020-06-07T06:24:07.592" v="652" actId="113"/>
          <ac:spMkLst>
            <pc:docMk/>
            <pc:sldMk cId="0" sldId="436"/>
            <ac:spMk id="22564" creationId="{00000000-0000-0000-0000-000000000000}"/>
          </ac:spMkLst>
        </pc:spChg>
        <pc:spChg chg="mod">
          <ac:chgData name="CAI JUN" userId="08ce88e1165b00db" providerId="LiveId" clId="{BEC4D8EC-3B38-4863-8FE9-B5C7F6EB80E5}" dt="2020-06-07T06:23:19.374" v="648"/>
          <ac:spMkLst>
            <pc:docMk/>
            <pc:sldMk cId="0" sldId="436"/>
            <ac:spMk id="22565" creationId="{00000000-0000-0000-0000-000000000000}"/>
          </ac:spMkLst>
        </pc:spChg>
        <pc:spChg chg="mod">
          <ac:chgData name="CAI JUN" userId="08ce88e1165b00db" providerId="LiveId" clId="{BEC4D8EC-3B38-4863-8FE9-B5C7F6EB80E5}" dt="2020-06-07T06:24:07.592" v="652" actId="113"/>
          <ac:spMkLst>
            <pc:docMk/>
            <pc:sldMk cId="0" sldId="436"/>
            <ac:spMk id="22566" creationId="{00000000-0000-0000-0000-000000000000}"/>
          </ac:spMkLst>
        </pc:spChg>
        <pc:spChg chg="mod">
          <ac:chgData name="CAI JUN" userId="08ce88e1165b00db" providerId="LiveId" clId="{BEC4D8EC-3B38-4863-8FE9-B5C7F6EB80E5}" dt="2020-06-07T06:23:19.374" v="648"/>
          <ac:spMkLst>
            <pc:docMk/>
            <pc:sldMk cId="0" sldId="436"/>
            <ac:spMk id="22567" creationId="{00000000-0000-0000-0000-000000000000}"/>
          </ac:spMkLst>
        </pc:spChg>
        <pc:spChg chg="mod">
          <ac:chgData name="CAI JUN" userId="08ce88e1165b00db" providerId="LiveId" clId="{BEC4D8EC-3B38-4863-8FE9-B5C7F6EB80E5}" dt="2020-06-07T06:24:16.764" v="654" actId="113"/>
          <ac:spMkLst>
            <pc:docMk/>
            <pc:sldMk cId="0" sldId="436"/>
            <ac:spMk id="22568" creationId="{00000000-0000-0000-0000-000000000000}"/>
          </ac:spMkLst>
        </pc:spChg>
        <pc:spChg chg="mod">
          <ac:chgData name="CAI JUN" userId="08ce88e1165b00db" providerId="LiveId" clId="{BEC4D8EC-3B38-4863-8FE9-B5C7F6EB80E5}" dt="2020-06-07T06:23:19.374" v="648"/>
          <ac:spMkLst>
            <pc:docMk/>
            <pc:sldMk cId="0" sldId="436"/>
            <ac:spMk id="22569" creationId="{00000000-0000-0000-0000-000000000000}"/>
          </ac:spMkLst>
        </pc:spChg>
        <pc:spChg chg="mod">
          <ac:chgData name="CAI JUN" userId="08ce88e1165b00db" providerId="LiveId" clId="{BEC4D8EC-3B38-4863-8FE9-B5C7F6EB80E5}" dt="2020-06-07T06:24:07.592" v="652" actId="113"/>
          <ac:spMkLst>
            <pc:docMk/>
            <pc:sldMk cId="0" sldId="436"/>
            <ac:spMk id="22570" creationId="{00000000-0000-0000-0000-000000000000}"/>
          </ac:spMkLst>
        </pc:spChg>
        <pc:spChg chg="mod">
          <ac:chgData name="CAI JUN" userId="08ce88e1165b00db" providerId="LiveId" clId="{BEC4D8EC-3B38-4863-8FE9-B5C7F6EB80E5}" dt="2020-06-07T06:23:19.374" v="648"/>
          <ac:spMkLst>
            <pc:docMk/>
            <pc:sldMk cId="0" sldId="436"/>
            <ac:spMk id="22571" creationId="{00000000-0000-0000-0000-000000000000}"/>
          </ac:spMkLst>
        </pc:spChg>
        <pc:spChg chg="mod">
          <ac:chgData name="CAI JUN" userId="08ce88e1165b00db" providerId="LiveId" clId="{BEC4D8EC-3B38-4863-8FE9-B5C7F6EB80E5}" dt="2020-06-07T06:24:07.592" v="652" actId="113"/>
          <ac:spMkLst>
            <pc:docMk/>
            <pc:sldMk cId="0" sldId="436"/>
            <ac:spMk id="22572" creationId="{00000000-0000-0000-0000-000000000000}"/>
          </ac:spMkLst>
        </pc:spChg>
        <pc:spChg chg="mod">
          <ac:chgData name="CAI JUN" userId="08ce88e1165b00db" providerId="LiveId" clId="{BEC4D8EC-3B38-4863-8FE9-B5C7F6EB80E5}" dt="2020-06-07T06:23:19.374" v="648"/>
          <ac:spMkLst>
            <pc:docMk/>
            <pc:sldMk cId="0" sldId="436"/>
            <ac:spMk id="22573" creationId="{00000000-0000-0000-0000-000000000000}"/>
          </ac:spMkLst>
        </pc:spChg>
        <pc:spChg chg="mod">
          <ac:chgData name="CAI JUN" userId="08ce88e1165b00db" providerId="LiveId" clId="{BEC4D8EC-3B38-4863-8FE9-B5C7F6EB80E5}" dt="2020-06-07T06:24:07.592" v="652" actId="113"/>
          <ac:spMkLst>
            <pc:docMk/>
            <pc:sldMk cId="0" sldId="436"/>
            <ac:spMk id="22574" creationId="{00000000-0000-0000-0000-000000000000}"/>
          </ac:spMkLst>
        </pc:spChg>
        <pc:spChg chg="mod">
          <ac:chgData name="CAI JUN" userId="08ce88e1165b00db" providerId="LiveId" clId="{BEC4D8EC-3B38-4863-8FE9-B5C7F6EB80E5}" dt="2020-06-07T06:23:19.374" v="648"/>
          <ac:spMkLst>
            <pc:docMk/>
            <pc:sldMk cId="0" sldId="436"/>
            <ac:spMk id="22575" creationId="{00000000-0000-0000-0000-000000000000}"/>
          </ac:spMkLst>
        </pc:spChg>
        <pc:spChg chg="mod">
          <ac:chgData name="CAI JUN" userId="08ce88e1165b00db" providerId="LiveId" clId="{BEC4D8EC-3B38-4863-8FE9-B5C7F6EB80E5}" dt="2020-06-07T06:24:07.592" v="652" actId="113"/>
          <ac:spMkLst>
            <pc:docMk/>
            <pc:sldMk cId="0" sldId="436"/>
            <ac:spMk id="22576" creationId="{00000000-0000-0000-0000-000000000000}"/>
          </ac:spMkLst>
        </pc:spChg>
        <pc:spChg chg="mod">
          <ac:chgData name="CAI JUN" userId="08ce88e1165b00db" providerId="LiveId" clId="{BEC4D8EC-3B38-4863-8FE9-B5C7F6EB80E5}" dt="2020-06-07T06:23:19.374" v="648"/>
          <ac:spMkLst>
            <pc:docMk/>
            <pc:sldMk cId="0" sldId="436"/>
            <ac:spMk id="22577" creationId="{00000000-0000-0000-0000-000000000000}"/>
          </ac:spMkLst>
        </pc:spChg>
        <pc:spChg chg="mod">
          <ac:chgData name="CAI JUN" userId="08ce88e1165b00db" providerId="LiveId" clId="{BEC4D8EC-3B38-4863-8FE9-B5C7F6EB80E5}" dt="2020-06-07T06:24:07.592" v="652" actId="113"/>
          <ac:spMkLst>
            <pc:docMk/>
            <pc:sldMk cId="0" sldId="436"/>
            <ac:spMk id="22578" creationId="{00000000-0000-0000-0000-000000000000}"/>
          </ac:spMkLst>
        </pc:spChg>
        <pc:spChg chg="mod">
          <ac:chgData name="CAI JUN" userId="08ce88e1165b00db" providerId="LiveId" clId="{BEC4D8EC-3B38-4863-8FE9-B5C7F6EB80E5}" dt="2020-06-07T06:23:19.374" v="648"/>
          <ac:spMkLst>
            <pc:docMk/>
            <pc:sldMk cId="0" sldId="436"/>
            <ac:spMk id="22579" creationId="{00000000-0000-0000-0000-000000000000}"/>
          </ac:spMkLst>
        </pc:spChg>
        <pc:spChg chg="mod">
          <ac:chgData name="CAI JUN" userId="08ce88e1165b00db" providerId="LiveId" clId="{BEC4D8EC-3B38-4863-8FE9-B5C7F6EB80E5}" dt="2020-06-07T06:24:13.545" v="653" actId="113"/>
          <ac:spMkLst>
            <pc:docMk/>
            <pc:sldMk cId="0" sldId="436"/>
            <ac:spMk id="22580" creationId="{00000000-0000-0000-0000-000000000000}"/>
          </ac:spMkLst>
        </pc:spChg>
        <pc:spChg chg="mod">
          <ac:chgData name="CAI JUN" userId="08ce88e1165b00db" providerId="LiveId" clId="{BEC4D8EC-3B38-4863-8FE9-B5C7F6EB80E5}" dt="2020-06-07T06:23:19.374" v="648"/>
          <ac:spMkLst>
            <pc:docMk/>
            <pc:sldMk cId="0" sldId="436"/>
            <ac:spMk id="22581" creationId="{00000000-0000-0000-0000-000000000000}"/>
          </ac:spMkLst>
        </pc:spChg>
        <pc:spChg chg="mod">
          <ac:chgData name="CAI JUN" userId="08ce88e1165b00db" providerId="LiveId" clId="{BEC4D8EC-3B38-4863-8FE9-B5C7F6EB80E5}" dt="2020-06-07T06:23:30.686" v="651" actId="113"/>
          <ac:spMkLst>
            <pc:docMk/>
            <pc:sldMk cId="0" sldId="436"/>
            <ac:spMk id="22582" creationId="{00000000-0000-0000-0000-000000000000}"/>
          </ac:spMkLst>
        </pc:spChg>
        <pc:spChg chg="mod">
          <ac:chgData name="CAI JUN" userId="08ce88e1165b00db" providerId="LiveId" clId="{BEC4D8EC-3B38-4863-8FE9-B5C7F6EB80E5}" dt="2020-06-07T06:23:19.374" v="648"/>
          <ac:spMkLst>
            <pc:docMk/>
            <pc:sldMk cId="0" sldId="436"/>
            <ac:spMk id="22583" creationId="{00000000-0000-0000-0000-000000000000}"/>
          </ac:spMkLst>
        </pc:spChg>
        <pc:spChg chg="mod">
          <ac:chgData name="CAI JUN" userId="08ce88e1165b00db" providerId="LiveId" clId="{BEC4D8EC-3B38-4863-8FE9-B5C7F6EB80E5}" dt="2020-06-07T06:23:19.374" v="648"/>
          <ac:spMkLst>
            <pc:docMk/>
            <pc:sldMk cId="0" sldId="436"/>
            <ac:spMk id="22584" creationId="{00000000-0000-0000-0000-000000000000}"/>
          </ac:spMkLst>
        </pc:spChg>
        <pc:spChg chg="mod">
          <ac:chgData name="CAI JUN" userId="08ce88e1165b00db" providerId="LiveId" clId="{BEC4D8EC-3B38-4863-8FE9-B5C7F6EB80E5}" dt="2020-06-07T06:23:19.374" v="648"/>
          <ac:spMkLst>
            <pc:docMk/>
            <pc:sldMk cId="0" sldId="436"/>
            <ac:spMk id="22585" creationId="{00000000-0000-0000-0000-000000000000}"/>
          </ac:spMkLst>
        </pc:spChg>
        <pc:spChg chg="mod">
          <ac:chgData name="CAI JUN" userId="08ce88e1165b00db" providerId="LiveId" clId="{BEC4D8EC-3B38-4863-8FE9-B5C7F6EB80E5}" dt="2020-06-07T06:22:48.264" v="642"/>
          <ac:spMkLst>
            <pc:docMk/>
            <pc:sldMk cId="0" sldId="436"/>
            <ac:spMk id="22589" creationId="{00000000-0000-0000-0000-000000000000}"/>
          </ac:spMkLst>
        </pc:spChg>
        <pc:spChg chg="mod">
          <ac:chgData name="CAI JUN" userId="08ce88e1165b00db" providerId="LiveId" clId="{BEC4D8EC-3B38-4863-8FE9-B5C7F6EB80E5}" dt="2020-06-07T06:22:48.264" v="642"/>
          <ac:spMkLst>
            <pc:docMk/>
            <pc:sldMk cId="0" sldId="436"/>
            <ac:spMk id="159752" creationId="{00000000-0000-0000-0000-000000000000}"/>
          </ac:spMkLst>
        </pc:spChg>
        <pc:grpChg chg="mod">
          <ac:chgData name="CAI JUN" userId="08ce88e1165b00db" providerId="LiveId" clId="{BEC4D8EC-3B38-4863-8FE9-B5C7F6EB80E5}" dt="2020-06-07T06:22:48.264" v="642"/>
          <ac:grpSpMkLst>
            <pc:docMk/>
            <pc:sldMk cId="0" sldId="436"/>
            <ac:grpSpMk id="22530" creationId="{00000000-0000-0000-0000-000000000000}"/>
          </ac:grpSpMkLst>
        </pc:grpChg>
        <pc:grpChg chg="mod">
          <ac:chgData name="CAI JUN" userId="08ce88e1165b00db" providerId="LiveId" clId="{BEC4D8EC-3B38-4863-8FE9-B5C7F6EB80E5}" dt="2020-06-07T06:22:32.655" v="638"/>
          <ac:grpSpMkLst>
            <pc:docMk/>
            <pc:sldMk cId="0" sldId="436"/>
            <ac:grpSpMk id="22531" creationId="{00000000-0000-0000-0000-000000000000}"/>
          </ac:grpSpMkLst>
        </pc:grpChg>
        <pc:grpChg chg="mod">
          <ac:chgData name="CAI JUN" userId="08ce88e1165b00db" providerId="LiveId" clId="{BEC4D8EC-3B38-4863-8FE9-B5C7F6EB80E5}" dt="2020-06-07T06:23:19.374" v="648"/>
          <ac:grpSpMkLst>
            <pc:docMk/>
            <pc:sldMk cId="0" sldId="436"/>
            <ac:grpSpMk id="22532" creationId="{00000000-0000-0000-0000-000000000000}"/>
          </ac:grpSpMkLst>
        </pc:grpChg>
        <pc:grpChg chg="mod">
          <ac:chgData name="CAI JUN" userId="08ce88e1165b00db" providerId="LiveId" clId="{BEC4D8EC-3B38-4863-8FE9-B5C7F6EB80E5}" dt="2020-06-07T06:24:49.045" v="662" actId="1076"/>
          <ac:grpSpMkLst>
            <pc:docMk/>
            <pc:sldMk cId="0" sldId="436"/>
            <ac:grpSpMk id="22535" creationId="{00000000-0000-0000-0000-000000000000}"/>
          </ac:grpSpMkLst>
        </pc:grpChg>
        <pc:grpChg chg="mod">
          <ac:chgData name="CAI JUN" userId="08ce88e1165b00db" providerId="LiveId" clId="{BEC4D8EC-3B38-4863-8FE9-B5C7F6EB80E5}" dt="2020-06-07T06:23:19.374" v="648"/>
          <ac:grpSpMkLst>
            <pc:docMk/>
            <pc:sldMk cId="0" sldId="436"/>
            <ac:grpSpMk id="22539" creationId="{00000000-0000-0000-0000-000000000000}"/>
          </ac:grpSpMkLst>
        </pc:grpChg>
        <pc:grpChg chg="mod">
          <ac:chgData name="CAI JUN" userId="08ce88e1165b00db" providerId="LiveId" clId="{BEC4D8EC-3B38-4863-8FE9-B5C7F6EB80E5}" dt="2020-06-07T06:23:19.374" v="648"/>
          <ac:grpSpMkLst>
            <pc:docMk/>
            <pc:sldMk cId="0" sldId="436"/>
            <ac:grpSpMk id="22542" creationId="{00000000-0000-0000-0000-000000000000}"/>
          </ac:grpSpMkLst>
        </pc:grpChg>
        <pc:grpChg chg="mod">
          <ac:chgData name="CAI JUN" userId="08ce88e1165b00db" providerId="LiveId" clId="{BEC4D8EC-3B38-4863-8FE9-B5C7F6EB80E5}" dt="2020-06-07T06:23:19.374" v="648"/>
          <ac:grpSpMkLst>
            <pc:docMk/>
            <pc:sldMk cId="0" sldId="436"/>
            <ac:grpSpMk id="22544" creationId="{00000000-0000-0000-0000-000000000000}"/>
          </ac:grpSpMkLst>
        </pc:grpChg>
        <pc:grpChg chg="mod">
          <ac:chgData name="CAI JUN" userId="08ce88e1165b00db" providerId="LiveId" clId="{BEC4D8EC-3B38-4863-8FE9-B5C7F6EB80E5}" dt="2020-06-07T06:23:19.374" v="648"/>
          <ac:grpSpMkLst>
            <pc:docMk/>
            <pc:sldMk cId="0" sldId="436"/>
            <ac:grpSpMk id="22545" creationId="{00000000-0000-0000-0000-000000000000}"/>
          </ac:grpSpMkLst>
        </pc:grpChg>
        <pc:grpChg chg="mod">
          <ac:chgData name="CAI JUN" userId="08ce88e1165b00db" providerId="LiveId" clId="{BEC4D8EC-3B38-4863-8FE9-B5C7F6EB80E5}" dt="2020-06-07T06:23:19.374" v="648"/>
          <ac:grpSpMkLst>
            <pc:docMk/>
            <pc:sldMk cId="0" sldId="436"/>
            <ac:grpSpMk id="22546" creationId="{00000000-0000-0000-0000-000000000000}"/>
          </ac:grpSpMkLst>
        </pc:grpChg>
        <pc:grpChg chg="mod">
          <ac:chgData name="CAI JUN" userId="08ce88e1165b00db" providerId="LiveId" clId="{BEC4D8EC-3B38-4863-8FE9-B5C7F6EB80E5}" dt="2020-06-07T06:23:19.374" v="648"/>
          <ac:grpSpMkLst>
            <pc:docMk/>
            <pc:sldMk cId="0" sldId="436"/>
            <ac:grpSpMk id="22547" creationId="{00000000-0000-0000-0000-000000000000}"/>
          </ac:grpSpMkLst>
        </pc:grpChg>
        <pc:grpChg chg="mod">
          <ac:chgData name="CAI JUN" userId="08ce88e1165b00db" providerId="LiveId" clId="{BEC4D8EC-3B38-4863-8FE9-B5C7F6EB80E5}" dt="2020-06-07T06:23:19.374" v="648"/>
          <ac:grpSpMkLst>
            <pc:docMk/>
            <pc:sldMk cId="0" sldId="436"/>
            <ac:grpSpMk id="22548" creationId="{00000000-0000-0000-0000-000000000000}"/>
          </ac:grpSpMkLst>
        </pc:grpChg>
        <pc:grpChg chg="mod">
          <ac:chgData name="CAI JUN" userId="08ce88e1165b00db" providerId="LiveId" clId="{BEC4D8EC-3B38-4863-8FE9-B5C7F6EB80E5}" dt="2020-06-07T06:23:19.374" v="648"/>
          <ac:grpSpMkLst>
            <pc:docMk/>
            <pc:sldMk cId="0" sldId="436"/>
            <ac:grpSpMk id="22549" creationId="{00000000-0000-0000-0000-000000000000}"/>
          </ac:grpSpMkLst>
        </pc:grpChg>
        <pc:grpChg chg="mod">
          <ac:chgData name="CAI JUN" userId="08ce88e1165b00db" providerId="LiveId" clId="{BEC4D8EC-3B38-4863-8FE9-B5C7F6EB80E5}" dt="2020-06-07T06:23:19.374" v="648"/>
          <ac:grpSpMkLst>
            <pc:docMk/>
            <pc:sldMk cId="0" sldId="436"/>
            <ac:grpSpMk id="22550" creationId="{00000000-0000-0000-0000-000000000000}"/>
          </ac:grpSpMkLst>
        </pc:grpChg>
        <pc:grpChg chg="mod">
          <ac:chgData name="CAI JUN" userId="08ce88e1165b00db" providerId="LiveId" clId="{BEC4D8EC-3B38-4863-8FE9-B5C7F6EB80E5}" dt="2020-06-07T06:23:19.374" v="648"/>
          <ac:grpSpMkLst>
            <pc:docMk/>
            <pc:sldMk cId="0" sldId="436"/>
            <ac:grpSpMk id="22551" creationId="{00000000-0000-0000-0000-000000000000}"/>
          </ac:grpSpMkLst>
        </pc:grpChg>
        <pc:grpChg chg="mod">
          <ac:chgData name="CAI JUN" userId="08ce88e1165b00db" providerId="LiveId" clId="{BEC4D8EC-3B38-4863-8FE9-B5C7F6EB80E5}" dt="2020-06-07T06:23:19.374" v="648"/>
          <ac:grpSpMkLst>
            <pc:docMk/>
            <pc:sldMk cId="0" sldId="436"/>
            <ac:grpSpMk id="22552" creationId="{00000000-0000-0000-0000-000000000000}"/>
          </ac:grpSpMkLst>
        </pc:grpChg>
        <pc:grpChg chg="mod">
          <ac:chgData name="CAI JUN" userId="08ce88e1165b00db" providerId="LiveId" clId="{BEC4D8EC-3B38-4863-8FE9-B5C7F6EB80E5}" dt="2020-06-07T06:23:19.374" v="648"/>
          <ac:grpSpMkLst>
            <pc:docMk/>
            <pc:sldMk cId="0" sldId="436"/>
            <ac:grpSpMk id="22553" creationId="{00000000-0000-0000-0000-000000000000}"/>
          </ac:grpSpMkLst>
        </pc:grpChg>
        <pc:grpChg chg="mod">
          <ac:chgData name="CAI JUN" userId="08ce88e1165b00db" providerId="LiveId" clId="{BEC4D8EC-3B38-4863-8FE9-B5C7F6EB80E5}" dt="2020-06-07T06:23:19.374" v="648"/>
          <ac:grpSpMkLst>
            <pc:docMk/>
            <pc:sldMk cId="0" sldId="436"/>
            <ac:grpSpMk id="22554" creationId="{00000000-0000-0000-0000-000000000000}"/>
          </ac:grpSpMkLst>
        </pc:grpChg>
        <pc:grpChg chg="mod">
          <ac:chgData name="CAI JUN" userId="08ce88e1165b00db" providerId="LiveId" clId="{BEC4D8EC-3B38-4863-8FE9-B5C7F6EB80E5}" dt="2020-06-07T06:23:19.374" v="648"/>
          <ac:grpSpMkLst>
            <pc:docMk/>
            <pc:sldMk cId="0" sldId="436"/>
            <ac:grpSpMk id="22555" creationId="{00000000-0000-0000-0000-000000000000}"/>
          </ac:grpSpMkLst>
        </pc:grpChg>
        <pc:grpChg chg="mod">
          <ac:chgData name="CAI JUN" userId="08ce88e1165b00db" providerId="LiveId" clId="{BEC4D8EC-3B38-4863-8FE9-B5C7F6EB80E5}" dt="2020-06-07T06:23:19.374" v="648"/>
          <ac:grpSpMkLst>
            <pc:docMk/>
            <pc:sldMk cId="0" sldId="436"/>
            <ac:grpSpMk id="22556" creationId="{00000000-0000-0000-0000-000000000000}"/>
          </ac:grpSpMkLst>
        </pc:grpChg>
        <pc:grpChg chg="mod">
          <ac:chgData name="CAI JUN" userId="08ce88e1165b00db" providerId="LiveId" clId="{BEC4D8EC-3B38-4863-8FE9-B5C7F6EB80E5}" dt="2020-06-07T06:23:19.374" v="648"/>
          <ac:grpSpMkLst>
            <pc:docMk/>
            <pc:sldMk cId="0" sldId="436"/>
            <ac:grpSpMk id="22557" creationId="{00000000-0000-0000-0000-000000000000}"/>
          </ac:grpSpMkLst>
        </pc:grpChg>
        <pc:grpChg chg="mod">
          <ac:chgData name="CAI JUN" userId="08ce88e1165b00db" providerId="LiveId" clId="{BEC4D8EC-3B38-4863-8FE9-B5C7F6EB80E5}" dt="2020-06-07T06:22:48.264" v="642"/>
          <ac:grpSpMkLst>
            <pc:docMk/>
            <pc:sldMk cId="0" sldId="436"/>
            <ac:grpSpMk id="22590" creationId="{00000000-0000-0000-0000-000000000000}"/>
          </ac:grpSpMkLst>
        </pc:grpChg>
        <pc:graphicFrameChg chg="mod">
          <ac:chgData name="CAI JUN" userId="08ce88e1165b00db" providerId="LiveId" clId="{BEC4D8EC-3B38-4863-8FE9-B5C7F6EB80E5}" dt="2020-06-07T06:24:39.420" v="659"/>
          <ac:graphicFrameMkLst>
            <pc:docMk/>
            <pc:sldMk cId="0" sldId="436"/>
            <ac:graphicFrameMk id="22533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24:43.842" v="661"/>
          <ac:graphicFrameMkLst>
            <pc:docMk/>
            <pc:sldMk cId="0" sldId="436"/>
            <ac:graphicFrameMk id="22534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24:49.045" v="662" actId="1076"/>
          <ac:graphicFrameMkLst>
            <pc:docMk/>
            <pc:sldMk cId="0" sldId="436"/>
            <ac:graphicFrameMk id="22538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23:19.374" v="648"/>
          <ac:graphicFrameMkLst>
            <pc:docMk/>
            <pc:sldMk cId="0" sldId="436"/>
            <ac:graphicFrameMk id="22540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23:25.842" v="650"/>
          <ac:graphicFrameMkLst>
            <pc:docMk/>
            <pc:sldMk cId="0" sldId="436"/>
            <ac:graphicFrameMk id="22541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22:32.655" v="638"/>
          <ac:graphicFrameMkLst>
            <pc:docMk/>
            <pc:sldMk cId="0" sldId="436"/>
            <ac:graphicFrameMk id="22587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22:48.264" v="642"/>
          <ac:graphicFrameMkLst>
            <pc:docMk/>
            <pc:sldMk cId="0" sldId="436"/>
            <ac:graphicFrameMk id="22588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22:48.264" v="642"/>
          <ac:graphicFrameMkLst>
            <pc:docMk/>
            <pc:sldMk cId="0" sldId="436"/>
            <ac:graphicFrameMk id="22592" creationId="{00000000-0000-0000-0000-000000000000}"/>
          </ac:graphicFrameMkLst>
        </pc:graphicFrameChg>
      </pc:sldChg>
      <pc:sldChg chg="addSp delSp modSp mod modAnim">
        <pc:chgData name="CAI JUN" userId="08ce88e1165b00db" providerId="LiveId" clId="{BEC4D8EC-3B38-4863-8FE9-B5C7F6EB80E5}" dt="2020-06-07T07:34:07.205" v="1672"/>
        <pc:sldMkLst>
          <pc:docMk/>
          <pc:sldMk cId="0" sldId="437"/>
        </pc:sldMkLst>
        <pc:spChg chg="mod">
          <ac:chgData name="CAI JUN" userId="08ce88e1165b00db" providerId="LiveId" clId="{BEC4D8EC-3B38-4863-8FE9-B5C7F6EB80E5}" dt="2020-06-07T07:20:15.913" v="1430" actId="1036"/>
          <ac:spMkLst>
            <pc:docMk/>
            <pc:sldMk cId="0" sldId="437"/>
            <ac:spMk id="12" creationId="{00000000-0000-0000-0000-000000000000}"/>
          </ac:spMkLst>
        </pc:spChg>
        <pc:spChg chg="mod">
          <ac:chgData name="CAI JUN" userId="08ce88e1165b00db" providerId="LiveId" clId="{BEC4D8EC-3B38-4863-8FE9-B5C7F6EB80E5}" dt="2020-06-07T07:20:15.913" v="1430" actId="1036"/>
          <ac:spMkLst>
            <pc:docMk/>
            <pc:sldMk cId="0" sldId="437"/>
            <ac:spMk id="13" creationId="{00000000-0000-0000-0000-000000000000}"/>
          </ac:spMkLst>
        </pc:spChg>
        <pc:spChg chg="add del mod">
          <ac:chgData name="CAI JUN" userId="08ce88e1165b00db" providerId="LiveId" clId="{BEC4D8EC-3B38-4863-8FE9-B5C7F6EB80E5}" dt="2020-06-07T07:22:26.195" v="1496" actId="1076"/>
          <ac:spMkLst>
            <pc:docMk/>
            <pc:sldMk cId="0" sldId="437"/>
            <ac:spMk id="25604" creationId="{00000000-0000-0000-0000-000000000000}"/>
          </ac:spMkLst>
        </pc:spChg>
        <pc:spChg chg="mod">
          <ac:chgData name="CAI JUN" userId="08ce88e1165b00db" providerId="LiveId" clId="{BEC4D8EC-3B38-4863-8FE9-B5C7F6EB80E5}" dt="2020-06-07T07:33:32.939" v="1669" actId="1076"/>
          <ac:spMkLst>
            <pc:docMk/>
            <pc:sldMk cId="0" sldId="437"/>
            <ac:spMk id="25612" creationId="{00000000-0000-0000-0000-000000000000}"/>
          </ac:spMkLst>
        </pc:spChg>
        <pc:spChg chg="mod">
          <ac:chgData name="CAI JUN" userId="08ce88e1165b00db" providerId="LiveId" clId="{BEC4D8EC-3B38-4863-8FE9-B5C7F6EB80E5}" dt="2020-06-07T07:33:32.939" v="1669" actId="1076"/>
          <ac:spMkLst>
            <pc:docMk/>
            <pc:sldMk cId="0" sldId="437"/>
            <ac:spMk id="25613" creationId="{00000000-0000-0000-0000-000000000000}"/>
          </ac:spMkLst>
        </pc:spChg>
        <pc:grpChg chg="mod">
          <ac:chgData name="CAI JUN" userId="08ce88e1165b00db" providerId="LiveId" clId="{BEC4D8EC-3B38-4863-8FE9-B5C7F6EB80E5}" dt="2020-06-07T07:33:32.939" v="1669" actId="1076"/>
          <ac:grpSpMkLst>
            <pc:docMk/>
            <pc:sldMk cId="0" sldId="437"/>
            <ac:grpSpMk id="160775" creationId="{00000000-0000-0000-0000-000000000000}"/>
          </ac:grpSpMkLst>
        </pc:grpChg>
        <pc:graphicFrameChg chg="add mod ord">
          <ac:chgData name="CAI JUN" userId="08ce88e1165b00db" providerId="LiveId" clId="{BEC4D8EC-3B38-4863-8FE9-B5C7F6EB80E5}" dt="2020-06-07T07:33:04.658" v="1648" actId="1037"/>
          <ac:graphicFrameMkLst>
            <pc:docMk/>
            <pc:sldMk cId="0" sldId="437"/>
            <ac:graphicFrameMk id="18" creationId="{29E67F41-C023-4D7C-AB7B-41D5E7F493DA}"/>
          </ac:graphicFrameMkLst>
        </pc:graphicFrameChg>
        <pc:graphicFrameChg chg="add mod">
          <ac:chgData name="CAI JUN" userId="08ce88e1165b00db" providerId="LiveId" clId="{BEC4D8EC-3B38-4863-8FE9-B5C7F6EB80E5}" dt="2020-06-07T07:31:04.205" v="1603" actId="1076"/>
          <ac:graphicFrameMkLst>
            <pc:docMk/>
            <pc:sldMk cId="0" sldId="437"/>
            <ac:graphicFrameMk id="19" creationId="{DB2F51B1-1DF4-415C-B3D5-9ADF72B7C1D8}"/>
          </ac:graphicFrameMkLst>
        </pc:graphicFrameChg>
        <pc:graphicFrameChg chg="mod">
          <ac:chgData name="CAI JUN" userId="08ce88e1165b00db" providerId="LiveId" clId="{BEC4D8EC-3B38-4863-8FE9-B5C7F6EB80E5}" dt="2020-06-07T07:33:19.236" v="1667" actId="1076"/>
          <ac:graphicFrameMkLst>
            <pc:docMk/>
            <pc:sldMk cId="0" sldId="437"/>
            <ac:graphicFrameMk id="160774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7:32:48.361" v="1619" actId="1038"/>
          <ac:graphicFrameMkLst>
            <pc:docMk/>
            <pc:sldMk cId="0" sldId="437"/>
            <ac:graphicFrameMk id="160779" creationId="{00000000-0000-0000-0000-000000000000}"/>
          </ac:graphicFrameMkLst>
        </pc:graphicFrameChg>
        <pc:cxnChg chg="add del mod">
          <ac:chgData name="CAI JUN" userId="08ce88e1165b00db" providerId="LiveId" clId="{BEC4D8EC-3B38-4863-8FE9-B5C7F6EB80E5}" dt="2020-06-07T07:33:00.970" v="1639" actId="1037"/>
          <ac:cxnSpMkLst>
            <pc:docMk/>
            <pc:sldMk cId="0" sldId="437"/>
            <ac:cxnSpMk id="3" creationId="{6C545594-930E-457C-8F1D-0700F4D00309}"/>
          </ac:cxnSpMkLst>
        </pc:cxnChg>
        <pc:cxnChg chg="add del mod">
          <ac:chgData name="CAI JUN" userId="08ce88e1165b00db" providerId="LiveId" clId="{BEC4D8EC-3B38-4863-8FE9-B5C7F6EB80E5}" dt="2020-06-07T07:28:15.804" v="1575" actId="478"/>
          <ac:cxnSpMkLst>
            <pc:docMk/>
            <pc:sldMk cId="0" sldId="437"/>
            <ac:cxnSpMk id="5" creationId="{73054396-079F-4049-8EC0-9AFF726F6B9F}"/>
          </ac:cxnSpMkLst>
        </pc:cxnChg>
      </pc:sldChg>
      <pc:sldChg chg="modSp mod">
        <pc:chgData name="CAI JUN" userId="08ce88e1165b00db" providerId="LiveId" clId="{BEC4D8EC-3B38-4863-8FE9-B5C7F6EB80E5}" dt="2020-06-07T07:47:05.625" v="1952" actId="207"/>
        <pc:sldMkLst>
          <pc:docMk/>
          <pc:sldMk cId="0" sldId="438"/>
        </pc:sldMkLst>
        <pc:spChg chg="mod">
          <ac:chgData name="CAI JUN" userId="08ce88e1165b00db" providerId="LiveId" clId="{BEC4D8EC-3B38-4863-8FE9-B5C7F6EB80E5}" dt="2020-06-07T07:46:34.281" v="1942"/>
          <ac:spMkLst>
            <pc:docMk/>
            <pc:sldMk cId="0" sldId="438"/>
            <ac:spMk id="26634" creationId="{00000000-0000-0000-0000-000000000000}"/>
          </ac:spMkLst>
        </pc:spChg>
        <pc:spChg chg="mod">
          <ac:chgData name="CAI JUN" userId="08ce88e1165b00db" providerId="LiveId" clId="{BEC4D8EC-3B38-4863-8FE9-B5C7F6EB80E5}" dt="2020-06-07T07:47:05.625" v="1952" actId="207"/>
          <ac:spMkLst>
            <pc:docMk/>
            <pc:sldMk cId="0" sldId="438"/>
            <ac:spMk id="26635" creationId="{00000000-0000-0000-0000-000000000000}"/>
          </ac:spMkLst>
        </pc:spChg>
        <pc:spChg chg="mod">
          <ac:chgData name="CAI JUN" userId="08ce88e1165b00db" providerId="LiveId" clId="{BEC4D8EC-3B38-4863-8FE9-B5C7F6EB80E5}" dt="2020-06-07T06:56:34.780" v="728" actId="113"/>
          <ac:spMkLst>
            <pc:docMk/>
            <pc:sldMk cId="0" sldId="438"/>
            <ac:spMk id="26637" creationId="{00000000-0000-0000-0000-000000000000}"/>
          </ac:spMkLst>
        </pc:spChg>
        <pc:spChg chg="mod">
          <ac:chgData name="CAI JUN" userId="08ce88e1165b00db" providerId="LiveId" clId="{BEC4D8EC-3B38-4863-8FE9-B5C7F6EB80E5}" dt="2020-06-07T06:56:34.780" v="728" actId="113"/>
          <ac:spMkLst>
            <pc:docMk/>
            <pc:sldMk cId="0" sldId="438"/>
            <ac:spMk id="26638" creationId="{00000000-0000-0000-0000-000000000000}"/>
          </ac:spMkLst>
        </pc:spChg>
        <pc:spChg chg="mod">
          <ac:chgData name="CAI JUN" userId="08ce88e1165b00db" providerId="LiveId" clId="{BEC4D8EC-3B38-4863-8FE9-B5C7F6EB80E5}" dt="2020-06-07T06:56:34.780" v="728" actId="113"/>
          <ac:spMkLst>
            <pc:docMk/>
            <pc:sldMk cId="0" sldId="438"/>
            <ac:spMk id="26639" creationId="{00000000-0000-0000-0000-000000000000}"/>
          </ac:spMkLst>
        </pc:spChg>
        <pc:spChg chg="mod">
          <ac:chgData name="CAI JUN" userId="08ce88e1165b00db" providerId="LiveId" clId="{BEC4D8EC-3B38-4863-8FE9-B5C7F6EB80E5}" dt="2020-06-07T06:56:40.092" v="729" actId="113"/>
          <ac:spMkLst>
            <pc:docMk/>
            <pc:sldMk cId="0" sldId="438"/>
            <ac:spMk id="26640" creationId="{00000000-0000-0000-0000-000000000000}"/>
          </ac:spMkLst>
        </pc:spChg>
        <pc:spChg chg="mod">
          <ac:chgData name="CAI JUN" userId="08ce88e1165b00db" providerId="LiveId" clId="{BEC4D8EC-3B38-4863-8FE9-B5C7F6EB80E5}" dt="2020-06-07T06:56:49.405" v="730" actId="114"/>
          <ac:spMkLst>
            <pc:docMk/>
            <pc:sldMk cId="0" sldId="438"/>
            <ac:spMk id="26641" creationId="{00000000-0000-0000-0000-000000000000}"/>
          </ac:spMkLst>
        </pc:spChg>
        <pc:spChg chg="mod">
          <ac:chgData name="CAI JUN" userId="08ce88e1165b00db" providerId="LiveId" clId="{BEC4D8EC-3B38-4863-8FE9-B5C7F6EB80E5}" dt="2020-06-07T06:56:51.764" v="731" actId="114"/>
          <ac:spMkLst>
            <pc:docMk/>
            <pc:sldMk cId="0" sldId="438"/>
            <ac:spMk id="26642" creationId="{00000000-0000-0000-0000-000000000000}"/>
          </ac:spMkLst>
        </pc:spChg>
        <pc:spChg chg="mod">
          <ac:chgData name="CAI JUN" userId="08ce88e1165b00db" providerId="LiveId" clId="{BEC4D8EC-3B38-4863-8FE9-B5C7F6EB80E5}" dt="2020-06-07T06:56:56.311" v="732" actId="114"/>
          <ac:spMkLst>
            <pc:docMk/>
            <pc:sldMk cId="0" sldId="438"/>
            <ac:spMk id="26643" creationId="{00000000-0000-0000-0000-000000000000}"/>
          </ac:spMkLst>
        </pc:spChg>
        <pc:grpChg chg="mod">
          <ac:chgData name="CAI JUN" userId="08ce88e1165b00db" providerId="LiveId" clId="{BEC4D8EC-3B38-4863-8FE9-B5C7F6EB80E5}" dt="2020-06-07T07:46:34.281" v="1942"/>
          <ac:grpSpMkLst>
            <pc:docMk/>
            <pc:sldMk cId="0" sldId="438"/>
            <ac:grpSpMk id="26631" creationId="{00000000-0000-0000-0000-000000000000}"/>
          </ac:grpSpMkLst>
        </pc:grpChg>
        <pc:grpChg chg="mod">
          <ac:chgData name="CAI JUN" userId="08ce88e1165b00db" providerId="LiveId" clId="{BEC4D8EC-3B38-4863-8FE9-B5C7F6EB80E5}" dt="2020-06-07T07:46:34.281" v="1942"/>
          <ac:grpSpMkLst>
            <pc:docMk/>
            <pc:sldMk cId="0" sldId="438"/>
            <ac:grpSpMk id="26632" creationId="{00000000-0000-0000-0000-000000000000}"/>
          </ac:grpSpMkLst>
        </pc:grpChg>
        <pc:grpChg chg="mod">
          <ac:chgData name="CAI JUN" userId="08ce88e1165b00db" providerId="LiveId" clId="{BEC4D8EC-3B38-4863-8FE9-B5C7F6EB80E5}" dt="2020-06-07T06:56:40.092" v="729" actId="113"/>
          <ac:grpSpMkLst>
            <pc:docMk/>
            <pc:sldMk cId="0" sldId="438"/>
            <ac:grpSpMk id="161809" creationId="{00000000-0000-0000-0000-000000000000}"/>
          </ac:grpSpMkLst>
        </pc:grpChg>
        <pc:graphicFrameChg chg="mod">
          <ac:chgData name="CAI JUN" userId="08ce88e1165b00db" providerId="LiveId" clId="{BEC4D8EC-3B38-4863-8FE9-B5C7F6EB80E5}" dt="2020-06-07T06:57:07.811" v="738" actId="14100"/>
          <ac:graphicFrameMkLst>
            <pc:docMk/>
            <pc:sldMk cId="0" sldId="438"/>
            <ac:graphicFrameMk id="25605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7:46:55.828" v="1950"/>
          <ac:graphicFrameMkLst>
            <pc:docMk/>
            <pc:sldMk cId="0" sldId="438"/>
            <ac:graphicFrameMk id="26630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7:46:34.281" v="1942"/>
          <ac:graphicFrameMkLst>
            <pc:docMk/>
            <pc:sldMk cId="0" sldId="438"/>
            <ac:graphicFrameMk id="26633" creationId="{00000000-0000-0000-0000-000000000000}"/>
          </ac:graphicFrameMkLst>
        </pc:graphicFrameChg>
      </pc:sldChg>
      <pc:sldChg chg="addSp delSp modSp mod">
        <pc:chgData name="CAI JUN" userId="08ce88e1165b00db" providerId="LiveId" clId="{BEC4D8EC-3B38-4863-8FE9-B5C7F6EB80E5}" dt="2020-06-07T07:48:08.531" v="1965"/>
        <pc:sldMkLst>
          <pc:docMk/>
          <pc:sldMk cId="0" sldId="439"/>
        </pc:sldMkLst>
        <pc:spChg chg="mod">
          <ac:chgData name="CAI JUN" userId="08ce88e1165b00db" providerId="LiveId" clId="{BEC4D8EC-3B38-4863-8FE9-B5C7F6EB80E5}" dt="2020-06-07T07:47:26.985" v="1955"/>
          <ac:spMkLst>
            <pc:docMk/>
            <pc:sldMk cId="0" sldId="439"/>
            <ac:spMk id="26" creationId="{B16DDA29-F174-4801-80B3-84A8F7C3CADD}"/>
          </ac:spMkLst>
        </pc:spChg>
        <pc:spChg chg="mod">
          <ac:chgData name="CAI JUN" userId="08ce88e1165b00db" providerId="LiveId" clId="{BEC4D8EC-3B38-4863-8FE9-B5C7F6EB80E5}" dt="2020-06-07T07:47:48.110" v="1963" actId="207"/>
          <ac:spMkLst>
            <pc:docMk/>
            <pc:sldMk cId="0" sldId="439"/>
            <ac:spMk id="27" creationId="{72140CBE-2C98-4BDE-9A54-4F7ED2F7682B}"/>
          </ac:spMkLst>
        </pc:spChg>
        <pc:spChg chg="mod">
          <ac:chgData name="CAI JUN" userId="08ce88e1165b00db" providerId="LiveId" clId="{BEC4D8EC-3B38-4863-8FE9-B5C7F6EB80E5}" dt="2020-06-07T06:57:55.983" v="748"/>
          <ac:spMkLst>
            <pc:docMk/>
            <pc:sldMk cId="0" sldId="439"/>
            <ac:spMk id="27660" creationId="{00000000-0000-0000-0000-000000000000}"/>
          </ac:spMkLst>
        </pc:spChg>
        <pc:spChg chg="mod">
          <ac:chgData name="CAI JUN" userId="08ce88e1165b00db" providerId="LiveId" clId="{BEC4D8EC-3B38-4863-8FE9-B5C7F6EB80E5}" dt="2020-06-07T06:57:31.889" v="740" actId="113"/>
          <ac:spMkLst>
            <pc:docMk/>
            <pc:sldMk cId="0" sldId="439"/>
            <ac:spMk id="27663" creationId="{00000000-0000-0000-0000-000000000000}"/>
          </ac:spMkLst>
        </pc:spChg>
        <pc:spChg chg="mod">
          <ac:chgData name="CAI JUN" userId="08ce88e1165b00db" providerId="LiveId" clId="{BEC4D8EC-3B38-4863-8FE9-B5C7F6EB80E5}" dt="2020-06-07T06:57:34.499" v="741" actId="114"/>
          <ac:spMkLst>
            <pc:docMk/>
            <pc:sldMk cId="0" sldId="439"/>
            <ac:spMk id="27664" creationId="{00000000-0000-0000-0000-000000000000}"/>
          </ac:spMkLst>
        </pc:spChg>
        <pc:spChg chg="mod">
          <ac:chgData name="CAI JUN" userId="08ce88e1165b00db" providerId="LiveId" clId="{BEC4D8EC-3B38-4863-8FE9-B5C7F6EB80E5}" dt="2020-06-07T06:57:36.999" v="742" actId="114"/>
          <ac:spMkLst>
            <pc:docMk/>
            <pc:sldMk cId="0" sldId="439"/>
            <ac:spMk id="27665" creationId="{00000000-0000-0000-0000-000000000000}"/>
          </ac:spMkLst>
        </pc:spChg>
        <pc:spChg chg="mod">
          <ac:chgData name="CAI JUN" userId="08ce88e1165b00db" providerId="LiveId" clId="{BEC4D8EC-3B38-4863-8FE9-B5C7F6EB80E5}" dt="2020-06-07T06:57:39.733" v="743" actId="114"/>
          <ac:spMkLst>
            <pc:docMk/>
            <pc:sldMk cId="0" sldId="439"/>
            <ac:spMk id="27666" creationId="{00000000-0000-0000-0000-000000000000}"/>
          </ac:spMkLst>
        </pc:spChg>
        <pc:spChg chg="mod">
          <ac:chgData name="CAI JUN" userId="08ce88e1165b00db" providerId="LiveId" clId="{BEC4D8EC-3B38-4863-8FE9-B5C7F6EB80E5}" dt="2020-06-07T06:57:24.327" v="739" actId="113"/>
          <ac:spMkLst>
            <pc:docMk/>
            <pc:sldMk cId="0" sldId="439"/>
            <ac:spMk id="27668" creationId="{00000000-0000-0000-0000-000000000000}"/>
          </ac:spMkLst>
        </pc:spChg>
        <pc:spChg chg="mod">
          <ac:chgData name="CAI JUN" userId="08ce88e1165b00db" providerId="LiveId" clId="{BEC4D8EC-3B38-4863-8FE9-B5C7F6EB80E5}" dt="2020-06-07T06:57:24.327" v="739" actId="113"/>
          <ac:spMkLst>
            <pc:docMk/>
            <pc:sldMk cId="0" sldId="439"/>
            <ac:spMk id="27669" creationId="{00000000-0000-0000-0000-000000000000}"/>
          </ac:spMkLst>
        </pc:spChg>
        <pc:spChg chg="mod">
          <ac:chgData name="CAI JUN" userId="08ce88e1165b00db" providerId="LiveId" clId="{BEC4D8EC-3B38-4863-8FE9-B5C7F6EB80E5}" dt="2020-06-07T06:57:24.327" v="739" actId="113"/>
          <ac:spMkLst>
            <pc:docMk/>
            <pc:sldMk cId="0" sldId="439"/>
            <ac:spMk id="27670" creationId="{00000000-0000-0000-0000-000000000000}"/>
          </ac:spMkLst>
        </pc:spChg>
        <pc:grpChg chg="add mod">
          <ac:chgData name="CAI JUN" userId="08ce88e1165b00db" providerId="LiveId" clId="{BEC4D8EC-3B38-4863-8FE9-B5C7F6EB80E5}" dt="2020-06-07T07:47:26.985" v="1955"/>
          <ac:grpSpMkLst>
            <pc:docMk/>
            <pc:sldMk cId="0" sldId="439"/>
            <ac:grpSpMk id="23" creationId="{028608D8-8B6D-4496-B27D-EE4F4A491079}"/>
          </ac:grpSpMkLst>
        </pc:grpChg>
        <pc:grpChg chg="mod">
          <ac:chgData name="CAI JUN" userId="08ce88e1165b00db" providerId="LiveId" clId="{BEC4D8EC-3B38-4863-8FE9-B5C7F6EB80E5}" dt="2020-06-07T07:47:26.985" v="1955"/>
          <ac:grpSpMkLst>
            <pc:docMk/>
            <pc:sldMk cId="0" sldId="439"/>
            <ac:grpSpMk id="24" creationId="{6F742E3D-7251-4601-A205-997141A9D629}"/>
          </ac:grpSpMkLst>
        </pc:grpChg>
        <pc:grpChg chg="mod">
          <ac:chgData name="CAI JUN" userId="08ce88e1165b00db" providerId="LiveId" clId="{BEC4D8EC-3B38-4863-8FE9-B5C7F6EB80E5}" dt="2020-06-07T06:57:31.889" v="740" actId="113"/>
          <ac:grpSpMkLst>
            <pc:docMk/>
            <pc:sldMk cId="0" sldId="439"/>
            <ac:grpSpMk id="27651" creationId="{00000000-0000-0000-0000-000000000000}"/>
          </ac:grpSpMkLst>
        </pc:grpChg>
        <pc:grpChg chg="mod">
          <ac:chgData name="CAI JUN" userId="08ce88e1165b00db" providerId="LiveId" clId="{BEC4D8EC-3B38-4863-8FE9-B5C7F6EB80E5}" dt="2020-06-07T06:57:55.983" v="748"/>
          <ac:grpSpMkLst>
            <pc:docMk/>
            <pc:sldMk cId="0" sldId="439"/>
            <ac:grpSpMk id="27654" creationId="{00000000-0000-0000-0000-000000000000}"/>
          </ac:grpSpMkLst>
        </pc:grpChg>
        <pc:grpChg chg="del">
          <ac:chgData name="CAI JUN" userId="08ce88e1165b00db" providerId="LiveId" clId="{BEC4D8EC-3B38-4863-8FE9-B5C7F6EB80E5}" dt="2020-06-07T06:56:24.670" v="726" actId="478"/>
          <ac:grpSpMkLst>
            <pc:docMk/>
            <pc:sldMk cId="0" sldId="439"/>
            <ac:grpSpMk id="27655" creationId="{00000000-0000-0000-0000-000000000000}"/>
          </ac:grpSpMkLst>
        </pc:grpChg>
        <pc:graphicFrameChg chg="mod">
          <ac:chgData name="CAI JUN" userId="08ce88e1165b00db" providerId="LiveId" clId="{BEC4D8EC-3B38-4863-8FE9-B5C7F6EB80E5}" dt="2020-06-07T07:47:26.985" v="1955"/>
          <ac:graphicFrameMkLst>
            <pc:docMk/>
            <pc:sldMk cId="0" sldId="439"/>
            <ac:graphicFrameMk id="25" creationId="{5EC24A7B-C99A-4C86-8A15-9E20C2E9618C}"/>
          </ac:graphicFrameMkLst>
        </pc:graphicFrameChg>
        <pc:graphicFrameChg chg="mod">
          <ac:chgData name="CAI JUN" userId="08ce88e1165b00db" providerId="LiveId" clId="{BEC4D8EC-3B38-4863-8FE9-B5C7F6EB80E5}" dt="2020-06-07T07:48:08.531" v="1965"/>
          <ac:graphicFrameMkLst>
            <pc:docMk/>
            <pc:sldMk cId="0" sldId="439"/>
            <ac:graphicFrameMk id="27653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57:55.983" v="748"/>
          <ac:graphicFrameMkLst>
            <pc:docMk/>
            <pc:sldMk cId="0" sldId="439"/>
            <ac:graphicFrameMk id="27661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57:55.983" v="748"/>
          <ac:graphicFrameMkLst>
            <pc:docMk/>
            <pc:sldMk cId="0" sldId="439"/>
            <ac:graphicFrameMk id="27662" creationId="{00000000-0000-0000-0000-000000000000}"/>
          </ac:graphicFrameMkLst>
        </pc:graphicFrameChg>
      </pc:sldChg>
      <pc:sldChg chg="delSp modSp mod">
        <pc:chgData name="CAI JUN" userId="08ce88e1165b00db" providerId="LiveId" clId="{BEC4D8EC-3B38-4863-8FE9-B5C7F6EB80E5}" dt="2020-06-07T08:00:24.297" v="2078"/>
        <pc:sldMkLst>
          <pc:docMk/>
          <pc:sldMk cId="0" sldId="440"/>
        </pc:sldMkLst>
        <pc:spChg chg="mod">
          <ac:chgData name="CAI JUN" userId="08ce88e1165b00db" providerId="LiveId" clId="{BEC4D8EC-3B38-4863-8FE9-B5C7F6EB80E5}" dt="2020-06-07T07:03:12.436" v="863" actId="1076"/>
          <ac:spMkLst>
            <pc:docMk/>
            <pc:sldMk cId="0" sldId="440"/>
            <ac:spMk id="27654" creationId="{00000000-0000-0000-0000-000000000000}"/>
          </ac:spMkLst>
        </pc:spChg>
        <pc:spChg chg="mod">
          <ac:chgData name="CAI JUN" userId="08ce88e1165b00db" providerId="LiveId" clId="{BEC4D8EC-3B38-4863-8FE9-B5C7F6EB80E5}" dt="2020-06-07T08:00:24.297" v="2078"/>
          <ac:spMkLst>
            <pc:docMk/>
            <pc:sldMk cId="0" sldId="440"/>
            <ac:spMk id="28674" creationId="{00000000-0000-0000-0000-000000000000}"/>
          </ac:spMkLst>
        </pc:spChg>
        <pc:spChg chg="mod">
          <ac:chgData name="CAI JUN" userId="08ce88e1165b00db" providerId="LiveId" clId="{BEC4D8EC-3B38-4863-8FE9-B5C7F6EB80E5}" dt="2020-06-07T07:03:44.108" v="870" actId="113"/>
          <ac:spMkLst>
            <pc:docMk/>
            <pc:sldMk cId="0" sldId="440"/>
            <ac:spMk id="28683" creationId="{00000000-0000-0000-0000-000000000000}"/>
          </ac:spMkLst>
        </pc:spChg>
        <pc:spChg chg="mod">
          <ac:chgData name="CAI JUN" userId="08ce88e1165b00db" providerId="LiveId" clId="{BEC4D8EC-3B38-4863-8FE9-B5C7F6EB80E5}" dt="2020-06-07T07:03:52.264" v="871" actId="114"/>
          <ac:spMkLst>
            <pc:docMk/>
            <pc:sldMk cId="0" sldId="440"/>
            <ac:spMk id="28684" creationId="{00000000-0000-0000-0000-000000000000}"/>
          </ac:spMkLst>
        </pc:spChg>
        <pc:spChg chg="mod">
          <ac:chgData name="CAI JUN" userId="08ce88e1165b00db" providerId="LiveId" clId="{BEC4D8EC-3B38-4863-8FE9-B5C7F6EB80E5}" dt="2020-06-07T07:03:54.592" v="872" actId="114"/>
          <ac:spMkLst>
            <pc:docMk/>
            <pc:sldMk cId="0" sldId="440"/>
            <ac:spMk id="28685" creationId="{00000000-0000-0000-0000-000000000000}"/>
          </ac:spMkLst>
        </pc:spChg>
        <pc:spChg chg="mod">
          <ac:chgData name="CAI JUN" userId="08ce88e1165b00db" providerId="LiveId" clId="{BEC4D8EC-3B38-4863-8FE9-B5C7F6EB80E5}" dt="2020-06-07T07:03:57.233" v="873" actId="114"/>
          <ac:spMkLst>
            <pc:docMk/>
            <pc:sldMk cId="0" sldId="440"/>
            <ac:spMk id="28686" creationId="{00000000-0000-0000-0000-000000000000}"/>
          </ac:spMkLst>
        </pc:spChg>
        <pc:spChg chg="mod">
          <ac:chgData name="CAI JUN" userId="08ce88e1165b00db" providerId="LiveId" clId="{BEC4D8EC-3B38-4863-8FE9-B5C7F6EB80E5}" dt="2020-06-07T07:51:20.781" v="2003" actId="1038"/>
          <ac:spMkLst>
            <pc:docMk/>
            <pc:sldMk cId="0" sldId="440"/>
            <ac:spMk id="28687" creationId="{00000000-0000-0000-0000-000000000000}"/>
          </ac:spMkLst>
        </pc:spChg>
        <pc:spChg chg="mod">
          <ac:chgData name="CAI JUN" userId="08ce88e1165b00db" providerId="LiveId" clId="{BEC4D8EC-3B38-4863-8FE9-B5C7F6EB80E5}" dt="2020-06-07T07:51:20.781" v="2003" actId="1038"/>
          <ac:spMkLst>
            <pc:docMk/>
            <pc:sldMk cId="0" sldId="440"/>
            <ac:spMk id="28688" creationId="{00000000-0000-0000-0000-000000000000}"/>
          </ac:spMkLst>
        </pc:spChg>
        <pc:spChg chg="mod">
          <ac:chgData name="CAI JUN" userId="08ce88e1165b00db" providerId="LiveId" clId="{BEC4D8EC-3B38-4863-8FE9-B5C7F6EB80E5}" dt="2020-06-07T07:51:20.781" v="2003" actId="1038"/>
          <ac:spMkLst>
            <pc:docMk/>
            <pc:sldMk cId="0" sldId="440"/>
            <ac:spMk id="28689" creationId="{00000000-0000-0000-0000-000000000000}"/>
          </ac:spMkLst>
        </pc:spChg>
        <pc:spChg chg="mod">
          <ac:chgData name="CAI JUN" userId="08ce88e1165b00db" providerId="LiveId" clId="{BEC4D8EC-3B38-4863-8FE9-B5C7F6EB80E5}" dt="2020-06-07T07:51:20.781" v="2003" actId="1038"/>
          <ac:spMkLst>
            <pc:docMk/>
            <pc:sldMk cId="0" sldId="440"/>
            <ac:spMk id="28690" creationId="{00000000-0000-0000-0000-000000000000}"/>
          </ac:spMkLst>
        </pc:spChg>
        <pc:grpChg chg="mod">
          <ac:chgData name="CAI JUN" userId="08ce88e1165b00db" providerId="LiveId" clId="{BEC4D8EC-3B38-4863-8FE9-B5C7F6EB80E5}" dt="2020-06-07T07:51:20.781" v="2003" actId="1038"/>
          <ac:grpSpMkLst>
            <pc:docMk/>
            <pc:sldMk cId="0" sldId="440"/>
            <ac:grpSpMk id="165899" creationId="{00000000-0000-0000-0000-000000000000}"/>
          </ac:grpSpMkLst>
        </pc:grpChg>
        <pc:grpChg chg="mod">
          <ac:chgData name="CAI JUN" userId="08ce88e1165b00db" providerId="LiveId" clId="{BEC4D8EC-3B38-4863-8FE9-B5C7F6EB80E5}" dt="2020-06-07T07:03:44.108" v="870" actId="113"/>
          <ac:grpSpMkLst>
            <pc:docMk/>
            <pc:sldMk cId="0" sldId="440"/>
            <ac:grpSpMk id="165904" creationId="{00000000-0000-0000-0000-000000000000}"/>
          </ac:grpSpMkLst>
        </pc:grpChg>
        <pc:graphicFrameChg chg="mod">
          <ac:chgData name="CAI JUN" userId="08ce88e1165b00db" providerId="LiveId" clId="{BEC4D8EC-3B38-4863-8FE9-B5C7F6EB80E5}" dt="2020-06-07T07:51:13.656" v="1994" actId="1035"/>
          <ac:graphicFrameMkLst>
            <pc:docMk/>
            <pc:sldMk cId="0" sldId="440"/>
            <ac:graphicFrameMk id="27655" creationId="{00000000-0000-0000-0000-000000000000}"/>
          </ac:graphicFrameMkLst>
        </pc:graphicFrameChg>
        <pc:graphicFrameChg chg="del mod">
          <ac:chgData name="CAI JUN" userId="08ce88e1165b00db" providerId="LiveId" clId="{BEC4D8EC-3B38-4863-8FE9-B5C7F6EB80E5}" dt="2020-06-07T07:02:48.842" v="859" actId="478"/>
          <ac:graphicFrameMkLst>
            <pc:docMk/>
            <pc:sldMk cId="0" sldId="440"/>
            <ac:graphicFrameMk id="28675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7:04:04.092" v="876"/>
          <ac:graphicFrameMkLst>
            <pc:docMk/>
            <pc:sldMk cId="0" sldId="440"/>
            <ac:graphicFrameMk id="165909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7:35:03.470" v="1685" actId="14100"/>
          <ac:graphicFrameMkLst>
            <pc:docMk/>
            <pc:sldMk cId="0" sldId="440"/>
            <ac:graphicFrameMk id="165911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7:35:10.439" v="1696" actId="1036"/>
          <ac:graphicFrameMkLst>
            <pc:docMk/>
            <pc:sldMk cId="0" sldId="440"/>
            <ac:graphicFrameMk id="165912" creationId="{00000000-0000-0000-0000-000000000000}"/>
          </ac:graphicFrameMkLst>
        </pc:graphicFrameChg>
      </pc:sldChg>
      <pc:sldChg chg="addSp delSp modSp mod modAnim">
        <pc:chgData name="CAI JUN" userId="08ce88e1165b00db" providerId="LiveId" clId="{BEC4D8EC-3B38-4863-8FE9-B5C7F6EB80E5}" dt="2020-06-07T08:00:30.156" v="2081" actId="6549"/>
        <pc:sldMkLst>
          <pc:docMk/>
          <pc:sldMk cId="0" sldId="441"/>
        </pc:sldMkLst>
        <pc:spChg chg="add del mod">
          <ac:chgData name="CAI JUN" userId="08ce88e1165b00db" providerId="LiveId" clId="{BEC4D8EC-3B38-4863-8FE9-B5C7F6EB80E5}" dt="2020-06-07T07:56:58.828" v="2060" actId="478"/>
          <ac:spMkLst>
            <pc:docMk/>
            <pc:sldMk cId="0" sldId="441"/>
            <ac:spMk id="18" creationId="{7D2D18B8-2990-4B57-A95A-30507E9A551B}"/>
          </ac:spMkLst>
        </pc:spChg>
        <pc:spChg chg="add mod">
          <ac:chgData name="CAI JUN" userId="08ce88e1165b00db" providerId="LiveId" clId="{BEC4D8EC-3B38-4863-8FE9-B5C7F6EB80E5}" dt="2020-06-07T07:05:07.499" v="886"/>
          <ac:spMkLst>
            <pc:docMk/>
            <pc:sldMk cId="0" sldId="441"/>
            <ac:spMk id="19" creationId="{907B3FCB-645A-41C4-A562-8E3B53984C5D}"/>
          </ac:spMkLst>
        </pc:spChg>
        <pc:spChg chg="mod">
          <ac:chgData name="CAI JUN" userId="08ce88e1165b00db" providerId="LiveId" clId="{BEC4D8EC-3B38-4863-8FE9-B5C7F6EB80E5}" dt="2020-06-07T07:05:07.499" v="886"/>
          <ac:spMkLst>
            <pc:docMk/>
            <pc:sldMk cId="0" sldId="441"/>
            <ac:spMk id="22" creationId="{492FD66D-D820-4150-9993-830D7BE264D4}"/>
          </ac:spMkLst>
        </pc:spChg>
        <pc:spChg chg="mod">
          <ac:chgData name="CAI JUN" userId="08ce88e1165b00db" providerId="LiveId" clId="{BEC4D8EC-3B38-4863-8FE9-B5C7F6EB80E5}" dt="2020-06-07T07:05:07.499" v="886"/>
          <ac:spMkLst>
            <pc:docMk/>
            <pc:sldMk cId="0" sldId="441"/>
            <ac:spMk id="23" creationId="{63594E56-1FC1-496D-B7EC-012655E4AC1D}"/>
          </ac:spMkLst>
        </pc:spChg>
        <pc:spChg chg="mod">
          <ac:chgData name="CAI JUN" userId="08ce88e1165b00db" providerId="LiveId" clId="{BEC4D8EC-3B38-4863-8FE9-B5C7F6EB80E5}" dt="2020-06-07T07:05:07.499" v="886"/>
          <ac:spMkLst>
            <pc:docMk/>
            <pc:sldMk cId="0" sldId="441"/>
            <ac:spMk id="24" creationId="{4F6A9A2A-B635-4F92-863C-302B7F5F64D3}"/>
          </ac:spMkLst>
        </pc:spChg>
        <pc:spChg chg="mod">
          <ac:chgData name="CAI JUN" userId="08ce88e1165b00db" providerId="LiveId" clId="{BEC4D8EC-3B38-4863-8FE9-B5C7F6EB80E5}" dt="2020-06-07T07:05:07.499" v="886"/>
          <ac:spMkLst>
            <pc:docMk/>
            <pc:sldMk cId="0" sldId="441"/>
            <ac:spMk id="25" creationId="{7C2D4B57-F2E8-4FD2-B091-5968A3F99E73}"/>
          </ac:spMkLst>
        </pc:spChg>
        <pc:spChg chg="mod">
          <ac:chgData name="CAI JUN" userId="08ce88e1165b00db" providerId="LiveId" clId="{BEC4D8EC-3B38-4863-8FE9-B5C7F6EB80E5}" dt="2020-06-07T07:05:07.499" v="886"/>
          <ac:spMkLst>
            <pc:docMk/>
            <pc:sldMk cId="0" sldId="441"/>
            <ac:spMk id="27" creationId="{D2167F6E-71B7-4709-8187-93628C4C3797}"/>
          </ac:spMkLst>
        </pc:spChg>
        <pc:spChg chg="mod">
          <ac:chgData name="CAI JUN" userId="08ce88e1165b00db" providerId="LiveId" clId="{BEC4D8EC-3B38-4863-8FE9-B5C7F6EB80E5}" dt="2020-06-07T07:05:07.499" v="886"/>
          <ac:spMkLst>
            <pc:docMk/>
            <pc:sldMk cId="0" sldId="441"/>
            <ac:spMk id="28" creationId="{8C189BCE-294D-4307-B9D8-D56C065F9363}"/>
          </ac:spMkLst>
        </pc:spChg>
        <pc:spChg chg="mod">
          <ac:chgData name="CAI JUN" userId="08ce88e1165b00db" providerId="LiveId" clId="{BEC4D8EC-3B38-4863-8FE9-B5C7F6EB80E5}" dt="2020-06-07T07:05:07.499" v="886"/>
          <ac:spMkLst>
            <pc:docMk/>
            <pc:sldMk cId="0" sldId="441"/>
            <ac:spMk id="29" creationId="{4A217677-C50E-4881-9FF6-B238D53EB373}"/>
          </ac:spMkLst>
        </pc:spChg>
        <pc:spChg chg="mod">
          <ac:chgData name="CAI JUN" userId="08ce88e1165b00db" providerId="LiveId" clId="{BEC4D8EC-3B38-4863-8FE9-B5C7F6EB80E5}" dt="2020-06-07T07:05:07.499" v="886"/>
          <ac:spMkLst>
            <pc:docMk/>
            <pc:sldMk cId="0" sldId="441"/>
            <ac:spMk id="30" creationId="{B0F9189D-7C8D-4B6D-9145-472B91E87076}"/>
          </ac:spMkLst>
        </pc:spChg>
        <pc:spChg chg="mod">
          <ac:chgData name="CAI JUN" userId="08ce88e1165b00db" providerId="LiveId" clId="{BEC4D8EC-3B38-4863-8FE9-B5C7F6EB80E5}" dt="2020-06-07T07:51:37.516" v="2005"/>
          <ac:spMkLst>
            <pc:docMk/>
            <pc:sldMk cId="0" sldId="441"/>
            <ac:spMk id="33" creationId="{C1AB6AB3-7C9F-45C4-93D8-72EEF518A1E3}"/>
          </ac:spMkLst>
        </pc:spChg>
        <pc:spChg chg="mod">
          <ac:chgData name="CAI JUN" userId="08ce88e1165b00db" providerId="LiveId" clId="{BEC4D8EC-3B38-4863-8FE9-B5C7F6EB80E5}" dt="2020-06-07T07:51:37.516" v="2005"/>
          <ac:spMkLst>
            <pc:docMk/>
            <pc:sldMk cId="0" sldId="441"/>
            <ac:spMk id="34" creationId="{90F22B84-D8EF-4DB5-B916-7D7CAF15C117}"/>
          </ac:spMkLst>
        </pc:spChg>
        <pc:spChg chg="mod">
          <ac:chgData name="CAI JUN" userId="08ce88e1165b00db" providerId="LiveId" clId="{BEC4D8EC-3B38-4863-8FE9-B5C7F6EB80E5}" dt="2020-06-07T07:51:37.516" v="2005"/>
          <ac:spMkLst>
            <pc:docMk/>
            <pc:sldMk cId="0" sldId="441"/>
            <ac:spMk id="35" creationId="{73B3E44F-FA4A-4B48-87BB-4B20DD3F0951}"/>
          </ac:spMkLst>
        </pc:spChg>
        <pc:spChg chg="mod">
          <ac:chgData name="CAI JUN" userId="08ce88e1165b00db" providerId="LiveId" clId="{BEC4D8EC-3B38-4863-8FE9-B5C7F6EB80E5}" dt="2020-06-07T07:51:37.516" v="2005"/>
          <ac:spMkLst>
            <pc:docMk/>
            <pc:sldMk cId="0" sldId="441"/>
            <ac:spMk id="36" creationId="{9E0A6794-51DB-4110-B670-97AE9A849BC2}"/>
          </ac:spMkLst>
        </pc:spChg>
        <pc:spChg chg="mod">
          <ac:chgData name="CAI JUN" userId="08ce88e1165b00db" providerId="LiveId" clId="{BEC4D8EC-3B38-4863-8FE9-B5C7F6EB80E5}" dt="2020-06-07T07:51:37.516" v="2005"/>
          <ac:spMkLst>
            <pc:docMk/>
            <pc:sldMk cId="0" sldId="441"/>
            <ac:spMk id="38" creationId="{B050DD4C-576E-4664-A5C1-482273AFC96F}"/>
          </ac:spMkLst>
        </pc:spChg>
        <pc:spChg chg="mod">
          <ac:chgData name="CAI JUN" userId="08ce88e1165b00db" providerId="LiveId" clId="{BEC4D8EC-3B38-4863-8FE9-B5C7F6EB80E5}" dt="2020-06-07T07:51:37.516" v="2005"/>
          <ac:spMkLst>
            <pc:docMk/>
            <pc:sldMk cId="0" sldId="441"/>
            <ac:spMk id="39" creationId="{93410EB6-570A-4525-A131-8D5DDE6F2F7E}"/>
          </ac:spMkLst>
        </pc:spChg>
        <pc:spChg chg="mod">
          <ac:chgData name="CAI JUN" userId="08ce88e1165b00db" providerId="LiveId" clId="{BEC4D8EC-3B38-4863-8FE9-B5C7F6EB80E5}" dt="2020-06-07T07:51:37.516" v="2005"/>
          <ac:spMkLst>
            <pc:docMk/>
            <pc:sldMk cId="0" sldId="441"/>
            <ac:spMk id="40" creationId="{85BF56C9-972F-4A7F-9110-9ECED937A761}"/>
          </ac:spMkLst>
        </pc:spChg>
        <pc:spChg chg="mod">
          <ac:chgData name="CAI JUN" userId="08ce88e1165b00db" providerId="LiveId" clId="{BEC4D8EC-3B38-4863-8FE9-B5C7F6EB80E5}" dt="2020-06-07T07:51:37.516" v="2005"/>
          <ac:spMkLst>
            <pc:docMk/>
            <pc:sldMk cId="0" sldId="441"/>
            <ac:spMk id="41" creationId="{E270BE70-C9C1-42A8-86D9-0B2CFBE909DD}"/>
          </ac:spMkLst>
        </pc:spChg>
        <pc:spChg chg="add del mod">
          <ac:chgData name="CAI JUN" userId="08ce88e1165b00db" providerId="LiveId" clId="{BEC4D8EC-3B38-4863-8FE9-B5C7F6EB80E5}" dt="2020-06-07T07:58:36.734" v="2067" actId="478"/>
          <ac:spMkLst>
            <pc:docMk/>
            <pc:sldMk cId="0" sldId="441"/>
            <ac:spMk id="42" creationId="{3628F70E-6721-46D6-929F-D5C1E26BD897}"/>
          </ac:spMkLst>
        </pc:spChg>
        <pc:spChg chg="add mod">
          <ac:chgData name="CAI JUN" userId="08ce88e1165b00db" providerId="LiveId" clId="{BEC4D8EC-3B38-4863-8FE9-B5C7F6EB80E5}" dt="2020-06-07T08:00:30.156" v="2081" actId="6549"/>
          <ac:spMkLst>
            <pc:docMk/>
            <pc:sldMk cId="0" sldId="441"/>
            <ac:spMk id="43" creationId="{B36881DA-F653-4DB1-8051-943BE95CD4B1}"/>
          </ac:spMkLst>
        </pc:spChg>
        <pc:spChg chg="del">
          <ac:chgData name="CAI JUN" userId="08ce88e1165b00db" providerId="LiveId" clId="{BEC4D8EC-3B38-4863-8FE9-B5C7F6EB80E5}" dt="2020-06-07T07:02:59.217" v="860" actId="478"/>
          <ac:spMkLst>
            <pc:docMk/>
            <pc:sldMk cId="0" sldId="441"/>
            <ac:spMk id="29698" creationId="{00000000-0000-0000-0000-000000000000}"/>
          </ac:spMkLst>
        </pc:spChg>
        <pc:spChg chg="del mod">
          <ac:chgData name="CAI JUN" userId="08ce88e1165b00db" providerId="LiveId" clId="{BEC4D8EC-3B38-4863-8FE9-B5C7F6EB80E5}" dt="2020-06-07T07:04:59.764" v="885" actId="478"/>
          <ac:spMkLst>
            <pc:docMk/>
            <pc:sldMk cId="0" sldId="441"/>
            <ac:spMk id="29700" creationId="{00000000-0000-0000-0000-000000000000}"/>
          </ac:spMkLst>
        </pc:spChg>
        <pc:grpChg chg="add del mod">
          <ac:chgData name="CAI JUN" userId="08ce88e1165b00db" providerId="LiveId" clId="{BEC4D8EC-3B38-4863-8FE9-B5C7F6EB80E5}" dt="2020-06-07T07:51:36.859" v="2004" actId="478"/>
          <ac:grpSpMkLst>
            <pc:docMk/>
            <pc:sldMk cId="0" sldId="441"/>
            <ac:grpSpMk id="21" creationId="{B7ADCC0E-BD43-4613-857D-48E298687909}"/>
          </ac:grpSpMkLst>
        </pc:grpChg>
        <pc:grpChg chg="add del mod">
          <ac:chgData name="CAI JUN" userId="08ce88e1165b00db" providerId="LiveId" clId="{BEC4D8EC-3B38-4863-8FE9-B5C7F6EB80E5}" dt="2020-06-07T07:51:36.859" v="2004" actId="478"/>
          <ac:grpSpMkLst>
            <pc:docMk/>
            <pc:sldMk cId="0" sldId="441"/>
            <ac:grpSpMk id="26" creationId="{9DBC9640-FA0A-43AE-BFBE-FFCDFE291FCC}"/>
          </ac:grpSpMkLst>
        </pc:grpChg>
        <pc:grpChg chg="add mod">
          <ac:chgData name="CAI JUN" userId="08ce88e1165b00db" providerId="LiveId" clId="{BEC4D8EC-3B38-4863-8FE9-B5C7F6EB80E5}" dt="2020-06-07T07:51:37.516" v="2005"/>
          <ac:grpSpMkLst>
            <pc:docMk/>
            <pc:sldMk cId="0" sldId="441"/>
            <ac:grpSpMk id="32" creationId="{35B6E2A8-697C-40EB-8D1C-9C9DBDBFC0DE}"/>
          </ac:grpSpMkLst>
        </pc:grpChg>
        <pc:grpChg chg="add mod">
          <ac:chgData name="CAI JUN" userId="08ce88e1165b00db" providerId="LiveId" clId="{BEC4D8EC-3B38-4863-8FE9-B5C7F6EB80E5}" dt="2020-06-07T07:51:37.516" v="2005"/>
          <ac:grpSpMkLst>
            <pc:docMk/>
            <pc:sldMk cId="0" sldId="441"/>
            <ac:grpSpMk id="37" creationId="{2E52371A-5F25-40F8-93BF-16C594A058F9}"/>
          </ac:grpSpMkLst>
        </pc:grpChg>
        <pc:grpChg chg="del">
          <ac:chgData name="CAI JUN" userId="08ce88e1165b00db" providerId="LiveId" clId="{BEC4D8EC-3B38-4863-8FE9-B5C7F6EB80E5}" dt="2020-06-07T07:04:59.764" v="885" actId="478"/>
          <ac:grpSpMkLst>
            <pc:docMk/>
            <pc:sldMk cId="0" sldId="441"/>
            <ac:grpSpMk id="29702" creationId="{00000000-0000-0000-0000-000000000000}"/>
          </ac:grpSpMkLst>
        </pc:grpChg>
        <pc:grpChg chg="del">
          <ac:chgData name="CAI JUN" userId="08ce88e1165b00db" providerId="LiveId" clId="{BEC4D8EC-3B38-4863-8FE9-B5C7F6EB80E5}" dt="2020-06-07T07:04:59.764" v="885" actId="478"/>
          <ac:grpSpMkLst>
            <pc:docMk/>
            <pc:sldMk cId="0" sldId="441"/>
            <ac:grpSpMk id="29703" creationId="{00000000-0000-0000-0000-000000000000}"/>
          </ac:grpSpMkLst>
        </pc:grpChg>
        <pc:graphicFrameChg chg="add del mod">
          <ac:chgData name="CAI JUN" userId="08ce88e1165b00db" providerId="LiveId" clId="{BEC4D8EC-3B38-4863-8FE9-B5C7F6EB80E5}" dt="2020-06-07T07:51:36.859" v="2004" actId="478"/>
          <ac:graphicFrameMkLst>
            <pc:docMk/>
            <pc:sldMk cId="0" sldId="441"/>
            <ac:graphicFrameMk id="20" creationId="{C4985ADD-7F13-40B3-807C-C93EF83CFE66}"/>
          </ac:graphicFrameMkLst>
        </pc:graphicFrameChg>
        <pc:graphicFrameChg chg="add mod">
          <ac:chgData name="CAI JUN" userId="08ce88e1165b00db" providerId="LiveId" clId="{BEC4D8EC-3B38-4863-8FE9-B5C7F6EB80E5}" dt="2020-06-07T07:51:37.516" v="2005"/>
          <ac:graphicFrameMkLst>
            <pc:docMk/>
            <pc:sldMk cId="0" sldId="441"/>
            <ac:graphicFrameMk id="31" creationId="{50397C57-D5EF-4E61-903B-02621F1F58C5}"/>
          </ac:graphicFrameMkLst>
        </pc:graphicFrameChg>
        <pc:graphicFrameChg chg="del">
          <ac:chgData name="CAI JUN" userId="08ce88e1165b00db" providerId="LiveId" clId="{BEC4D8EC-3B38-4863-8FE9-B5C7F6EB80E5}" dt="2020-06-07T07:03:01.764" v="861" actId="478"/>
          <ac:graphicFrameMkLst>
            <pc:docMk/>
            <pc:sldMk cId="0" sldId="441"/>
            <ac:graphicFrameMk id="29699" creationId="{00000000-0000-0000-0000-000000000000}"/>
          </ac:graphicFrameMkLst>
        </pc:graphicFrameChg>
        <pc:graphicFrameChg chg="del mod">
          <ac:chgData name="CAI JUN" userId="08ce88e1165b00db" providerId="LiveId" clId="{BEC4D8EC-3B38-4863-8FE9-B5C7F6EB80E5}" dt="2020-06-07T07:04:59.764" v="885" actId="478"/>
          <ac:graphicFrameMkLst>
            <pc:docMk/>
            <pc:sldMk cId="0" sldId="441"/>
            <ac:graphicFrameMk id="29701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7:05:27.545" v="891" actId="1076"/>
          <ac:graphicFrameMkLst>
            <pc:docMk/>
            <pc:sldMk cId="0" sldId="441"/>
            <ac:graphicFrameMk id="29704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7:05:32.624" v="898" actId="14100"/>
          <ac:graphicFrameMkLst>
            <pc:docMk/>
            <pc:sldMk cId="0" sldId="441"/>
            <ac:graphicFrameMk id="176153" creationId="{00000000-0000-0000-0000-000000000000}"/>
          </ac:graphicFrameMkLst>
        </pc:graphicFrameChg>
      </pc:sldChg>
      <pc:sldChg chg="modSp">
        <pc:chgData name="CAI JUN" userId="08ce88e1165b00db" providerId="LiveId" clId="{BEC4D8EC-3B38-4863-8FE9-B5C7F6EB80E5}" dt="2020-06-07T04:30:47.059" v="137"/>
        <pc:sldMkLst>
          <pc:docMk/>
          <pc:sldMk cId="0" sldId="442"/>
        </pc:sldMkLst>
        <pc:spChg chg="mod">
          <ac:chgData name="CAI JUN" userId="08ce88e1165b00db" providerId="LiveId" clId="{BEC4D8EC-3B38-4863-8FE9-B5C7F6EB80E5}" dt="2020-06-07T04:30:47.059" v="137"/>
          <ac:spMkLst>
            <pc:docMk/>
            <pc:sldMk cId="0" sldId="442"/>
            <ac:spMk id="30727" creationId="{00000000-0000-0000-0000-000000000000}"/>
          </ac:spMkLst>
        </pc:spChg>
        <pc:spChg chg="mod">
          <ac:chgData name="CAI JUN" userId="08ce88e1165b00db" providerId="LiveId" clId="{BEC4D8EC-3B38-4863-8FE9-B5C7F6EB80E5}" dt="2020-06-07T04:30:38.278" v="135"/>
          <ac:spMkLst>
            <pc:docMk/>
            <pc:sldMk cId="0" sldId="442"/>
            <ac:spMk id="30729" creationId="{00000000-0000-0000-0000-000000000000}"/>
          </ac:spMkLst>
        </pc:spChg>
        <pc:grpChg chg="mod">
          <ac:chgData name="CAI JUN" userId="08ce88e1165b00db" providerId="LiveId" clId="{BEC4D8EC-3B38-4863-8FE9-B5C7F6EB80E5}" dt="2020-06-07T04:30:38.278" v="135"/>
          <ac:grpSpMkLst>
            <pc:docMk/>
            <pc:sldMk cId="0" sldId="442"/>
            <ac:grpSpMk id="167945" creationId="{00000000-0000-0000-0000-000000000000}"/>
          </ac:grpSpMkLst>
        </pc:grpChg>
        <pc:grpChg chg="mod">
          <ac:chgData name="CAI JUN" userId="08ce88e1165b00db" providerId="LiveId" clId="{BEC4D8EC-3B38-4863-8FE9-B5C7F6EB80E5}" dt="2020-06-07T04:30:47.059" v="137"/>
          <ac:grpSpMkLst>
            <pc:docMk/>
            <pc:sldMk cId="0" sldId="442"/>
            <ac:grpSpMk id="167946" creationId="{00000000-0000-0000-0000-000000000000}"/>
          </ac:grpSpMkLst>
        </pc:grpChg>
        <pc:graphicFrameChg chg="mod">
          <ac:chgData name="CAI JUN" userId="08ce88e1165b00db" providerId="LiveId" clId="{BEC4D8EC-3B38-4863-8FE9-B5C7F6EB80E5}" dt="2020-06-07T04:30:47.059" v="137"/>
          <ac:graphicFrameMkLst>
            <pc:docMk/>
            <pc:sldMk cId="0" sldId="442"/>
            <ac:graphicFrameMk id="30728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4:30:38.278" v="135"/>
          <ac:graphicFrameMkLst>
            <pc:docMk/>
            <pc:sldMk cId="0" sldId="442"/>
            <ac:graphicFrameMk id="30730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4:30:29.356" v="133"/>
          <ac:graphicFrameMkLst>
            <pc:docMk/>
            <pc:sldMk cId="0" sldId="442"/>
            <ac:graphicFrameMk id="167940" creationId="{00000000-0000-0000-0000-000000000000}"/>
          </ac:graphicFrameMkLst>
        </pc:graphicFrameChg>
      </pc:sldChg>
      <pc:sldChg chg="modSp mod">
        <pc:chgData name="CAI JUN" userId="08ce88e1165b00db" providerId="LiveId" clId="{BEC4D8EC-3B38-4863-8FE9-B5C7F6EB80E5}" dt="2020-06-07T07:11:30.305" v="1018" actId="1037"/>
        <pc:sldMkLst>
          <pc:docMk/>
          <pc:sldMk cId="0" sldId="443"/>
        </pc:sldMkLst>
        <pc:spChg chg="mod">
          <ac:chgData name="CAI JUN" userId="08ce88e1165b00db" providerId="LiveId" clId="{BEC4D8EC-3B38-4863-8FE9-B5C7F6EB80E5}" dt="2020-06-07T07:07:26.795" v="914" actId="207"/>
          <ac:spMkLst>
            <pc:docMk/>
            <pc:sldMk cId="0" sldId="443"/>
            <ac:spMk id="37890" creationId="{00000000-0000-0000-0000-000000000000}"/>
          </ac:spMkLst>
        </pc:spChg>
        <pc:spChg chg="mod">
          <ac:chgData name="CAI JUN" userId="08ce88e1165b00db" providerId="LiveId" clId="{BEC4D8EC-3B38-4863-8FE9-B5C7F6EB80E5}" dt="2020-06-07T07:11:30.305" v="1018" actId="1037"/>
          <ac:spMkLst>
            <pc:docMk/>
            <pc:sldMk cId="0" sldId="443"/>
            <ac:spMk id="37898" creationId="{00000000-0000-0000-0000-000000000000}"/>
          </ac:spMkLst>
        </pc:spChg>
        <pc:spChg chg="mod">
          <ac:chgData name="CAI JUN" userId="08ce88e1165b00db" providerId="LiveId" clId="{BEC4D8EC-3B38-4863-8FE9-B5C7F6EB80E5}" dt="2020-06-07T07:11:30.305" v="1018" actId="1037"/>
          <ac:spMkLst>
            <pc:docMk/>
            <pc:sldMk cId="0" sldId="443"/>
            <ac:spMk id="37899" creationId="{00000000-0000-0000-0000-000000000000}"/>
          </ac:spMkLst>
        </pc:spChg>
        <pc:spChg chg="mod">
          <ac:chgData name="CAI JUN" userId="08ce88e1165b00db" providerId="LiveId" clId="{BEC4D8EC-3B38-4863-8FE9-B5C7F6EB80E5}" dt="2020-06-07T07:11:30.305" v="1018" actId="1037"/>
          <ac:spMkLst>
            <pc:docMk/>
            <pc:sldMk cId="0" sldId="443"/>
            <ac:spMk id="37900" creationId="{00000000-0000-0000-0000-000000000000}"/>
          </ac:spMkLst>
        </pc:spChg>
        <pc:spChg chg="mod">
          <ac:chgData name="CAI JUN" userId="08ce88e1165b00db" providerId="LiveId" clId="{BEC4D8EC-3B38-4863-8FE9-B5C7F6EB80E5}" dt="2020-06-07T07:11:30.305" v="1018" actId="1037"/>
          <ac:spMkLst>
            <pc:docMk/>
            <pc:sldMk cId="0" sldId="443"/>
            <ac:spMk id="37901" creationId="{00000000-0000-0000-0000-000000000000}"/>
          </ac:spMkLst>
        </pc:spChg>
        <pc:spChg chg="mod">
          <ac:chgData name="CAI JUN" userId="08ce88e1165b00db" providerId="LiveId" clId="{BEC4D8EC-3B38-4863-8FE9-B5C7F6EB80E5}" dt="2020-06-07T07:10:31.733" v="996" actId="1037"/>
          <ac:spMkLst>
            <pc:docMk/>
            <pc:sldMk cId="0" sldId="443"/>
            <ac:spMk id="37902" creationId="{00000000-0000-0000-0000-000000000000}"/>
          </ac:spMkLst>
        </pc:spChg>
        <pc:spChg chg="mod">
          <ac:chgData name="CAI JUN" userId="08ce88e1165b00db" providerId="LiveId" clId="{BEC4D8EC-3B38-4863-8FE9-B5C7F6EB80E5}" dt="2020-06-07T07:10:31.733" v="996" actId="1037"/>
          <ac:spMkLst>
            <pc:docMk/>
            <pc:sldMk cId="0" sldId="443"/>
            <ac:spMk id="37903" creationId="{00000000-0000-0000-0000-000000000000}"/>
          </ac:spMkLst>
        </pc:spChg>
        <pc:spChg chg="mod">
          <ac:chgData name="CAI JUN" userId="08ce88e1165b00db" providerId="LiveId" clId="{BEC4D8EC-3B38-4863-8FE9-B5C7F6EB80E5}" dt="2020-06-07T07:10:31.733" v="996" actId="1037"/>
          <ac:spMkLst>
            <pc:docMk/>
            <pc:sldMk cId="0" sldId="443"/>
            <ac:spMk id="37904" creationId="{00000000-0000-0000-0000-000000000000}"/>
          </ac:spMkLst>
        </pc:spChg>
        <pc:spChg chg="mod">
          <ac:chgData name="CAI JUN" userId="08ce88e1165b00db" providerId="LiveId" clId="{BEC4D8EC-3B38-4863-8FE9-B5C7F6EB80E5}" dt="2020-06-07T07:10:31.733" v="996" actId="1037"/>
          <ac:spMkLst>
            <pc:docMk/>
            <pc:sldMk cId="0" sldId="443"/>
            <ac:spMk id="37905" creationId="{00000000-0000-0000-0000-000000000000}"/>
          </ac:spMkLst>
        </pc:spChg>
        <pc:grpChg chg="mod">
          <ac:chgData name="CAI JUN" userId="08ce88e1165b00db" providerId="LiveId" clId="{BEC4D8EC-3B38-4863-8FE9-B5C7F6EB80E5}" dt="2020-06-07T07:10:31.733" v="996" actId="1037"/>
          <ac:grpSpMkLst>
            <pc:docMk/>
            <pc:sldMk cId="0" sldId="443"/>
            <ac:grpSpMk id="168969" creationId="{00000000-0000-0000-0000-000000000000}"/>
          </ac:grpSpMkLst>
        </pc:grpChg>
        <pc:grpChg chg="mod">
          <ac:chgData name="CAI JUN" userId="08ce88e1165b00db" providerId="LiveId" clId="{BEC4D8EC-3B38-4863-8FE9-B5C7F6EB80E5}" dt="2020-06-07T07:11:30.305" v="1018" actId="1037"/>
          <ac:grpSpMkLst>
            <pc:docMk/>
            <pc:sldMk cId="0" sldId="443"/>
            <ac:grpSpMk id="168974" creationId="{00000000-0000-0000-0000-000000000000}"/>
          </ac:grpSpMkLst>
        </pc:grpChg>
        <pc:graphicFrameChg chg="mod">
          <ac:chgData name="CAI JUN" userId="08ce88e1165b00db" providerId="LiveId" clId="{BEC4D8EC-3B38-4863-8FE9-B5C7F6EB80E5}" dt="2020-06-07T07:10:34.686" v="997" actId="1076"/>
          <ac:graphicFrameMkLst>
            <pc:docMk/>
            <pc:sldMk cId="0" sldId="443"/>
            <ac:graphicFrameMk id="2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7:07:55.295" v="921"/>
          <ac:graphicFrameMkLst>
            <pc:docMk/>
            <pc:sldMk cId="0" sldId="443"/>
            <ac:graphicFrameMk id="36868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7:10:37.420" v="998" actId="1076"/>
          <ac:graphicFrameMkLst>
            <pc:docMk/>
            <pc:sldMk cId="0" sldId="443"/>
            <ac:graphicFrameMk id="168981" creationId="{00000000-0000-0000-0000-000000000000}"/>
          </ac:graphicFrameMkLst>
        </pc:graphicFrameChg>
      </pc:sldChg>
      <pc:sldChg chg="addSp delSp modSp mod modAnim">
        <pc:chgData name="CAI JUN" userId="08ce88e1165b00db" providerId="LiveId" clId="{BEC4D8EC-3B38-4863-8FE9-B5C7F6EB80E5}" dt="2020-06-07T07:42:17.970" v="1914"/>
        <pc:sldMkLst>
          <pc:docMk/>
          <pc:sldMk cId="0" sldId="444"/>
        </pc:sldMkLst>
        <pc:spChg chg="add del mod">
          <ac:chgData name="CAI JUN" userId="08ce88e1165b00db" providerId="LiveId" clId="{BEC4D8EC-3B38-4863-8FE9-B5C7F6EB80E5}" dt="2020-06-07T07:07:09.624" v="909" actId="478"/>
          <ac:spMkLst>
            <pc:docMk/>
            <pc:sldMk cId="0" sldId="444"/>
            <ac:spMk id="18" creationId="{FA56F156-7B12-4398-9FB2-6D227222FFE5}"/>
          </ac:spMkLst>
        </pc:spChg>
        <pc:spChg chg="add del mod">
          <ac:chgData name="CAI JUN" userId="08ce88e1165b00db" providerId="LiveId" clId="{BEC4D8EC-3B38-4863-8FE9-B5C7F6EB80E5}" dt="2020-06-07T07:07:36.842" v="915" actId="478"/>
          <ac:spMkLst>
            <pc:docMk/>
            <pc:sldMk cId="0" sldId="444"/>
            <ac:spMk id="19" creationId="{E683CCDF-AFF4-47F0-8B0F-6D80DE9B719A}"/>
          </ac:spMkLst>
        </pc:spChg>
        <pc:spChg chg="add mod">
          <ac:chgData name="CAI JUN" userId="08ce88e1165b00db" providerId="LiveId" clId="{BEC4D8EC-3B38-4863-8FE9-B5C7F6EB80E5}" dt="2020-06-07T07:07:37.467" v="916"/>
          <ac:spMkLst>
            <pc:docMk/>
            <pc:sldMk cId="0" sldId="444"/>
            <ac:spMk id="20" creationId="{6AF69AA7-4EA2-404A-801F-D1E67B5901C9}"/>
          </ac:spMkLst>
        </pc:spChg>
        <pc:spChg chg="mod">
          <ac:chgData name="CAI JUN" userId="08ce88e1165b00db" providerId="LiveId" clId="{BEC4D8EC-3B38-4863-8FE9-B5C7F6EB80E5}" dt="2020-06-07T07:41:03.658" v="1868" actId="1035"/>
          <ac:spMkLst>
            <pc:docMk/>
            <pc:sldMk cId="0" sldId="444"/>
            <ac:spMk id="23" creationId="{3A1D86AD-8390-42A5-BEEF-281FB50831DC}"/>
          </ac:spMkLst>
        </pc:spChg>
        <pc:spChg chg="mod">
          <ac:chgData name="CAI JUN" userId="08ce88e1165b00db" providerId="LiveId" clId="{BEC4D8EC-3B38-4863-8FE9-B5C7F6EB80E5}" dt="2020-06-07T07:41:03.658" v="1868" actId="1035"/>
          <ac:spMkLst>
            <pc:docMk/>
            <pc:sldMk cId="0" sldId="444"/>
            <ac:spMk id="24" creationId="{538292DA-899F-41B5-BCF7-C7B5311EB5E7}"/>
          </ac:spMkLst>
        </pc:spChg>
        <pc:spChg chg="mod">
          <ac:chgData name="CAI JUN" userId="08ce88e1165b00db" providerId="LiveId" clId="{BEC4D8EC-3B38-4863-8FE9-B5C7F6EB80E5}" dt="2020-06-07T07:41:03.658" v="1868" actId="1035"/>
          <ac:spMkLst>
            <pc:docMk/>
            <pc:sldMk cId="0" sldId="444"/>
            <ac:spMk id="25" creationId="{1BD42C25-9D4F-4653-ACAF-EC1A1D0D0446}"/>
          </ac:spMkLst>
        </pc:spChg>
        <pc:spChg chg="mod">
          <ac:chgData name="CAI JUN" userId="08ce88e1165b00db" providerId="LiveId" clId="{BEC4D8EC-3B38-4863-8FE9-B5C7F6EB80E5}" dt="2020-06-07T07:41:03.658" v="1868" actId="1035"/>
          <ac:spMkLst>
            <pc:docMk/>
            <pc:sldMk cId="0" sldId="444"/>
            <ac:spMk id="26" creationId="{F6A844D5-BCFE-4BB0-828D-AE72508D2158}"/>
          </ac:spMkLst>
        </pc:spChg>
        <pc:spChg chg="mod">
          <ac:chgData name="CAI JUN" userId="08ce88e1165b00db" providerId="LiveId" clId="{BEC4D8EC-3B38-4863-8FE9-B5C7F6EB80E5}" dt="2020-06-07T07:41:03.658" v="1868" actId="1035"/>
          <ac:spMkLst>
            <pc:docMk/>
            <pc:sldMk cId="0" sldId="444"/>
            <ac:spMk id="28" creationId="{71A6B10D-63F2-428D-BC07-58FBFB01CC94}"/>
          </ac:spMkLst>
        </pc:spChg>
        <pc:spChg chg="mod">
          <ac:chgData name="CAI JUN" userId="08ce88e1165b00db" providerId="LiveId" clId="{BEC4D8EC-3B38-4863-8FE9-B5C7F6EB80E5}" dt="2020-06-07T07:41:03.658" v="1868" actId="1035"/>
          <ac:spMkLst>
            <pc:docMk/>
            <pc:sldMk cId="0" sldId="444"/>
            <ac:spMk id="29" creationId="{4FC40220-7714-4F6D-AAFF-D165D72839DE}"/>
          </ac:spMkLst>
        </pc:spChg>
        <pc:spChg chg="mod">
          <ac:chgData name="CAI JUN" userId="08ce88e1165b00db" providerId="LiveId" clId="{BEC4D8EC-3B38-4863-8FE9-B5C7F6EB80E5}" dt="2020-06-07T07:41:03.658" v="1868" actId="1035"/>
          <ac:spMkLst>
            <pc:docMk/>
            <pc:sldMk cId="0" sldId="444"/>
            <ac:spMk id="30" creationId="{DDDCBCD2-D59E-4FD0-B17A-22C24A4EC861}"/>
          </ac:spMkLst>
        </pc:spChg>
        <pc:spChg chg="mod">
          <ac:chgData name="CAI JUN" userId="08ce88e1165b00db" providerId="LiveId" clId="{BEC4D8EC-3B38-4863-8FE9-B5C7F6EB80E5}" dt="2020-06-07T07:41:03.658" v="1868" actId="1035"/>
          <ac:spMkLst>
            <pc:docMk/>
            <pc:sldMk cId="0" sldId="444"/>
            <ac:spMk id="31" creationId="{3A836249-5361-4D4D-88DE-8F3CCEDA7063}"/>
          </ac:spMkLst>
        </pc:spChg>
        <pc:spChg chg="mod">
          <ac:chgData name="CAI JUN" userId="08ce88e1165b00db" providerId="LiveId" clId="{BEC4D8EC-3B38-4863-8FE9-B5C7F6EB80E5}" dt="2020-06-07T07:41:12.252" v="1870"/>
          <ac:spMkLst>
            <pc:docMk/>
            <pc:sldMk cId="0" sldId="444"/>
            <ac:spMk id="35" creationId="{61A9F96B-520F-4E2A-B2FF-CBB54CDC01FD}"/>
          </ac:spMkLst>
        </pc:spChg>
        <pc:spChg chg="mod">
          <ac:chgData name="CAI JUN" userId="08ce88e1165b00db" providerId="LiveId" clId="{BEC4D8EC-3B38-4863-8FE9-B5C7F6EB80E5}" dt="2020-06-07T07:41:12.252" v="1870"/>
          <ac:spMkLst>
            <pc:docMk/>
            <pc:sldMk cId="0" sldId="444"/>
            <ac:spMk id="36" creationId="{406856D8-5C8E-42DF-9B80-AC1610A0CD0D}"/>
          </ac:spMkLst>
        </pc:spChg>
        <pc:spChg chg="mod">
          <ac:chgData name="CAI JUN" userId="08ce88e1165b00db" providerId="LiveId" clId="{BEC4D8EC-3B38-4863-8FE9-B5C7F6EB80E5}" dt="2020-06-07T07:41:12.252" v="1870"/>
          <ac:spMkLst>
            <pc:docMk/>
            <pc:sldMk cId="0" sldId="444"/>
            <ac:spMk id="37" creationId="{AB412C02-261D-4E7B-A962-4C45A37FBA61}"/>
          </ac:spMkLst>
        </pc:spChg>
        <pc:spChg chg="mod">
          <ac:chgData name="CAI JUN" userId="08ce88e1165b00db" providerId="LiveId" clId="{BEC4D8EC-3B38-4863-8FE9-B5C7F6EB80E5}" dt="2020-06-07T07:41:12.252" v="1870"/>
          <ac:spMkLst>
            <pc:docMk/>
            <pc:sldMk cId="0" sldId="444"/>
            <ac:spMk id="38" creationId="{8D3211C0-B7AD-4D14-B3E5-1CCAB5D5F112}"/>
          </ac:spMkLst>
        </pc:spChg>
        <pc:spChg chg="mod">
          <ac:chgData name="CAI JUN" userId="08ce88e1165b00db" providerId="LiveId" clId="{BEC4D8EC-3B38-4863-8FE9-B5C7F6EB80E5}" dt="2020-06-07T07:41:12.252" v="1870"/>
          <ac:spMkLst>
            <pc:docMk/>
            <pc:sldMk cId="0" sldId="444"/>
            <ac:spMk id="40" creationId="{97ADE6B7-4B7C-46B5-9E5E-58A2E3250A2A}"/>
          </ac:spMkLst>
        </pc:spChg>
        <pc:spChg chg="mod">
          <ac:chgData name="CAI JUN" userId="08ce88e1165b00db" providerId="LiveId" clId="{BEC4D8EC-3B38-4863-8FE9-B5C7F6EB80E5}" dt="2020-06-07T07:41:12.252" v="1870"/>
          <ac:spMkLst>
            <pc:docMk/>
            <pc:sldMk cId="0" sldId="444"/>
            <ac:spMk id="41" creationId="{1217FC62-BE3A-4375-BF40-78CA9FB8E3F5}"/>
          </ac:spMkLst>
        </pc:spChg>
        <pc:spChg chg="mod">
          <ac:chgData name="CAI JUN" userId="08ce88e1165b00db" providerId="LiveId" clId="{BEC4D8EC-3B38-4863-8FE9-B5C7F6EB80E5}" dt="2020-06-07T07:41:12.252" v="1870"/>
          <ac:spMkLst>
            <pc:docMk/>
            <pc:sldMk cId="0" sldId="444"/>
            <ac:spMk id="42" creationId="{01A52D56-F55F-4A63-87E1-8F328D4B6443}"/>
          </ac:spMkLst>
        </pc:spChg>
        <pc:spChg chg="mod">
          <ac:chgData name="CAI JUN" userId="08ce88e1165b00db" providerId="LiveId" clId="{BEC4D8EC-3B38-4863-8FE9-B5C7F6EB80E5}" dt="2020-06-07T07:41:12.252" v="1870"/>
          <ac:spMkLst>
            <pc:docMk/>
            <pc:sldMk cId="0" sldId="444"/>
            <ac:spMk id="43" creationId="{C385EA93-3FE9-4C2B-BE97-660397224A93}"/>
          </ac:spMkLst>
        </pc:spChg>
        <pc:spChg chg="del">
          <ac:chgData name="CAI JUN" userId="08ce88e1165b00db" providerId="LiveId" clId="{BEC4D8EC-3B38-4863-8FE9-B5C7F6EB80E5}" dt="2020-06-07T04:33:35.461" v="174" actId="478"/>
          <ac:spMkLst>
            <pc:docMk/>
            <pc:sldMk cId="0" sldId="444"/>
            <ac:spMk id="38914" creationId="{00000000-0000-0000-0000-000000000000}"/>
          </ac:spMkLst>
        </pc:spChg>
        <pc:spChg chg="mod">
          <ac:chgData name="CAI JUN" userId="08ce88e1165b00db" providerId="LiveId" clId="{BEC4D8EC-3B38-4863-8FE9-B5C7F6EB80E5}" dt="2020-06-07T07:10:01.045" v="952" actId="1076"/>
          <ac:spMkLst>
            <pc:docMk/>
            <pc:sldMk cId="0" sldId="444"/>
            <ac:spMk id="38918" creationId="{00000000-0000-0000-0000-000000000000}"/>
          </ac:spMkLst>
        </pc:spChg>
        <pc:spChg chg="mod">
          <ac:chgData name="CAI JUN" userId="08ce88e1165b00db" providerId="LiveId" clId="{BEC4D8EC-3B38-4863-8FE9-B5C7F6EB80E5}" dt="2020-06-07T07:39:16.533" v="1760" actId="14100"/>
          <ac:spMkLst>
            <pc:docMk/>
            <pc:sldMk cId="0" sldId="444"/>
            <ac:spMk id="38922" creationId="{00000000-0000-0000-0000-000000000000}"/>
          </ac:spMkLst>
        </pc:spChg>
        <pc:spChg chg="mod">
          <ac:chgData name="CAI JUN" userId="08ce88e1165b00db" providerId="LiveId" clId="{BEC4D8EC-3B38-4863-8FE9-B5C7F6EB80E5}" dt="2020-06-07T07:39:16.533" v="1760" actId="14100"/>
          <ac:spMkLst>
            <pc:docMk/>
            <pc:sldMk cId="0" sldId="444"/>
            <ac:spMk id="38923" creationId="{00000000-0000-0000-0000-000000000000}"/>
          </ac:spMkLst>
        </pc:spChg>
        <pc:spChg chg="mod">
          <ac:chgData name="CAI JUN" userId="08ce88e1165b00db" providerId="LiveId" clId="{BEC4D8EC-3B38-4863-8FE9-B5C7F6EB80E5}" dt="2020-06-07T07:39:16.533" v="1760" actId="14100"/>
          <ac:spMkLst>
            <pc:docMk/>
            <pc:sldMk cId="0" sldId="444"/>
            <ac:spMk id="38924" creationId="{00000000-0000-0000-0000-000000000000}"/>
          </ac:spMkLst>
        </pc:spChg>
        <pc:spChg chg="mod">
          <ac:chgData name="CAI JUN" userId="08ce88e1165b00db" providerId="LiveId" clId="{BEC4D8EC-3B38-4863-8FE9-B5C7F6EB80E5}" dt="2020-06-07T07:39:41.267" v="1776" actId="20577"/>
          <ac:spMkLst>
            <pc:docMk/>
            <pc:sldMk cId="0" sldId="444"/>
            <ac:spMk id="38925" creationId="{00000000-0000-0000-0000-000000000000}"/>
          </ac:spMkLst>
        </pc:spChg>
        <pc:spChg chg="mod">
          <ac:chgData name="CAI JUN" userId="08ce88e1165b00db" providerId="LiveId" clId="{BEC4D8EC-3B38-4863-8FE9-B5C7F6EB80E5}" dt="2020-06-07T07:38:39.189" v="1742"/>
          <ac:spMkLst>
            <pc:docMk/>
            <pc:sldMk cId="0" sldId="444"/>
            <ac:spMk id="38926" creationId="{00000000-0000-0000-0000-000000000000}"/>
          </ac:spMkLst>
        </pc:spChg>
        <pc:spChg chg="mod">
          <ac:chgData name="CAI JUN" userId="08ce88e1165b00db" providerId="LiveId" clId="{BEC4D8EC-3B38-4863-8FE9-B5C7F6EB80E5}" dt="2020-06-07T07:38:39.189" v="1742"/>
          <ac:spMkLst>
            <pc:docMk/>
            <pc:sldMk cId="0" sldId="444"/>
            <ac:spMk id="38927" creationId="{00000000-0000-0000-0000-000000000000}"/>
          </ac:spMkLst>
        </pc:spChg>
        <pc:spChg chg="mod">
          <ac:chgData name="CAI JUN" userId="08ce88e1165b00db" providerId="LiveId" clId="{BEC4D8EC-3B38-4863-8FE9-B5C7F6EB80E5}" dt="2020-06-07T07:38:39.189" v="1742"/>
          <ac:spMkLst>
            <pc:docMk/>
            <pc:sldMk cId="0" sldId="444"/>
            <ac:spMk id="38928" creationId="{00000000-0000-0000-0000-000000000000}"/>
          </ac:spMkLst>
        </pc:spChg>
        <pc:spChg chg="mod">
          <ac:chgData name="CAI JUN" userId="08ce88e1165b00db" providerId="LiveId" clId="{BEC4D8EC-3B38-4863-8FE9-B5C7F6EB80E5}" dt="2020-06-07T07:38:49.595" v="1747" actId="6549"/>
          <ac:spMkLst>
            <pc:docMk/>
            <pc:sldMk cId="0" sldId="444"/>
            <ac:spMk id="38929" creationId="{00000000-0000-0000-0000-000000000000}"/>
          </ac:spMkLst>
        </pc:spChg>
        <pc:grpChg chg="add del mod">
          <ac:chgData name="CAI JUN" userId="08ce88e1165b00db" providerId="LiveId" clId="{BEC4D8EC-3B38-4863-8FE9-B5C7F6EB80E5}" dt="2020-06-07T07:41:04.595" v="1869" actId="478"/>
          <ac:grpSpMkLst>
            <pc:docMk/>
            <pc:sldMk cId="0" sldId="444"/>
            <ac:grpSpMk id="22" creationId="{2A2442E1-783B-4D6E-B862-22B785CAA78C}"/>
          </ac:grpSpMkLst>
        </pc:grpChg>
        <pc:grpChg chg="add del mod">
          <ac:chgData name="CAI JUN" userId="08ce88e1165b00db" providerId="LiveId" clId="{BEC4D8EC-3B38-4863-8FE9-B5C7F6EB80E5}" dt="2020-06-07T07:41:04.595" v="1869" actId="478"/>
          <ac:grpSpMkLst>
            <pc:docMk/>
            <pc:sldMk cId="0" sldId="444"/>
            <ac:grpSpMk id="27" creationId="{02ED3444-F272-4ED2-AE51-59656B2CB6BE}"/>
          </ac:grpSpMkLst>
        </pc:grpChg>
        <pc:grpChg chg="add mod">
          <ac:chgData name="CAI JUN" userId="08ce88e1165b00db" providerId="LiveId" clId="{BEC4D8EC-3B38-4863-8FE9-B5C7F6EB80E5}" dt="2020-06-07T07:41:12.252" v="1870"/>
          <ac:grpSpMkLst>
            <pc:docMk/>
            <pc:sldMk cId="0" sldId="444"/>
            <ac:grpSpMk id="34" creationId="{15B97CA4-3E89-4977-87BE-256A18C080D1}"/>
          </ac:grpSpMkLst>
        </pc:grpChg>
        <pc:grpChg chg="add mod">
          <ac:chgData name="CAI JUN" userId="08ce88e1165b00db" providerId="LiveId" clId="{BEC4D8EC-3B38-4863-8FE9-B5C7F6EB80E5}" dt="2020-06-07T07:41:12.252" v="1870"/>
          <ac:grpSpMkLst>
            <pc:docMk/>
            <pc:sldMk cId="0" sldId="444"/>
            <ac:grpSpMk id="39" creationId="{C8E73682-96E1-484C-88A6-FE618518BDCF}"/>
          </ac:grpSpMkLst>
        </pc:grpChg>
        <pc:grpChg chg="del mod">
          <ac:chgData name="CAI JUN" userId="08ce88e1165b00db" providerId="LiveId" clId="{BEC4D8EC-3B38-4863-8FE9-B5C7F6EB80E5}" dt="2020-06-07T07:40:00.064" v="1777" actId="21"/>
          <ac:grpSpMkLst>
            <pc:docMk/>
            <pc:sldMk cId="0" sldId="444"/>
            <ac:grpSpMk id="38917" creationId="{00000000-0000-0000-0000-000000000000}"/>
          </ac:grpSpMkLst>
        </pc:grpChg>
        <pc:grpChg chg="del mod">
          <ac:chgData name="CAI JUN" userId="08ce88e1165b00db" providerId="LiveId" clId="{BEC4D8EC-3B38-4863-8FE9-B5C7F6EB80E5}" dt="2020-06-07T07:40:00.064" v="1777" actId="21"/>
          <ac:grpSpMkLst>
            <pc:docMk/>
            <pc:sldMk cId="0" sldId="444"/>
            <ac:grpSpMk id="38921" creationId="{00000000-0000-0000-0000-000000000000}"/>
          </ac:grpSpMkLst>
        </pc:grpChg>
        <pc:graphicFrameChg chg="add del mod">
          <ac:chgData name="CAI JUN" userId="08ce88e1165b00db" providerId="LiveId" clId="{BEC4D8EC-3B38-4863-8FE9-B5C7F6EB80E5}" dt="2020-06-07T07:40:00.064" v="1777" actId="21"/>
          <ac:graphicFrameMkLst>
            <pc:docMk/>
            <pc:sldMk cId="0" sldId="444"/>
            <ac:graphicFrameMk id="21" creationId="{08368461-93D3-4A91-A5E1-50BB9251BF0A}"/>
          </ac:graphicFrameMkLst>
        </pc:graphicFrameChg>
        <pc:graphicFrameChg chg="add del mod">
          <ac:chgData name="CAI JUN" userId="08ce88e1165b00db" providerId="LiveId" clId="{BEC4D8EC-3B38-4863-8FE9-B5C7F6EB80E5}" dt="2020-06-07T07:41:04.595" v="1869" actId="478"/>
          <ac:graphicFrameMkLst>
            <pc:docMk/>
            <pc:sldMk cId="0" sldId="444"/>
            <ac:graphicFrameMk id="32" creationId="{49128A64-E53F-4D36-89FA-2A1EAE674FA1}"/>
          </ac:graphicFrameMkLst>
        </pc:graphicFrameChg>
        <pc:graphicFrameChg chg="add mod">
          <ac:chgData name="CAI JUN" userId="08ce88e1165b00db" providerId="LiveId" clId="{BEC4D8EC-3B38-4863-8FE9-B5C7F6EB80E5}" dt="2020-06-07T07:41:12.252" v="1870"/>
          <ac:graphicFrameMkLst>
            <pc:docMk/>
            <pc:sldMk cId="0" sldId="444"/>
            <ac:graphicFrameMk id="33" creationId="{634F0C7F-D735-4235-8971-42262639E256}"/>
          </ac:graphicFrameMkLst>
        </pc:graphicFrameChg>
        <pc:graphicFrameChg chg="del">
          <ac:chgData name="CAI JUN" userId="08ce88e1165b00db" providerId="LiveId" clId="{BEC4D8EC-3B38-4863-8FE9-B5C7F6EB80E5}" dt="2020-06-07T07:08:23.186" v="922" actId="478"/>
          <ac:graphicFrameMkLst>
            <pc:docMk/>
            <pc:sldMk cId="0" sldId="444"/>
            <ac:graphicFrameMk id="38916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7:10:02.905" v="953" actId="1076"/>
          <ac:graphicFrameMkLst>
            <pc:docMk/>
            <pc:sldMk cId="0" sldId="444"/>
            <ac:graphicFrameMk id="38920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7:10:05.420" v="954" actId="1076"/>
          <ac:graphicFrameMkLst>
            <pc:docMk/>
            <pc:sldMk cId="0" sldId="444"/>
            <ac:graphicFrameMk id="173076" creationId="{00000000-0000-0000-0000-000000000000}"/>
          </ac:graphicFrameMkLst>
        </pc:graphicFrameChg>
      </pc:sldChg>
      <pc:sldChg chg="addSp delSp modSp mod modAnim">
        <pc:chgData name="CAI JUN" userId="08ce88e1165b00db" providerId="LiveId" clId="{BEC4D8EC-3B38-4863-8FE9-B5C7F6EB80E5}" dt="2020-06-07T07:44:44.064" v="1940" actId="1036"/>
        <pc:sldMkLst>
          <pc:docMk/>
          <pc:sldMk cId="0" sldId="445"/>
        </pc:sldMkLst>
        <pc:spChg chg="add del mod">
          <ac:chgData name="CAI JUN" userId="08ce88e1165b00db" providerId="LiveId" clId="{BEC4D8EC-3B38-4863-8FE9-B5C7F6EB80E5}" dt="2020-06-07T07:07:42.280" v="917" actId="478"/>
          <ac:spMkLst>
            <pc:docMk/>
            <pc:sldMk cId="0" sldId="445"/>
            <ac:spMk id="18" creationId="{867226C4-B9B4-4FD0-B1F3-596B0C03C20C}"/>
          </ac:spMkLst>
        </pc:spChg>
        <pc:spChg chg="add del mod">
          <ac:chgData name="CAI JUN" userId="08ce88e1165b00db" providerId="LiveId" clId="{BEC4D8EC-3B38-4863-8FE9-B5C7F6EB80E5}" dt="2020-06-07T07:41:20.080" v="1871" actId="478"/>
          <ac:spMkLst>
            <pc:docMk/>
            <pc:sldMk cId="0" sldId="445"/>
            <ac:spMk id="19" creationId="{0122FCE7-5172-43D2-8615-7BD0D6069A51}"/>
          </ac:spMkLst>
        </pc:spChg>
        <pc:spChg chg="mod">
          <ac:chgData name="CAI JUN" userId="08ce88e1165b00db" providerId="LiveId" clId="{BEC4D8EC-3B38-4863-8FE9-B5C7F6EB80E5}" dt="2020-06-07T07:40:04.048" v="1778"/>
          <ac:spMkLst>
            <pc:docMk/>
            <pc:sldMk cId="0" sldId="445"/>
            <ac:spMk id="22" creationId="{96B2332D-75B8-497C-A3D2-05AD4D4D8BDC}"/>
          </ac:spMkLst>
        </pc:spChg>
        <pc:spChg chg="mod">
          <ac:chgData name="CAI JUN" userId="08ce88e1165b00db" providerId="LiveId" clId="{BEC4D8EC-3B38-4863-8FE9-B5C7F6EB80E5}" dt="2020-06-07T07:40:04.048" v="1778"/>
          <ac:spMkLst>
            <pc:docMk/>
            <pc:sldMk cId="0" sldId="445"/>
            <ac:spMk id="23" creationId="{34DBC940-484D-4241-8F4B-C780E4CC6FC3}"/>
          </ac:spMkLst>
        </pc:spChg>
        <pc:spChg chg="mod">
          <ac:chgData name="CAI JUN" userId="08ce88e1165b00db" providerId="LiveId" clId="{BEC4D8EC-3B38-4863-8FE9-B5C7F6EB80E5}" dt="2020-06-07T07:40:04.048" v="1778"/>
          <ac:spMkLst>
            <pc:docMk/>
            <pc:sldMk cId="0" sldId="445"/>
            <ac:spMk id="24" creationId="{612A847C-2FDF-412C-87FA-EDAF68158735}"/>
          </ac:spMkLst>
        </pc:spChg>
        <pc:spChg chg="mod">
          <ac:chgData name="CAI JUN" userId="08ce88e1165b00db" providerId="LiveId" clId="{BEC4D8EC-3B38-4863-8FE9-B5C7F6EB80E5}" dt="2020-06-07T07:40:04.048" v="1778"/>
          <ac:spMkLst>
            <pc:docMk/>
            <pc:sldMk cId="0" sldId="445"/>
            <ac:spMk id="25" creationId="{CEB56E7C-C7DF-4EB3-98C3-195CEF981FC1}"/>
          </ac:spMkLst>
        </pc:spChg>
        <pc:spChg chg="mod">
          <ac:chgData name="CAI JUN" userId="08ce88e1165b00db" providerId="LiveId" clId="{BEC4D8EC-3B38-4863-8FE9-B5C7F6EB80E5}" dt="2020-06-07T07:40:04.048" v="1778"/>
          <ac:spMkLst>
            <pc:docMk/>
            <pc:sldMk cId="0" sldId="445"/>
            <ac:spMk id="27" creationId="{C94980E3-910B-4D17-AAA3-C9F6CA48FEE2}"/>
          </ac:spMkLst>
        </pc:spChg>
        <pc:spChg chg="mod">
          <ac:chgData name="CAI JUN" userId="08ce88e1165b00db" providerId="LiveId" clId="{BEC4D8EC-3B38-4863-8FE9-B5C7F6EB80E5}" dt="2020-06-07T07:40:04.048" v="1778"/>
          <ac:spMkLst>
            <pc:docMk/>
            <pc:sldMk cId="0" sldId="445"/>
            <ac:spMk id="28" creationId="{22522D76-CE13-4A49-BDB4-6D3EADB473FA}"/>
          </ac:spMkLst>
        </pc:spChg>
        <pc:spChg chg="mod">
          <ac:chgData name="CAI JUN" userId="08ce88e1165b00db" providerId="LiveId" clId="{BEC4D8EC-3B38-4863-8FE9-B5C7F6EB80E5}" dt="2020-06-07T07:40:04.048" v="1778"/>
          <ac:spMkLst>
            <pc:docMk/>
            <pc:sldMk cId="0" sldId="445"/>
            <ac:spMk id="29" creationId="{5838FC89-668D-4708-9433-5A8B9813DCCB}"/>
          </ac:spMkLst>
        </pc:spChg>
        <pc:spChg chg="mod">
          <ac:chgData name="CAI JUN" userId="08ce88e1165b00db" providerId="LiveId" clId="{BEC4D8EC-3B38-4863-8FE9-B5C7F6EB80E5}" dt="2020-06-07T07:40:04.048" v="1778"/>
          <ac:spMkLst>
            <pc:docMk/>
            <pc:sldMk cId="0" sldId="445"/>
            <ac:spMk id="30" creationId="{E931E2EF-D76C-4A14-AA80-FDDA05552668}"/>
          </ac:spMkLst>
        </pc:spChg>
        <pc:spChg chg="mod">
          <ac:chgData name="CAI JUN" userId="08ce88e1165b00db" providerId="LiveId" clId="{BEC4D8EC-3B38-4863-8FE9-B5C7F6EB80E5}" dt="2020-06-07T07:42:47.767" v="1918" actId="1038"/>
          <ac:spMkLst>
            <pc:docMk/>
            <pc:sldMk cId="0" sldId="445"/>
            <ac:spMk id="33" creationId="{A0DBC263-9B31-4502-9791-F4812F1FED40}"/>
          </ac:spMkLst>
        </pc:spChg>
        <pc:spChg chg="mod">
          <ac:chgData name="CAI JUN" userId="08ce88e1165b00db" providerId="LiveId" clId="{BEC4D8EC-3B38-4863-8FE9-B5C7F6EB80E5}" dt="2020-06-07T07:42:47.767" v="1918" actId="1038"/>
          <ac:spMkLst>
            <pc:docMk/>
            <pc:sldMk cId="0" sldId="445"/>
            <ac:spMk id="34" creationId="{44A2DA17-35A4-48BB-B1BF-F475746407C6}"/>
          </ac:spMkLst>
        </pc:spChg>
        <pc:spChg chg="mod">
          <ac:chgData name="CAI JUN" userId="08ce88e1165b00db" providerId="LiveId" clId="{BEC4D8EC-3B38-4863-8FE9-B5C7F6EB80E5}" dt="2020-06-07T07:42:47.767" v="1918" actId="1038"/>
          <ac:spMkLst>
            <pc:docMk/>
            <pc:sldMk cId="0" sldId="445"/>
            <ac:spMk id="35" creationId="{99D0B8F5-137B-4B50-8840-B102B4EFAD8F}"/>
          </ac:spMkLst>
        </pc:spChg>
        <pc:spChg chg="mod">
          <ac:chgData name="CAI JUN" userId="08ce88e1165b00db" providerId="LiveId" clId="{BEC4D8EC-3B38-4863-8FE9-B5C7F6EB80E5}" dt="2020-06-07T07:42:47.767" v="1918" actId="1038"/>
          <ac:spMkLst>
            <pc:docMk/>
            <pc:sldMk cId="0" sldId="445"/>
            <ac:spMk id="36" creationId="{CFD46F41-EE44-4224-9AA6-35E59DFFBEE3}"/>
          </ac:spMkLst>
        </pc:spChg>
        <pc:spChg chg="mod">
          <ac:chgData name="CAI JUN" userId="08ce88e1165b00db" providerId="LiveId" clId="{BEC4D8EC-3B38-4863-8FE9-B5C7F6EB80E5}" dt="2020-06-07T07:41:50.330" v="1900" actId="1035"/>
          <ac:spMkLst>
            <pc:docMk/>
            <pc:sldMk cId="0" sldId="445"/>
            <ac:spMk id="38" creationId="{B6FDA5A0-0459-4102-A78F-5BB3D3566C00}"/>
          </ac:spMkLst>
        </pc:spChg>
        <pc:spChg chg="mod">
          <ac:chgData name="CAI JUN" userId="08ce88e1165b00db" providerId="LiveId" clId="{BEC4D8EC-3B38-4863-8FE9-B5C7F6EB80E5}" dt="2020-06-07T07:41:50.330" v="1900" actId="1035"/>
          <ac:spMkLst>
            <pc:docMk/>
            <pc:sldMk cId="0" sldId="445"/>
            <ac:spMk id="39" creationId="{60B8CEB1-0859-4E7F-B8B0-01E7538C0A1C}"/>
          </ac:spMkLst>
        </pc:spChg>
        <pc:spChg chg="mod">
          <ac:chgData name="CAI JUN" userId="08ce88e1165b00db" providerId="LiveId" clId="{BEC4D8EC-3B38-4863-8FE9-B5C7F6EB80E5}" dt="2020-06-07T07:41:50.330" v="1900" actId="1035"/>
          <ac:spMkLst>
            <pc:docMk/>
            <pc:sldMk cId="0" sldId="445"/>
            <ac:spMk id="40" creationId="{8F9663E2-FFF3-4A4B-9535-4118982A28A9}"/>
          </ac:spMkLst>
        </pc:spChg>
        <pc:spChg chg="mod">
          <ac:chgData name="CAI JUN" userId="08ce88e1165b00db" providerId="LiveId" clId="{BEC4D8EC-3B38-4863-8FE9-B5C7F6EB80E5}" dt="2020-06-07T07:41:50.330" v="1900" actId="1035"/>
          <ac:spMkLst>
            <pc:docMk/>
            <pc:sldMk cId="0" sldId="445"/>
            <ac:spMk id="41" creationId="{E2B297A8-4F7F-419A-9D65-62903818EA8B}"/>
          </ac:spMkLst>
        </pc:spChg>
        <pc:spChg chg="add mod">
          <ac:chgData name="CAI JUN" userId="08ce88e1165b00db" providerId="LiveId" clId="{BEC4D8EC-3B38-4863-8FE9-B5C7F6EB80E5}" dt="2020-06-07T07:41:25.939" v="1872"/>
          <ac:spMkLst>
            <pc:docMk/>
            <pc:sldMk cId="0" sldId="445"/>
            <ac:spMk id="43" creationId="{349820E8-667E-40BA-8726-463D8E1E43EA}"/>
          </ac:spMkLst>
        </pc:spChg>
        <pc:spChg chg="del">
          <ac:chgData name="CAI JUN" userId="08ce88e1165b00db" providerId="LiveId" clId="{BEC4D8EC-3B38-4863-8FE9-B5C7F6EB80E5}" dt="2020-06-07T04:33:40.570" v="176" actId="478"/>
          <ac:spMkLst>
            <pc:docMk/>
            <pc:sldMk cId="0" sldId="445"/>
            <ac:spMk id="39938" creationId="{00000000-0000-0000-0000-000000000000}"/>
          </ac:spMkLst>
        </pc:spChg>
        <pc:spChg chg="mod">
          <ac:chgData name="CAI JUN" userId="08ce88e1165b00db" providerId="LiveId" clId="{BEC4D8EC-3B38-4863-8FE9-B5C7F6EB80E5}" dt="2020-06-07T07:44:01.455" v="1928" actId="1076"/>
          <ac:spMkLst>
            <pc:docMk/>
            <pc:sldMk cId="0" sldId="445"/>
            <ac:spMk id="39940" creationId="{00000000-0000-0000-0000-000000000000}"/>
          </ac:spMkLst>
        </pc:spChg>
        <pc:spChg chg="mod">
          <ac:chgData name="CAI JUN" userId="08ce88e1165b00db" providerId="LiveId" clId="{BEC4D8EC-3B38-4863-8FE9-B5C7F6EB80E5}" dt="2020-06-07T07:40:18.064" v="1783" actId="1076"/>
          <ac:spMkLst>
            <pc:docMk/>
            <pc:sldMk cId="0" sldId="445"/>
            <ac:spMk id="39946" creationId="{00000000-0000-0000-0000-000000000000}"/>
          </ac:spMkLst>
        </pc:spChg>
        <pc:spChg chg="mod">
          <ac:chgData name="CAI JUN" userId="08ce88e1165b00db" providerId="LiveId" clId="{BEC4D8EC-3B38-4863-8FE9-B5C7F6EB80E5}" dt="2020-06-07T07:40:18.064" v="1783" actId="1076"/>
          <ac:spMkLst>
            <pc:docMk/>
            <pc:sldMk cId="0" sldId="445"/>
            <ac:spMk id="39947" creationId="{00000000-0000-0000-0000-000000000000}"/>
          </ac:spMkLst>
        </pc:spChg>
        <pc:spChg chg="mod">
          <ac:chgData name="CAI JUN" userId="08ce88e1165b00db" providerId="LiveId" clId="{BEC4D8EC-3B38-4863-8FE9-B5C7F6EB80E5}" dt="2020-06-07T07:40:18.064" v="1783" actId="1076"/>
          <ac:spMkLst>
            <pc:docMk/>
            <pc:sldMk cId="0" sldId="445"/>
            <ac:spMk id="39948" creationId="{00000000-0000-0000-0000-000000000000}"/>
          </ac:spMkLst>
        </pc:spChg>
        <pc:spChg chg="mod">
          <ac:chgData name="CAI JUN" userId="08ce88e1165b00db" providerId="LiveId" clId="{BEC4D8EC-3B38-4863-8FE9-B5C7F6EB80E5}" dt="2020-06-07T07:40:18.064" v="1783" actId="1076"/>
          <ac:spMkLst>
            <pc:docMk/>
            <pc:sldMk cId="0" sldId="445"/>
            <ac:spMk id="39949" creationId="{00000000-0000-0000-0000-000000000000}"/>
          </ac:spMkLst>
        </pc:spChg>
        <pc:spChg chg="mod">
          <ac:chgData name="CAI JUN" userId="08ce88e1165b00db" providerId="LiveId" clId="{BEC4D8EC-3B38-4863-8FE9-B5C7F6EB80E5}" dt="2020-06-07T07:40:18.064" v="1783" actId="1076"/>
          <ac:spMkLst>
            <pc:docMk/>
            <pc:sldMk cId="0" sldId="445"/>
            <ac:spMk id="39950" creationId="{00000000-0000-0000-0000-000000000000}"/>
          </ac:spMkLst>
        </pc:spChg>
        <pc:spChg chg="mod">
          <ac:chgData name="CAI JUN" userId="08ce88e1165b00db" providerId="LiveId" clId="{BEC4D8EC-3B38-4863-8FE9-B5C7F6EB80E5}" dt="2020-06-07T07:40:18.064" v="1783" actId="1076"/>
          <ac:spMkLst>
            <pc:docMk/>
            <pc:sldMk cId="0" sldId="445"/>
            <ac:spMk id="39951" creationId="{00000000-0000-0000-0000-000000000000}"/>
          </ac:spMkLst>
        </pc:spChg>
        <pc:spChg chg="mod">
          <ac:chgData name="CAI JUN" userId="08ce88e1165b00db" providerId="LiveId" clId="{BEC4D8EC-3B38-4863-8FE9-B5C7F6EB80E5}" dt="2020-06-07T07:40:18.064" v="1783" actId="1076"/>
          <ac:spMkLst>
            <pc:docMk/>
            <pc:sldMk cId="0" sldId="445"/>
            <ac:spMk id="39952" creationId="{00000000-0000-0000-0000-000000000000}"/>
          </ac:spMkLst>
        </pc:spChg>
        <pc:spChg chg="mod">
          <ac:chgData name="CAI JUN" userId="08ce88e1165b00db" providerId="LiveId" clId="{BEC4D8EC-3B38-4863-8FE9-B5C7F6EB80E5}" dt="2020-06-07T07:40:18.064" v="1783" actId="1076"/>
          <ac:spMkLst>
            <pc:docMk/>
            <pc:sldMk cId="0" sldId="445"/>
            <ac:spMk id="39953" creationId="{00000000-0000-0000-0000-000000000000}"/>
          </ac:spMkLst>
        </pc:spChg>
        <pc:grpChg chg="add del mod">
          <ac:chgData name="CAI JUN" userId="08ce88e1165b00db" providerId="LiveId" clId="{BEC4D8EC-3B38-4863-8FE9-B5C7F6EB80E5}" dt="2020-06-07T07:40:09.517" v="1781"/>
          <ac:grpSpMkLst>
            <pc:docMk/>
            <pc:sldMk cId="0" sldId="445"/>
            <ac:grpSpMk id="21" creationId="{A87A71F3-C184-4BA4-99F6-CA1B52EA9634}"/>
          </ac:grpSpMkLst>
        </pc:grpChg>
        <pc:grpChg chg="add del mod">
          <ac:chgData name="CAI JUN" userId="08ce88e1165b00db" providerId="LiveId" clId="{BEC4D8EC-3B38-4863-8FE9-B5C7F6EB80E5}" dt="2020-06-07T07:40:09.517" v="1781"/>
          <ac:grpSpMkLst>
            <pc:docMk/>
            <pc:sldMk cId="0" sldId="445"/>
            <ac:grpSpMk id="26" creationId="{EB69BC11-29A4-4EE9-ADB6-DDCF46F1A9AE}"/>
          </ac:grpSpMkLst>
        </pc:grpChg>
        <pc:grpChg chg="add mod">
          <ac:chgData name="CAI JUN" userId="08ce88e1165b00db" providerId="LiveId" clId="{BEC4D8EC-3B38-4863-8FE9-B5C7F6EB80E5}" dt="2020-06-07T07:42:47.767" v="1918" actId="1038"/>
          <ac:grpSpMkLst>
            <pc:docMk/>
            <pc:sldMk cId="0" sldId="445"/>
            <ac:grpSpMk id="32" creationId="{68C6B169-1733-45F9-9EAB-AC2D53223235}"/>
          </ac:grpSpMkLst>
        </pc:grpChg>
        <pc:grpChg chg="add mod">
          <ac:chgData name="CAI JUN" userId="08ce88e1165b00db" providerId="LiveId" clId="{BEC4D8EC-3B38-4863-8FE9-B5C7F6EB80E5}" dt="2020-06-07T07:41:50.330" v="1900" actId="1035"/>
          <ac:grpSpMkLst>
            <pc:docMk/>
            <pc:sldMk cId="0" sldId="445"/>
            <ac:grpSpMk id="37" creationId="{F9B145B9-2057-49A9-B0BA-9CF3B5D8BC69}"/>
          </ac:grpSpMkLst>
        </pc:grpChg>
        <pc:grpChg chg="del mod">
          <ac:chgData name="CAI JUN" userId="08ce88e1165b00db" providerId="LiveId" clId="{BEC4D8EC-3B38-4863-8FE9-B5C7F6EB80E5}" dt="2020-06-07T07:40:45.392" v="1787" actId="21"/>
          <ac:grpSpMkLst>
            <pc:docMk/>
            <pc:sldMk cId="0" sldId="445"/>
            <ac:grpSpMk id="39944" creationId="{00000000-0000-0000-0000-000000000000}"/>
          </ac:grpSpMkLst>
        </pc:grpChg>
        <pc:grpChg chg="del mod">
          <ac:chgData name="CAI JUN" userId="08ce88e1165b00db" providerId="LiveId" clId="{BEC4D8EC-3B38-4863-8FE9-B5C7F6EB80E5}" dt="2020-06-07T07:40:45.392" v="1787" actId="21"/>
          <ac:grpSpMkLst>
            <pc:docMk/>
            <pc:sldMk cId="0" sldId="445"/>
            <ac:grpSpMk id="39945" creationId="{00000000-0000-0000-0000-000000000000}"/>
          </ac:grpSpMkLst>
        </pc:grpChg>
        <pc:graphicFrameChg chg="add del mod">
          <ac:chgData name="CAI JUN" userId="08ce88e1165b00db" providerId="LiveId" clId="{BEC4D8EC-3B38-4863-8FE9-B5C7F6EB80E5}" dt="2020-06-07T07:40:45.392" v="1787" actId="21"/>
          <ac:graphicFrameMkLst>
            <pc:docMk/>
            <pc:sldMk cId="0" sldId="445"/>
            <ac:graphicFrameMk id="20" creationId="{91C29876-8F5E-46AB-AF85-18E5CB048CAF}"/>
          </ac:graphicFrameMkLst>
        </pc:graphicFrameChg>
        <pc:graphicFrameChg chg="add del mod">
          <ac:chgData name="CAI JUN" userId="08ce88e1165b00db" providerId="LiveId" clId="{BEC4D8EC-3B38-4863-8FE9-B5C7F6EB80E5}" dt="2020-06-07T07:40:09.517" v="1781"/>
          <ac:graphicFrameMkLst>
            <pc:docMk/>
            <pc:sldMk cId="0" sldId="445"/>
            <ac:graphicFrameMk id="31" creationId="{B60F7B2E-DB74-4EAE-94F4-525495BA68FD}"/>
          </ac:graphicFrameMkLst>
        </pc:graphicFrameChg>
        <pc:graphicFrameChg chg="add mod">
          <ac:chgData name="CAI JUN" userId="08ce88e1165b00db" providerId="LiveId" clId="{BEC4D8EC-3B38-4863-8FE9-B5C7F6EB80E5}" dt="2020-06-07T07:44:44.064" v="1940" actId="1036"/>
          <ac:graphicFrameMkLst>
            <pc:docMk/>
            <pc:sldMk cId="0" sldId="445"/>
            <ac:graphicFrameMk id="42" creationId="{0EA6062C-5AE0-4218-89C4-4E91B8783BCB}"/>
          </ac:graphicFrameMkLst>
        </pc:graphicFrameChg>
        <pc:graphicFrameChg chg="mod">
          <ac:chgData name="CAI JUN" userId="08ce88e1165b00db" providerId="LiveId" clId="{BEC4D8EC-3B38-4863-8FE9-B5C7F6EB80E5}" dt="2020-06-07T07:41:54.799" v="1910" actId="1035"/>
          <ac:graphicFrameMkLst>
            <pc:docMk/>
            <pc:sldMk cId="0" sldId="445"/>
            <ac:graphicFrameMk id="39942" creationId="{00000000-0000-0000-0000-000000000000}"/>
          </ac:graphicFrameMkLst>
        </pc:graphicFrameChg>
        <pc:graphicFrameChg chg="del">
          <ac:chgData name="CAI JUN" userId="08ce88e1165b00db" providerId="LiveId" clId="{BEC4D8EC-3B38-4863-8FE9-B5C7F6EB80E5}" dt="2020-06-07T07:08:27.389" v="924" actId="478"/>
          <ac:graphicFrameMkLst>
            <pc:docMk/>
            <pc:sldMk cId="0" sldId="445"/>
            <ac:graphicFrameMk id="39943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7:41:58.799" v="1911" actId="1076"/>
          <ac:graphicFrameMkLst>
            <pc:docMk/>
            <pc:sldMk cId="0" sldId="445"/>
            <ac:graphicFrameMk id="174100" creationId="{00000000-0000-0000-0000-000000000000}"/>
          </ac:graphicFrameMkLst>
        </pc:graphicFrameChg>
      </pc:sldChg>
      <pc:sldChg chg="modSp">
        <pc:chgData name="CAI JUN" userId="08ce88e1165b00db" providerId="LiveId" clId="{BEC4D8EC-3B38-4863-8FE9-B5C7F6EB80E5}" dt="2020-06-07T06:20:28.405" v="622"/>
        <pc:sldMkLst>
          <pc:docMk/>
          <pc:sldMk cId="0" sldId="447"/>
        </pc:sldMkLst>
        <pc:graphicFrameChg chg="mod">
          <ac:chgData name="CAI JUN" userId="08ce88e1165b00db" providerId="LiveId" clId="{BEC4D8EC-3B38-4863-8FE9-B5C7F6EB80E5}" dt="2020-06-07T06:19:21.623" v="610"/>
          <ac:graphicFrameMkLst>
            <pc:docMk/>
            <pc:sldMk cId="0" sldId="447"/>
            <ac:graphicFrameMk id="5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20:26.967" v="621"/>
          <ac:graphicFrameMkLst>
            <pc:docMk/>
            <pc:sldMk cId="0" sldId="447"/>
            <ac:graphicFrameMk id="7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20:09.327" v="618"/>
          <ac:graphicFrameMkLst>
            <pc:docMk/>
            <pc:sldMk cId="0" sldId="447"/>
            <ac:graphicFrameMk id="19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18:33.123" v="604"/>
          <ac:graphicFrameMkLst>
            <pc:docMk/>
            <pc:sldMk cId="0" sldId="447"/>
            <ac:graphicFrameMk id="20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20:28.405" v="622"/>
          <ac:graphicFrameMkLst>
            <pc:docMk/>
            <pc:sldMk cId="0" sldId="447"/>
            <ac:graphicFrameMk id="22" creationId="{00000000-0000-0000-0000-000000000000}"/>
          </ac:graphicFrameMkLst>
        </pc:graphicFrameChg>
      </pc:sldChg>
      <pc:sldChg chg="modSp mod">
        <pc:chgData name="CAI JUN" userId="08ce88e1165b00db" providerId="LiveId" clId="{BEC4D8EC-3B38-4863-8FE9-B5C7F6EB80E5}" dt="2020-06-07T06:53:16.030" v="674"/>
        <pc:sldMkLst>
          <pc:docMk/>
          <pc:sldMk cId="0" sldId="449"/>
        </pc:sldMkLst>
        <pc:spChg chg="mod">
          <ac:chgData name="CAI JUN" userId="08ce88e1165b00db" providerId="LiveId" clId="{BEC4D8EC-3B38-4863-8FE9-B5C7F6EB80E5}" dt="2020-06-07T06:53:07.655" v="671" actId="113"/>
          <ac:spMkLst>
            <pc:docMk/>
            <pc:sldMk cId="0" sldId="449"/>
            <ac:spMk id="23558" creationId="{00000000-0000-0000-0000-000000000000}"/>
          </ac:spMkLst>
        </pc:spChg>
        <pc:graphicFrameChg chg="mod">
          <ac:chgData name="CAI JUN" userId="08ce88e1165b00db" providerId="LiveId" clId="{BEC4D8EC-3B38-4863-8FE9-B5C7F6EB80E5}" dt="2020-06-07T06:53:00.014" v="670"/>
          <ac:graphicFrameMkLst>
            <pc:docMk/>
            <pc:sldMk cId="0" sldId="449"/>
            <ac:graphicFrameMk id="23554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52:47.795" v="668"/>
          <ac:graphicFrameMkLst>
            <pc:docMk/>
            <pc:sldMk cId="0" sldId="449"/>
            <ac:graphicFrameMk id="23555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53:16.030" v="674"/>
          <ac:graphicFrameMkLst>
            <pc:docMk/>
            <pc:sldMk cId="0" sldId="449"/>
            <ac:graphicFrameMk id="23559" creationId="{00000000-0000-0000-0000-000000000000}"/>
          </ac:graphicFrameMkLst>
        </pc:graphicFrameChg>
      </pc:sldChg>
      <pc:sldChg chg="modSp mod">
        <pc:chgData name="CAI JUN" userId="08ce88e1165b00db" providerId="LiveId" clId="{BEC4D8EC-3B38-4863-8FE9-B5C7F6EB80E5}" dt="2020-06-07T07:15:20.788" v="1135" actId="1037"/>
        <pc:sldMkLst>
          <pc:docMk/>
          <pc:sldMk cId="0" sldId="452"/>
        </pc:sldMkLst>
        <pc:spChg chg="mod">
          <ac:chgData name="CAI JUN" userId="08ce88e1165b00db" providerId="LiveId" clId="{BEC4D8EC-3B38-4863-8FE9-B5C7F6EB80E5}" dt="2020-06-07T07:12:18.064" v="1066" actId="1036"/>
          <ac:spMkLst>
            <pc:docMk/>
            <pc:sldMk cId="0" sldId="452"/>
            <ac:spMk id="26" creationId="{192B4DE7-ACCA-4B0B-9259-E3571F9286C5}"/>
          </ac:spMkLst>
        </pc:spChg>
        <pc:spChg chg="mod">
          <ac:chgData name="CAI JUN" userId="08ce88e1165b00db" providerId="LiveId" clId="{BEC4D8EC-3B38-4863-8FE9-B5C7F6EB80E5}" dt="2020-06-07T06:54:37.374" v="696"/>
          <ac:spMkLst>
            <pc:docMk/>
            <pc:sldMk cId="0" sldId="452"/>
            <ac:spMk id="24588" creationId="{00000000-0000-0000-0000-000000000000}"/>
          </ac:spMkLst>
        </pc:spChg>
        <pc:spChg chg="mod">
          <ac:chgData name="CAI JUN" userId="08ce88e1165b00db" providerId="LiveId" clId="{BEC4D8EC-3B38-4863-8FE9-B5C7F6EB80E5}" dt="2020-06-07T06:54:37.374" v="696"/>
          <ac:spMkLst>
            <pc:docMk/>
            <pc:sldMk cId="0" sldId="452"/>
            <ac:spMk id="24590" creationId="{00000000-0000-0000-0000-000000000000}"/>
          </ac:spMkLst>
        </pc:spChg>
        <pc:spChg chg="mod">
          <ac:chgData name="CAI JUN" userId="08ce88e1165b00db" providerId="LiveId" clId="{BEC4D8EC-3B38-4863-8FE9-B5C7F6EB80E5}" dt="2020-06-07T07:15:20.788" v="1135" actId="1037"/>
          <ac:spMkLst>
            <pc:docMk/>
            <pc:sldMk cId="0" sldId="452"/>
            <ac:spMk id="24592" creationId="{00000000-0000-0000-0000-000000000000}"/>
          </ac:spMkLst>
        </pc:spChg>
        <pc:spChg chg="mod">
          <ac:chgData name="CAI JUN" userId="08ce88e1165b00db" providerId="LiveId" clId="{BEC4D8EC-3B38-4863-8FE9-B5C7F6EB80E5}" dt="2020-06-07T07:15:20.788" v="1135" actId="1037"/>
          <ac:spMkLst>
            <pc:docMk/>
            <pc:sldMk cId="0" sldId="452"/>
            <ac:spMk id="24593" creationId="{00000000-0000-0000-0000-000000000000}"/>
          </ac:spMkLst>
        </pc:spChg>
        <pc:spChg chg="mod">
          <ac:chgData name="CAI JUN" userId="08ce88e1165b00db" providerId="LiveId" clId="{BEC4D8EC-3B38-4863-8FE9-B5C7F6EB80E5}" dt="2020-06-07T06:54:22.170" v="692"/>
          <ac:spMkLst>
            <pc:docMk/>
            <pc:sldMk cId="0" sldId="452"/>
            <ac:spMk id="24596" creationId="{00000000-0000-0000-0000-000000000000}"/>
          </ac:spMkLst>
        </pc:spChg>
        <pc:grpChg chg="mod">
          <ac:chgData name="CAI JUN" userId="08ce88e1165b00db" providerId="LiveId" clId="{BEC4D8EC-3B38-4863-8FE9-B5C7F6EB80E5}" dt="2020-06-07T06:54:37.374" v="696"/>
          <ac:grpSpMkLst>
            <pc:docMk/>
            <pc:sldMk cId="0" sldId="452"/>
            <ac:grpSpMk id="22538" creationId="{00000000-0000-0000-0000-000000000000}"/>
          </ac:grpSpMkLst>
        </pc:grpChg>
        <pc:grpChg chg="mod">
          <ac:chgData name="CAI JUN" userId="08ce88e1165b00db" providerId="LiveId" clId="{BEC4D8EC-3B38-4863-8FE9-B5C7F6EB80E5}" dt="2020-06-07T07:15:08.242" v="1116"/>
          <ac:grpSpMkLst>
            <pc:docMk/>
            <pc:sldMk cId="0" sldId="452"/>
            <ac:grpSpMk id="24578" creationId="{00000000-0000-0000-0000-000000000000}"/>
          </ac:grpSpMkLst>
        </pc:grpChg>
        <pc:grpChg chg="mod">
          <ac:chgData name="CAI JUN" userId="08ce88e1165b00db" providerId="LiveId" clId="{BEC4D8EC-3B38-4863-8FE9-B5C7F6EB80E5}" dt="2020-06-07T06:54:37.374" v="696"/>
          <ac:grpSpMkLst>
            <pc:docMk/>
            <pc:sldMk cId="0" sldId="452"/>
            <ac:grpSpMk id="24587" creationId="{00000000-0000-0000-0000-000000000000}"/>
          </ac:grpSpMkLst>
        </pc:grpChg>
        <pc:grpChg chg="mod">
          <ac:chgData name="CAI JUN" userId="08ce88e1165b00db" providerId="LiveId" clId="{BEC4D8EC-3B38-4863-8FE9-B5C7F6EB80E5}" dt="2020-06-07T07:12:18.064" v="1066" actId="1036"/>
          <ac:grpSpMkLst>
            <pc:docMk/>
            <pc:sldMk cId="0" sldId="452"/>
            <ac:grpSpMk id="147493" creationId="{00000000-0000-0000-0000-000000000000}"/>
          </ac:grpSpMkLst>
        </pc:grpChg>
        <pc:grpChg chg="mod">
          <ac:chgData name="CAI JUN" userId="08ce88e1165b00db" providerId="LiveId" clId="{BEC4D8EC-3B38-4863-8FE9-B5C7F6EB80E5}" dt="2020-06-07T06:54:22.170" v="692"/>
          <ac:grpSpMkLst>
            <pc:docMk/>
            <pc:sldMk cId="0" sldId="452"/>
            <ac:grpSpMk id="147494" creationId="{00000000-0000-0000-0000-000000000000}"/>
          </ac:grpSpMkLst>
        </pc:grpChg>
        <pc:grpChg chg="mod">
          <ac:chgData name="CAI JUN" userId="08ce88e1165b00db" providerId="LiveId" clId="{BEC4D8EC-3B38-4863-8FE9-B5C7F6EB80E5}" dt="2020-06-07T07:15:20.788" v="1135" actId="1037"/>
          <ac:grpSpMkLst>
            <pc:docMk/>
            <pc:sldMk cId="0" sldId="452"/>
            <ac:grpSpMk id="147496" creationId="{00000000-0000-0000-0000-000000000000}"/>
          </ac:grpSpMkLst>
        </pc:grpChg>
        <pc:graphicFrameChg chg="mod">
          <ac:chgData name="CAI JUN" userId="08ce88e1165b00db" providerId="LiveId" clId="{BEC4D8EC-3B38-4863-8FE9-B5C7F6EB80E5}" dt="2020-06-07T06:54:37.374" v="696"/>
          <ac:graphicFrameMkLst>
            <pc:docMk/>
            <pc:sldMk cId="0" sldId="452"/>
            <ac:graphicFrameMk id="24589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54:37.374" v="696"/>
          <ac:graphicFrameMkLst>
            <pc:docMk/>
            <pc:sldMk cId="0" sldId="452"/>
            <ac:graphicFrameMk id="24591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54:22.170" v="692"/>
          <ac:graphicFrameMkLst>
            <pc:docMk/>
            <pc:sldMk cId="0" sldId="452"/>
            <ac:graphicFrameMk id="24595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54:22.170" v="692"/>
          <ac:graphicFrameMkLst>
            <pc:docMk/>
            <pc:sldMk cId="0" sldId="452"/>
            <ac:graphicFrameMk id="24597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7:12:18.064" v="1066" actId="1036"/>
          <ac:graphicFrameMkLst>
            <pc:docMk/>
            <pc:sldMk cId="0" sldId="452"/>
            <ac:graphicFrameMk id="24598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7:12:18.064" v="1066" actId="1036"/>
          <ac:graphicFrameMkLst>
            <pc:docMk/>
            <pc:sldMk cId="0" sldId="452"/>
            <ac:graphicFrameMk id="24599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7:15:08.242" v="1116"/>
          <ac:graphicFrameMkLst>
            <pc:docMk/>
            <pc:sldMk cId="0" sldId="452"/>
            <ac:graphicFrameMk id="24600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7:15:13.757" v="1126" actId="1035"/>
          <ac:graphicFrameMkLst>
            <pc:docMk/>
            <pc:sldMk cId="0" sldId="452"/>
            <ac:graphicFrameMk id="24601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7:12:21.329" v="1067" actId="1076"/>
          <ac:graphicFrameMkLst>
            <pc:docMk/>
            <pc:sldMk cId="0" sldId="452"/>
            <ac:graphicFrameMk id="147479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7:12:29.579" v="1079" actId="1038"/>
          <ac:graphicFrameMkLst>
            <pc:docMk/>
            <pc:sldMk cId="0" sldId="452"/>
            <ac:graphicFrameMk id="147499" creationId="{00000000-0000-0000-0000-000000000000}"/>
          </ac:graphicFrameMkLst>
        </pc:graphicFrameChg>
      </pc:sldChg>
      <pc:sldChg chg="modSp mod">
        <pc:chgData name="CAI JUN" userId="08ce88e1165b00db" providerId="LiveId" clId="{BEC4D8EC-3B38-4863-8FE9-B5C7F6EB80E5}" dt="2020-06-09T05:05:31.031" v="2696" actId="1035"/>
        <pc:sldMkLst>
          <pc:docMk/>
          <pc:sldMk cId="0" sldId="454"/>
        </pc:sldMkLst>
        <pc:spChg chg="mod">
          <ac:chgData name="CAI JUN" userId="08ce88e1165b00db" providerId="LiveId" clId="{BEC4D8EC-3B38-4863-8FE9-B5C7F6EB80E5}" dt="2020-06-09T05:04:46.812" v="2641"/>
          <ac:spMkLst>
            <pc:docMk/>
            <pc:sldMk cId="0" sldId="454"/>
            <ac:spMk id="9" creationId="{00000000-0000-0000-0000-000000000000}"/>
          </ac:spMkLst>
        </pc:spChg>
        <pc:spChg chg="mod">
          <ac:chgData name="CAI JUN" userId="08ce88e1165b00db" providerId="LiveId" clId="{BEC4D8EC-3B38-4863-8FE9-B5C7F6EB80E5}" dt="2020-06-09T05:05:18.984" v="2691" actId="1036"/>
          <ac:spMkLst>
            <pc:docMk/>
            <pc:sldMk cId="0" sldId="454"/>
            <ac:spMk id="13" creationId="{00000000-0000-0000-0000-000000000000}"/>
          </ac:spMkLst>
        </pc:spChg>
        <pc:spChg chg="mod">
          <ac:chgData name="CAI JUN" userId="08ce88e1165b00db" providerId="LiveId" clId="{BEC4D8EC-3B38-4863-8FE9-B5C7F6EB80E5}" dt="2020-06-09T05:05:31.031" v="2696" actId="1035"/>
          <ac:spMkLst>
            <pc:docMk/>
            <pc:sldMk cId="0" sldId="454"/>
            <ac:spMk id="16" creationId="{00000000-0000-0000-0000-000000000000}"/>
          </ac:spMkLst>
        </pc:spChg>
        <pc:spChg chg="mod">
          <ac:chgData name="CAI JUN" userId="08ce88e1165b00db" providerId="LiveId" clId="{BEC4D8EC-3B38-4863-8FE9-B5C7F6EB80E5}" dt="2020-06-07T04:24:12.664" v="40" actId="113"/>
          <ac:spMkLst>
            <pc:docMk/>
            <pc:sldMk cId="0" sldId="454"/>
            <ac:spMk id="32773" creationId="{00000000-0000-0000-0000-000000000000}"/>
          </ac:spMkLst>
        </pc:spChg>
        <pc:grpChg chg="mod">
          <ac:chgData name="CAI JUN" userId="08ce88e1165b00db" providerId="LiveId" clId="{BEC4D8EC-3B38-4863-8FE9-B5C7F6EB80E5}" dt="2020-06-09T05:05:07.312" v="2685" actId="1036"/>
          <ac:grpSpMkLst>
            <pc:docMk/>
            <pc:sldMk cId="0" sldId="454"/>
            <ac:grpSpMk id="4" creationId="{00000000-0000-0000-0000-000000000000}"/>
          </ac:grpSpMkLst>
        </pc:grpChg>
        <pc:graphicFrameChg chg="mod">
          <ac:chgData name="CAI JUN" userId="08ce88e1165b00db" providerId="LiveId" clId="{BEC4D8EC-3B38-4863-8FE9-B5C7F6EB80E5}" dt="2020-06-07T04:23:57.711" v="35"/>
          <ac:graphicFrameMkLst>
            <pc:docMk/>
            <pc:sldMk cId="0" sldId="454"/>
            <ac:graphicFrameMk id="6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9T05:05:18.984" v="2691" actId="1036"/>
          <ac:graphicFrameMkLst>
            <pc:docMk/>
            <pc:sldMk cId="0" sldId="454"/>
            <ac:graphicFrameMk id="8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9T05:04:46.812" v="2641"/>
          <ac:graphicFrameMkLst>
            <pc:docMk/>
            <pc:sldMk cId="0" sldId="454"/>
            <ac:graphicFrameMk id="32772" creationId="{00000000-0000-0000-0000-000000000000}"/>
          </ac:graphicFrameMkLst>
        </pc:graphicFrameChg>
        <pc:cxnChg chg="mod">
          <ac:chgData name="CAI JUN" userId="08ce88e1165b00db" providerId="LiveId" clId="{BEC4D8EC-3B38-4863-8FE9-B5C7F6EB80E5}" dt="2020-06-09T05:04:46.812" v="2641"/>
          <ac:cxnSpMkLst>
            <pc:docMk/>
            <pc:sldMk cId="0" sldId="454"/>
            <ac:cxnSpMk id="3" creationId="{00000000-0000-0000-0000-000000000000}"/>
          </ac:cxnSpMkLst>
        </pc:cxnChg>
        <pc:cxnChg chg="mod">
          <ac:chgData name="CAI JUN" userId="08ce88e1165b00db" providerId="LiveId" clId="{BEC4D8EC-3B38-4863-8FE9-B5C7F6EB80E5}" dt="2020-06-09T05:05:18.984" v="2691" actId="1036"/>
          <ac:cxnSpMkLst>
            <pc:docMk/>
            <pc:sldMk cId="0" sldId="454"/>
            <ac:cxnSpMk id="14" creationId="{00000000-0000-0000-0000-000000000000}"/>
          </ac:cxnSpMkLst>
        </pc:cxnChg>
      </pc:sldChg>
      <pc:sldChg chg="modSp mod">
        <pc:chgData name="CAI JUN" userId="08ce88e1165b00db" providerId="LiveId" clId="{BEC4D8EC-3B38-4863-8FE9-B5C7F6EB80E5}" dt="2020-06-09T04:33:43.688" v="2509"/>
        <pc:sldMkLst>
          <pc:docMk/>
          <pc:sldMk cId="0" sldId="456"/>
        </pc:sldMkLst>
        <pc:graphicFrameChg chg="mod">
          <ac:chgData name="CAI JUN" userId="08ce88e1165b00db" providerId="LiveId" clId="{BEC4D8EC-3B38-4863-8FE9-B5C7F6EB80E5}" dt="2020-06-07T08:17:16.226" v="2408"/>
          <ac:graphicFrameMkLst>
            <pc:docMk/>
            <pc:sldMk cId="0" sldId="456"/>
            <ac:graphicFrameMk id="34818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9T04:33:43.688" v="2509"/>
          <ac:graphicFrameMkLst>
            <pc:docMk/>
            <pc:sldMk cId="0" sldId="456"/>
            <ac:graphicFrameMk id="34819" creationId="{00000000-0000-0000-0000-000000000000}"/>
          </ac:graphicFrameMkLst>
        </pc:graphicFrameChg>
      </pc:sldChg>
      <pc:sldChg chg="modSp mod">
        <pc:chgData name="CAI JUN" userId="08ce88e1165b00db" providerId="LiveId" clId="{BEC4D8EC-3B38-4863-8FE9-B5C7F6EB80E5}" dt="2020-06-09T05:06:50.906" v="2700"/>
        <pc:sldMkLst>
          <pc:docMk/>
          <pc:sldMk cId="0" sldId="457"/>
        </pc:sldMkLst>
        <pc:spChg chg="mod">
          <ac:chgData name="CAI JUN" userId="08ce88e1165b00db" providerId="LiveId" clId="{BEC4D8EC-3B38-4863-8FE9-B5C7F6EB80E5}" dt="2020-06-07T04:28:20.679" v="105" actId="113"/>
          <ac:spMkLst>
            <pc:docMk/>
            <pc:sldMk cId="0" sldId="457"/>
            <ac:spMk id="2" creationId="{00000000-0000-0000-0000-000000000000}"/>
          </ac:spMkLst>
        </pc:spChg>
        <pc:spChg chg="mod">
          <ac:chgData name="CAI JUN" userId="08ce88e1165b00db" providerId="LiveId" clId="{BEC4D8EC-3B38-4863-8FE9-B5C7F6EB80E5}" dt="2020-06-07T08:28:01.976" v="2499" actId="6549"/>
          <ac:spMkLst>
            <pc:docMk/>
            <pc:sldMk cId="0" sldId="457"/>
            <ac:spMk id="35843" creationId="{00000000-0000-0000-0000-000000000000}"/>
          </ac:spMkLst>
        </pc:spChg>
        <pc:graphicFrameChg chg="mod">
          <ac:chgData name="CAI JUN" userId="08ce88e1165b00db" providerId="LiveId" clId="{BEC4D8EC-3B38-4863-8FE9-B5C7F6EB80E5}" dt="2020-06-09T05:06:50.906" v="2700"/>
          <ac:graphicFrameMkLst>
            <pc:docMk/>
            <pc:sldMk cId="0" sldId="457"/>
            <ac:graphicFrameMk id="9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9T05:06:36.031" v="2698"/>
          <ac:graphicFrameMkLst>
            <pc:docMk/>
            <pc:sldMk cId="0" sldId="457"/>
            <ac:graphicFrameMk id="35844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4:27:59.133" v="97"/>
          <ac:graphicFrameMkLst>
            <pc:docMk/>
            <pc:sldMk cId="0" sldId="457"/>
            <ac:graphicFrameMk id="35847" creationId="{00000000-0000-0000-0000-000000000000}"/>
          </ac:graphicFrameMkLst>
        </pc:graphicFrameChg>
      </pc:sldChg>
      <pc:sldChg chg="modSp">
        <pc:chgData name="CAI JUN" userId="08ce88e1165b00db" providerId="LiveId" clId="{BEC4D8EC-3B38-4863-8FE9-B5C7F6EB80E5}" dt="2020-06-07T05:57:49.529" v="187"/>
        <pc:sldMkLst>
          <pc:docMk/>
          <pc:sldMk cId="0" sldId="458"/>
        </pc:sldMkLst>
        <pc:spChg chg="mod">
          <ac:chgData name="CAI JUN" userId="08ce88e1165b00db" providerId="LiveId" clId="{BEC4D8EC-3B38-4863-8FE9-B5C7F6EB80E5}" dt="2020-06-07T05:57:49.529" v="187"/>
          <ac:spMkLst>
            <pc:docMk/>
            <pc:sldMk cId="0" sldId="458"/>
            <ac:spMk id="6147" creationId="{00000000-0000-0000-0000-000000000000}"/>
          </ac:spMkLst>
        </pc:spChg>
        <pc:spChg chg="mod">
          <ac:chgData name="CAI JUN" userId="08ce88e1165b00db" providerId="LiveId" clId="{BEC4D8EC-3B38-4863-8FE9-B5C7F6EB80E5}" dt="2020-06-07T05:57:49.529" v="187"/>
          <ac:spMkLst>
            <pc:docMk/>
            <pc:sldMk cId="0" sldId="458"/>
            <ac:spMk id="129213" creationId="{00000000-0000-0000-0000-000000000000}"/>
          </ac:spMkLst>
        </pc:spChg>
        <pc:grpChg chg="mod">
          <ac:chgData name="CAI JUN" userId="08ce88e1165b00db" providerId="LiveId" clId="{BEC4D8EC-3B38-4863-8FE9-B5C7F6EB80E5}" dt="2020-06-07T05:57:49.529" v="187"/>
          <ac:grpSpMkLst>
            <pc:docMk/>
            <pc:sldMk cId="0" sldId="458"/>
            <ac:grpSpMk id="129216" creationId="{00000000-0000-0000-0000-000000000000}"/>
          </ac:grpSpMkLst>
        </pc:grpChg>
        <pc:graphicFrameChg chg="mod">
          <ac:chgData name="CAI JUN" userId="08ce88e1165b00db" providerId="LiveId" clId="{BEC4D8EC-3B38-4863-8FE9-B5C7F6EB80E5}" dt="2020-06-07T05:57:49.529" v="187"/>
          <ac:graphicFrameMkLst>
            <pc:docMk/>
            <pc:sldMk cId="0" sldId="458"/>
            <ac:graphicFrameMk id="6148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5:57:49.529" v="187"/>
          <ac:graphicFrameMkLst>
            <pc:docMk/>
            <pc:sldMk cId="0" sldId="458"/>
            <ac:graphicFrameMk id="6150" creationId="{00000000-0000-0000-0000-000000000000}"/>
          </ac:graphicFrameMkLst>
        </pc:graphicFrameChg>
      </pc:sldChg>
      <pc:sldChg chg="modSp mod">
        <pc:chgData name="CAI JUN" userId="08ce88e1165b00db" providerId="LiveId" clId="{BEC4D8EC-3B38-4863-8FE9-B5C7F6EB80E5}" dt="2020-06-09T05:09:03.984" v="2733" actId="1038"/>
        <pc:sldMkLst>
          <pc:docMk/>
          <pc:sldMk cId="0" sldId="459"/>
        </pc:sldMkLst>
        <pc:spChg chg="mod">
          <ac:chgData name="CAI JUN" userId="08ce88e1165b00db" providerId="LiveId" clId="{BEC4D8EC-3B38-4863-8FE9-B5C7F6EB80E5}" dt="2020-06-09T05:08:55.781" v="2715"/>
          <ac:spMkLst>
            <pc:docMk/>
            <pc:sldMk cId="0" sldId="459"/>
            <ac:spMk id="11" creationId="{00000000-0000-0000-0000-000000000000}"/>
          </ac:spMkLst>
        </pc:spChg>
        <pc:spChg chg="mod">
          <ac:chgData name="CAI JUN" userId="08ce88e1165b00db" providerId="LiveId" clId="{BEC4D8EC-3B38-4863-8FE9-B5C7F6EB80E5}" dt="2020-06-09T05:08:55.781" v="2715"/>
          <ac:spMkLst>
            <pc:docMk/>
            <pc:sldMk cId="0" sldId="459"/>
            <ac:spMk id="13" creationId="{00000000-0000-0000-0000-000000000000}"/>
          </ac:spMkLst>
        </pc:spChg>
        <pc:spChg chg="mod">
          <ac:chgData name="CAI JUN" userId="08ce88e1165b00db" providerId="LiveId" clId="{BEC4D8EC-3B38-4863-8FE9-B5C7F6EB80E5}" dt="2020-06-07T04:29:10.992" v="115"/>
          <ac:spMkLst>
            <pc:docMk/>
            <pc:sldMk cId="0" sldId="459"/>
            <ac:spMk id="17" creationId="{00000000-0000-0000-0000-000000000000}"/>
          </ac:spMkLst>
        </pc:spChg>
        <pc:grpChg chg="mod">
          <ac:chgData name="CAI JUN" userId="08ce88e1165b00db" providerId="LiveId" clId="{BEC4D8EC-3B38-4863-8FE9-B5C7F6EB80E5}" dt="2020-06-07T04:29:10.992" v="115"/>
          <ac:grpSpMkLst>
            <pc:docMk/>
            <pc:sldMk cId="0" sldId="459"/>
            <ac:grpSpMk id="2" creationId="{00000000-0000-0000-0000-000000000000}"/>
          </ac:grpSpMkLst>
        </pc:grpChg>
        <pc:grpChg chg="mod">
          <ac:chgData name="CAI JUN" userId="08ce88e1165b00db" providerId="LiveId" clId="{BEC4D8EC-3B38-4863-8FE9-B5C7F6EB80E5}" dt="2020-06-09T05:08:55.781" v="2715"/>
          <ac:grpSpMkLst>
            <pc:docMk/>
            <pc:sldMk cId="0" sldId="459"/>
            <ac:grpSpMk id="8" creationId="{00000000-0000-0000-0000-000000000000}"/>
          </ac:grpSpMkLst>
        </pc:grpChg>
        <pc:graphicFrameChg chg="mod">
          <ac:chgData name="CAI JUN" userId="08ce88e1165b00db" providerId="LiveId" clId="{BEC4D8EC-3B38-4863-8FE9-B5C7F6EB80E5}" dt="2020-06-07T04:28:51.101" v="111"/>
          <ac:graphicFrameMkLst>
            <pc:docMk/>
            <pc:sldMk cId="0" sldId="459"/>
            <ac:graphicFrameMk id="7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9T05:08:55.781" v="2715"/>
          <ac:graphicFrameMkLst>
            <pc:docMk/>
            <pc:sldMk cId="0" sldId="459"/>
            <ac:graphicFrameMk id="9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9T05:09:03.984" v="2733" actId="1038"/>
          <ac:graphicFrameMkLst>
            <pc:docMk/>
            <pc:sldMk cId="0" sldId="459"/>
            <ac:graphicFrameMk id="10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4:29:10.992" v="115"/>
          <ac:graphicFrameMkLst>
            <pc:docMk/>
            <pc:sldMk cId="0" sldId="459"/>
            <ac:graphicFrameMk id="15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4:29:10.992" v="115"/>
          <ac:graphicFrameMkLst>
            <pc:docMk/>
            <pc:sldMk cId="0" sldId="459"/>
            <ac:graphicFrameMk id="16" creationId="{00000000-0000-0000-0000-000000000000}"/>
          </ac:graphicFrameMkLst>
        </pc:graphicFrameChg>
        <pc:cxnChg chg="mod">
          <ac:chgData name="CAI JUN" userId="08ce88e1165b00db" providerId="LiveId" clId="{BEC4D8EC-3B38-4863-8FE9-B5C7F6EB80E5}" dt="2020-06-09T05:08:55.781" v="2715"/>
          <ac:cxnSpMkLst>
            <pc:docMk/>
            <pc:sldMk cId="0" sldId="459"/>
            <ac:cxnSpMk id="12" creationId="{00000000-0000-0000-0000-000000000000}"/>
          </ac:cxnSpMkLst>
        </pc:cxnChg>
        <pc:cxnChg chg="mod">
          <ac:chgData name="CAI JUN" userId="08ce88e1165b00db" providerId="LiveId" clId="{BEC4D8EC-3B38-4863-8FE9-B5C7F6EB80E5}" dt="2020-06-09T05:08:55.781" v="2715"/>
          <ac:cxnSpMkLst>
            <pc:docMk/>
            <pc:sldMk cId="0" sldId="459"/>
            <ac:cxnSpMk id="14" creationId="{00000000-0000-0000-0000-000000000000}"/>
          </ac:cxnSpMkLst>
        </pc:cxnChg>
      </pc:sldChg>
      <pc:sldChg chg="modSp">
        <pc:chgData name="CAI JUN" userId="08ce88e1165b00db" providerId="LiveId" clId="{BEC4D8EC-3B38-4863-8FE9-B5C7F6EB80E5}" dt="2020-06-07T07:13:18.429" v="1091" actId="1036"/>
        <pc:sldMkLst>
          <pc:docMk/>
          <pc:sldMk cId="0" sldId="460"/>
        </pc:sldMkLst>
        <pc:spChg chg="mod">
          <ac:chgData name="CAI JUN" userId="08ce88e1165b00db" providerId="LiveId" clId="{BEC4D8EC-3B38-4863-8FE9-B5C7F6EB80E5}" dt="2020-06-07T07:13:18.429" v="1091" actId="1036"/>
          <ac:spMkLst>
            <pc:docMk/>
            <pc:sldMk cId="0" sldId="460"/>
            <ac:spMk id="10249" creationId="{00000000-0000-0000-0000-000000000000}"/>
          </ac:spMkLst>
        </pc:spChg>
        <pc:spChg chg="mod">
          <ac:chgData name="CAI JUN" userId="08ce88e1165b00db" providerId="LiveId" clId="{BEC4D8EC-3B38-4863-8FE9-B5C7F6EB80E5}" dt="2020-06-07T07:13:18.429" v="1091" actId="1036"/>
          <ac:spMkLst>
            <pc:docMk/>
            <pc:sldMk cId="0" sldId="460"/>
            <ac:spMk id="10251" creationId="{00000000-0000-0000-0000-000000000000}"/>
          </ac:spMkLst>
        </pc:spChg>
        <pc:grpChg chg="mod">
          <ac:chgData name="CAI JUN" userId="08ce88e1165b00db" providerId="LiveId" clId="{BEC4D8EC-3B38-4863-8FE9-B5C7F6EB80E5}" dt="2020-06-07T07:13:18.429" v="1091" actId="1036"/>
          <ac:grpSpMkLst>
            <pc:docMk/>
            <pc:sldMk cId="0" sldId="460"/>
            <ac:grpSpMk id="10253" creationId="{00000000-0000-0000-0000-000000000000}"/>
          </ac:grpSpMkLst>
        </pc:grpChg>
        <pc:graphicFrameChg chg="mod">
          <ac:chgData name="CAI JUN" userId="08ce88e1165b00db" providerId="LiveId" clId="{BEC4D8EC-3B38-4863-8FE9-B5C7F6EB80E5}" dt="2020-06-07T05:59:01.560" v="202"/>
          <ac:graphicFrameMkLst>
            <pc:docMk/>
            <pc:sldMk cId="0" sldId="460"/>
            <ac:graphicFrameMk id="10242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5:59:09.372" v="204"/>
          <ac:graphicFrameMkLst>
            <pc:docMk/>
            <pc:sldMk cId="0" sldId="460"/>
            <ac:graphicFrameMk id="10243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5:59:16.622" v="206"/>
          <ac:graphicFrameMkLst>
            <pc:docMk/>
            <pc:sldMk cId="0" sldId="460"/>
            <ac:graphicFrameMk id="10246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5:59:24.185" v="208"/>
          <ac:graphicFrameMkLst>
            <pc:docMk/>
            <pc:sldMk cId="0" sldId="460"/>
            <ac:graphicFrameMk id="10247" creationId="{00000000-0000-0000-0000-000000000000}"/>
          </ac:graphicFrameMkLst>
        </pc:graphicFrameChg>
        <pc:cxnChg chg="mod">
          <ac:chgData name="CAI JUN" userId="08ce88e1165b00db" providerId="LiveId" clId="{BEC4D8EC-3B38-4863-8FE9-B5C7F6EB80E5}" dt="2020-06-07T07:13:18.429" v="1091" actId="1036"/>
          <ac:cxnSpMkLst>
            <pc:docMk/>
            <pc:sldMk cId="0" sldId="460"/>
            <ac:cxnSpMk id="10248" creationId="{00000000-0000-0000-0000-000000000000}"/>
          </ac:cxnSpMkLst>
        </pc:cxnChg>
        <pc:cxnChg chg="mod">
          <ac:chgData name="CAI JUN" userId="08ce88e1165b00db" providerId="LiveId" clId="{BEC4D8EC-3B38-4863-8FE9-B5C7F6EB80E5}" dt="2020-06-07T07:13:18.429" v="1091" actId="1036"/>
          <ac:cxnSpMkLst>
            <pc:docMk/>
            <pc:sldMk cId="0" sldId="460"/>
            <ac:cxnSpMk id="10250" creationId="{00000000-0000-0000-0000-000000000000}"/>
          </ac:cxnSpMkLst>
        </pc:cxnChg>
        <pc:cxnChg chg="mod">
          <ac:chgData name="CAI JUN" userId="08ce88e1165b00db" providerId="LiveId" clId="{BEC4D8EC-3B38-4863-8FE9-B5C7F6EB80E5}" dt="2020-06-07T07:13:18.429" v="1091" actId="1036"/>
          <ac:cxnSpMkLst>
            <pc:docMk/>
            <pc:sldMk cId="0" sldId="460"/>
            <ac:cxnSpMk id="10254" creationId="{00000000-0000-0000-0000-000000000000}"/>
          </ac:cxnSpMkLst>
        </pc:cxnChg>
        <pc:cxnChg chg="mod">
          <ac:chgData name="CAI JUN" userId="08ce88e1165b00db" providerId="LiveId" clId="{BEC4D8EC-3B38-4863-8FE9-B5C7F6EB80E5}" dt="2020-06-07T07:13:18.429" v="1091" actId="1036"/>
          <ac:cxnSpMkLst>
            <pc:docMk/>
            <pc:sldMk cId="0" sldId="460"/>
            <ac:cxnSpMk id="10255" creationId="{00000000-0000-0000-0000-000000000000}"/>
          </ac:cxnSpMkLst>
        </pc:cxnChg>
      </pc:sldChg>
      <pc:sldChg chg="addSp delSp modSp mod">
        <pc:chgData name="CAI JUN" userId="08ce88e1165b00db" providerId="LiveId" clId="{BEC4D8EC-3B38-4863-8FE9-B5C7F6EB80E5}" dt="2020-06-07T06:07:13.957" v="399" actId="1037"/>
        <pc:sldMkLst>
          <pc:docMk/>
          <pc:sldMk cId="0" sldId="461"/>
        </pc:sldMkLst>
        <pc:spChg chg="mod topLvl">
          <ac:chgData name="CAI JUN" userId="08ce88e1165b00db" providerId="LiveId" clId="{BEC4D8EC-3B38-4863-8FE9-B5C7F6EB80E5}" dt="2020-06-07T06:07:03.488" v="337" actId="478"/>
          <ac:spMkLst>
            <pc:docMk/>
            <pc:sldMk cId="0" sldId="461"/>
            <ac:spMk id="12297" creationId="{00000000-0000-0000-0000-000000000000}"/>
          </ac:spMkLst>
        </pc:spChg>
        <pc:spChg chg="mod">
          <ac:chgData name="CAI JUN" userId="08ce88e1165b00db" providerId="LiveId" clId="{BEC4D8EC-3B38-4863-8FE9-B5C7F6EB80E5}" dt="2020-06-07T06:01:52.857" v="250"/>
          <ac:spMkLst>
            <pc:docMk/>
            <pc:sldMk cId="0" sldId="461"/>
            <ac:spMk id="12298" creationId="{00000000-0000-0000-0000-000000000000}"/>
          </ac:spMkLst>
        </pc:spChg>
        <pc:grpChg chg="mod">
          <ac:chgData name="CAI JUN" userId="08ce88e1165b00db" providerId="LiveId" clId="{BEC4D8EC-3B38-4863-8FE9-B5C7F6EB80E5}" dt="2020-06-07T06:01:52.857" v="250"/>
          <ac:grpSpMkLst>
            <pc:docMk/>
            <pc:sldMk cId="0" sldId="461"/>
            <ac:grpSpMk id="12291" creationId="{00000000-0000-0000-0000-000000000000}"/>
          </ac:grpSpMkLst>
        </pc:grpChg>
        <pc:grpChg chg="del mod">
          <ac:chgData name="CAI JUN" userId="08ce88e1165b00db" providerId="LiveId" clId="{BEC4D8EC-3B38-4863-8FE9-B5C7F6EB80E5}" dt="2020-06-07T06:07:03.488" v="337" actId="478"/>
          <ac:grpSpMkLst>
            <pc:docMk/>
            <pc:sldMk cId="0" sldId="461"/>
            <ac:grpSpMk id="12294" creationId="{00000000-0000-0000-0000-000000000000}"/>
          </ac:grpSpMkLst>
        </pc:grpChg>
        <pc:graphicFrameChg chg="add mod">
          <ac:chgData name="CAI JUN" userId="08ce88e1165b00db" providerId="LiveId" clId="{BEC4D8EC-3B38-4863-8FE9-B5C7F6EB80E5}" dt="2020-06-07T06:07:13.957" v="399" actId="1037"/>
          <ac:graphicFrameMkLst>
            <pc:docMk/>
            <pc:sldMk cId="0" sldId="461"/>
            <ac:graphicFrameMk id="18" creationId="{292A7EAC-717F-49CE-9FEA-0CE50690EF9B}"/>
          </ac:graphicFrameMkLst>
        </pc:graphicFrameChg>
        <pc:graphicFrameChg chg="mod">
          <ac:chgData name="CAI JUN" userId="08ce88e1165b00db" providerId="LiveId" clId="{BEC4D8EC-3B38-4863-8FE9-B5C7F6EB80E5}" dt="2020-06-07T06:01:30.982" v="244"/>
          <ac:graphicFrameMkLst>
            <pc:docMk/>
            <pc:sldMk cId="0" sldId="461"/>
            <ac:graphicFrameMk id="12292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01:38.466" v="246"/>
          <ac:graphicFrameMkLst>
            <pc:docMk/>
            <pc:sldMk cId="0" sldId="461"/>
            <ac:graphicFrameMk id="12293" creationId="{00000000-0000-0000-0000-000000000000}"/>
          </ac:graphicFrameMkLst>
        </pc:graphicFrameChg>
        <pc:graphicFrameChg chg="del mod topLvl">
          <ac:chgData name="CAI JUN" userId="08ce88e1165b00db" providerId="LiveId" clId="{BEC4D8EC-3B38-4863-8FE9-B5C7F6EB80E5}" dt="2020-06-07T06:07:03.488" v="337" actId="478"/>
          <ac:graphicFrameMkLst>
            <pc:docMk/>
            <pc:sldMk cId="0" sldId="461"/>
            <ac:graphicFrameMk id="12296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01:52.857" v="250"/>
          <ac:graphicFrameMkLst>
            <pc:docMk/>
            <pc:sldMk cId="0" sldId="461"/>
            <ac:graphicFrameMk id="12299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01:52.857" v="250"/>
          <ac:graphicFrameMkLst>
            <pc:docMk/>
            <pc:sldMk cId="0" sldId="461"/>
            <ac:graphicFrameMk id="12300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01:52.857" v="250"/>
          <ac:graphicFrameMkLst>
            <pc:docMk/>
            <pc:sldMk cId="0" sldId="461"/>
            <ac:graphicFrameMk id="12301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01:52.857" v="250"/>
          <ac:graphicFrameMkLst>
            <pc:docMk/>
            <pc:sldMk cId="0" sldId="461"/>
            <ac:graphicFrameMk id="12302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01:52.857" v="250"/>
          <ac:graphicFrameMkLst>
            <pc:docMk/>
            <pc:sldMk cId="0" sldId="461"/>
            <ac:graphicFrameMk id="12303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01:52.857" v="250"/>
          <ac:graphicFrameMkLst>
            <pc:docMk/>
            <pc:sldMk cId="0" sldId="461"/>
            <ac:graphicFrameMk id="12304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01:52.857" v="250"/>
          <ac:graphicFrameMkLst>
            <pc:docMk/>
            <pc:sldMk cId="0" sldId="461"/>
            <ac:graphicFrameMk id="12305" creationId="{00000000-0000-0000-0000-000000000000}"/>
          </ac:graphicFrameMkLst>
        </pc:graphicFrameChg>
      </pc:sldChg>
      <pc:sldChg chg="modSp mod">
        <pc:chgData name="CAI JUN" userId="08ce88e1165b00db" providerId="LiveId" clId="{BEC4D8EC-3B38-4863-8FE9-B5C7F6EB80E5}" dt="2020-06-07T04:25:54.023" v="65"/>
        <pc:sldMkLst>
          <pc:docMk/>
          <pc:sldMk cId="2884782325" sldId="462"/>
        </pc:sldMkLst>
        <pc:spChg chg="mod">
          <ac:chgData name="CAI JUN" userId="08ce88e1165b00db" providerId="LiveId" clId="{BEC4D8EC-3B38-4863-8FE9-B5C7F6EB80E5}" dt="2020-06-07T04:25:07.133" v="54" actId="113"/>
          <ac:spMkLst>
            <pc:docMk/>
            <pc:sldMk cId="2884782325" sldId="462"/>
            <ac:spMk id="16" creationId="{00000000-0000-0000-0000-000000000000}"/>
          </ac:spMkLst>
        </pc:spChg>
        <pc:spChg chg="mod">
          <ac:chgData name="CAI JUN" userId="08ce88e1165b00db" providerId="LiveId" clId="{BEC4D8EC-3B38-4863-8FE9-B5C7F6EB80E5}" dt="2020-06-07T04:25:41.601" v="62" actId="113"/>
          <ac:spMkLst>
            <pc:docMk/>
            <pc:sldMk cId="2884782325" sldId="462"/>
            <ac:spMk id="40" creationId="{00000000-0000-0000-0000-000000000000}"/>
          </ac:spMkLst>
        </pc:spChg>
        <pc:spChg chg="mod">
          <ac:chgData name="CAI JUN" userId="08ce88e1165b00db" providerId="LiveId" clId="{BEC4D8EC-3B38-4863-8FE9-B5C7F6EB80E5}" dt="2020-06-07T04:25:54.023" v="65"/>
          <ac:spMkLst>
            <pc:docMk/>
            <pc:sldMk cId="2884782325" sldId="462"/>
            <ac:spMk id="41" creationId="{00000000-0000-0000-0000-000000000000}"/>
          </ac:spMkLst>
        </pc:spChg>
        <pc:grpChg chg="mod">
          <ac:chgData name="CAI JUN" userId="08ce88e1165b00db" providerId="LiveId" clId="{BEC4D8EC-3B38-4863-8FE9-B5C7F6EB80E5}" dt="2020-06-07T04:25:54.023" v="65"/>
          <ac:grpSpMkLst>
            <pc:docMk/>
            <pc:sldMk cId="2884782325" sldId="462"/>
            <ac:grpSpMk id="2" creationId="{00000000-0000-0000-0000-000000000000}"/>
          </ac:grpSpMkLst>
        </pc:grpChg>
        <pc:grpChg chg="mod">
          <ac:chgData name="CAI JUN" userId="08ce88e1165b00db" providerId="LiveId" clId="{BEC4D8EC-3B38-4863-8FE9-B5C7F6EB80E5}" dt="2020-06-07T04:25:36.586" v="60"/>
          <ac:grpSpMkLst>
            <pc:docMk/>
            <pc:sldMk cId="2884782325" sldId="462"/>
            <ac:grpSpMk id="5" creationId="{00000000-0000-0000-0000-000000000000}"/>
          </ac:grpSpMkLst>
        </pc:grpChg>
        <pc:graphicFrameChg chg="mod">
          <ac:chgData name="CAI JUN" userId="08ce88e1165b00db" providerId="LiveId" clId="{BEC4D8EC-3B38-4863-8FE9-B5C7F6EB80E5}" dt="2020-06-07T04:25:16.711" v="56"/>
          <ac:graphicFrameMkLst>
            <pc:docMk/>
            <pc:sldMk cId="2884782325" sldId="462"/>
            <ac:graphicFrameMk id="17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4:25:25.883" v="58"/>
          <ac:graphicFrameMkLst>
            <pc:docMk/>
            <pc:sldMk cId="2884782325" sldId="462"/>
            <ac:graphicFrameMk id="37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4:25:37.273" v="61"/>
          <ac:graphicFrameMkLst>
            <pc:docMk/>
            <pc:sldMk cId="2884782325" sldId="462"/>
            <ac:graphicFrameMk id="38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4:25:54.023" v="65"/>
          <ac:graphicFrameMkLst>
            <pc:docMk/>
            <pc:sldMk cId="2884782325" sldId="462"/>
            <ac:graphicFrameMk id="39" creationId="{00000000-0000-0000-0000-000000000000}"/>
          </ac:graphicFrameMkLst>
        </pc:graphicFrameChg>
      </pc:sldChg>
      <pc:sldChg chg="modSp mod">
        <pc:chgData name="CAI JUN" userId="08ce88e1165b00db" providerId="LiveId" clId="{BEC4D8EC-3B38-4863-8FE9-B5C7F6EB80E5}" dt="2020-06-07T08:17:30.038" v="2411"/>
        <pc:sldMkLst>
          <pc:docMk/>
          <pc:sldMk cId="4221795134" sldId="463"/>
        </pc:sldMkLst>
        <pc:spChg chg="mod">
          <ac:chgData name="CAI JUN" userId="08ce88e1165b00db" providerId="LiveId" clId="{BEC4D8EC-3B38-4863-8FE9-B5C7F6EB80E5}" dt="2020-06-07T04:26:20.945" v="70"/>
          <ac:spMkLst>
            <pc:docMk/>
            <pc:sldMk cId="4221795134" sldId="463"/>
            <ac:spMk id="12" creationId="{00000000-0000-0000-0000-000000000000}"/>
          </ac:spMkLst>
        </pc:spChg>
        <pc:spChg chg="mod">
          <ac:chgData name="CAI JUN" userId="08ce88e1165b00db" providerId="LiveId" clId="{BEC4D8EC-3B38-4863-8FE9-B5C7F6EB80E5}" dt="2020-06-07T04:26:31.523" v="72"/>
          <ac:spMkLst>
            <pc:docMk/>
            <pc:sldMk cId="4221795134" sldId="463"/>
            <ac:spMk id="19" creationId="{00000000-0000-0000-0000-000000000000}"/>
          </ac:spMkLst>
        </pc:spChg>
        <pc:spChg chg="mod">
          <ac:chgData name="CAI JUN" userId="08ce88e1165b00db" providerId="LiveId" clId="{BEC4D8EC-3B38-4863-8FE9-B5C7F6EB80E5}" dt="2020-06-07T04:26:53.367" v="82" actId="113"/>
          <ac:spMkLst>
            <pc:docMk/>
            <pc:sldMk cId="4221795134" sldId="463"/>
            <ac:spMk id="22" creationId="{00000000-0000-0000-0000-000000000000}"/>
          </ac:spMkLst>
        </pc:spChg>
        <pc:grpChg chg="mod">
          <ac:chgData name="CAI JUN" userId="08ce88e1165b00db" providerId="LiveId" clId="{BEC4D8EC-3B38-4863-8FE9-B5C7F6EB80E5}" dt="2020-06-07T04:26:31.523" v="72"/>
          <ac:grpSpMkLst>
            <pc:docMk/>
            <pc:sldMk cId="4221795134" sldId="463"/>
            <ac:grpSpMk id="2" creationId="{00000000-0000-0000-0000-000000000000}"/>
          </ac:grpSpMkLst>
        </pc:grpChg>
        <pc:grpChg chg="mod">
          <ac:chgData name="CAI JUN" userId="08ce88e1165b00db" providerId="LiveId" clId="{BEC4D8EC-3B38-4863-8FE9-B5C7F6EB80E5}" dt="2020-06-07T04:26:20.945" v="70"/>
          <ac:grpSpMkLst>
            <pc:docMk/>
            <pc:sldMk cId="4221795134" sldId="463"/>
            <ac:grpSpMk id="11" creationId="{00000000-0000-0000-0000-000000000000}"/>
          </ac:grpSpMkLst>
        </pc:grpChg>
        <pc:graphicFrameChg chg="mod">
          <ac:chgData name="CAI JUN" userId="08ce88e1165b00db" providerId="LiveId" clId="{BEC4D8EC-3B38-4863-8FE9-B5C7F6EB80E5}" dt="2020-06-07T04:26:20.945" v="70"/>
          <ac:graphicFrameMkLst>
            <pc:docMk/>
            <pc:sldMk cId="4221795134" sldId="463"/>
            <ac:graphicFrameMk id="13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4:26:20.945" v="70"/>
          <ac:graphicFrameMkLst>
            <pc:docMk/>
            <pc:sldMk cId="4221795134" sldId="463"/>
            <ac:graphicFrameMk id="14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4:26:39.492" v="78" actId="1035"/>
          <ac:graphicFrameMkLst>
            <pc:docMk/>
            <pc:sldMk cId="4221795134" sldId="463"/>
            <ac:graphicFrameMk id="18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8:17:30.038" v="2411"/>
          <ac:graphicFrameMkLst>
            <pc:docMk/>
            <pc:sldMk cId="4221795134" sldId="463"/>
            <ac:graphicFrameMk id="30" creationId="{00000000-0000-0000-0000-000000000000}"/>
          </ac:graphicFrameMkLst>
        </pc:graphicFrameChg>
      </pc:sldChg>
      <pc:sldChg chg="modSp mod">
        <pc:chgData name="CAI JUN" userId="08ce88e1165b00db" providerId="LiveId" clId="{BEC4D8EC-3B38-4863-8FE9-B5C7F6EB80E5}" dt="2020-06-07T08:08:29.648" v="2309"/>
        <pc:sldMkLst>
          <pc:docMk/>
          <pc:sldMk cId="2034169449" sldId="464"/>
        </pc:sldMkLst>
        <pc:spChg chg="ord">
          <ac:chgData name="CAI JUN" userId="08ce88e1165b00db" providerId="LiveId" clId="{BEC4D8EC-3B38-4863-8FE9-B5C7F6EB80E5}" dt="2020-06-07T04:21:25.195" v="0" actId="167"/>
          <ac:spMkLst>
            <pc:docMk/>
            <pc:sldMk cId="2034169449" sldId="464"/>
            <ac:spMk id="5" creationId="{00000000-0000-0000-0000-000000000000}"/>
          </ac:spMkLst>
        </pc:spChg>
        <pc:spChg chg="mod">
          <ac:chgData name="CAI JUN" userId="08ce88e1165b00db" providerId="LiveId" clId="{BEC4D8EC-3B38-4863-8FE9-B5C7F6EB80E5}" dt="2020-06-07T08:03:58.491" v="2142" actId="20577"/>
          <ac:spMkLst>
            <pc:docMk/>
            <pc:sldMk cId="2034169449" sldId="464"/>
            <ac:spMk id="8" creationId="{00000000-0000-0000-0000-000000000000}"/>
          </ac:spMkLst>
        </pc:spChg>
        <pc:spChg chg="mod">
          <ac:chgData name="CAI JUN" userId="08ce88e1165b00db" providerId="LiveId" clId="{BEC4D8EC-3B38-4863-8FE9-B5C7F6EB80E5}" dt="2020-06-07T04:22:21.461" v="15" actId="113"/>
          <ac:spMkLst>
            <pc:docMk/>
            <pc:sldMk cId="2034169449" sldId="464"/>
            <ac:spMk id="16" creationId="{00000000-0000-0000-0000-000000000000}"/>
          </ac:spMkLst>
        </pc:spChg>
        <pc:spChg chg="mod">
          <ac:chgData name="CAI JUN" userId="08ce88e1165b00db" providerId="LiveId" clId="{BEC4D8EC-3B38-4863-8FE9-B5C7F6EB80E5}" dt="2020-06-07T08:08:29.648" v="2309"/>
          <ac:spMkLst>
            <pc:docMk/>
            <pc:sldMk cId="2034169449" sldId="464"/>
            <ac:spMk id="22" creationId="{00000000-0000-0000-0000-000000000000}"/>
          </ac:spMkLst>
        </pc:spChg>
        <pc:graphicFrameChg chg="mod">
          <ac:chgData name="CAI JUN" userId="08ce88e1165b00db" providerId="LiveId" clId="{BEC4D8EC-3B38-4863-8FE9-B5C7F6EB80E5}" dt="2020-06-07T04:22:41.133" v="20"/>
          <ac:graphicFrameMkLst>
            <pc:docMk/>
            <pc:sldMk cId="2034169449" sldId="464"/>
            <ac:graphicFrameMk id="2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4:21:34.179" v="2"/>
          <ac:graphicFrameMkLst>
            <pc:docMk/>
            <pc:sldMk cId="2034169449" sldId="464"/>
            <ac:graphicFrameMk id="3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4:21:42.820" v="4"/>
          <ac:graphicFrameMkLst>
            <pc:docMk/>
            <pc:sldMk cId="2034169449" sldId="464"/>
            <ac:graphicFrameMk id="7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8:03:23.460" v="2118" actId="1037"/>
          <ac:graphicFrameMkLst>
            <pc:docMk/>
            <pc:sldMk cId="2034169449" sldId="464"/>
            <ac:graphicFrameMk id="15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8:07:00.163" v="2220" actId="1036"/>
          <ac:graphicFrameMkLst>
            <pc:docMk/>
            <pc:sldMk cId="2034169449" sldId="464"/>
            <ac:graphicFrameMk id="17" creationId="{00000000-0000-0000-0000-000000000000}"/>
          </ac:graphicFrameMkLst>
        </pc:graphicFrameChg>
      </pc:sldChg>
      <pc:sldChg chg="delSp modSp mod">
        <pc:chgData name="CAI JUN" userId="08ce88e1165b00db" providerId="LiveId" clId="{BEC4D8EC-3B38-4863-8FE9-B5C7F6EB80E5}" dt="2020-06-09T05:01:23.890" v="2544"/>
        <pc:sldMkLst>
          <pc:docMk/>
          <pc:sldMk cId="1793121710" sldId="465"/>
        </pc:sldMkLst>
        <pc:spChg chg="mod">
          <ac:chgData name="CAI JUN" userId="08ce88e1165b00db" providerId="LiveId" clId="{BEC4D8EC-3B38-4863-8FE9-B5C7F6EB80E5}" dt="2020-06-07T08:08:49.397" v="2335"/>
          <ac:spMkLst>
            <pc:docMk/>
            <pc:sldMk cId="1793121710" sldId="465"/>
            <ac:spMk id="3" creationId="{00000000-0000-0000-0000-000000000000}"/>
          </ac:spMkLst>
        </pc:spChg>
        <pc:spChg chg="mod">
          <ac:chgData name="CAI JUN" userId="08ce88e1165b00db" providerId="LiveId" clId="{BEC4D8EC-3B38-4863-8FE9-B5C7F6EB80E5}" dt="2020-06-07T08:06:38.007" v="2203" actId="1035"/>
          <ac:spMkLst>
            <pc:docMk/>
            <pc:sldMk cId="1793121710" sldId="465"/>
            <ac:spMk id="5" creationId="{00000000-0000-0000-0000-000000000000}"/>
          </ac:spMkLst>
        </pc:spChg>
        <pc:spChg chg="mod">
          <ac:chgData name="CAI JUN" userId="08ce88e1165b00db" providerId="LiveId" clId="{BEC4D8EC-3B38-4863-8FE9-B5C7F6EB80E5}" dt="2020-06-07T08:09:41.632" v="2370" actId="6549"/>
          <ac:spMkLst>
            <pc:docMk/>
            <pc:sldMk cId="1793121710" sldId="465"/>
            <ac:spMk id="8" creationId="{00000000-0000-0000-0000-000000000000}"/>
          </ac:spMkLst>
        </pc:spChg>
        <pc:spChg chg="mod">
          <ac:chgData name="CAI JUN" userId="08ce88e1165b00db" providerId="LiveId" clId="{BEC4D8EC-3B38-4863-8FE9-B5C7F6EB80E5}" dt="2020-06-07T08:06:42.476" v="2212" actId="1035"/>
          <ac:spMkLst>
            <pc:docMk/>
            <pc:sldMk cId="1793121710" sldId="465"/>
            <ac:spMk id="10" creationId="{00000000-0000-0000-0000-000000000000}"/>
          </ac:spMkLst>
        </pc:spChg>
        <pc:graphicFrameChg chg="mod">
          <ac:chgData name="CAI JUN" userId="08ce88e1165b00db" providerId="LiveId" clId="{BEC4D8EC-3B38-4863-8FE9-B5C7F6EB80E5}" dt="2020-06-07T08:06:22.851" v="2186" actId="1076"/>
          <ac:graphicFrameMkLst>
            <pc:docMk/>
            <pc:sldMk cId="1793121710" sldId="465"/>
            <ac:graphicFrameMk id="2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8:06:38.007" v="2203" actId="1035"/>
          <ac:graphicFrameMkLst>
            <pc:docMk/>
            <pc:sldMk cId="1793121710" sldId="465"/>
            <ac:graphicFrameMk id="4" creationId="{00000000-0000-0000-0000-000000000000}"/>
          </ac:graphicFrameMkLst>
        </pc:graphicFrameChg>
        <pc:graphicFrameChg chg="del mod">
          <ac:chgData name="CAI JUN" userId="08ce88e1165b00db" providerId="LiveId" clId="{BEC4D8EC-3B38-4863-8FE9-B5C7F6EB80E5}" dt="2020-06-07T08:06:09.085" v="2156" actId="478"/>
          <ac:graphicFrameMkLst>
            <pc:docMk/>
            <pc:sldMk cId="1793121710" sldId="465"/>
            <ac:graphicFrameMk id="6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9T05:01:23.890" v="2544"/>
          <ac:graphicFrameMkLst>
            <pc:docMk/>
            <pc:sldMk cId="1793121710" sldId="465"/>
            <ac:graphicFrameMk id="7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8:09:47.741" v="2396" actId="1037"/>
          <ac:graphicFrameMkLst>
            <pc:docMk/>
            <pc:sldMk cId="1793121710" sldId="465"/>
            <ac:graphicFrameMk id="9" creationId="{00000000-0000-0000-0000-000000000000}"/>
          </ac:graphicFrameMkLst>
        </pc:graphicFrameChg>
      </pc:sldChg>
      <pc:sldChg chg="modSp add mod">
        <pc:chgData name="CAI JUN" userId="08ce88e1165b00db" providerId="LiveId" clId="{BEC4D8EC-3B38-4863-8FE9-B5C7F6EB80E5}" dt="2020-06-09T04:56:42.405" v="2541"/>
        <pc:sldMkLst>
          <pc:docMk/>
          <pc:sldMk cId="2026691421" sldId="466"/>
        </pc:sldMkLst>
        <pc:graphicFrameChg chg="mod">
          <ac:chgData name="CAI JUN" userId="08ce88e1165b00db" providerId="LiveId" clId="{BEC4D8EC-3B38-4863-8FE9-B5C7F6EB80E5}" dt="2020-06-09T04:56:42.405" v="2541"/>
          <ac:graphicFrameMkLst>
            <pc:docMk/>
            <pc:sldMk cId="2026691421" sldId="466"/>
            <ac:graphicFrameMk id="34819" creationId="{00000000-0000-0000-0000-000000000000}"/>
          </ac:graphicFrameMkLst>
        </pc:graphicFrameChg>
      </pc:sldChg>
    </pc:docChg>
  </pc:docChgLst>
  <pc:docChgLst>
    <pc:chgData name="Cai Jun" userId="57e790d697ad4281" providerId="LiveId" clId="{B9F3A06A-BF53-4B0A-9385-745EA9DBE9CB}"/>
    <pc:docChg chg="undo custSel modSld">
      <pc:chgData name="Cai Jun" userId="57e790d697ad4281" providerId="LiveId" clId="{B9F3A06A-BF53-4B0A-9385-745EA9DBE9CB}" dt="2020-06-08T03:16:40.536" v="84"/>
      <pc:docMkLst>
        <pc:docMk/>
      </pc:docMkLst>
      <pc:sldChg chg="modSp mod">
        <pc:chgData name="Cai Jun" userId="57e790d697ad4281" providerId="LiveId" clId="{B9F3A06A-BF53-4B0A-9385-745EA9DBE9CB}" dt="2020-06-08T03:14:14.875" v="70" actId="1036"/>
        <pc:sldMkLst>
          <pc:docMk/>
          <pc:sldMk cId="0" sldId="420"/>
        </pc:sldMkLst>
        <pc:graphicFrameChg chg="mod">
          <ac:chgData name="Cai Jun" userId="57e790d697ad4281" providerId="LiveId" clId="{B9F3A06A-BF53-4B0A-9385-745EA9DBE9CB}" dt="2020-06-08T03:14:14.875" v="70" actId="1036"/>
          <ac:graphicFrameMkLst>
            <pc:docMk/>
            <pc:sldMk cId="0" sldId="420"/>
            <ac:graphicFrameMk id="7170" creationId="{00000000-0000-0000-0000-000000000000}"/>
          </ac:graphicFrameMkLst>
        </pc:graphicFrameChg>
      </pc:sldChg>
      <pc:sldChg chg="modSp mod">
        <pc:chgData name="Cai Jun" userId="57e790d697ad4281" providerId="LiveId" clId="{B9F3A06A-BF53-4B0A-9385-745EA9DBE9CB}" dt="2020-06-08T03:14:52.884" v="75" actId="1076"/>
        <pc:sldMkLst>
          <pc:docMk/>
          <pc:sldMk cId="0" sldId="437"/>
        </pc:sldMkLst>
        <pc:spChg chg="mod">
          <ac:chgData name="Cai Jun" userId="57e790d697ad4281" providerId="LiveId" clId="{B9F3A06A-BF53-4B0A-9385-745EA9DBE9CB}" dt="2020-06-08T03:14:42.872" v="74" actId="1038"/>
          <ac:spMkLst>
            <pc:docMk/>
            <pc:sldMk cId="0" sldId="437"/>
            <ac:spMk id="25612" creationId="{00000000-0000-0000-0000-000000000000}"/>
          </ac:spMkLst>
        </pc:spChg>
        <pc:spChg chg="mod">
          <ac:chgData name="Cai Jun" userId="57e790d697ad4281" providerId="LiveId" clId="{B9F3A06A-BF53-4B0A-9385-745EA9DBE9CB}" dt="2020-06-08T03:14:42.872" v="74" actId="1038"/>
          <ac:spMkLst>
            <pc:docMk/>
            <pc:sldMk cId="0" sldId="437"/>
            <ac:spMk id="25613" creationId="{00000000-0000-0000-0000-000000000000}"/>
          </ac:spMkLst>
        </pc:spChg>
        <pc:grpChg chg="mod">
          <ac:chgData name="Cai Jun" userId="57e790d697ad4281" providerId="LiveId" clId="{B9F3A06A-BF53-4B0A-9385-745EA9DBE9CB}" dt="2020-06-08T03:14:42.872" v="74" actId="1038"/>
          <ac:grpSpMkLst>
            <pc:docMk/>
            <pc:sldMk cId="0" sldId="437"/>
            <ac:grpSpMk id="160775" creationId="{00000000-0000-0000-0000-000000000000}"/>
          </ac:grpSpMkLst>
        </pc:grpChg>
        <pc:graphicFrameChg chg="mod">
          <ac:chgData name="Cai Jun" userId="57e790d697ad4281" providerId="LiveId" clId="{B9F3A06A-BF53-4B0A-9385-745EA9DBE9CB}" dt="2020-06-08T03:14:52.884" v="75" actId="1076"/>
          <ac:graphicFrameMkLst>
            <pc:docMk/>
            <pc:sldMk cId="0" sldId="437"/>
            <ac:graphicFrameMk id="19" creationId="{DB2F51B1-1DF4-415C-B3D5-9ADF72B7C1D8}"/>
          </ac:graphicFrameMkLst>
        </pc:graphicFrameChg>
        <pc:graphicFrameChg chg="mod">
          <ac:chgData name="Cai Jun" userId="57e790d697ad4281" providerId="LiveId" clId="{B9F3A06A-BF53-4B0A-9385-745EA9DBE9CB}" dt="2020-06-08T03:14:42.872" v="74" actId="1038"/>
          <ac:graphicFrameMkLst>
            <pc:docMk/>
            <pc:sldMk cId="0" sldId="437"/>
            <ac:graphicFrameMk id="160774" creationId="{00000000-0000-0000-0000-000000000000}"/>
          </ac:graphicFrameMkLst>
        </pc:graphicFrameChg>
      </pc:sldChg>
      <pc:sldChg chg="modSp mod">
        <pc:chgData name="Cai Jun" userId="57e790d697ad4281" providerId="LiveId" clId="{B9F3A06A-BF53-4B0A-9385-745EA9DBE9CB}" dt="2020-06-08T03:16:21.508" v="82" actId="6549"/>
        <pc:sldMkLst>
          <pc:docMk/>
          <pc:sldMk cId="0" sldId="438"/>
        </pc:sldMkLst>
        <pc:spChg chg="mod">
          <ac:chgData name="Cai Jun" userId="57e790d697ad4281" providerId="LiveId" clId="{B9F3A06A-BF53-4B0A-9385-745EA9DBE9CB}" dt="2020-06-08T03:16:21.508" v="82" actId="6549"/>
          <ac:spMkLst>
            <pc:docMk/>
            <pc:sldMk cId="0" sldId="438"/>
            <ac:spMk id="26635" creationId="{00000000-0000-0000-0000-000000000000}"/>
          </ac:spMkLst>
        </pc:spChg>
      </pc:sldChg>
      <pc:sldChg chg="addSp delSp modSp">
        <pc:chgData name="Cai Jun" userId="57e790d697ad4281" providerId="LiveId" clId="{B9F3A06A-BF53-4B0A-9385-745EA9DBE9CB}" dt="2020-06-08T03:16:40.536" v="84"/>
        <pc:sldMkLst>
          <pc:docMk/>
          <pc:sldMk cId="0" sldId="439"/>
        </pc:sldMkLst>
        <pc:spChg chg="mod">
          <ac:chgData name="Cai Jun" userId="57e790d697ad4281" providerId="LiveId" clId="{B9F3A06A-BF53-4B0A-9385-745EA9DBE9CB}" dt="2020-06-08T03:16:40.536" v="84"/>
          <ac:spMkLst>
            <pc:docMk/>
            <pc:sldMk cId="0" sldId="439"/>
            <ac:spMk id="31" creationId="{739F85DC-F51C-428C-BAF4-DB8FD420DFE2}"/>
          </ac:spMkLst>
        </pc:spChg>
        <pc:spChg chg="mod">
          <ac:chgData name="Cai Jun" userId="57e790d697ad4281" providerId="LiveId" clId="{B9F3A06A-BF53-4B0A-9385-745EA9DBE9CB}" dt="2020-06-08T03:16:40.536" v="84"/>
          <ac:spMkLst>
            <pc:docMk/>
            <pc:sldMk cId="0" sldId="439"/>
            <ac:spMk id="32" creationId="{EDFA4CFD-636A-4522-A22D-56CEDE5A4959}"/>
          </ac:spMkLst>
        </pc:spChg>
        <pc:grpChg chg="del">
          <ac:chgData name="Cai Jun" userId="57e790d697ad4281" providerId="LiveId" clId="{B9F3A06A-BF53-4B0A-9385-745EA9DBE9CB}" dt="2020-06-08T03:16:40.005" v="83" actId="478"/>
          <ac:grpSpMkLst>
            <pc:docMk/>
            <pc:sldMk cId="0" sldId="439"/>
            <ac:grpSpMk id="23" creationId="{028608D8-8B6D-4496-B27D-EE4F4A491079}"/>
          </ac:grpSpMkLst>
        </pc:grpChg>
        <pc:grpChg chg="add mod">
          <ac:chgData name="Cai Jun" userId="57e790d697ad4281" providerId="LiveId" clId="{B9F3A06A-BF53-4B0A-9385-745EA9DBE9CB}" dt="2020-06-08T03:16:40.536" v="84"/>
          <ac:grpSpMkLst>
            <pc:docMk/>
            <pc:sldMk cId="0" sldId="439"/>
            <ac:grpSpMk id="28" creationId="{EA8D31AB-185D-496D-96C0-A790088BF753}"/>
          </ac:grpSpMkLst>
        </pc:grpChg>
        <pc:grpChg chg="mod">
          <ac:chgData name="Cai Jun" userId="57e790d697ad4281" providerId="LiveId" clId="{B9F3A06A-BF53-4B0A-9385-745EA9DBE9CB}" dt="2020-06-08T03:16:40.536" v="84"/>
          <ac:grpSpMkLst>
            <pc:docMk/>
            <pc:sldMk cId="0" sldId="439"/>
            <ac:grpSpMk id="29" creationId="{F674A76E-FD2F-4AA3-81E8-2E8CE560C57E}"/>
          </ac:grpSpMkLst>
        </pc:grpChg>
        <pc:graphicFrameChg chg="mod">
          <ac:chgData name="Cai Jun" userId="57e790d697ad4281" providerId="LiveId" clId="{B9F3A06A-BF53-4B0A-9385-745EA9DBE9CB}" dt="2020-06-08T03:16:40.536" v="84"/>
          <ac:graphicFrameMkLst>
            <pc:docMk/>
            <pc:sldMk cId="0" sldId="439"/>
            <ac:graphicFrameMk id="30" creationId="{CA937541-3C17-404D-ABEF-C42CC1EDF2BA}"/>
          </ac:graphicFrameMkLst>
        </pc:graphicFrameChg>
      </pc:sldChg>
      <pc:sldChg chg="modSp mod">
        <pc:chgData name="Cai Jun" userId="57e790d697ad4281" providerId="LiveId" clId="{B9F3A06A-BF53-4B0A-9385-745EA9DBE9CB}" dt="2020-06-08T03:14:03.146" v="55" actId="1035"/>
        <pc:sldMkLst>
          <pc:docMk/>
          <pc:sldMk cId="0" sldId="458"/>
        </pc:sldMkLst>
        <pc:spChg chg="mod">
          <ac:chgData name="Cai Jun" userId="57e790d697ad4281" providerId="LiveId" clId="{B9F3A06A-BF53-4B0A-9385-745EA9DBE9CB}" dt="2020-06-08T03:14:03.146" v="55" actId="1035"/>
          <ac:spMkLst>
            <pc:docMk/>
            <pc:sldMk cId="0" sldId="458"/>
            <ac:spMk id="6147" creationId="{00000000-0000-0000-0000-000000000000}"/>
          </ac:spMkLst>
        </pc:spChg>
        <pc:spChg chg="mod">
          <ac:chgData name="Cai Jun" userId="57e790d697ad4281" providerId="LiveId" clId="{B9F3A06A-BF53-4B0A-9385-745EA9DBE9CB}" dt="2020-06-08T03:14:03.146" v="55" actId="1035"/>
          <ac:spMkLst>
            <pc:docMk/>
            <pc:sldMk cId="0" sldId="458"/>
            <ac:spMk id="129213" creationId="{00000000-0000-0000-0000-000000000000}"/>
          </ac:spMkLst>
        </pc:spChg>
        <pc:grpChg chg="mod">
          <ac:chgData name="Cai Jun" userId="57e790d697ad4281" providerId="LiveId" clId="{B9F3A06A-BF53-4B0A-9385-745EA9DBE9CB}" dt="2020-06-08T03:14:03.146" v="55" actId="1035"/>
          <ac:grpSpMkLst>
            <pc:docMk/>
            <pc:sldMk cId="0" sldId="458"/>
            <ac:grpSpMk id="129216" creationId="{00000000-0000-0000-0000-000000000000}"/>
          </ac:grpSpMkLst>
        </pc:grpChg>
        <pc:graphicFrameChg chg="mod">
          <ac:chgData name="Cai Jun" userId="57e790d697ad4281" providerId="LiveId" clId="{B9F3A06A-BF53-4B0A-9385-745EA9DBE9CB}" dt="2020-06-08T03:14:03.146" v="55" actId="1035"/>
          <ac:graphicFrameMkLst>
            <pc:docMk/>
            <pc:sldMk cId="0" sldId="458"/>
            <ac:graphicFrameMk id="6148" creationId="{00000000-0000-0000-0000-000000000000}"/>
          </ac:graphicFrameMkLst>
        </pc:graphicFrameChg>
        <pc:graphicFrameChg chg="mod">
          <ac:chgData name="Cai Jun" userId="57e790d697ad4281" providerId="LiveId" clId="{B9F3A06A-BF53-4B0A-9385-745EA9DBE9CB}" dt="2020-06-08T03:14:03.146" v="55" actId="1035"/>
          <ac:graphicFrameMkLst>
            <pc:docMk/>
            <pc:sldMk cId="0" sldId="458"/>
            <ac:graphicFrameMk id="6150" creationId="{00000000-0000-0000-0000-000000000000}"/>
          </ac:graphicFrameMkLst>
        </pc:graphicFrameChg>
      </pc:sldChg>
    </pc:docChg>
  </pc:docChgLst>
  <pc:docChgLst>
    <pc:chgData name="Jun Cai" userId="57e790d697ad4281" providerId="LiveId" clId="{F6ACE5D4-5685-45E0-88FA-A15C1D82532C}"/>
    <pc:docChg chg="modSld">
      <pc:chgData name="Jun Cai" userId="57e790d697ad4281" providerId="LiveId" clId="{F6ACE5D4-5685-45E0-88FA-A15C1D82532C}" dt="2019-12-17T00:48:22.909" v="229" actId="207"/>
      <pc:docMkLst>
        <pc:docMk/>
      </pc:docMkLst>
      <pc:sldChg chg="delSp modSp">
        <pc:chgData name="Jun Cai" userId="57e790d697ad4281" providerId="LiveId" clId="{F6ACE5D4-5685-45E0-88FA-A15C1D82532C}" dt="2019-12-17T00:42:58.908" v="37" actId="1038"/>
        <pc:sldMkLst>
          <pc:docMk/>
          <pc:sldMk cId="0" sldId="423"/>
        </pc:sldMkLst>
        <pc:grpChg chg="del">
          <ac:chgData name="Jun Cai" userId="57e790d697ad4281" providerId="LiveId" clId="{F6ACE5D4-5685-45E0-88FA-A15C1D82532C}" dt="2019-12-17T00:42:45.464" v="0" actId="478"/>
          <ac:grpSpMkLst>
            <pc:docMk/>
            <pc:sldMk cId="0" sldId="423"/>
            <ac:grpSpMk id="11267" creationId="{00000000-0000-0000-0000-000000000000}"/>
          </ac:grpSpMkLst>
        </pc:grpChg>
        <pc:graphicFrameChg chg="mod">
          <ac:chgData name="Jun Cai" userId="57e790d697ad4281" providerId="LiveId" clId="{F6ACE5D4-5685-45E0-88FA-A15C1D82532C}" dt="2019-12-17T00:42:58.908" v="37" actId="1038"/>
          <ac:graphicFrameMkLst>
            <pc:docMk/>
            <pc:sldMk cId="0" sldId="423"/>
            <ac:graphicFrameMk id="11266" creationId="{00000000-0000-0000-0000-000000000000}"/>
          </ac:graphicFrameMkLst>
        </pc:graphicFrameChg>
      </pc:sldChg>
      <pc:sldChg chg="modSp">
        <pc:chgData name="Jun Cai" userId="57e790d697ad4281" providerId="LiveId" clId="{F6ACE5D4-5685-45E0-88FA-A15C1D82532C}" dt="2019-12-17T00:45:07.621" v="107" actId="207"/>
        <pc:sldMkLst>
          <pc:docMk/>
          <pc:sldMk cId="0" sldId="433"/>
        </pc:sldMkLst>
        <pc:spChg chg="mod">
          <ac:chgData name="Jun Cai" userId="57e790d697ad4281" providerId="LiveId" clId="{F6ACE5D4-5685-45E0-88FA-A15C1D82532C}" dt="2019-12-17T00:45:07.621" v="107" actId="207"/>
          <ac:spMkLst>
            <pc:docMk/>
            <pc:sldMk cId="0" sldId="433"/>
            <ac:spMk id="13" creationId="{00000000-0000-0000-0000-000000000000}"/>
          </ac:spMkLst>
        </pc:spChg>
        <pc:grpChg chg="mod">
          <ac:chgData name="Jun Cai" userId="57e790d697ad4281" providerId="LiveId" clId="{F6ACE5D4-5685-45E0-88FA-A15C1D82532C}" dt="2019-12-17T00:44:35.610" v="101" actId="1036"/>
          <ac:grpSpMkLst>
            <pc:docMk/>
            <pc:sldMk cId="0" sldId="433"/>
            <ac:grpSpMk id="156696" creationId="{00000000-0000-0000-0000-000000000000}"/>
          </ac:grpSpMkLst>
        </pc:grpChg>
      </pc:sldChg>
      <pc:sldChg chg="modSp">
        <pc:chgData name="Jun Cai" userId="57e790d697ad4281" providerId="LiveId" clId="{F6ACE5D4-5685-45E0-88FA-A15C1D82532C}" dt="2019-12-17T00:45:46.960" v="123" actId="1037"/>
        <pc:sldMkLst>
          <pc:docMk/>
          <pc:sldMk cId="0" sldId="434"/>
        </pc:sldMkLst>
        <pc:spChg chg="mod">
          <ac:chgData name="Jun Cai" userId="57e790d697ad4281" providerId="LiveId" clId="{F6ACE5D4-5685-45E0-88FA-A15C1D82532C}" dt="2019-12-17T00:45:46.960" v="123" actId="1037"/>
          <ac:spMkLst>
            <pc:docMk/>
            <pc:sldMk cId="0" sldId="434"/>
            <ac:spMk id="19472" creationId="{00000000-0000-0000-0000-000000000000}"/>
          </ac:spMkLst>
        </pc:spChg>
        <pc:grpChg chg="mod">
          <ac:chgData name="Jun Cai" userId="57e790d697ad4281" providerId="LiveId" clId="{F6ACE5D4-5685-45E0-88FA-A15C1D82532C}" dt="2019-12-17T00:45:46.960" v="123" actId="1037"/>
          <ac:grpSpMkLst>
            <pc:docMk/>
            <pc:sldMk cId="0" sldId="434"/>
            <ac:grpSpMk id="158725" creationId="{00000000-0000-0000-0000-000000000000}"/>
          </ac:grpSpMkLst>
        </pc:grpChg>
      </pc:sldChg>
      <pc:sldChg chg="addSp delSp modSp">
        <pc:chgData name="Jun Cai" userId="57e790d697ad4281" providerId="LiveId" clId="{F6ACE5D4-5685-45E0-88FA-A15C1D82532C}" dt="2019-12-17T00:48:22.909" v="229" actId="207"/>
        <pc:sldMkLst>
          <pc:docMk/>
          <pc:sldMk cId="0" sldId="452"/>
        </pc:sldMkLst>
        <pc:spChg chg="add mod">
          <ac:chgData name="Jun Cai" userId="57e790d697ad4281" providerId="LiveId" clId="{F6ACE5D4-5685-45E0-88FA-A15C1D82532C}" dt="2019-12-17T00:47:37.275" v="211" actId="14100"/>
          <ac:spMkLst>
            <pc:docMk/>
            <pc:sldMk cId="0" sldId="452"/>
            <ac:spMk id="26" creationId="{192B4DE7-ACCA-4B0B-9259-E3571F9286C5}"/>
          </ac:spMkLst>
        </pc:spChg>
        <pc:spChg chg="mod">
          <ac:chgData name="Jun Cai" userId="57e790d697ad4281" providerId="LiveId" clId="{F6ACE5D4-5685-45E0-88FA-A15C1D82532C}" dt="2019-12-17T00:48:22.909" v="229" actId="207"/>
          <ac:spMkLst>
            <pc:docMk/>
            <pc:sldMk cId="0" sldId="452"/>
            <ac:spMk id="24593" creationId="{00000000-0000-0000-0000-000000000000}"/>
          </ac:spMkLst>
        </pc:spChg>
        <pc:spChg chg="del">
          <ac:chgData name="Jun Cai" userId="57e790d697ad4281" providerId="LiveId" clId="{F6ACE5D4-5685-45E0-88FA-A15C1D82532C}" dt="2019-12-17T00:46:09.824" v="124"/>
          <ac:spMkLst>
            <pc:docMk/>
            <pc:sldMk cId="0" sldId="452"/>
            <ac:spMk id="147487" creationId="{00000000-0000-0000-0000-000000000000}"/>
          </ac:spMkLst>
        </pc:spChg>
        <pc:grpChg chg="mod">
          <ac:chgData name="Jun Cai" userId="57e790d697ad4281" providerId="LiveId" clId="{F6ACE5D4-5685-45E0-88FA-A15C1D82532C}" dt="2019-12-17T00:46:48.403" v="164" actId="1076"/>
          <ac:grpSpMkLst>
            <pc:docMk/>
            <pc:sldMk cId="0" sldId="452"/>
            <ac:grpSpMk id="147494" creationId="{00000000-0000-0000-0000-000000000000}"/>
          </ac:grpSpMkLst>
        </pc:grpChg>
        <pc:grpChg chg="mod">
          <ac:chgData name="Jun Cai" userId="57e790d697ad4281" providerId="LiveId" clId="{F6ACE5D4-5685-45E0-88FA-A15C1D82532C}" dt="2019-12-17T00:48:18.870" v="228" actId="1037"/>
          <ac:grpSpMkLst>
            <pc:docMk/>
            <pc:sldMk cId="0" sldId="452"/>
            <ac:grpSpMk id="147496" creationId="{00000000-0000-0000-0000-000000000000}"/>
          </ac:grpSpMkLst>
        </pc:grpChg>
        <pc:graphicFrameChg chg="mod">
          <ac:chgData name="Jun Cai" userId="57e790d697ad4281" providerId="LiveId" clId="{F6ACE5D4-5685-45E0-88FA-A15C1D82532C}" dt="2019-12-17T00:46:44.236" v="163" actId="1037"/>
          <ac:graphicFrameMkLst>
            <pc:docMk/>
            <pc:sldMk cId="0" sldId="452"/>
            <ac:graphicFrameMk id="24595" creationId="{00000000-0000-0000-0000-000000000000}"/>
          </ac:graphicFrameMkLst>
        </pc:graphicFrameChg>
        <pc:graphicFrameChg chg="mod">
          <ac:chgData name="Jun Cai" userId="57e790d697ad4281" providerId="LiveId" clId="{F6ACE5D4-5685-45E0-88FA-A15C1D82532C}" dt="2019-12-17T00:47:29.665" v="210" actId="14100"/>
          <ac:graphicFrameMkLst>
            <pc:docMk/>
            <pc:sldMk cId="0" sldId="452"/>
            <ac:graphicFrameMk id="24598" creationId="{00000000-0000-0000-0000-000000000000}"/>
          </ac:graphicFrameMkLst>
        </pc:graphicFrameChg>
        <pc:graphicFrameChg chg="mod">
          <ac:chgData name="Jun Cai" userId="57e790d697ad4281" providerId="LiveId" clId="{F6ACE5D4-5685-45E0-88FA-A15C1D82532C}" dt="2019-12-17T00:47:00.413" v="200" actId="1037"/>
          <ac:graphicFrameMkLst>
            <pc:docMk/>
            <pc:sldMk cId="0" sldId="452"/>
            <ac:graphicFrameMk id="24599" creationId="{00000000-0000-0000-0000-000000000000}"/>
          </ac:graphicFrameMkLst>
        </pc:graphicFrameChg>
      </pc:sldChg>
    </pc:docChg>
  </pc:docChgLst>
  <pc:docChgLst>
    <pc:chgData name="Cai Jun" userId="57e790d697ad4281" providerId="LiveId" clId="{605BD628-DCE9-4F76-814A-F2878D4BD18B}"/>
    <pc:docChg chg="delSld">
      <pc:chgData name="Cai Jun" userId="57e790d697ad4281" providerId="LiveId" clId="{605BD628-DCE9-4F76-814A-F2878D4BD18B}" dt="2020-06-29T01:36:43.836" v="31" actId="47"/>
      <pc:docMkLst>
        <pc:docMk/>
      </pc:docMkLst>
      <pc:sldChg chg="del">
        <pc:chgData name="Cai Jun" userId="57e790d697ad4281" providerId="LiveId" clId="{605BD628-DCE9-4F76-814A-F2878D4BD18B}" dt="2020-06-29T01:36:27.462" v="0" actId="47"/>
        <pc:sldMkLst>
          <pc:docMk/>
          <pc:sldMk cId="0" sldId="417"/>
        </pc:sldMkLst>
      </pc:sldChg>
      <pc:sldChg chg="del">
        <pc:chgData name="Cai Jun" userId="57e790d697ad4281" providerId="LiveId" clId="{605BD628-DCE9-4F76-814A-F2878D4BD18B}" dt="2020-06-29T01:36:27.869" v="1" actId="47"/>
        <pc:sldMkLst>
          <pc:docMk/>
          <pc:sldMk cId="0" sldId="418"/>
        </pc:sldMkLst>
      </pc:sldChg>
      <pc:sldChg chg="del">
        <pc:chgData name="Cai Jun" userId="57e790d697ad4281" providerId="LiveId" clId="{605BD628-DCE9-4F76-814A-F2878D4BD18B}" dt="2020-06-29T01:36:28.411" v="2" actId="47"/>
        <pc:sldMkLst>
          <pc:docMk/>
          <pc:sldMk cId="0" sldId="419"/>
        </pc:sldMkLst>
      </pc:sldChg>
      <pc:sldChg chg="del">
        <pc:chgData name="Cai Jun" userId="57e790d697ad4281" providerId="LiveId" clId="{605BD628-DCE9-4F76-814A-F2878D4BD18B}" dt="2020-06-29T01:36:29.340" v="4" actId="47"/>
        <pc:sldMkLst>
          <pc:docMk/>
          <pc:sldMk cId="0" sldId="420"/>
        </pc:sldMkLst>
      </pc:sldChg>
      <pc:sldChg chg="del">
        <pc:chgData name="Cai Jun" userId="57e790d697ad4281" providerId="LiveId" clId="{605BD628-DCE9-4F76-814A-F2878D4BD18B}" dt="2020-06-29T01:36:37.055" v="5" actId="47"/>
        <pc:sldMkLst>
          <pc:docMk/>
          <pc:sldMk cId="0" sldId="427"/>
        </pc:sldMkLst>
      </pc:sldChg>
      <pc:sldChg chg="del">
        <pc:chgData name="Cai Jun" userId="57e790d697ad4281" providerId="LiveId" clId="{605BD628-DCE9-4F76-814A-F2878D4BD18B}" dt="2020-06-29T01:36:37.305" v="6" actId="47"/>
        <pc:sldMkLst>
          <pc:docMk/>
          <pc:sldMk cId="0" sldId="432"/>
        </pc:sldMkLst>
      </pc:sldChg>
      <pc:sldChg chg="del">
        <pc:chgData name="Cai Jun" userId="57e790d697ad4281" providerId="LiveId" clId="{605BD628-DCE9-4F76-814A-F2878D4BD18B}" dt="2020-06-29T01:36:37.493" v="7" actId="47"/>
        <pc:sldMkLst>
          <pc:docMk/>
          <pc:sldMk cId="0" sldId="433"/>
        </pc:sldMkLst>
      </pc:sldChg>
      <pc:sldChg chg="del">
        <pc:chgData name="Cai Jun" userId="57e790d697ad4281" providerId="LiveId" clId="{605BD628-DCE9-4F76-814A-F2878D4BD18B}" dt="2020-06-29T01:36:37.680" v="8" actId="47"/>
        <pc:sldMkLst>
          <pc:docMk/>
          <pc:sldMk cId="0" sldId="434"/>
        </pc:sldMkLst>
      </pc:sldChg>
      <pc:sldChg chg="del">
        <pc:chgData name="Cai Jun" userId="57e790d697ad4281" providerId="LiveId" clId="{605BD628-DCE9-4F76-814A-F2878D4BD18B}" dt="2020-06-29T01:36:38.047" v="10" actId="47"/>
        <pc:sldMkLst>
          <pc:docMk/>
          <pc:sldMk cId="0" sldId="435"/>
        </pc:sldMkLst>
      </pc:sldChg>
      <pc:sldChg chg="del">
        <pc:chgData name="Cai Jun" userId="57e790d697ad4281" providerId="LiveId" clId="{605BD628-DCE9-4F76-814A-F2878D4BD18B}" dt="2020-06-29T01:36:38.219" v="11" actId="47"/>
        <pc:sldMkLst>
          <pc:docMk/>
          <pc:sldMk cId="0" sldId="436"/>
        </pc:sldMkLst>
      </pc:sldChg>
      <pc:sldChg chg="del">
        <pc:chgData name="Cai Jun" userId="57e790d697ad4281" providerId="LiveId" clId="{605BD628-DCE9-4F76-814A-F2878D4BD18B}" dt="2020-06-29T01:36:38.752" v="14" actId="47"/>
        <pc:sldMkLst>
          <pc:docMk/>
          <pc:sldMk cId="0" sldId="437"/>
        </pc:sldMkLst>
      </pc:sldChg>
      <pc:sldChg chg="del">
        <pc:chgData name="Cai Jun" userId="57e790d697ad4281" providerId="LiveId" clId="{605BD628-DCE9-4F76-814A-F2878D4BD18B}" dt="2020-06-29T01:36:38.931" v="15" actId="47"/>
        <pc:sldMkLst>
          <pc:docMk/>
          <pc:sldMk cId="0" sldId="438"/>
        </pc:sldMkLst>
      </pc:sldChg>
      <pc:sldChg chg="del">
        <pc:chgData name="Cai Jun" userId="57e790d697ad4281" providerId="LiveId" clId="{605BD628-DCE9-4F76-814A-F2878D4BD18B}" dt="2020-06-29T01:36:39.088" v="16" actId="47"/>
        <pc:sldMkLst>
          <pc:docMk/>
          <pc:sldMk cId="0" sldId="439"/>
        </pc:sldMkLst>
      </pc:sldChg>
      <pc:sldChg chg="del">
        <pc:chgData name="Cai Jun" userId="57e790d697ad4281" providerId="LiveId" clId="{605BD628-DCE9-4F76-814A-F2878D4BD18B}" dt="2020-06-29T01:36:39.260" v="17" actId="47"/>
        <pc:sldMkLst>
          <pc:docMk/>
          <pc:sldMk cId="0" sldId="440"/>
        </pc:sldMkLst>
      </pc:sldChg>
      <pc:sldChg chg="del">
        <pc:chgData name="Cai Jun" userId="57e790d697ad4281" providerId="LiveId" clId="{605BD628-DCE9-4F76-814A-F2878D4BD18B}" dt="2020-06-29T01:36:39.402" v="18" actId="47"/>
        <pc:sldMkLst>
          <pc:docMk/>
          <pc:sldMk cId="0" sldId="441"/>
        </pc:sldMkLst>
      </pc:sldChg>
      <pc:sldChg chg="del">
        <pc:chgData name="Cai Jun" userId="57e790d697ad4281" providerId="LiveId" clId="{605BD628-DCE9-4F76-814A-F2878D4BD18B}" dt="2020-06-29T01:36:39.950" v="19" actId="47"/>
        <pc:sldMkLst>
          <pc:docMk/>
          <pc:sldMk cId="0" sldId="442"/>
        </pc:sldMkLst>
      </pc:sldChg>
      <pc:sldChg chg="del">
        <pc:chgData name="Cai Jun" userId="57e790d697ad4281" providerId="LiveId" clId="{605BD628-DCE9-4F76-814A-F2878D4BD18B}" dt="2020-06-29T01:36:42.298" v="29" actId="47"/>
        <pc:sldMkLst>
          <pc:docMk/>
          <pc:sldMk cId="0" sldId="443"/>
        </pc:sldMkLst>
      </pc:sldChg>
      <pc:sldChg chg="del">
        <pc:chgData name="Cai Jun" userId="57e790d697ad4281" providerId="LiveId" clId="{605BD628-DCE9-4F76-814A-F2878D4BD18B}" dt="2020-06-29T01:36:42.737" v="30" actId="47"/>
        <pc:sldMkLst>
          <pc:docMk/>
          <pc:sldMk cId="0" sldId="444"/>
        </pc:sldMkLst>
      </pc:sldChg>
      <pc:sldChg chg="del">
        <pc:chgData name="Cai Jun" userId="57e790d697ad4281" providerId="LiveId" clId="{605BD628-DCE9-4F76-814A-F2878D4BD18B}" dt="2020-06-29T01:36:43.836" v="31" actId="47"/>
        <pc:sldMkLst>
          <pc:docMk/>
          <pc:sldMk cId="0" sldId="445"/>
        </pc:sldMkLst>
      </pc:sldChg>
      <pc:sldChg chg="del">
        <pc:chgData name="Cai Jun" userId="57e790d697ad4281" providerId="LiveId" clId="{605BD628-DCE9-4F76-814A-F2878D4BD18B}" dt="2020-06-29T01:36:37.852" v="9" actId="47"/>
        <pc:sldMkLst>
          <pc:docMk/>
          <pc:sldMk cId="0" sldId="447"/>
        </pc:sldMkLst>
      </pc:sldChg>
      <pc:sldChg chg="del">
        <pc:chgData name="Cai Jun" userId="57e790d697ad4281" providerId="LiveId" clId="{605BD628-DCE9-4F76-814A-F2878D4BD18B}" dt="2020-06-29T01:36:38.392" v="12" actId="47"/>
        <pc:sldMkLst>
          <pc:docMk/>
          <pc:sldMk cId="0" sldId="449"/>
        </pc:sldMkLst>
      </pc:sldChg>
      <pc:sldChg chg="del">
        <pc:chgData name="Cai Jun" userId="57e790d697ad4281" providerId="LiveId" clId="{605BD628-DCE9-4F76-814A-F2878D4BD18B}" dt="2020-06-29T01:36:38.579" v="13" actId="47"/>
        <pc:sldMkLst>
          <pc:docMk/>
          <pc:sldMk cId="0" sldId="452"/>
        </pc:sldMkLst>
      </pc:sldChg>
      <pc:sldChg chg="del">
        <pc:chgData name="Cai Jun" userId="57e790d697ad4281" providerId="LiveId" clId="{605BD628-DCE9-4F76-814A-F2878D4BD18B}" dt="2020-06-29T01:36:40.450" v="22" actId="47"/>
        <pc:sldMkLst>
          <pc:docMk/>
          <pc:sldMk cId="0" sldId="454"/>
        </pc:sldMkLst>
      </pc:sldChg>
      <pc:sldChg chg="del">
        <pc:chgData name="Cai Jun" userId="57e790d697ad4281" providerId="LiveId" clId="{605BD628-DCE9-4F76-814A-F2878D4BD18B}" dt="2020-06-29T01:36:40.927" v="25" actId="47"/>
        <pc:sldMkLst>
          <pc:docMk/>
          <pc:sldMk cId="0" sldId="456"/>
        </pc:sldMkLst>
      </pc:sldChg>
      <pc:sldChg chg="del">
        <pc:chgData name="Cai Jun" userId="57e790d697ad4281" providerId="LiveId" clId="{605BD628-DCE9-4F76-814A-F2878D4BD18B}" dt="2020-06-29T01:36:41.475" v="27" actId="47"/>
        <pc:sldMkLst>
          <pc:docMk/>
          <pc:sldMk cId="0" sldId="457"/>
        </pc:sldMkLst>
      </pc:sldChg>
      <pc:sldChg chg="del">
        <pc:chgData name="Cai Jun" userId="57e790d697ad4281" providerId="LiveId" clId="{605BD628-DCE9-4F76-814A-F2878D4BD18B}" dt="2020-06-29T01:36:28.896" v="3" actId="47"/>
        <pc:sldMkLst>
          <pc:docMk/>
          <pc:sldMk cId="0" sldId="458"/>
        </pc:sldMkLst>
      </pc:sldChg>
      <pc:sldChg chg="del">
        <pc:chgData name="Cai Jun" userId="57e790d697ad4281" providerId="LiveId" clId="{605BD628-DCE9-4F76-814A-F2878D4BD18B}" dt="2020-06-29T01:36:41.649" v="28" actId="47"/>
        <pc:sldMkLst>
          <pc:docMk/>
          <pc:sldMk cId="0" sldId="459"/>
        </pc:sldMkLst>
      </pc:sldChg>
      <pc:sldChg chg="del">
        <pc:chgData name="Cai Jun" userId="57e790d697ad4281" providerId="LiveId" clId="{605BD628-DCE9-4F76-814A-F2878D4BD18B}" dt="2020-06-29T01:36:40.591" v="23" actId="47"/>
        <pc:sldMkLst>
          <pc:docMk/>
          <pc:sldMk cId="2884782325" sldId="462"/>
        </pc:sldMkLst>
      </pc:sldChg>
      <pc:sldChg chg="del">
        <pc:chgData name="Cai Jun" userId="57e790d697ad4281" providerId="LiveId" clId="{605BD628-DCE9-4F76-814A-F2878D4BD18B}" dt="2020-06-29T01:36:40.755" v="24" actId="47"/>
        <pc:sldMkLst>
          <pc:docMk/>
          <pc:sldMk cId="4221795134" sldId="463"/>
        </pc:sldMkLst>
      </pc:sldChg>
      <pc:sldChg chg="del">
        <pc:chgData name="Cai Jun" userId="57e790d697ad4281" providerId="LiveId" clId="{605BD628-DCE9-4F76-814A-F2878D4BD18B}" dt="2020-06-29T01:36:40.107" v="20" actId="47"/>
        <pc:sldMkLst>
          <pc:docMk/>
          <pc:sldMk cId="2034169449" sldId="464"/>
        </pc:sldMkLst>
      </pc:sldChg>
      <pc:sldChg chg="del">
        <pc:chgData name="Cai Jun" userId="57e790d697ad4281" providerId="LiveId" clId="{605BD628-DCE9-4F76-814A-F2878D4BD18B}" dt="2020-06-29T01:36:40.278" v="21" actId="47"/>
        <pc:sldMkLst>
          <pc:docMk/>
          <pc:sldMk cId="1793121710" sldId="465"/>
        </pc:sldMkLst>
      </pc:sldChg>
      <pc:sldChg chg="del">
        <pc:chgData name="Cai Jun" userId="57e790d697ad4281" providerId="LiveId" clId="{605BD628-DCE9-4F76-814A-F2878D4BD18B}" dt="2020-06-29T01:36:41.099" v="26" actId="47"/>
        <pc:sldMkLst>
          <pc:docMk/>
          <pc:sldMk cId="2026691421" sldId="46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/>
            </a:lvl1pPr>
          </a:lstStyle>
          <a:p>
            <a:pPr>
              <a:defRPr/>
            </a:pPr>
            <a:fld id="{35D6B4E8-C8AD-4008-8C6E-66C37C5217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21962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1319B7A5-B7C1-4EB0-8F12-32D29A4AC63B}" type="slidenum">
              <a:rPr lang="en-US" altLang="zh-CN" smtClean="0"/>
              <a:pPr eaLnBrk="1" hangingPunct="1">
                <a:spcBef>
                  <a:spcPct val="0"/>
                </a:spcBef>
              </a:pPr>
              <a:t>2</a:t>
            </a:fld>
            <a:endParaRPr lang="en-US" altLang="zh-CN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2221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940ADA-FC8C-450D-A0A7-4BA0B08497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8026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3CA3EA-DE12-4061-AEF5-5CFC7A47D3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9154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B0A572-EB1C-461E-9BC6-578A656056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5262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858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9865EE-086B-407A-8AAB-EEB2FF3CA6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9878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1B3144-3DCF-4E2A-A0D7-2487BAAC90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2358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9D4CA9-62B7-4D87-BBFA-03A0FF4F69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8302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4DC16F-66AC-41D5-BEEF-691E4AEC08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1249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908F5C-22C5-467F-BC2A-7193B3AB20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8387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C66019-2274-4BB7-A335-F7071683EB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5797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13E2D3-7866-4B78-9188-75E8CE71E0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0473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F8E6C9-99F8-46A5-9E9F-3D610E77DC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891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D76B9-CF43-4426-91BA-13B3D43E7C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4087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211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11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11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70A1F3BA-760F-4B42-9F69-0C0075E88E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9" r:id="rId1"/>
    <p:sldLayoutId id="2147484048" r:id="rId2"/>
    <p:sldLayoutId id="2147484049" r:id="rId3"/>
    <p:sldLayoutId id="2147484050" r:id="rId4"/>
    <p:sldLayoutId id="2147484051" r:id="rId5"/>
    <p:sldLayoutId id="2147484052" r:id="rId6"/>
    <p:sldLayoutId id="2147484053" r:id="rId7"/>
    <p:sldLayoutId id="2147484054" r:id="rId8"/>
    <p:sldLayoutId id="2147484055" r:id="rId9"/>
    <p:sldLayoutId id="2147484056" r:id="rId10"/>
    <p:sldLayoutId id="2147484057" r:id="rId11"/>
    <p:sldLayoutId id="214748405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8.wmf"/><Relationship Id="rId7" Type="http://schemas.openxmlformats.org/officeDocument/2006/relationships/image" Target="../media/image10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1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image" Target="../media/image12.wmf"/><Relationship Id="rId7" Type="http://schemas.openxmlformats.org/officeDocument/2006/relationships/image" Target="../media/image14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6.wmf"/><Relationship Id="rId5" Type="http://schemas.openxmlformats.org/officeDocument/2006/relationships/image" Target="../media/image13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5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22.wmf"/><Relationship Id="rId18" Type="http://schemas.openxmlformats.org/officeDocument/2006/relationships/oleObject" Target="../embeddings/oleObject23.bin"/><Relationship Id="rId26" Type="http://schemas.openxmlformats.org/officeDocument/2006/relationships/oleObject" Target="../embeddings/oleObject27.bin"/><Relationship Id="rId3" Type="http://schemas.openxmlformats.org/officeDocument/2006/relationships/image" Target="../media/image17.wmf"/><Relationship Id="rId21" Type="http://schemas.openxmlformats.org/officeDocument/2006/relationships/image" Target="../media/image16.wmf"/><Relationship Id="rId7" Type="http://schemas.openxmlformats.org/officeDocument/2006/relationships/image" Target="../media/image19.wmf"/><Relationship Id="rId12" Type="http://schemas.openxmlformats.org/officeDocument/2006/relationships/oleObject" Target="../embeddings/oleObject20.bin"/><Relationship Id="rId17" Type="http://schemas.openxmlformats.org/officeDocument/2006/relationships/image" Target="../media/image24.wmf"/><Relationship Id="rId25" Type="http://schemas.openxmlformats.org/officeDocument/2006/relationships/image" Target="../media/image27.wmf"/><Relationship Id="rId2" Type="http://schemas.openxmlformats.org/officeDocument/2006/relationships/oleObject" Target="../embeddings/oleObject15.bin"/><Relationship Id="rId16" Type="http://schemas.openxmlformats.org/officeDocument/2006/relationships/oleObject" Target="../embeddings/oleObject22.bin"/><Relationship Id="rId20" Type="http://schemas.openxmlformats.org/officeDocument/2006/relationships/oleObject" Target="../embeddings/oleObject2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21.wmf"/><Relationship Id="rId24" Type="http://schemas.openxmlformats.org/officeDocument/2006/relationships/oleObject" Target="../embeddings/oleObject26.bin"/><Relationship Id="rId5" Type="http://schemas.openxmlformats.org/officeDocument/2006/relationships/image" Target="../media/image18.wmf"/><Relationship Id="rId15" Type="http://schemas.openxmlformats.org/officeDocument/2006/relationships/image" Target="../media/image23.wmf"/><Relationship Id="rId23" Type="http://schemas.openxmlformats.org/officeDocument/2006/relationships/image" Target="../media/image26.wmf"/><Relationship Id="rId10" Type="http://schemas.openxmlformats.org/officeDocument/2006/relationships/oleObject" Target="../embeddings/oleObject19.bin"/><Relationship Id="rId19" Type="http://schemas.openxmlformats.org/officeDocument/2006/relationships/image" Target="../media/image25.w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20.wmf"/><Relationship Id="rId14" Type="http://schemas.openxmlformats.org/officeDocument/2006/relationships/oleObject" Target="../embeddings/oleObject21.bin"/><Relationship Id="rId22" Type="http://schemas.openxmlformats.org/officeDocument/2006/relationships/oleObject" Target="../embeddings/oleObject25.bin"/><Relationship Id="rId27" Type="http://schemas.openxmlformats.org/officeDocument/2006/relationships/image" Target="../media/image28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image" Target="../media/image29.wmf"/><Relationship Id="rId7" Type="http://schemas.openxmlformats.org/officeDocument/2006/relationships/image" Target="../media/image16.w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32.wmf"/><Relationship Id="rId5" Type="http://schemas.openxmlformats.org/officeDocument/2006/relationships/image" Target="../media/image30.wmf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1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13" Type="http://schemas.openxmlformats.org/officeDocument/2006/relationships/image" Target="../media/image38.wmf"/><Relationship Id="rId3" Type="http://schemas.openxmlformats.org/officeDocument/2006/relationships/image" Target="../media/image33.wmf"/><Relationship Id="rId7" Type="http://schemas.openxmlformats.org/officeDocument/2006/relationships/image" Target="../media/image35.wmf"/><Relationship Id="rId12" Type="http://schemas.openxmlformats.org/officeDocument/2006/relationships/oleObject" Target="../embeddings/oleObject38.bin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37.wmf"/><Relationship Id="rId5" Type="http://schemas.openxmlformats.org/officeDocument/2006/relationships/image" Target="../media/image34.wmf"/><Relationship Id="rId15" Type="http://schemas.openxmlformats.org/officeDocument/2006/relationships/image" Target="../media/image39.wmf"/><Relationship Id="rId10" Type="http://schemas.openxmlformats.org/officeDocument/2006/relationships/oleObject" Target="../embeddings/oleObject37.bin"/><Relationship Id="rId4" Type="http://schemas.openxmlformats.org/officeDocument/2006/relationships/oleObject" Target="../embeddings/oleObject34.bin"/><Relationship Id="rId9" Type="http://schemas.openxmlformats.org/officeDocument/2006/relationships/image" Target="../media/image36.wmf"/><Relationship Id="rId14" Type="http://schemas.openxmlformats.org/officeDocument/2006/relationships/oleObject" Target="../embeddings/oleObject39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3" Type="http://schemas.openxmlformats.org/officeDocument/2006/relationships/image" Target="../media/image40.wmf"/><Relationship Id="rId7" Type="http://schemas.openxmlformats.org/officeDocument/2006/relationships/image" Target="../media/image42.wmf"/><Relationship Id="rId2" Type="http://schemas.openxmlformats.org/officeDocument/2006/relationships/oleObject" Target="../embeddings/oleObject4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2.bin"/><Relationship Id="rId11" Type="http://schemas.openxmlformats.org/officeDocument/2006/relationships/image" Target="../media/image39.wmf"/><Relationship Id="rId5" Type="http://schemas.openxmlformats.org/officeDocument/2006/relationships/image" Target="../media/image41.wmf"/><Relationship Id="rId10" Type="http://schemas.openxmlformats.org/officeDocument/2006/relationships/oleObject" Target="../embeddings/oleObject44.bin"/><Relationship Id="rId4" Type="http://schemas.openxmlformats.org/officeDocument/2006/relationships/oleObject" Target="../embeddings/oleObject41.bin"/><Relationship Id="rId9" Type="http://schemas.openxmlformats.org/officeDocument/2006/relationships/image" Target="../media/image3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1003300" y="1492250"/>
            <a:ext cx="7067550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marL="2190750" indent="-2190750" algn="ctr">
              <a:defRPr/>
            </a:pPr>
            <a:r>
              <a:rPr kumimoji="1" lang="en-US" altLang="zh-CN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5-2 </a:t>
            </a:r>
            <a:r>
              <a:rPr kumimoji="1" lang="zh-CN" altLang="en-US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标准平衡常数</a:t>
            </a:r>
            <a:endParaRPr kumimoji="1" lang="zh-CN" altLang="en-US" sz="6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195" name="TextBox 2"/>
          <p:cNvSpPr txBox="1">
            <a:spLocks noChangeArrowheads="1"/>
          </p:cNvSpPr>
          <p:nvPr/>
        </p:nvSpPr>
        <p:spPr bwMode="auto">
          <a:xfrm>
            <a:off x="1800225" y="3414713"/>
            <a:ext cx="6048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Standard Equilibrium Constant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278"/>
          <p:cNvGrpSpPr>
            <a:grpSpLocks/>
          </p:cNvGrpSpPr>
          <p:nvPr/>
        </p:nvGrpSpPr>
        <p:grpSpPr bwMode="auto">
          <a:xfrm>
            <a:off x="1612900" y="2057400"/>
            <a:ext cx="5803900" cy="762000"/>
            <a:chOff x="1016" y="1296"/>
            <a:chExt cx="3656" cy="480"/>
          </a:xfrm>
        </p:grpSpPr>
        <p:sp>
          <p:nvSpPr>
            <p:cNvPr id="9226" name="AutoShape 271"/>
            <p:cNvSpPr>
              <a:spLocks noChangeArrowheads="1"/>
            </p:cNvSpPr>
            <p:nvPr/>
          </p:nvSpPr>
          <p:spPr bwMode="auto">
            <a:xfrm>
              <a:off x="1016" y="1296"/>
              <a:ext cx="3656" cy="48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>
              <a:noFill/>
            </a:ln>
            <a:effectLst>
              <a:prstShdw prst="shdw17" dist="17961" dir="13500000">
                <a:srgbClr val="5C7A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graphicFrame>
          <p:nvGraphicFramePr>
            <p:cNvPr id="9227" name="Object 26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31846993"/>
                </p:ext>
              </p:extLst>
            </p:nvPr>
          </p:nvGraphicFramePr>
          <p:xfrm>
            <a:off x="1120" y="1380"/>
            <a:ext cx="3437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2857320" imgH="253800" progId="Equation.DSMT4">
                    <p:embed/>
                  </p:oleObj>
                </mc:Choice>
                <mc:Fallback>
                  <p:oleObj name="Equation" r:id="rId3" imgW="2857320" imgH="253800" progId="Equation.DSMT4">
                    <p:embed/>
                    <p:pic>
                      <p:nvPicPr>
                        <p:cNvPr id="9227" name="Object 2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0" y="1380"/>
                          <a:ext cx="3437" cy="303"/>
                        </a:xfrm>
                        <a:prstGeom prst="rect">
                          <a:avLst/>
                        </a:prstGeom>
                        <a:solidFill>
                          <a:srgbClr val="99CC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19" name="Group 277"/>
          <p:cNvGrpSpPr>
            <a:grpSpLocks/>
          </p:cNvGrpSpPr>
          <p:nvPr/>
        </p:nvGrpSpPr>
        <p:grpSpPr bwMode="auto">
          <a:xfrm>
            <a:off x="2370138" y="850900"/>
            <a:ext cx="4379913" cy="1052513"/>
            <a:chOff x="1493" y="536"/>
            <a:chExt cx="2759" cy="663"/>
          </a:xfrm>
        </p:grpSpPr>
        <p:graphicFrame>
          <p:nvGraphicFramePr>
            <p:cNvPr id="9224" name="Object 26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07198743"/>
                </p:ext>
              </p:extLst>
            </p:nvPr>
          </p:nvGraphicFramePr>
          <p:xfrm>
            <a:off x="1493" y="920"/>
            <a:ext cx="2759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993680" imgH="203040" progId="Equation.DSMT4">
                    <p:embed/>
                  </p:oleObj>
                </mc:Choice>
                <mc:Fallback>
                  <p:oleObj name="Equation" r:id="rId5" imgW="1993680" imgH="203040" progId="Equation.DSMT4">
                    <p:embed/>
                    <p:pic>
                      <p:nvPicPr>
                        <p:cNvPr id="9224" name="Object 2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3" y="920"/>
                          <a:ext cx="2759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5" name="Object 27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4253781"/>
                </p:ext>
              </p:extLst>
            </p:nvPr>
          </p:nvGraphicFramePr>
          <p:xfrm>
            <a:off x="1729" y="536"/>
            <a:ext cx="2272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726920" imgH="203040" progId="Equation.DSMT4">
                    <p:embed/>
                  </p:oleObj>
                </mc:Choice>
                <mc:Fallback>
                  <p:oleObj name="Equation" r:id="rId7" imgW="1726920" imgH="203040" progId="Equation.DSMT4">
                    <p:embed/>
                    <p:pic>
                      <p:nvPicPr>
                        <p:cNvPr id="9225" name="Object 2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9" y="536"/>
                          <a:ext cx="2272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220" name="Object 2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3969217"/>
              </p:ext>
            </p:extLst>
          </p:nvPr>
        </p:nvGraphicFramePr>
        <p:xfrm>
          <a:off x="1223963" y="3727450"/>
          <a:ext cx="7288212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933640" imgH="253800" progId="Equation.DSMT4">
                  <p:embed/>
                </p:oleObj>
              </mc:Choice>
              <mc:Fallback>
                <p:oleObj name="Equation" r:id="rId9" imgW="2933640" imgH="253800" progId="Equation.DSMT4">
                  <p:embed/>
                  <p:pic>
                    <p:nvPicPr>
                      <p:cNvPr id="9220" name="Object 2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963" y="3727450"/>
                        <a:ext cx="7288212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Text Box 283"/>
          <p:cNvSpPr txBox="1">
            <a:spLocks noChangeArrowheads="1"/>
          </p:cNvSpPr>
          <p:nvPr/>
        </p:nvSpPr>
        <p:spPr bwMode="auto">
          <a:xfrm>
            <a:off x="915988" y="3103563"/>
            <a:ext cx="679291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化学平衡条件：</a:t>
            </a:r>
            <a:endParaRPr kumimoji="1" lang="en-US" altLang="zh-CN" sz="2400" dirty="0">
              <a:solidFill>
                <a:srgbClr val="FF0000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9222" name="Text Box 283"/>
          <p:cNvSpPr txBox="1">
            <a:spLocks noChangeArrowheads="1"/>
          </p:cNvSpPr>
          <p:nvPr/>
        </p:nvSpPr>
        <p:spPr bwMode="auto">
          <a:xfrm>
            <a:off x="915987" y="4496911"/>
            <a:ext cx="781922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明确起见，用上标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eq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表示达到化学平衡，将化学平衡条件写为：</a:t>
            </a:r>
            <a:endParaRPr kumimoji="1" lang="en-US" altLang="zh-CN" sz="2800" dirty="0">
              <a:solidFill>
                <a:srgbClr val="FF0000"/>
              </a:solidFill>
              <a:latin typeface="Times New Roman" pitchFamily="18" charset="0"/>
              <a:ea typeface="黑体" pitchFamily="49" charset="-122"/>
            </a:endParaRPr>
          </a:p>
        </p:txBody>
      </p:sp>
      <p:graphicFrame>
        <p:nvGraphicFramePr>
          <p:cNvPr id="9223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7687405"/>
              </p:ext>
            </p:extLst>
          </p:nvPr>
        </p:nvGraphicFramePr>
        <p:xfrm>
          <a:off x="915987" y="5593416"/>
          <a:ext cx="7697787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098520" imgH="253800" progId="Equation.DSMT4">
                  <p:embed/>
                </p:oleObj>
              </mc:Choice>
              <mc:Fallback>
                <p:oleObj name="Equation" r:id="rId11" imgW="3098520" imgH="253800" progId="Equation.DSMT4">
                  <p:embed/>
                  <p:pic>
                    <p:nvPicPr>
                      <p:cNvPr id="9223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87" y="5593416"/>
                        <a:ext cx="7697787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7413258"/>
              </p:ext>
            </p:extLst>
          </p:nvPr>
        </p:nvGraphicFramePr>
        <p:xfrm>
          <a:off x="3425825" y="701675"/>
          <a:ext cx="2176463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76240" imgH="253800" progId="Equation.DSMT4">
                  <p:embed/>
                </p:oleObj>
              </mc:Choice>
              <mc:Fallback>
                <p:oleObj name="Equation" r:id="rId2" imgW="876240" imgH="253800" progId="Equation.DSMT4">
                  <p:embed/>
                  <p:pic>
                    <p:nvPicPr>
                      <p:cNvPr id="10242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5825" y="701675"/>
                        <a:ext cx="2176463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1831469"/>
              </p:ext>
            </p:extLst>
          </p:nvPr>
        </p:nvGraphicFramePr>
        <p:xfrm>
          <a:off x="4391475" y="1400512"/>
          <a:ext cx="4333039" cy="625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30320" imgH="279360" progId="Equation.DSMT4">
                  <p:embed/>
                </p:oleObj>
              </mc:Choice>
              <mc:Fallback>
                <p:oleObj name="Equation" r:id="rId4" imgW="1930320" imgH="279360" progId="Equation.DSMT4">
                  <p:embed/>
                  <p:pic>
                    <p:nvPicPr>
                      <p:cNvPr id="1024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1475" y="1400512"/>
                        <a:ext cx="4333039" cy="6256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TextBox 1"/>
          <p:cNvSpPr txBox="1">
            <a:spLocks noChangeArrowheads="1"/>
          </p:cNvSpPr>
          <p:nvPr/>
        </p:nvSpPr>
        <p:spPr bwMode="auto">
          <a:xfrm>
            <a:off x="755650" y="1404938"/>
            <a:ext cx="4546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以理想气体反应为例：</a:t>
            </a:r>
          </a:p>
        </p:txBody>
      </p:sp>
      <p:sp>
        <p:nvSpPr>
          <p:cNvPr id="10245" name="TextBox 1"/>
          <p:cNvSpPr txBox="1">
            <a:spLocks noChangeArrowheads="1"/>
          </p:cNvSpPr>
          <p:nvPr/>
        </p:nvSpPr>
        <p:spPr bwMode="auto">
          <a:xfrm>
            <a:off x="755651" y="1993900"/>
            <a:ext cx="77089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则化学平衡条件可表示为：</a:t>
            </a:r>
          </a:p>
        </p:txBody>
      </p:sp>
      <p:graphicFrame>
        <p:nvGraphicFramePr>
          <p:cNvPr id="10246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47630"/>
              </p:ext>
            </p:extLst>
          </p:nvPr>
        </p:nvGraphicFramePr>
        <p:xfrm>
          <a:off x="1292225" y="2516188"/>
          <a:ext cx="652145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895480" imgH="482400" progId="Equation.DSMT4">
                  <p:embed/>
                </p:oleObj>
              </mc:Choice>
              <mc:Fallback>
                <p:oleObj name="Equation" r:id="rId6" imgW="2895480" imgH="482400" progId="Equation.DSMT4">
                  <p:embed/>
                  <p:pic>
                    <p:nvPicPr>
                      <p:cNvPr id="10246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2225" y="2516188"/>
                        <a:ext cx="652145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2874474"/>
              </p:ext>
            </p:extLst>
          </p:nvPr>
        </p:nvGraphicFramePr>
        <p:xfrm>
          <a:off x="1071563" y="3514725"/>
          <a:ext cx="7469187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314520" imgH="507960" progId="Equation.DSMT4">
                  <p:embed/>
                </p:oleObj>
              </mc:Choice>
              <mc:Fallback>
                <p:oleObj name="Equation" r:id="rId8" imgW="3314520" imgH="507960" progId="Equation.DSMT4">
                  <p:embed/>
                  <p:pic>
                    <p:nvPicPr>
                      <p:cNvPr id="10247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3514725"/>
                        <a:ext cx="7469187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248" name="直接连接符 11"/>
          <p:cNvCxnSpPr>
            <a:cxnSpLocks noChangeShapeType="1"/>
          </p:cNvCxnSpPr>
          <p:nvPr/>
        </p:nvCxnSpPr>
        <p:spPr bwMode="auto">
          <a:xfrm>
            <a:off x="1083704" y="4434766"/>
            <a:ext cx="1787525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49" name="TextBox 12"/>
          <p:cNvSpPr txBox="1">
            <a:spLocks noChangeArrowheads="1"/>
          </p:cNvSpPr>
          <p:nvPr/>
        </p:nvSpPr>
        <p:spPr bwMode="auto">
          <a:xfrm>
            <a:off x="959879" y="4417304"/>
            <a:ext cx="203676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只与温度和标准态气体有关</a:t>
            </a:r>
          </a:p>
        </p:txBody>
      </p:sp>
      <p:cxnSp>
        <p:nvCxnSpPr>
          <p:cNvPr id="10250" name="直接箭头连接符 14"/>
          <p:cNvCxnSpPr>
            <a:cxnSpLocks noChangeShapeType="1"/>
          </p:cNvCxnSpPr>
          <p:nvPr/>
        </p:nvCxnSpPr>
        <p:spPr bwMode="auto">
          <a:xfrm flipV="1">
            <a:off x="2990080" y="4865503"/>
            <a:ext cx="762761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51" name="TextBox 15"/>
          <p:cNvSpPr txBox="1">
            <a:spLocks noChangeArrowheads="1"/>
          </p:cNvSpPr>
          <p:nvPr/>
        </p:nvSpPr>
        <p:spPr bwMode="auto">
          <a:xfrm>
            <a:off x="3812061" y="4614154"/>
            <a:ext cx="20462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化学平衡常数</a:t>
            </a:r>
          </a:p>
        </p:txBody>
      </p:sp>
      <p:sp>
        <p:nvSpPr>
          <p:cNvPr id="10252" name="TextBox 1"/>
          <p:cNvSpPr txBox="1">
            <a:spLocks noChangeArrowheads="1"/>
          </p:cNvSpPr>
          <p:nvPr/>
        </p:nvSpPr>
        <p:spPr bwMode="auto">
          <a:xfrm>
            <a:off x="755651" y="5219716"/>
            <a:ext cx="801616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对于实际气体用逸度表示化学势，对于液体固体用活度表示化学势更方便，考虑到气液固差别，引入标准平衡常数。</a:t>
            </a:r>
          </a:p>
        </p:txBody>
      </p:sp>
      <p:grpSp>
        <p:nvGrpSpPr>
          <p:cNvPr id="10253" name="组合 20"/>
          <p:cNvGrpSpPr>
            <a:grpSpLocks/>
          </p:cNvGrpSpPr>
          <p:nvPr/>
        </p:nvGrpSpPr>
        <p:grpSpPr bwMode="auto">
          <a:xfrm>
            <a:off x="8088312" y="2410366"/>
            <a:ext cx="661988" cy="230188"/>
            <a:chOff x="6753138" y="4600540"/>
            <a:chExt cx="662730" cy="230833"/>
          </a:xfrm>
        </p:grpSpPr>
        <p:cxnSp>
          <p:nvCxnSpPr>
            <p:cNvPr id="10254" name="直接箭头连接符 17"/>
            <p:cNvCxnSpPr>
              <a:cxnSpLocks noChangeShapeType="1"/>
            </p:cNvCxnSpPr>
            <p:nvPr/>
          </p:nvCxnSpPr>
          <p:spPr bwMode="auto">
            <a:xfrm flipV="1">
              <a:off x="6753138" y="4822983"/>
              <a:ext cx="662730" cy="1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miter lim="800000"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55" name="直接连接符 19"/>
            <p:cNvCxnSpPr>
              <a:cxnSpLocks noChangeShapeType="1"/>
            </p:cNvCxnSpPr>
            <p:nvPr/>
          </p:nvCxnSpPr>
          <p:spPr bwMode="auto">
            <a:xfrm flipV="1">
              <a:off x="7407479" y="4600540"/>
              <a:ext cx="0" cy="230833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6" name="直接连接符 11">
            <a:extLst>
              <a:ext uri="{FF2B5EF4-FFF2-40B4-BE49-F238E27FC236}">
                <a16:creationId xmlns:a16="http://schemas.microsoft.com/office/drawing/2014/main" id="{B480A4B8-AFDC-4216-8991-487F7FB10EB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802541" y="4599863"/>
            <a:ext cx="1717776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Box 12">
            <a:extLst>
              <a:ext uri="{FF2B5EF4-FFF2-40B4-BE49-F238E27FC236}">
                <a16:creationId xmlns:a16="http://schemas.microsoft.com/office/drawing/2014/main" id="{F44A4182-552F-429F-9BC2-12AAF6577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578" y="4604119"/>
            <a:ext cx="20367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气体分压组合</a:t>
            </a:r>
          </a:p>
        </p:txBody>
      </p:sp>
      <p:cxnSp>
        <p:nvCxnSpPr>
          <p:cNvPr id="18" name="直接箭头连接符 14">
            <a:extLst>
              <a:ext uri="{FF2B5EF4-FFF2-40B4-BE49-F238E27FC236}">
                <a16:creationId xmlns:a16="http://schemas.microsoft.com/office/drawing/2014/main" id="{16876C2D-9409-4E2C-A4EA-5B5CA27E6D7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897024" y="4867294"/>
            <a:ext cx="718556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miter lim="800000"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8" name="组合 1"/>
          <p:cNvGrpSpPr>
            <a:grpSpLocks/>
          </p:cNvGrpSpPr>
          <p:nvPr/>
        </p:nvGrpSpPr>
        <p:grpSpPr bwMode="auto">
          <a:xfrm>
            <a:off x="985838" y="3614738"/>
            <a:ext cx="6257925" cy="2008187"/>
            <a:chOff x="1028700" y="3657600"/>
            <a:chExt cx="6257611" cy="2008189"/>
          </a:xfrm>
        </p:grpSpPr>
        <p:sp>
          <p:nvSpPr>
            <p:cNvPr id="11272" name="Text Box 9"/>
            <p:cNvSpPr txBox="1">
              <a:spLocks noChangeArrowheads="1"/>
            </p:cNvSpPr>
            <p:nvPr/>
          </p:nvSpPr>
          <p:spPr bwMode="auto">
            <a:xfrm>
              <a:off x="1028700" y="3657600"/>
              <a:ext cx="25146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80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量纲为一</a:t>
              </a:r>
            </a:p>
          </p:txBody>
        </p:sp>
        <p:sp>
          <p:nvSpPr>
            <p:cNvPr id="11273" name="Text Box 15"/>
            <p:cNvSpPr txBox="1">
              <a:spLocks noChangeArrowheads="1"/>
            </p:cNvSpPr>
            <p:nvPr/>
          </p:nvSpPr>
          <p:spPr bwMode="auto">
            <a:xfrm>
              <a:off x="1752600" y="4457700"/>
              <a:ext cx="411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zh-CN" altLang="zh-CN" sz="2400">
                <a:latin typeface="Times New Roman" pitchFamily="18" charset="0"/>
                <a:ea typeface="黑体" pitchFamily="49" charset="-122"/>
              </a:endParaRPr>
            </a:p>
          </p:txBody>
        </p:sp>
        <p:grpSp>
          <p:nvGrpSpPr>
            <p:cNvPr id="11274" name="Group 19"/>
            <p:cNvGrpSpPr>
              <a:grpSpLocks/>
            </p:cNvGrpSpPr>
            <p:nvPr/>
          </p:nvGrpSpPr>
          <p:grpSpPr bwMode="auto">
            <a:xfrm>
              <a:off x="1031875" y="4494213"/>
              <a:ext cx="6254436" cy="1171575"/>
              <a:chOff x="650" y="2951"/>
              <a:chExt cx="3254" cy="738"/>
            </a:xfrm>
          </p:grpSpPr>
          <p:graphicFrame>
            <p:nvGraphicFramePr>
              <p:cNvPr id="11277" name="Object 1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13744268"/>
                  </p:ext>
                </p:extLst>
              </p:nvPr>
            </p:nvGraphicFramePr>
            <p:xfrm>
              <a:off x="650" y="2951"/>
              <a:ext cx="375" cy="2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" imgW="266400" imgH="190440" progId="Equation.DSMT4">
                      <p:embed/>
                    </p:oleObj>
                  </mc:Choice>
                  <mc:Fallback>
                    <p:oleObj name="Equation" r:id="rId2" imgW="266400" imgH="190440" progId="Equation.DSMT4">
                      <p:embed/>
                      <p:pic>
                        <p:nvPicPr>
                          <p:cNvPr id="11277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50" y="2951"/>
                            <a:ext cx="375" cy="29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278" name="Text Box 17"/>
              <p:cNvSpPr txBox="1">
                <a:spLocks noChangeArrowheads="1"/>
              </p:cNvSpPr>
              <p:nvPr/>
            </p:nvSpPr>
            <p:spPr bwMode="auto">
              <a:xfrm>
                <a:off x="924" y="2952"/>
                <a:ext cx="2980" cy="7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zh-CN" altLang="en-US" sz="2800">
                    <a:solidFill>
                      <a:srgbClr val="0000FF"/>
                    </a:solidFill>
                    <a:latin typeface="Times New Roman" pitchFamily="18" charset="0"/>
                    <a:ea typeface="黑体" pitchFamily="49" charset="-122"/>
                  </a:rPr>
                  <a:t>仅决定于反应本性和温度</a:t>
                </a:r>
                <a:endParaRPr kumimoji="1" lang="en-US" altLang="zh-CN" sz="280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endParaRPr>
              </a:p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zh-CN" altLang="en-US" sz="2800">
                    <a:solidFill>
                      <a:srgbClr val="0000FF"/>
                    </a:solidFill>
                    <a:latin typeface="Times New Roman" pitchFamily="18" charset="0"/>
                    <a:ea typeface="黑体" pitchFamily="49" charset="-122"/>
                  </a:rPr>
                  <a:t>的不同取法也会影响        的数值</a:t>
                </a:r>
              </a:p>
            </p:txBody>
          </p:sp>
        </p:grpSp>
        <p:graphicFrame>
          <p:nvGraphicFramePr>
            <p:cNvPr id="11275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13573584"/>
                </p:ext>
              </p:extLst>
            </p:nvPr>
          </p:nvGraphicFramePr>
          <p:xfrm>
            <a:off x="1028700" y="5113339"/>
            <a:ext cx="708025" cy="552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41200" imgH="228600" progId="Equation.DSMT4">
                    <p:embed/>
                  </p:oleObj>
                </mc:Choice>
                <mc:Fallback>
                  <p:oleObj name="Equation" r:id="rId4" imgW="241200" imgH="228600" progId="Equation.DSMT4">
                    <p:embed/>
                    <p:pic>
                      <p:nvPicPr>
                        <p:cNvPr id="11275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8700" y="5113339"/>
                          <a:ext cx="708025" cy="5524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6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49330523"/>
                </p:ext>
              </p:extLst>
            </p:nvPr>
          </p:nvGraphicFramePr>
          <p:xfrm>
            <a:off x="4856164" y="5132390"/>
            <a:ext cx="701676" cy="460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66400" imgH="190440" progId="Equation.DSMT4">
                    <p:embed/>
                  </p:oleObj>
                </mc:Choice>
                <mc:Fallback>
                  <p:oleObj name="Equation" r:id="rId6" imgW="266400" imgH="190440" progId="Equation.DSMT4">
                    <p:embed/>
                    <p:pic>
                      <p:nvPicPr>
                        <p:cNvPr id="11276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6164" y="5132390"/>
                          <a:ext cx="701676" cy="460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269" name="组合 2"/>
          <p:cNvGrpSpPr>
            <a:grpSpLocks/>
          </p:cNvGrpSpPr>
          <p:nvPr/>
        </p:nvGrpSpPr>
        <p:grpSpPr bwMode="auto">
          <a:xfrm>
            <a:off x="552450" y="723900"/>
            <a:ext cx="8162925" cy="523875"/>
            <a:chOff x="552449" y="723896"/>
            <a:chExt cx="8162925" cy="523220"/>
          </a:xfrm>
        </p:grpSpPr>
        <p:sp>
          <p:nvSpPr>
            <p:cNvPr id="11270" name="Text Box 5"/>
            <p:cNvSpPr txBox="1">
              <a:spLocks noChangeArrowheads="1"/>
            </p:cNvSpPr>
            <p:nvPr/>
          </p:nvSpPr>
          <p:spPr bwMode="auto">
            <a:xfrm>
              <a:off x="552449" y="723896"/>
              <a:ext cx="816292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1.</a:t>
              </a:r>
              <a:r>
                <a:rPr kumimoji="1" lang="zh-CN" altLang="en-US" sz="280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标准平衡常数</a:t>
              </a:r>
              <a:r>
                <a:rPr kumimoji="1" lang="en-US" altLang="zh-CN" sz="280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(standard equilibrium constant       )</a:t>
              </a:r>
              <a:endParaRPr kumimoji="1" lang="zh-CN" altLang="en-US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endParaRPr>
            </a:p>
          </p:txBody>
        </p:sp>
        <p:graphicFrame>
          <p:nvGraphicFramePr>
            <p:cNvPr id="11271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10004487"/>
                </p:ext>
              </p:extLst>
            </p:nvPr>
          </p:nvGraphicFramePr>
          <p:xfrm>
            <a:off x="7854491" y="735559"/>
            <a:ext cx="593054" cy="421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66400" imgH="190440" progId="Equation.DSMT4">
                    <p:embed/>
                  </p:oleObj>
                </mc:Choice>
                <mc:Fallback>
                  <p:oleObj name="Equation" r:id="rId8" imgW="266400" imgH="190440" progId="Equation.DSMT4">
                    <p:embed/>
                    <p:pic>
                      <p:nvPicPr>
                        <p:cNvPr id="11271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54491" y="735559"/>
                          <a:ext cx="593054" cy="421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" name="对象 11">
            <a:extLst>
              <a:ext uri="{FF2B5EF4-FFF2-40B4-BE49-F238E27FC236}">
                <a16:creationId xmlns:a16="http://schemas.microsoft.com/office/drawing/2014/main" id="{52B097A2-FECE-4293-AEAF-E1A0C94524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3499207"/>
              </p:ext>
            </p:extLst>
          </p:nvPr>
        </p:nvGraphicFramePr>
        <p:xfrm>
          <a:off x="2016192" y="1718466"/>
          <a:ext cx="4167538" cy="1373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12800" imgH="533160" progId="Equation.DSMT4">
                  <p:embed/>
                </p:oleObj>
              </mc:Choice>
              <mc:Fallback>
                <p:oleObj name="Equation" r:id="rId10" imgW="1612800" imgH="533160" progId="Equation.DSMT4">
                  <p:embed/>
                  <p:pic>
                    <p:nvPicPr>
                      <p:cNvPr id="14" name="对象 11">
                        <a:extLst>
                          <a:ext uri="{FF2B5EF4-FFF2-40B4-BE49-F238E27FC236}">
                            <a16:creationId xmlns:a16="http://schemas.microsoft.com/office/drawing/2014/main" id="{52B097A2-FECE-4293-AEAF-E1A0C94524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6192" y="1718466"/>
                        <a:ext cx="4167538" cy="13731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7" name="Text Box 3"/>
          <p:cNvSpPr txBox="1">
            <a:spLocks noChangeArrowheads="1"/>
          </p:cNvSpPr>
          <p:nvPr/>
        </p:nvSpPr>
        <p:spPr bwMode="auto">
          <a:xfrm>
            <a:off x="752475" y="1646238"/>
            <a:ext cx="33893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spcBef>
                <a:spcPts val="600"/>
              </a:spcBef>
              <a:spcAft>
                <a:spcPts val="300"/>
              </a:spcAft>
              <a:defRPr/>
            </a:pPr>
            <a:r>
              <a:rPr kumimoji="1" lang="zh-CN" altLang="en-US" sz="32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热力学标准状态</a:t>
            </a:r>
            <a:endParaRPr kumimoji="1" lang="zh-CN" altLang="en-US" sz="2400" dirty="0"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12291" name="组合 2"/>
          <p:cNvGrpSpPr>
            <a:grpSpLocks/>
          </p:cNvGrpSpPr>
          <p:nvPr/>
        </p:nvGrpSpPr>
        <p:grpSpPr bwMode="auto">
          <a:xfrm>
            <a:off x="144463" y="2365375"/>
            <a:ext cx="8877300" cy="3603625"/>
            <a:chOff x="119047" y="2664094"/>
            <a:chExt cx="8877300" cy="3603372"/>
          </a:xfrm>
        </p:grpSpPr>
        <p:sp>
          <p:nvSpPr>
            <p:cNvPr id="12298" name="Text Box 23"/>
            <p:cNvSpPr txBox="1">
              <a:spLocks noChangeArrowheads="1"/>
            </p:cNvSpPr>
            <p:nvPr/>
          </p:nvSpPr>
          <p:spPr bwMode="auto">
            <a:xfrm>
              <a:off x="119047" y="2664095"/>
              <a:ext cx="8877300" cy="35956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800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气态组分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—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   </a:t>
              </a:r>
              <a:r>
                <a:rPr kumimoji="1" lang="zh-CN" altLang="en-US" sz="2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下处于理想气体状态的气态纯物质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液态和固态组分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—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   </a:t>
              </a:r>
              <a:r>
                <a:rPr kumimoji="1" lang="zh-CN" altLang="en-US" sz="2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下的液态和固态纯物质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溶液中的溶质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—</a:t>
              </a:r>
              <a:endParaRPr kumimoji="1" lang="en-US" altLang="zh-CN" sz="28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		</a:t>
              </a:r>
              <a:r>
                <a:rPr kumimoji="1" lang="zh-CN" altLang="en-US" sz="2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下具有理想稀溶液特性的虚拟纯溶质</a:t>
              </a:r>
              <a:endPara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endParaRPr>
            </a:p>
            <a:p>
              <a:pPr marL="1800000" indent="-1800000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	</a:t>
              </a:r>
              <a:r>
                <a:rPr kumimoji="1" lang="zh-CN" altLang="en-US" sz="2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下质量摩尔浓度为         的理想稀溶液中的溶质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		下浓度为          的理想稀溶液中的溶质</a:t>
              </a:r>
            </a:p>
          </p:txBody>
        </p:sp>
        <p:graphicFrame>
          <p:nvGraphicFramePr>
            <p:cNvPr id="12299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53862246"/>
                </p:ext>
              </p:extLst>
            </p:nvPr>
          </p:nvGraphicFramePr>
          <p:xfrm>
            <a:off x="4987909" y="4653092"/>
            <a:ext cx="1541463" cy="533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660240" imgH="228600" progId="Equation.DSMT4">
                    <p:embed/>
                  </p:oleObj>
                </mc:Choice>
                <mc:Fallback>
                  <p:oleObj name="Equation" r:id="rId2" imgW="660240" imgH="228600" progId="Equation.DSMT4">
                    <p:embed/>
                    <p:pic>
                      <p:nvPicPr>
                        <p:cNvPr id="12299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87909" y="4653092"/>
                          <a:ext cx="1541463" cy="533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0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14262507"/>
                </p:ext>
              </p:extLst>
            </p:nvPr>
          </p:nvGraphicFramePr>
          <p:xfrm>
            <a:off x="1963738" y="2664094"/>
            <a:ext cx="566598" cy="536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41200" imgH="228600" progId="Equation.DSMT4">
                    <p:embed/>
                  </p:oleObj>
                </mc:Choice>
                <mc:Fallback>
                  <p:oleObj name="Equation" r:id="rId4" imgW="241200" imgH="228600" progId="Equation.DSMT4">
                    <p:embed/>
                    <p:pic>
                      <p:nvPicPr>
                        <p:cNvPr id="1230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3738" y="2664094"/>
                          <a:ext cx="566598" cy="536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1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75277425"/>
                </p:ext>
              </p:extLst>
            </p:nvPr>
          </p:nvGraphicFramePr>
          <p:xfrm>
            <a:off x="1525588" y="4133866"/>
            <a:ext cx="623888" cy="590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41200" imgH="228600" progId="Equation.DSMT4">
                    <p:embed/>
                  </p:oleObj>
                </mc:Choice>
                <mc:Fallback>
                  <p:oleObj name="Equation" r:id="rId6" imgW="241200" imgH="228600" progId="Equation.DSMT4">
                    <p:embed/>
                    <p:pic>
                      <p:nvPicPr>
                        <p:cNvPr id="12301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5588" y="4133866"/>
                          <a:ext cx="623888" cy="590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2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15539643"/>
                </p:ext>
              </p:extLst>
            </p:nvPr>
          </p:nvGraphicFramePr>
          <p:xfrm>
            <a:off x="1506538" y="4667266"/>
            <a:ext cx="623888" cy="590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41200" imgH="228600" progId="Equation.DSMT4">
                    <p:embed/>
                  </p:oleObj>
                </mc:Choice>
                <mc:Fallback>
                  <p:oleObj name="Equation" r:id="rId8" imgW="241200" imgH="228600" progId="Equation.DSMT4">
                    <p:embed/>
                    <p:pic>
                      <p:nvPicPr>
                        <p:cNvPr id="12302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6538" y="4667266"/>
                          <a:ext cx="623888" cy="590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3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6116705"/>
                </p:ext>
              </p:extLst>
            </p:nvPr>
          </p:nvGraphicFramePr>
          <p:xfrm>
            <a:off x="1525588" y="5676916"/>
            <a:ext cx="623888" cy="590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41200" imgH="228600" progId="Equation.DSMT4">
                    <p:embed/>
                  </p:oleObj>
                </mc:Choice>
                <mc:Fallback>
                  <p:oleObj name="Equation" r:id="rId10" imgW="241200" imgH="228600" progId="Equation.DSMT4">
                    <p:embed/>
                    <p:pic>
                      <p:nvPicPr>
                        <p:cNvPr id="12303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5588" y="5676916"/>
                          <a:ext cx="623888" cy="590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4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60074700"/>
                </p:ext>
              </p:extLst>
            </p:nvPr>
          </p:nvGraphicFramePr>
          <p:xfrm>
            <a:off x="3571859" y="5686482"/>
            <a:ext cx="1630363" cy="4746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698400" imgH="203040" progId="Equation.DSMT4">
                    <p:embed/>
                  </p:oleObj>
                </mc:Choice>
                <mc:Fallback>
                  <p:oleObj name="Equation" r:id="rId12" imgW="698400" imgH="203040" progId="Equation.DSMT4">
                    <p:embed/>
                    <p:pic>
                      <p:nvPicPr>
                        <p:cNvPr id="12304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1859" y="5686482"/>
                          <a:ext cx="1630363" cy="4746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5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4810415"/>
                </p:ext>
              </p:extLst>
            </p:nvPr>
          </p:nvGraphicFramePr>
          <p:xfrm>
            <a:off x="3087699" y="3144839"/>
            <a:ext cx="566737" cy="536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41200" imgH="228600" progId="Equation.DSMT4">
                    <p:embed/>
                  </p:oleObj>
                </mc:Choice>
                <mc:Fallback>
                  <p:oleObj name="Equation" r:id="rId14" imgW="241200" imgH="228600" progId="Equation.DSMT4">
                    <p:embed/>
                    <p:pic>
                      <p:nvPicPr>
                        <p:cNvPr id="12305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7699" y="3144839"/>
                          <a:ext cx="566737" cy="536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29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3631991"/>
              </p:ext>
            </p:extLst>
          </p:nvPr>
        </p:nvGraphicFramePr>
        <p:xfrm>
          <a:off x="7950200" y="2365375"/>
          <a:ext cx="992188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44240" imgH="241200" progId="Equation.DSMT4">
                  <p:embed/>
                </p:oleObj>
              </mc:Choice>
              <mc:Fallback>
                <p:oleObj name="Equation" r:id="rId16" imgW="444240" imgH="241200" progId="Equation.DSMT4">
                  <p:embed/>
                  <p:pic>
                    <p:nvPicPr>
                      <p:cNvPr id="1229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0200" y="2365375"/>
                        <a:ext cx="992188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0370309"/>
              </p:ext>
            </p:extLst>
          </p:nvPr>
        </p:nvGraphicFramePr>
        <p:xfrm>
          <a:off x="7332663" y="2852738"/>
          <a:ext cx="1138237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507960" imgH="241200" progId="Equation.DSMT4">
                  <p:embed/>
                </p:oleObj>
              </mc:Choice>
              <mc:Fallback>
                <p:oleObj name="Equation" r:id="rId18" imgW="507960" imgH="241200" progId="Equation.DSMT4">
                  <p:embed/>
                  <p:pic>
                    <p:nvPicPr>
                      <p:cNvPr id="1229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2663" y="2852738"/>
                        <a:ext cx="1138237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7" name="椭圆 2"/>
          <p:cNvSpPr>
            <a:spLocks noChangeArrowheads="1"/>
          </p:cNvSpPr>
          <p:nvPr/>
        </p:nvSpPr>
        <p:spPr bwMode="auto">
          <a:xfrm>
            <a:off x="5629013" y="536895"/>
            <a:ext cx="612396" cy="570452"/>
          </a:xfrm>
          <a:prstGeom prst="ellipse">
            <a:avLst/>
          </a:prstGeom>
          <a:noFill/>
          <a:ln w="3175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12295" name="TextBox 4"/>
          <p:cNvSpPr txBox="1">
            <a:spLocks noChangeArrowheads="1"/>
          </p:cNvSpPr>
          <p:nvPr/>
        </p:nvSpPr>
        <p:spPr bwMode="auto">
          <a:xfrm>
            <a:off x="6459538" y="406400"/>
            <a:ext cx="233521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根据物质实际状态选择标准态</a:t>
            </a:r>
          </a:p>
        </p:txBody>
      </p:sp>
      <p:graphicFrame>
        <p:nvGraphicFramePr>
          <p:cNvPr id="18" name="对象 11">
            <a:extLst>
              <a:ext uri="{FF2B5EF4-FFF2-40B4-BE49-F238E27FC236}">
                <a16:creationId xmlns:a16="http://schemas.microsoft.com/office/drawing/2014/main" id="{292A7EAC-717F-49CE-9FEA-0CE50690EF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9943434"/>
              </p:ext>
            </p:extLst>
          </p:nvPr>
        </p:nvGraphicFramePr>
        <p:xfrm>
          <a:off x="2697718" y="506899"/>
          <a:ext cx="3751160" cy="1235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612800" imgH="533160" progId="Equation.DSMT4">
                  <p:embed/>
                </p:oleObj>
              </mc:Choice>
              <mc:Fallback>
                <p:oleObj name="Equation" r:id="rId20" imgW="1612800" imgH="533160" progId="Equation.DSMT4">
                  <p:embed/>
                  <p:pic>
                    <p:nvPicPr>
                      <p:cNvPr id="18" name="对象 11">
                        <a:extLst>
                          <a:ext uri="{FF2B5EF4-FFF2-40B4-BE49-F238E27FC236}">
                            <a16:creationId xmlns:a16="http://schemas.microsoft.com/office/drawing/2014/main" id="{292A7EAC-717F-49CE-9FEA-0CE50690EF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7718" y="506899"/>
                        <a:ext cx="3751160" cy="12359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2">
            <a:extLst>
              <a:ext uri="{FF2B5EF4-FFF2-40B4-BE49-F238E27FC236}">
                <a16:creationId xmlns:a16="http://schemas.microsoft.com/office/drawing/2014/main" id="{81F796E4-8406-4DD9-8B94-7CAE4B0AF7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0900436"/>
              </p:ext>
            </p:extLst>
          </p:nvPr>
        </p:nvGraphicFramePr>
        <p:xfrm>
          <a:off x="8024813" y="3844925"/>
          <a:ext cx="53975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41200" imgH="253800" progId="Equation.DSMT4">
                  <p:embed/>
                </p:oleObj>
              </mc:Choice>
              <mc:Fallback>
                <p:oleObj name="Equation" r:id="rId22" imgW="241200" imgH="253800" progId="Equation.DSMT4">
                  <p:embed/>
                  <p:pic>
                    <p:nvPicPr>
                      <p:cNvPr id="17" name="对象 2">
                        <a:extLst>
                          <a:ext uri="{FF2B5EF4-FFF2-40B4-BE49-F238E27FC236}">
                            <a16:creationId xmlns:a16="http://schemas.microsoft.com/office/drawing/2014/main" id="{81F796E4-8406-4DD9-8B94-7CAE4B0AF7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4813" y="3844925"/>
                        <a:ext cx="539750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2">
            <a:extLst>
              <a:ext uri="{FF2B5EF4-FFF2-40B4-BE49-F238E27FC236}">
                <a16:creationId xmlns:a16="http://schemas.microsoft.com/office/drawing/2014/main" id="{A9F9EEEE-CC4C-450B-B961-CC539986A9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6966204"/>
              </p:ext>
            </p:extLst>
          </p:nvPr>
        </p:nvGraphicFramePr>
        <p:xfrm>
          <a:off x="7954963" y="4816475"/>
          <a:ext cx="541337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41200" imgH="253800" progId="Equation.DSMT4">
                  <p:embed/>
                </p:oleObj>
              </mc:Choice>
              <mc:Fallback>
                <p:oleObj name="Equation" r:id="rId24" imgW="241200" imgH="253800" progId="Equation.DSMT4">
                  <p:embed/>
                  <p:pic>
                    <p:nvPicPr>
                      <p:cNvPr id="19" name="对象 2">
                        <a:extLst>
                          <a:ext uri="{FF2B5EF4-FFF2-40B4-BE49-F238E27FC236}">
                            <a16:creationId xmlns:a16="http://schemas.microsoft.com/office/drawing/2014/main" id="{A9F9EEEE-CC4C-450B-B961-CC539986A9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4963" y="4816475"/>
                        <a:ext cx="541337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2">
            <a:extLst>
              <a:ext uri="{FF2B5EF4-FFF2-40B4-BE49-F238E27FC236}">
                <a16:creationId xmlns:a16="http://schemas.microsoft.com/office/drawing/2014/main" id="{6A4DC75B-2B10-41D9-8341-83EDA3B6A2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9700157"/>
              </p:ext>
            </p:extLst>
          </p:nvPr>
        </p:nvGraphicFramePr>
        <p:xfrm>
          <a:off x="7893050" y="5816600"/>
          <a:ext cx="541338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41200" imgH="253800" progId="Equation.DSMT4">
                  <p:embed/>
                </p:oleObj>
              </mc:Choice>
              <mc:Fallback>
                <p:oleObj name="Equation" r:id="rId26" imgW="241200" imgH="253800" progId="Equation.DSMT4">
                  <p:embed/>
                  <p:pic>
                    <p:nvPicPr>
                      <p:cNvPr id="20" name="对象 2">
                        <a:extLst>
                          <a:ext uri="{FF2B5EF4-FFF2-40B4-BE49-F238E27FC236}">
                            <a16:creationId xmlns:a16="http://schemas.microsoft.com/office/drawing/2014/main" id="{6A4DC75B-2B10-41D9-8341-83EDA3B6A2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3050" y="5816600"/>
                        <a:ext cx="541338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5"/>
          <p:cNvSpPr>
            <a:spLocks noChangeArrowheads="1"/>
          </p:cNvSpPr>
          <p:nvPr/>
        </p:nvSpPr>
        <p:spPr bwMode="auto">
          <a:xfrm>
            <a:off x="2660704" y="461553"/>
            <a:ext cx="3948545" cy="1343845"/>
          </a:xfrm>
          <a:prstGeom prst="flowChartAlternateProcess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476250" y="1790700"/>
            <a:ext cx="8210550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2. </a:t>
            </a: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标准摩尔反应吉氏函数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(standard molar Gibbs function of reaction)</a:t>
            </a:r>
            <a:endParaRPr kumimoji="1" lang="zh-CN" altLang="en-US" sz="2800">
              <a:solidFill>
                <a:srgbClr val="FF00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1331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5092516"/>
              </p:ext>
            </p:extLst>
          </p:nvPr>
        </p:nvGraphicFramePr>
        <p:xfrm>
          <a:off x="682046" y="4677568"/>
          <a:ext cx="6756675" cy="543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62240" imgH="253800" progId="Equation.DSMT4">
                  <p:embed/>
                </p:oleObj>
              </mc:Choice>
              <mc:Fallback>
                <p:oleObj name="Equation" r:id="rId2" imgW="3162240" imgH="253800" progId="Equation.DSMT4">
                  <p:embed/>
                  <p:pic>
                    <p:nvPicPr>
                      <p:cNvPr id="1331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046" y="4677568"/>
                        <a:ext cx="6756675" cy="5430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8415791"/>
              </p:ext>
            </p:extLst>
          </p:nvPr>
        </p:nvGraphicFramePr>
        <p:xfrm>
          <a:off x="413104" y="5415779"/>
          <a:ext cx="8462692" cy="1069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012920" imgH="507960" progId="Equation.DSMT4">
                  <p:embed/>
                </p:oleObj>
              </mc:Choice>
              <mc:Fallback>
                <p:oleObj name="Equation" r:id="rId4" imgW="4012920" imgH="507960" progId="Equation.DSMT4">
                  <p:embed/>
                  <p:pic>
                    <p:nvPicPr>
                      <p:cNvPr id="1331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104" y="5415779"/>
                        <a:ext cx="8462692" cy="10695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1">
            <a:extLst>
              <a:ext uri="{FF2B5EF4-FFF2-40B4-BE49-F238E27FC236}">
                <a16:creationId xmlns:a16="http://schemas.microsoft.com/office/drawing/2014/main" id="{9F5FC2E1-72B0-4C8D-BD5E-A4BDE1EB10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8631149"/>
              </p:ext>
            </p:extLst>
          </p:nvPr>
        </p:nvGraphicFramePr>
        <p:xfrm>
          <a:off x="2740750" y="517657"/>
          <a:ext cx="3751160" cy="1235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12800" imgH="533160" progId="Equation.DSMT4">
                  <p:embed/>
                </p:oleObj>
              </mc:Choice>
              <mc:Fallback>
                <p:oleObj name="Equation" r:id="rId6" imgW="1612800" imgH="533160" progId="Equation.DSMT4">
                  <p:embed/>
                  <p:pic>
                    <p:nvPicPr>
                      <p:cNvPr id="13" name="对象 11">
                        <a:extLst>
                          <a:ext uri="{FF2B5EF4-FFF2-40B4-BE49-F238E27FC236}">
                            <a16:creationId xmlns:a16="http://schemas.microsoft.com/office/drawing/2014/main" id="{9F5FC2E1-72B0-4C8D-BD5E-A4BDE1EB10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0750" y="517657"/>
                        <a:ext cx="3751160" cy="12359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1">
            <a:extLst>
              <a:ext uri="{FF2B5EF4-FFF2-40B4-BE49-F238E27FC236}">
                <a16:creationId xmlns:a16="http://schemas.microsoft.com/office/drawing/2014/main" id="{62C72194-424B-41C4-A081-51529AB8E1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8792480"/>
              </p:ext>
            </p:extLst>
          </p:nvPr>
        </p:nvGraphicFramePr>
        <p:xfrm>
          <a:off x="682046" y="3541500"/>
          <a:ext cx="6041808" cy="10648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730240" imgH="482400" progId="Equation.DSMT4">
                  <p:embed/>
                </p:oleObj>
              </mc:Choice>
              <mc:Fallback>
                <p:oleObj name="Equation" r:id="rId8" imgW="2730240" imgH="482400" progId="Equation.DSMT4">
                  <p:embed/>
                  <p:pic>
                    <p:nvPicPr>
                      <p:cNvPr id="14" name="对象 11">
                        <a:extLst>
                          <a:ext uri="{FF2B5EF4-FFF2-40B4-BE49-F238E27FC236}">
                            <a16:creationId xmlns:a16="http://schemas.microsoft.com/office/drawing/2014/main" id="{62C72194-424B-41C4-A081-51529AB8E1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046" y="3541500"/>
                        <a:ext cx="6041808" cy="10648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1">
            <a:extLst>
              <a:ext uri="{FF2B5EF4-FFF2-40B4-BE49-F238E27FC236}">
                <a16:creationId xmlns:a16="http://schemas.microsoft.com/office/drawing/2014/main" id="{976CD045-9F6C-42C2-B09F-100AC7E1FC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2401548"/>
              </p:ext>
            </p:extLst>
          </p:nvPr>
        </p:nvGraphicFramePr>
        <p:xfrm>
          <a:off x="682046" y="2798788"/>
          <a:ext cx="2668587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06360" imgH="304560" progId="Equation.DSMT4">
                  <p:embed/>
                </p:oleObj>
              </mc:Choice>
              <mc:Fallback>
                <p:oleObj name="Equation" r:id="rId10" imgW="1206360" imgH="304560" progId="Equation.DSMT4">
                  <p:embed/>
                  <p:pic>
                    <p:nvPicPr>
                      <p:cNvPr id="15" name="对象 11">
                        <a:extLst>
                          <a:ext uri="{FF2B5EF4-FFF2-40B4-BE49-F238E27FC236}">
                            <a16:creationId xmlns:a16="http://schemas.microsoft.com/office/drawing/2014/main" id="{976CD045-9F6C-42C2-B09F-100AC7E1FC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046" y="2798788"/>
                        <a:ext cx="2668587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2670089"/>
              </p:ext>
            </p:extLst>
          </p:nvPr>
        </p:nvGraphicFramePr>
        <p:xfrm>
          <a:off x="1420813" y="1539875"/>
          <a:ext cx="5364162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03160" imgH="901440" progId="Equation.DSMT4">
                  <p:embed/>
                </p:oleObj>
              </mc:Choice>
              <mc:Fallback>
                <p:oleObj name="Equation" r:id="rId2" imgW="2603160" imgH="901440" progId="Equation.DSMT4">
                  <p:embed/>
                  <p:pic>
                    <p:nvPicPr>
                      <p:cNvPr id="1433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0813" y="1539875"/>
                        <a:ext cx="5364162" cy="185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2216506"/>
              </p:ext>
            </p:extLst>
          </p:nvPr>
        </p:nvGraphicFramePr>
        <p:xfrm>
          <a:off x="1592263" y="3543300"/>
          <a:ext cx="2782887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84200" imgH="393480" progId="Equation.DSMT4">
                  <p:embed/>
                </p:oleObj>
              </mc:Choice>
              <mc:Fallback>
                <p:oleObj name="Equation" r:id="rId4" imgW="1384200" imgH="393480" progId="Equation.DSMT4">
                  <p:embed/>
                  <p:pic>
                    <p:nvPicPr>
                      <p:cNvPr id="15565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2263" y="3543300"/>
                        <a:ext cx="2782887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5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7110703"/>
              </p:ext>
            </p:extLst>
          </p:nvPr>
        </p:nvGraphicFramePr>
        <p:xfrm>
          <a:off x="1022350" y="4260850"/>
          <a:ext cx="6605588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416040" imgH="419040" progId="Equation.DSMT4">
                  <p:embed/>
                </p:oleObj>
              </mc:Choice>
              <mc:Fallback>
                <p:oleObj name="Equation" r:id="rId6" imgW="3416040" imgH="419040" progId="Equation.DSMT4">
                  <p:embed/>
                  <p:pic>
                    <p:nvPicPr>
                      <p:cNvPr id="15565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2350" y="4260850"/>
                        <a:ext cx="6605588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5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6646065"/>
              </p:ext>
            </p:extLst>
          </p:nvPr>
        </p:nvGraphicFramePr>
        <p:xfrm>
          <a:off x="1658938" y="5238750"/>
          <a:ext cx="27051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46040" imgH="241200" progId="Equation.DSMT4">
                  <p:embed/>
                </p:oleObj>
              </mc:Choice>
              <mc:Fallback>
                <p:oleObj name="Equation" r:id="rId8" imgW="1346040" imgH="241200" progId="Equation.DSMT4">
                  <p:embed/>
                  <p:pic>
                    <p:nvPicPr>
                      <p:cNvPr id="15565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8938" y="5238750"/>
                        <a:ext cx="2705100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6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4834166"/>
              </p:ext>
            </p:extLst>
          </p:nvPr>
        </p:nvGraphicFramePr>
        <p:xfrm>
          <a:off x="1147763" y="5883275"/>
          <a:ext cx="6875462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555720" imgH="279360" progId="Equation.DSMT4">
                  <p:embed/>
                </p:oleObj>
              </mc:Choice>
              <mc:Fallback>
                <p:oleObj name="Equation" r:id="rId10" imgW="3555720" imgH="279360" progId="Equation.DSMT4">
                  <p:embed/>
                  <p:pic>
                    <p:nvPicPr>
                      <p:cNvPr id="15566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7763" y="5883275"/>
                        <a:ext cx="6875462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43" name="组合 1"/>
          <p:cNvGrpSpPr>
            <a:grpSpLocks/>
          </p:cNvGrpSpPr>
          <p:nvPr/>
        </p:nvGrpSpPr>
        <p:grpSpPr bwMode="auto">
          <a:xfrm>
            <a:off x="590550" y="500063"/>
            <a:ext cx="7981950" cy="954087"/>
            <a:chOff x="590550" y="500058"/>
            <a:chExt cx="7981950" cy="954088"/>
          </a:xfrm>
        </p:grpSpPr>
        <p:grpSp>
          <p:nvGrpSpPr>
            <p:cNvPr id="14344" name="Group 13"/>
            <p:cNvGrpSpPr>
              <a:grpSpLocks/>
            </p:cNvGrpSpPr>
            <p:nvPr/>
          </p:nvGrpSpPr>
          <p:grpSpPr bwMode="auto">
            <a:xfrm>
              <a:off x="590550" y="500058"/>
              <a:ext cx="7981950" cy="954088"/>
              <a:chOff x="372" y="396"/>
              <a:chExt cx="5028" cy="601"/>
            </a:xfrm>
          </p:grpSpPr>
          <p:sp>
            <p:nvSpPr>
              <p:cNvPr id="14346" name="Text Box 2"/>
              <p:cNvSpPr txBox="1">
                <a:spLocks noChangeArrowheads="1"/>
              </p:cNvSpPr>
              <p:nvPr/>
            </p:nvSpPr>
            <p:spPr bwMode="auto">
              <a:xfrm>
                <a:off x="372" y="396"/>
                <a:ext cx="5028" cy="6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dirty="0">
                    <a:solidFill>
                      <a:srgbClr val="FF0000"/>
                    </a:solidFill>
                    <a:latin typeface="Times New Roman" pitchFamily="18" charset="0"/>
                    <a:ea typeface="黑体" pitchFamily="49" charset="-122"/>
                  </a:rPr>
                  <a:t>3.       </a:t>
                </a:r>
                <a:r>
                  <a:rPr kumimoji="1" lang="zh-CN" altLang="en-US" sz="2800" dirty="0">
                    <a:solidFill>
                      <a:srgbClr val="FF0000"/>
                    </a:solidFill>
                    <a:latin typeface="Times New Roman" pitchFamily="18" charset="0"/>
                    <a:ea typeface="黑体" pitchFamily="49" charset="-122"/>
                  </a:rPr>
                  <a:t>的数值与计量方程的关系</a:t>
                </a:r>
                <a:r>
                  <a:rPr kumimoji="1" lang="en-US" altLang="zh-CN" sz="2800" dirty="0">
                    <a:solidFill>
                      <a:srgbClr val="FF0000"/>
                    </a:solidFill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(relation between the value of        and stoichiometric equation)</a:t>
                </a:r>
                <a:endParaRPr kumimoji="1" lang="zh-CN" altLang="en-US" sz="2800" dirty="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endParaRPr>
              </a:p>
            </p:txBody>
          </p:sp>
          <p:graphicFrame>
            <p:nvGraphicFramePr>
              <p:cNvPr id="14347" name="Object 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34071571"/>
                  </p:ext>
                </p:extLst>
              </p:nvPr>
            </p:nvGraphicFramePr>
            <p:xfrm>
              <a:off x="632" y="432"/>
              <a:ext cx="370" cy="2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2" imgW="266400" imgH="190440" progId="Equation.DSMT4">
                      <p:embed/>
                    </p:oleObj>
                  </mc:Choice>
                  <mc:Fallback>
                    <p:oleObj name="Equation" r:id="rId12" imgW="266400" imgH="190440" progId="Equation.DSMT4">
                      <p:embed/>
                      <p:pic>
                        <p:nvPicPr>
                          <p:cNvPr id="14347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32" y="432"/>
                            <a:ext cx="370" cy="25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4345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4769665"/>
                </p:ext>
              </p:extLst>
            </p:nvPr>
          </p:nvGraphicFramePr>
          <p:xfrm>
            <a:off x="2527297" y="962814"/>
            <a:ext cx="587375" cy="403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66400" imgH="190440" progId="Equation.DSMT4">
                    <p:embed/>
                  </p:oleObj>
                </mc:Choice>
                <mc:Fallback>
                  <p:oleObj name="Equation" r:id="rId14" imgW="266400" imgH="190440" progId="Equation.DSMT4">
                    <p:embed/>
                    <p:pic>
                      <p:nvPicPr>
                        <p:cNvPr id="14345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7297" y="962814"/>
                          <a:ext cx="587375" cy="403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0736068"/>
              </p:ext>
            </p:extLst>
          </p:nvPr>
        </p:nvGraphicFramePr>
        <p:xfrm>
          <a:off x="1171575" y="1933575"/>
          <a:ext cx="6511925" cy="151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62240" imgH="736560" progId="Equation.DSMT4">
                  <p:embed/>
                </p:oleObj>
              </mc:Choice>
              <mc:Fallback>
                <p:oleObj name="Equation" r:id="rId2" imgW="3162240" imgH="736560" progId="Equation.DSMT4">
                  <p:embed/>
                  <p:pic>
                    <p:nvPicPr>
                      <p:cNvPr id="1536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1575" y="1933575"/>
                        <a:ext cx="6511925" cy="1516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0412858"/>
              </p:ext>
            </p:extLst>
          </p:nvPr>
        </p:nvGraphicFramePr>
        <p:xfrm>
          <a:off x="1725613" y="3824288"/>
          <a:ext cx="3903662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42920" imgH="241200" progId="Equation.DSMT4">
                  <p:embed/>
                </p:oleObj>
              </mc:Choice>
              <mc:Fallback>
                <p:oleObj name="Equation" r:id="rId4" imgW="1942920" imgH="241200" progId="Equation.DSMT4">
                  <p:embed/>
                  <p:pic>
                    <p:nvPicPr>
                      <p:cNvPr id="15667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5613" y="3824288"/>
                        <a:ext cx="3903662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4856605"/>
              </p:ext>
            </p:extLst>
          </p:nvPr>
        </p:nvGraphicFramePr>
        <p:xfrm>
          <a:off x="1223963" y="4503738"/>
          <a:ext cx="5427662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806560" imgH="482400" progId="Equation.DSMT4">
                  <p:embed/>
                </p:oleObj>
              </mc:Choice>
              <mc:Fallback>
                <p:oleObj name="Equation" r:id="rId6" imgW="2806560" imgH="482400" progId="Equation.DSMT4">
                  <p:embed/>
                  <p:pic>
                    <p:nvPicPr>
                      <p:cNvPr id="15667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963" y="4503738"/>
                        <a:ext cx="5427662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1">
            <a:extLst>
              <a:ext uri="{FF2B5EF4-FFF2-40B4-BE49-F238E27FC236}">
                <a16:creationId xmlns:a16="http://schemas.microsoft.com/office/drawing/2014/main" id="{7DF035EF-E1C2-40EF-A934-C5EC30A95CB1}"/>
              </a:ext>
            </a:extLst>
          </p:cNvPr>
          <p:cNvGrpSpPr>
            <a:grpSpLocks/>
          </p:cNvGrpSpPr>
          <p:nvPr/>
        </p:nvGrpSpPr>
        <p:grpSpPr bwMode="auto">
          <a:xfrm>
            <a:off x="590550" y="500063"/>
            <a:ext cx="7981950" cy="954087"/>
            <a:chOff x="590550" y="500058"/>
            <a:chExt cx="7981950" cy="954088"/>
          </a:xfrm>
        </p:grpSpPr>
        <p:grpSp>
          <p:nvGrpSpPr>
            <p:cNvPr id="11" name="Group 13">
              <a:extLst>
                <a:ext uri="{FF2B5EF4-FFF2-40B4-BE49-F238E27FC236}">
                  <a16:creationId xmlns:a16="http://schemas.microsoft.com/office/drawing/2014/main" id="{C35BCE35-36EA-49B5-A1F7-2DDF88C161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0550" y="500058"/>
              <a:ext cx="7981950" cy="954088"/>
              <a:chOff x="372" y="396"/>
              <a:chExt cx="5028" cy="601"/>
            </a:xfrm>
          </p:grpSpPr>
          <p:sp>
            <p:nvSpPr>
              <p:cNvPr id="13" name="Text Box 2">
                <a:extLst>
                  <a:ext uri="{FF2B5EF4-FFF2-40B4-BE49-F238E27FC236}">
                    <a16:creationId xmlns:a16="http://schemas.microsoft.com/office/drawing/2014/main" id="{23194FEF-073C-4AA6-9955-A13051A4A7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2" y="396"/>
                <a:ext cx="5028" cy="6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dirty="0">
                    <a:solidFill>
                      <a:srgbClr val="FF0000"/>
                    </a:solidFill>
                    <a:latin typeface="Times New Roman" pitchFamily="18" charset="0"/>
                    <a:ea typeface="黑体" pitchFamily="49" charset="-122"/>
                  </a:rPr>
                  <a:t>3.       </a:t>
                </a:r>
                <a:r>
                  <a:rPr kumimoji="1" lang="zh-CN" altLang="en-US" sz="2800" dirty="0">
                    <a:solidFill>
                      <a:srgbClr val="FF0000"/>
                    </a:solidFill>
                    <a:latin typeface="Times New Roman" pitchFamily="18" charset="0"/>
                    <a:ea typeface="黑体" pitchFamily="49" charset="-122"/>
                  </a:rPr>
                  <a:t>的数值与计量方程的关系</a:t>
                </a:r>
                <a:r>
                  <a:rPr kumimoji="1" lang="en-US" altLang="zh-CN" sz="2800" dirty="0">
                    <a:solidFill>
                      <a:srgbClr val="FF0000"/>
                    </a:solidFill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(relation between the value of        and stoichiometric equation)</a:t>
                </a:r>
                <a:endParaRPr kumimoji="1" lang="zh-CN" altLang="en-US" sz="2800" dirty="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endParaRPr>
              </a:p>
            </p:txBody>
          </p:sp>
          <p:graphicFrame>
            <p:nvGraphicFramePr>
              <p:cNvPr id="14" name="Object 3">
                <a:extLst>
                  <a:ext uri="{FF2B5EF4-FFF2-40B4-BE49-F238E27FC236}">
                    <a16:creationId xmlns:a16="http://schemas.microsoft.com/office/drawing/2014/main" id="{2BF66EC7-97E0-4F5C-B923-A6A50C9F8AC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01097285"/>
                  </p:ext>
                </p:extLst>
              </p:nvPr>
            </p:nvGraphicFramePr>
            <p:xfrm>
              <a:off x="632" y="432"/>
              <a:ext cx="370" cy="2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8" imgW="266400" imgH="190440" progId="Equation.DSMT4">
                      <p:embed/>
                    </p:oleObj>
                  </mc:Choice>
                  <mc:Fallback>
                    <p:oleObj name="Equation" r:id="rId8" imgW="266400" imgH="190440" progId="Equation.DSMT4">
                      <p:embed/>
                      <p:pic>
                        <p:nvPicPr>
                          <p:cNvPr id="14" name="Object 3">
                            <a:extLst>
                              <a:ext uri="{FF2B5EF4-FFF2-40B4-BE49-F238E27FC236}">
                                <a16:creationId xmlns:a16="http://schemas.microsoft.com/office/drawing/2014/main" id="{2BF66EC7-97E0-4F5C-B923-A6A50C9F8AC8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32" y="432"/>
                            <a:ext cx="370" cy="25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2" name="Object 3">
              <a:extLst>
                <a:ext uri="{FF2B5EF4-FFF2-40B4-BE49-F238E27FC236}">
                  <a16:creationId xmlns:a16="http://schemas.microsoft.com/office/drawing/2014/main" id="{9FCA9E45-B748-4500-A135-831F50AE13A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95253422"/>
                </p:ext>
              </p:extLst>
            </p:nvPr>
          </p:nvGraphicFramePr>
          <p:xfrm>
            <a:off x="2527297" y="962814"/>
            <a:ext cx="587375" cy="403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66400" imgH="190440" progId="Equation.DSMT4">
                    <p:embed/>
                  </p:oleObj>
                </mc:Choice>
                <mc:Fallback>
                  <p:oleObj name="Equation" r:id="rId10" imgW="266400" imgH="190440" progId="Equation.DSMT4">
                    <p:embed/>
                    <p:pic>
                      <p:nvPicPr>
                        <p:cNvPr id="12" name="Object 3">
                          <a:extLst>
                            <a:ext uri="{FF2B5EF4-FFF2-40B4-BE49-F238E27FC236}">
                              <a16:creationId xmlns:a16="http://schemas.microsoft.com/office/drawing/2014/main" id="{9FCA9E45-B748-4500-A135-831F50AE13A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7297" y="962814"/>
                          <a:ext cx="587375" cy="403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8337</TotalTime>
  <Words>231</Words>
  <Application>Microsoft Office PowerPoint</Application>
  <PresentationFormat>全屏显示(4:3)</PresentationFormat>
  <Paragraphs>26</Paragraphs>
  <Slides>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黑体</vt:lpstr>
      <vt:lpstr>楷体</vt:lpstr>
      <vt:lpstr>Arial</vt:lpstr>
      <vt:lpstr>Times New Roman</vt:lpstr>
      <vt:lpstr>Wingdings</vt:lpstr>
      <vt:lpstr>古瓶荷花</vt:lpstr>
      <vt:lpstr>Equation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Jun Cai</dc:creator>
  <cp:lastModifiedBy>3-210</cp:lastModifiedBy>
  <cp:revision>591</cp:revision>
  <dcterms:created xsi:type="dcterms:W3CDTF">1998-06-15T09:16:02Z</dcterms:created>
  <dcterms:modified xsi:type="dcterms:W3CDTF">2021-03-01T00:56:40Z</dcterms:modified>
</cp:coreProperties>
</file>