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427" r:id="rId2"/>
    <p:sldId id="432" r:id="rId3"/>
    <p:sldId id="433" r:id="rId4"/>
    <p:sldId id="434" r:id="rId5"/>
    <p:sldId id="447" r:id="rId6"/>
    <p:sldId id="435" r:id="rId7"/>
    <p:sldId id="436" r:id="rId8"/>
    <p:sldId id="449" r:id="rId9"/>
    <p:sldId id="452" r:id="rId10"/>
    <p:sldId id="437" r:id="rId11"/>
    <p:sldId id="438" r:id="rId12"/>
    <p:sldId id="439" r:id="rId13"/>
    <p:sldId id="440" r:id="rId14"/>
    <p:sldId id="441" r:id="rId15"/>
    <p:sldId id="442" r:id="rId16"/>
    <p:sldId id="464" r:id="rId17"/>
    <p:sldId id="465" r:id="rId18"/>
    <p:sldId id="454" r:id="rId19"/>
    <p:sldId id="462" r:id="rId20"/>
    <p:sldId id="463" r:id="rId21"/>
    <p:sldId id="456" r:id="rId22"/>
    <p:sldId id="466" r:id="rId23"/>
    <p:sldId id="457" r:id="rId24"/>
    <p:sldId id="459" r:id="rId25"/>
    <p:sldId id="443" r:id="rId26"/>
    <p:sldId id="444" r:id="rId27"/>
    <p:sldId id="445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93C9D-9A39-435B-9E36-C38E91391F53}" v="54" dt="2021-03-01T01:14:36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94613" autoAdjust="0"/>
  </p:normalViewPr>
  <p:slideViewPr>
    <p:cSldViewPr snapToGrid="0"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C3BE8EEE-76EA-48E6-A1D2-13B974E791F5}"/>
    <pc:docChg chg="delSld">
      <pc:chgData name="Cai Jun" userId="57e790d697ad4281" providerId="LiveId" clId="{C3BE8EEE-76EA-48E6-A1D2-13B974E791F5}" dt="2020-06-29T01:37:05.130" v="12" actId="47"/>
      <pc:docMkLst>
        <pc:docMk/>
      </pc:docMkLst>
      <pc:sldChg chg="del">
        <pc:chgData name="Cai Jun" userId="57e790d697ad4281" providerId="LiveId" clId="{C3BE8EEE-76EA-48E6-A1D2-13B974E791F5}" dt="2020-06-29T01:37:01.925" v="0" actId="47"/>
        <pc:sldMkLst>
          <pc:docMk/>
          <pc:sldMk cId="0" sldId="417"/>
        </pc:sldMkLst>
      </pc:sldChg>
      <pc:sldChg chg="del">
        <pc:chgData name="Cai Jun" userId="57e790d697ad4281" providerId="LiveId" clId="{C3BE8EEE-76EA-48E6-A1D2-13B974E791F5}" dt="2020-06-29T01:37:02.144" v="1" actId="47"/>
        <pc:sldMkLst>
          <pc:docMk/>
          <pc:sldMk cId="0" sldId="418"/>
        </pc:sldMkLst>
      </pc:sldChg>
      <pc:sldChg chg="del">
        <pc:chgData name="Cai Jun" userId="57e790d697ad4281" providerId="LiveId" clId="{C3BE8EEE-76EA-48E6-A1D2-13B974E791F5}" dt="2020-06-29T01:37:02.359" v="2" actId="47"/>
        <pc:sldMkLst>
          <pc:docMk/>
          <pc:sldMk cId="0" sldId="419"/>
        </pc:sldMkLst>
      </pc:sldChg>
      <pc:sldChg chg="del">
        <pc:chgData name="Cai Jun" userId="57e790d697ad4281" providerId="LiveId" clId="{C3BE8EEE-76EA-48E6-A1D2-13B974E791F5}" dt="2020-06-29T01:37:02.964" v="4" actId="47"/>
        <pc:sldMkLst>
          <pc:docMk/>
          <pc:sldMk cId="0" sldId="420"/>
        </pc:sldMkLst>
      </pc:sldChg>
      <pc:sldChg chg="del">
        <pc:chgData name="Cai Jun" userId="57e790d697ad4281" providerId="LiveId" clId="{C3BE8EEE-76EA-48E6-A1D2-13B974E791F5}" dt="2020-06-29T01:37:03.167" v="5" actId="47"/>
        <pc:sldMkLst>
          <pc:docMk/>
          <pc:sldMk cId="0" sldId="421"/>
        </pc:sldMkLst>
      </pc:sldChg>
      <pc:sldChg chg="del">
        <pc:chgData name="Cai Jun" userId="57e790d697ad4281" providerId="LiveId" clId="{C3BE8EEE-76EA-48E6-A1D2-13B974E791F5}" dt="2020-06-29T01:37:03.370" v="6" actId="47"/>
        <pc:sldMkLst>
          <pc:docMk/>
          <pc:sldMk cId="0" sldId="422"/>
        </pc:sldMkLst>
      </pc:sldChg>
      <pc:sldChg chg="del">
        <pc:chgData name="Cai Jun" userId="57e790d697ad4281" providerId="LiveId" clId="{C3BE8EEE-76EA-48E6-A1D2-13B974E791F5}" dt="2020-06-29T01:37:03.714" v="8" actId="47"/>
        <pc:sldMkLst>
          <pc:docMk/>
          <pc:sldMk cId="0" sldId="423"/>
        </pc:sldMkLst>
      </pc:sldChg>
      <pc:sldChg chg="del">
        <pc:chgData name="Cai Jun" userId="57e790d697ad4281" providerId="LiveId" clId="{C3BE8EEE-76EA-48E6-A1D2-13B974E791F5}" dt="2020-06-29T01:37:04.082" v="10" actId="47"/>
        <pc:sldMkLst>
          <pc:docMk/>
          <pc:sldMk cId="0" sldId="424"/>
        </pc:sldMkLst>
      </pc:sldChg>
      <pc:sldChg chg="del">
        <pc:chgData name="Cai Jun" userId="57e790d697ad4281" providerId="LiveId" clId="{C3BE8EEE-76EA-48E6-A1D2-13B974E791F5}" dt="2020-06-29T01:37:04.443" v="11" actId="47"/>
        <pc:sldMkLst>
          <pc:docMk/>
          <pc:sldMk cId="0" sldId="425"/>
        </pc:sldMkLst>
      </pc:sldChg>
      <pc:sldChg chg="del">
        <pc:chgData name="Cai Jun" userId="57e790d697ad4281" providerId="LiveId" clId="{C3BE8EEE-76EA-48E6-A1D2-13B974E791F5}" dt="2020-06-29T01:37:05.130" v="12" actId="47"/>
        <pc:sldMkLst>
          <pc:docMk/>
          <pc:sldMk cId="0" sldId="426"/>
        </pc:sldMkLst>
      </pc:sldChg>
      <pc:sldChg chg="del">
        <pc:chgData name="Cai Jun" userId="57e790d697ad4281" providerId="LiveId" clId="{C3BE8EEE-76EA-48E6-A1D2-13B974E791F5}" dt="2020-06-29T01:37:02.619" v="3" actId="47"/>
        <pc:sldMkLst>
          <pc:docMk/>
          <pc:sldMk cId="0" sldId="458"/>
        </pc:sldMkLst>
      </pc:sldChg>
      <pc:sldChg chg="del">
        <pc:chgData name="Cai Jun" userId="57e790d697ad4281" providerId="LiveId" clId="{C3BE8EEE-76EA-48E6-A1D2-13B974E791F5}" dt="2020-06-29T01:37:03.558" v="7" actId="47"/>
        <pc:sldMkLst>
          <pc:docMk/>
          <pc:sldMk cId="0" sldId="460"/>
        </pc:sldMkLst>
      </pc:sldChg>
      <pc:sldChg chg="del">
        <pc:chgData name="Cai Jun" userId="57e790d697ad4281" providerId="LiveId" clId="{C3BE8EEE-76EA-48E6-A1D2-13B974E791F5}" dt="2020-06-29T01:37:03.886" v="9" actId="47"/>
        <pc:sldMkLst>
          <pc:docMk/>
          <pc:sldMk cId="0" sldId="461"/>
        </pc:sldMkLst>
      </pc:sldChg>
    </pc:docChg>
  </pc:docChgLst>
  <pc:docChgLst>
    <pc:chgData name="CAI JUN" userId="08ce88e1165b00db" providerId="LiveId" clId="{BEC4D8EC-3B38-4863-8FE9-B5C7F6EB80E5}"/>
    <pc:docChg chg="undo custSel addSld modSld">
      <pc:chgData name="CAI JUN" userId="08ce88e1165b00db" providerId="LiveId" clId="{BEC4D8EC-3B38-4863-8FE9-B5C7F6EB80E5}" dt="2020-06-09T05:09:03.984" v="2733" actId="1038"/>
      <pc:docMkLst>
        <pc:docMk/>
      </pc:docMkLst>
      <pc:sldChg chg="modSp">
        <pc:chgData name="CAI JUN" userId="08ce88e1165b00db" providerId="LiveId" clId="{BEC4D8EC-3B38-4863-8FE9-B5C7F6EB80E5}" dt="2020-06-07T05:57:30.294" v="183"/>
        <pc:sldMkLst>
          <pc:docMk/>
          <pc:sldMk cId="0" sldId="420"/>
        </pc:sldMkLst>
        <pc:graphicFrameChg chg="mod">
          <ac:chgData name="CAI JUN" userId="08ce88e1165b00db" providerId="LiveId" clId="{BEC4D8EC-3B38-4863-8FE9-B5C7F6EB80E5}" dt="2020-06-07T05:57:30.294" v="183"/>
          <ac:graphicFrameMkLst>
            <pc:docMk/>
            <pc:sldMk cId="0" sldId="420"/>
            <ac:graphicFrameMk id="7170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5:58:43.419" v="199"/>
        <pc:sldMkLst>
          <pc:docMk/>
          <pc:sldMk cId="0" sldId="422"/>
        </pc:sldMkLst>
        <pc:spChg chg="mod">
          <ac:chgData name="CAI JUN" userId="08ce88e1165b00db" providerId="LiveId" clId="{BEC4D8EC-3B38-4863-8FE9-B5C7F6EB80E5}" dt="2020-06-07T05:58:09.826" v="193"/>
          <ac:spMkLst>
            <pc:docMk/>
            <pc:sldMk cId="0" sldId="422"/>
            <ac:spMk id="9226" creationId="{00000000-0000-0000-0000-000000000000}"/>
          </ac:spMkLst>
        </pc:spChg>
        <pc:grpChg chg="mod">
          <ac:chgData name="CAI JUN" userId="08ce88e1165b00db" providerId="LiveId" clId="{BEC4D8EC-3B38-4863-8FE9-B5C7F6EB80E5}" dt="2020-06-07T05:58:09.826" v="193"/>
          <ac:grpSpMkLst>
            <pc:docMk/>
            <pc:sldMk cId="0" sldId="422"/>
            <ac:grpSpMk id="921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5:58:05.060" v="191"/>
          <ac:grpSpMkLst>
            <pc:docMk/>
            <pc:sldMk cId="0" sldId="422"/>
            <ac:grpSpMk id="9219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5:58:29.044" v="197"/>
          <ac:graphicFrameMkLst>
            <pc:docMk/>
            <pc:sldMk cId="0" sldId="422"/>
            <ac:graphicFrameMk id="92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43.419" v="199"/>
          <ac:graphicFrameMkLst>
            <pc:docMk/>
            <pc:sldMk cId="0" sldId="422"/>
            <ac:graphicFrameMk id="922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05.060" v="191"/>
          <ac:graphicFrameMkLst>
            <pc:docMk/>
            <pc:sldMk cId="0" sldId="422"/>
            <ac:graphicFrameMk id="922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05.060" v="191"/>
          <ac:graphicFrameMkLst>
            <pc:docMk/>
            <pc:sldMk cId="0" sldId="422"/>
            <ac:graphicFrameMk id="922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09.826" v="193"/>
          <ac:graphicFrameMkLst>
            <pc:docMk/>
            <pc:sldMk cId="0" sldId="422"/>
            <ac:graphicFrameMk id="9227" creationId="{00000000-0000-0000-0000-000000000000}"/>
          </ac:graphicFrameMkLst>
        </pc:graphicFrameChg>
      </pc:sldChg>
      <pc:sldChg chg="addSp delSp modSp mod">
        <pc:chgData name="CAI JUN" userId="08ce88e1165b00db" providerId="LiveId" clId="{BEC4D8EC-3B38-4863-8FE9-B5C7F6EB80E5}" dt="2020-06-07T06:06:57.348" v="336" actId="14100"/>
        <pc:sldMkLst>
          <pc:docMk/>
          <pc:sldMk cId="0" sldId="423"/>
        </pc:sldMkLst>
        <pc:graphicFrameChg chg="add mod">
          <ac:chgData name="CAI JUN" userId="08ce88e1165b00db" providerId="LiveId" clId="{BEC4D8EC-3B38-4863-8FE9-B5C7F6EB80E5}" dt="2020-06-07T06:06:57.348" v="336" actId="14100"/>
          <ac:graphicFrameMkLst>
            <pc:docMk/>
            <pc:sldMk cId="0" sldId="423"/>
            <ac:graphicFrameMk id="14" creationId="{52B097A2-FECE-4293-AEAF-E1A0C94524EF}"/>
          </ac:graphicFrameMkLst>
        </pc:graphicFrameChg>
        <pc:graphicFrameChg chg="del mod">
          <ac:chgData name="CAI JUN" userId="08ce88e1165b00db" providerId="LiveId" clId="{BEC4D8EC-3B38-4863-8FE9-B5C7F6EB80E5}" dt="2020-06-07T06:06:50.098" v="316" actId="478"/>
          <ac:graphicFrameMkLst>
            <pc:docMk/>
            <pc:sldMk cId="0" sldId="423"/>
            <ac:graphicFrameMk id="1126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0:13.982" v="224" actId="1035"/>
          <ac:graphicFrameMkLst>
            <pc:docMk/>
            <pc:sldMk cId="0" sldId="423"/>
            <ac:graphicFrameMk id="1127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49.372" v="215"/>
          <ac:graphicFrameMkLst>
            <pc:docMk/>
            <pc:sldMk cId="0" sldId="423"/>
            <ac:graphicFrameMk id="1127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57.326" v="217"/>
          <ac:graphicFrameMkLst>
            <pc:docMk/>
            <pc:sldMk cId="0" sldId="423"/>
            <ac:graphicFrameMk id="1127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41.622" v="213"/>
          <ac:graphicFrameMkLst>
            <pc:docMk/>
            <pc:sldMk cId="0" sldId="423"/>
            <ac:graphicFrameMk id="11277" creationId="{00000000-0000-0000-0000-000000000000}"/>
          </ac:graphicFrameMkLst>
        </pc:graphicFrameChg>
      </pc:sldChg>
      <pc:sldChg chg="addSp delSp modSp mod">
        <pc:chgData name="CAI JUN" userId="08ce88e1165b00db" providerId="LiveId" clId="{BEC4D8EC-3B38-4863-8FE9-B5C7F6EB80E5}" dt="2020-06-07T06:10:26.014" v="515" actId="1035"/>
        <pc:sldMkLst>
          <pc:docMk/>
          <pc:sldMk cId="0" sldId="424"/>
        </pc:sldMkLst>
        <pc:spChg chg="mod">
          <ac:chgData name="CAI JUN" userId="08ce88e1165b00db" providerId="LiveId" clId="{BEC4D8EC-3B38-4863-8FE9-B5C7F6EB80E5}" dt="2020-06-07T06:07:38.254" v="417" actId="1037"/>
          <ac:spMkLst>
            <pc:docMk/>
            <pc:sldMk cId="0" sldId="424"/>
            <ac:spMk id="13314" creationId="{00000000-0000-0000-0000-000000000000}"/>
          </ac:spMkLst>
        </pc:spChg>
        <pc:spChg chg="del mod">
          <ac:chgData name="CAI JUN" userId="08ce88e1165b00db" providerId="LiveId" clId="{BEC4D8EC-3B38-4863-8FE9-B5C7F6EB80E5}" dt="2020-06-07T06:09:28.363" v="485" actId="478"/>
          <ac:spMkLst>
            <pc:docMk/>
            <pc:sldMk cId="0" sldId="424"/>
            <ac:spMk id="13322" creationId="{00000000-0000-0000-0000-000000000000}"/>
          </ac:spMkLst>
        </pc:spChg>
        <pc:grpChg chg="del mod">
          <ac:chgData name="CAI JUN" userId="08ce88e1165b00db" providerId="LiveId" clId="{BEC4D8EC-3B38-4863-8FE9-B5C7F6EB80E5}" dt="2020-06-07T06:09:28.363" v="485" actId="478"/>
          <ac:grpSpMkLst>
            <pc:docMk/>
            <pc:sldMk cId="0" sldId="424"/>
            <ac:grpSpMk id="13317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6:04:53.919" v="300"/>
          <ac:graphicFrameMkLst>
            <pc:docMk/>
            <pc:sldMk cId="0" sldId="424"/>
            <ac:graphicFrameMk id="11" creationId="{7619FEBE-0F55-46DC-8FE3-AF24EE51E714}"/>
          </ac:graphicFrameMkLst>
        </pc:graphicFrameChg>
        <pc:graphicFrameChg chg="add del mod">
          <ac:chgData name="CAI JUN" userId="08ce88e1165b00db" providerId="LiveId" clId="{BEC4D8EC-3B38-4863-8FE9-B5C7F6EB80E5}" dt="2020-06-07T06:04:39.060" v="291"/>
          <ac:graphicFrameMkLst>
            <pc:docMk/>
            <pc:sldMk cId="0" sldId="424"/>
            <ac:graphicFrameMk id="12" creationId="{92C1903E-8162-41B7-A7FE-CEBC2AC21FD6}"/>
          </ac:graphicFrameMkLst>
        </pc:graphicFrameChg>
        <pc:graphicFrameChg chg="add mod">
          <ac:chgData name="CAI JUN" userId="08ce88e1165b00db" providerId="LiveId" clId="{BEC4D8EC-3B38-4863-8FE9-B5C7F6EB80E5}" dt="2020-06-07T06:07:31.551" v="410" actId="1038"/>
          <ac:graphicFrameMkLst>
            <pc:docMk/>
            <pc:sldMk cId="0" sldId="424"/>
            <ac:graphicFrameMk id="13" creationId="{9F5FC2E1-72B0-4C8D-BD5E-A4BDE1EB1013}"/>
          </ac:graphicFrameMkLst>
        </pc:graphicFrameChg>
        <pc:graphicFrameChg chg="add mod">
          <ac:chgData name="CAI JUN" userId="08ce88e1165b00db" providerId="LiveId" clId="{BEC4D8EC-3B38-4863-8FE9-B5C7F6EB80E5}" dt="2020-06-07T06:10:08.592" v="494" actId="1076"/>
          <ac:graphicFrameMkLst>
            <pc:docMk/>
            <pc:sldMk cId="0" sldId="424"/>
            <ac:graphicFrameMk id="14" creationId="{62C72194-424B-41C4-A081-51529AB8E158}"/>
          </ac:graphicFrameMkLst>
        </pc:graphicFrameChg>
        <pc:graphicFrameChg chg="add mod">
          <ac:chgData name="CAI JUN" userId="08ce88e1165b00db" providerId="LiveId" clId="{BEC4D8EC-3B38-4863-8FE9-B5C7F6EB80E5}" dt="2020-06-07T06:10:02.717" v="492" actId="1076"/>
          <ac:graphicFrameMkLst>
            <pc:docMk/>
            <pc:sldMk cId="0" sldId="424"/>
            <ac:graphicFrameMk id="15" creationId="{976CD045-9F6C-42C2-B09F-100AC7E1FCC5}"/>
          </ac:graphicFrameMkLst>
        </pc:graphicFrameChg>
        <pc:graphicFrameChg chg="del mod">
          <ac:chgData name="CAI JUN" userId="08ce88e1165b00db" providerId="LiveId" clId="{BEC4D8EC-3B38-4863-8FE9-B5C7F6EB80E5}" dt="2020-06-07T06:08:21.441" v="426" actId="478"/>
          <ac:graphicFrameMkLst>
            <pc:docMk/>
            <pc:sldMk cId="0" sldId="424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0:10.389" v="495" actId="1076"/>
          <ac:graphicFrameMkLst>
            <pc:docMk/>
            <pc:sldMk cId="0" sldId="424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0:26.014" v="515" actId="1035"/>
          <ac:graphicFrameMkLst>
            <pc:docMk/>
            <pc:sldMk cId="0" sldId="424"/>
            <ac:graphicFrameMk id="13319" creationId="{00000000-0000-0000-0000-000000000000}"/>
          </ac:graphicFrameMkLst>
        </pc:graphicFrameChg>
        <pc:graphicFrameChg chg="add del mod">
          <ac:chgData name="CAI JUN" userId="08ce88e1165b00db" providerId="LiveId" clId="{BEC4D8EC-3B38-4863-8FE9-B5C7F6EB80E5}" dt="2020-06-07T06:07:25.051" v="400" actId="478"/>
          <ac:graphicFrameMkLst>
            <pc:docMk/>
            <pc:sldMk cId="0" sldId="424"/>
            <ac:graphicFrameMk id="13320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6:10:04.561" v="493" actId="478"/>
          <ac:graphicFrameMkLst>
            <pc:docMk/>
            <pc:sldMk cId="0" sldId="424"/>
            <ac:graphicFrameMk id="13321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11:40.452" v="530"/>
        <pc:sldMkLst>
          <pc:docMk/>
          <pc:sldMk cId="0" sldId="425"/>
        </pc:sldMkLst>
        <pc:graphicFrameChg chg="mod">
          <ac:chgData name="CAI JUN" userId="08ce88e1165b00db" providerId="LiveId" clId="{BEC4D8EC-3B38-4863-8FE9-B5C7F6EB80E5}" dt="2020-06-07T06:10:46.170" v="517"/>
          <ac:graphicFrameMkLst>
            <pc:docMk/>
            <pc:sldMk cId="0" sldId="425"/>
            <ac:graphicFrameMk id="143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40.452" v="530"/>
          <ac:graphicFrameMkLst>
            <pc:docMk/>
            <pc:sldMk cId="0" sldId="425"/>
            <ac:graphicFrameMk id="1434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32.842" v="528"/>
          <ac:graphicFrameMkLst>
            <pc:docMk/>
            <pc:sldMk cId="0" sldId="425"/>
            <ac:graphicFrameMk id="1434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0:54.905" v="519"/>
          <ac:graphicFrameMkLst>
            <pc:docMk/>
            <pc:sldMk cId="0" sldId="425"/>
            <ac:graphicFrameMk id="15565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04.123" v="521"/>
          <ac:graphicFrameMkLst>
            <pc:docMk/>
            <pc:sldMk cId="0" sldId="425"/>
            <ac:graphicFrameMk id="15565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11.780" v="523"/>
          <ac:graphicFrameMkLst>
            <pc:docMk/>
            <pc:sldMk cId="0" sldId="425"/>
            <ac:graphicFrameMk id="15565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19.405" v="525"/>
          <ac:graphicFrameMkLst>
            <pc:docMk/>
            <pc:sldMk cId="0" sldId="425"/>
            <ac:graphicFrameMk id="155660" creationId="{00000000-0000-0000-0000-000000000000}"/>
          </ac:graphicFrameMkLst>
        </pc:graphicFrameChg>
      </pc:sldChg>
      <pc:sldChg chg="addSp delSp modSp">
        <pc:chgData name="CAI JUN" userId="08ce88e1165b00db" providerId="LiveId" clId="{BEC4D8EC-3B38-4863-8FE9-B5C7F6EB80E5}" dt="2020-06-07T06:12:23.530" v="539"/>
        <pc:sldMkLst>
          <pc:docMk/>
          <pc:sldMk cId="0" sldId="426"/>
        </pc:sldMkLst>
        <pc:spChg chg="mod">
          <ac:chgData name="CAI JUN" userId="08ce88e1165b00db" providerId="LiveId" clId="{BEC4D8EC-3B38-4863-8FE9-B5C7F6EB80E5}" dt="2020-06-07T06:11:54.655" v="532"/>
          <ac:spMkLst>
            <pc:docMk/>
            <pc:sldMk cId="0" sldId="426"/>
            <ac:spMk id="13" creationId="{23194FEF-073C-4AA6-9955-A13051A4A76C}"/>
          </ac:spMkLst>
        </pc:spChg>
        <pc:grpChg chg="add mod">
          <ac:chgData name="CAI JUN" userId="08ce88e1165b00db" providerId="LiveId" clId="{BEC4D8EC-3B38-4863-8FE9-B5C7F6EB80E5}" dt="2020-06-07T06:11:54.655" v="532"/>
          <ac:grpSpMkLst>
            <pc:docMk/>
            <pc:sldMk cId="0" sldId="426"/>
            <ac:grpSpMk id="10" creationId="{7DF035EF-E1C2-40EF-A934-C5EC30A95CB1}"/>
          </ac:grpSpMkLst>
        </pc:grpChg>
        <pc:grpChg chg="mod">
          <ac:chgData name="CAI JUN" userId="08ce88e1165b00db" providerId="LiveId" clId="{BEC4D8EC-3B38-4863-8FE9-B5C7F6EB80E5}" dt="2020-06-07T06:11:54.655" v="532"/>
          <ac:grpSpMkLst>
            <pc:docMk/>
            <pc:sldMk cId="0" sldId="426"/>
            <ac:grpSpMk id="11" creationId="{C35BCE35-36EA-49B5-A1F7-2DDF88C1617A}"/>
          </ac:grpSpMkLst>
        </pc:grpChg>
        <pc:grpChg chg="del">
          <ac:chgData name="CAI JUN" userId="08ce88e1165b00db" providerId="LiveId" clId="{BEC4D8EC-3B38-4863-8FE9-B5C7F6EB80E5}" dt="2020-06-07T06:11:54.045" v="531" actId="478"/>
          <ac:grpSpMkLst>
            <pc:docMk/>
            <pc:sldMk cId="0" sldId="426"/>
            <ac:grpSpMk id="15365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11:54.655" v="532"/>
          <ac:graphicFrameMkLst>
            <pc:docMk/>
            <pc:sldMk cId="0" sldId="426"/>
            <ac:graphicFrameMk id="12" creationId="{9FCA9E45-B748-4500-A135-831F50AE13A7}"/>
          </ac:graphicFrameMkLst>
        </pc:graphicFrameChg>
        <pc:graphicFrameChg chg="mod">
          <ac:chgData name="CAI JUN" userId="08ce88e1165b00db" providerId="LiveId" clId="{BEC4D8EC-3B38-4863-8FE9-B5C7F6EB80E5}" dt="2020-06-07T06:11:54.655" v="532"/>
          <ac:graphicFrameMkLst>
            <pc:docMk/>
            <pc:sldMk cId="0" sldId="426"/>
            <ac:graphicFrameMk id="14" creationId="{2BF66EC7-97E0-4F5C-B923-A6A50C9F8AC8}"/>
          </ac:graphicFrameMkLst>
        </pc:graphicFrameChg>
        <pc:graphicFrameChg chg="mod">
          <ac:chgData name="CAI JUN" userId="08ce88e1165b00db" providerId="LiveId" clId="{BEC4D8EC-3B38-4863-8FE9-B5C7F6EB80E5}" dt="2020-06-07T06:12:05.467" v="535"/>
          <ac:graphicFrameMkLst>
            <pc:docMk/>
            <pc:sldMk cId="0" sldId="426"/>
            <ac:graphicFrameMk id="1536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15.061" v="537"/>
          <ac:graphicFrameMkLst>
            <pc:docMk/>
            <pc:sldMk cId="0" sldId="426"/>
            <ac:graphicFrameMk id="15667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23.530" v="539"/>
          <ac:graphicFrameMkLst>
            <pc:docMk/>
            <pc:sldMk cId="0" sldId="426"/>
            <ac:graphicFrameMk id="15667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13:39.155" v="560" actId="1038"/>
        <pc:sldMkLst>
          <pc:docMk/>
          <pc:sldMk cId="0" sldId="432"/>
        </pc:sldMkLst>
        <pc:spChg chg="mod">
          <ac:chgData name="CAI JUN" userId="08ce88e1165b00db" providerId="LiveId" clId="{BEC4D8EC-3B38-4863-8FE9-B5C7F6EB80E5}" dt="2020-06-07T06:13:00.123" v="547"/>
          <ac:spMkLst>
            <pc:docMk/>
            <pc:sldMk cId="0" sldId="432"/>
            <ac:spMk id="17418" creationId="{00000000-0000-0000-0000-000000000000}"/>
          </ac:spMkLst>
        </pc:spChg>
        <pc:spChg chg="mod">
          <ac:chgData name="CAI JUN" userId="08ce88e1165b00db" providerId="LiveId" clId="{BEC4D8EC-3B38-4863-8FE9-B5C7F6EB80E5}" dt="2020-06-07T06:12:49.483" v="545"/>
          <ac:spMkLst>
            <pc:docMk/>
            <pc:sldMk cId="0" sldId="432"/>
            <ac:spMk id="17419" creationId="{00000000-0000-0000-0000-000000000000}"/>
          </ac:spMkLst>
        </pc:spChg>
        <pc:grpChg chg="mod">
          <ac:chgData name="CAI JUN" userId="08ce88e1165b00db" providerId="LiveId" clId="{BEC4D8EC-3B38-4863-8FE9-B5C7F6EB80E5}" dt="2020-06-07T06:12:44.858" v="543"/>
          <ac:grpSpMkLst>
            <pc:docMk/>
            <pc:sldMk cId="0" sldId="432"/>
            <ac:grpSpMk id="1741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12:49.483" v="545"/>
          <ac:grpSpMkLst>
            <pc:docMk/>
            <pc:sldMk cId="0" sldId="432"/>
            <ac:grpSpMk id="1741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13:00.123" v="547"/>
          <ac:grpSpMkLst>
            <pc:docMk/>
            <pc:sldMk cId="0" sldId="432"/>
            <ac:grpSpMk id="17413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13:25.952" v="550"/>
          <ac:graphicFrameMkLst>
            <pc:docMk/>
            <pc:sldMk cId="0" sldId="432"/>
            <ac:graphicFrameMk id="1741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3:00.123" v="547"/>
          <ac:graphicFrameMkLst>
            <pc:docMk/>
            <pc:sldMk cId="0" sldId="432"/>
            <ac:graphicFrameMk id="1741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3:39.155" v="560" actId="1038"/>
          <ac:graphicFrameMkLst>
            <pc:docMk/>
            <pc:sldMk cId="0" sldId="432"/>
            <ac:graphicFrameMk id="174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44.858" v="543"/>
          <ac:graphicFrameMkLst>
            <pc:docMk/>
            <pc:sldMk cId="0" sldId="432"/>
            <ac:graphicFrameMk id="1742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44.858" v="543"/>
          <ac:graphicFrameMkLst>
            <pc:docMk/>
            <pc:sldMk cId="0" sldId="432"/>
            <ac:graphicFrameMk id="17422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17:00.889" v="587"/>
        <pc:sldMkLst>
          <pc:docMk/>
          <pc:sldMk cId="0" sldId="433"/>
        </pc:sldMkLst>
        <pc:graphicFrameChg chg="mod">
          <ac:chgData name="CAI JUN" userId="08ce88e1165b00db" providerId="LiveId" clId="{BEC4D8EC-3B38-4863-8FE9-B5C7F6EB80E5}" dt="2020-06-07T06:15:49.327" v="562"/>
          <ac:graphicFrameMkLst>
            <pc:docMk/>
            <pc:sldMk cId="0" sldId="433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5:56.592" v="564"/>
          <ac:graphicFrameMkLst>
            <pc:docMk/>
            <pc:sldMk cId="0" sldId="433"/>
            <ac:graphicFrameMk id="184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6:58.983" v="586"/>
          <ac:graphicFrameMkLst>
            <pc:docMk/>
            <pc:sldMk cId="0" sldId="433"/>
            <ac:graphicFrameMk id="1844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00.889" v="587"/>
          <ac:graphicFrameMkLst>
            <pc:docMk/>
            <pc:sldMk cId="0" sldId="433"/>
            <ac:graphicFrameMk id="1844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6:27.530" v="581" actId="1038"/>
          <ac:graphicFrameMkLst>
            <pc:docMk/>
            <pc:sldMk cId="0" sldId="433"/>
            <ac:graphicFrameMk id="156686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18:22.967" v="601"/>
        <pc:sldMkLst>
          <pc:docMk/>
          <pc:sldMk cId="0" sldId="434"/>
        </pc:sldMkLst>
        <pc:spChg chg="mod">
          <ac:chgData name="CAI JUN" userId="08ce88e1165b00db" providerId="LiveId" clId="{BEC4D8EC-3B38-4863-8FE9-B5C7F6EB80E5}" dt="2020-06-07T06:17:15.389" v="589"/>
          <ac:spMkLst>
            <pc:docMk/>
            <pc:sldMk cId="0" sldId="434"/>
            <ac:spMk id="19467" creationId="{00000000-0000-0000-0000-000000000000}"/>
          </ac:spMkLst>
        </pc:spChg>
        <pc:spChg chg="mod">
          <ac:chgData name="CAI JUN" userId="08ce88e1165b00db" providerId="LiveId" clId="{BEC4D8EC-3B38-4863-8FE9-B5C7F6EB80E5}" dt="2020-06-07T06:17:51.530" v="596"/>
          <ac:spMkLst>
            <pc:docMk/>
            <pc:sldMk cId="0" sldId="434"/>
            <ac:spMk id="19470" creationId="{00000000-0000-0000-0000-000000000000}"/>
          </ac:spMkLst>
        </pc:spChg>
        <pc:grpChg chg="mod">
          <ac:chgData name="CAI JUN" userId="08ce88e1165b00db" providerId="LiveId" clId="{BEC4D8EC-3B38-4863-8FE9-B5C7F6EB80E5}" dt="2020-06-07T06:17:15.389" v="589"/>
          <ac:grpSpMkLst>
            <pc:docMk/>
            <pc:sldMk cId="0" sldId="434"/>
            <ac:grpSpMk id="1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17:51.530" v="596"/>
          <ac:grpSpMkLst>
            <pc:docMk/>
            <pc:sldMk cId="0" sldId="434"/>
            <ac:grpSpMk id="16391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17:32.561" v="594"/>
          <ac:graphicFrameMkLst>
            <pc:docMk/>
            <pc:sldMk cId="0" sldId="434"/>
            <ac:graphicFrameMk id="1946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15.389" v="589"/>
          <ac:graphicFrameMkLst>
            <pc:docMk/>
            <pc:sldMk cId="0" sldId="434"/>
            <ac:graphicFrameMk id="1946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24.108" v="591"/>
          <ac:graphicFrameMkLst>
            <pc:docMk/>
            <pc:sldMk cId="0" sldId="434"/>
            <ac:graphicFrameMk id="1946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51.530" v="596"/>
          <ac:graphicFrameMkLst>
            <pc:docMk/>
            <pc:sldMk cId="0" sldId="434"/>
            <ac:graphicFrameMk id="1946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8:22.967" v="601"/>
          <ac:graphicFrameMkLst>
            <pc:docMk/>
            <pc:sldMk cId="0" sldId="434"/>
            <ac:graphicFrameMk id="15872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8:02.045" v="599"/>
          <ac:graphicFrameMkLst>
            <pc:docMk/>
            <pc:sldMk cId="0" sldId="434"/>
            <ac:graphicFrameMk id="158733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22:14.327" v="636"/>
        <pc:sldMkLst>
          <pc:docMk/>
          <pc:sldMk cId="0" sldId="435"/>
        </pc:sldMkLst>
        <pc:spChg chg="mod">
          <ac:chgData name="CAI JUN" userId="08ce88e1165b00db" providerId="LiveId" clId="{BEC4D8EC-3B38-4863-8FE9-B5C7F6EB80E5}" dt="2020-06-07T06:22:14.327" v="636"/>
          <ac:spMkLst>
            <pc:docMk/>
            <pc:sldMk cId="0" sldId="435"/>
            <ac:spMk id="21513" creationId="{00000000-0000-0000-0000-000000000000}"/>
          </ac:spMkLst>
        </pc:spChg>
        <pc:spChg chg="mod">
          <ac:chgData name="CAI JUN" userId="08ce88e1165b00db" providerId="LiveId" clId="{BEC4D8EC-3B38-4863-8FE9-B5C7F6EB80E5}" dt="2020-06-07T06:22:06.467" v="634"/>
          <ac:spMkLst>
            <pc:docMk/>
            <pc:sldMk cId="0" sldId="435"/>
            <ac:spMk id="21516" creationId="{00000000-0000-0000-0000-000000000000}"/>
          </ac:spMkLst>
        </pc:spChg>
        <pc:spChg chg="mod">
          <ac:chgData name="CAI JUN" userId="08ce88e1165b00db" providerId="LiveId" clId="{BEC4D8EC-3B38-4863-8FE9-B5C7F6EB80E5}" dt="2020-06-07T06:22:06.467" v="634"/>
          <ac:spMkLst>
            <pc:docMk/>
            <pc:sldMk cId="0" sldId="435"/>
            <ac:spMk id="21517" creationId="{00000000-0000-0000-0000-000000000000}"/>
          </ac:spMkLst>
        </pc:spChg>
        <pc:spChg chg="mod">
          <ac:chgData name="CAI JUN" userId="08ce88e1165b00db" providerId="LiveId" clId="{BEC4D8EC-3B38-4863-8FE9-B5C7F6EB80E5}" dt="2020-06-07T06:21:36.045" v="631"/>
          <ac:spMkLst>
            <pc:docMk/>
            <pc:sldMk cId="0" sldId="435"/>
            <ac:spMk id="21518" creationId="{00000000-0000-0000-0000-000000000000}"/>
          </ac:spMkLst>
        </pc:spChg>
        <pc:spChg chg="mod">
          <ac:chgData name="CAI JUN" userId="08ce88e1165b00db" providerId="LiveId" clId="{BEC4D8EC-3B38-4863-8FE9-B5C7F6EB80E5}" dt="2020-06-07T06:21:21.077" v="629"/>
          <ac:spMkLst>
            <pc:docMk/>
            <pc:sldMk cId="0" sldId="435"/>
            <ac:spMk id="21522" creationId="{00000000-0000-0000-0000-000000000000}"/>
          </ac:spMkLst>
        </pc:spChg>
        <pc:grpChg chg="mod">
          <ac:chgData name="CAI JUN" userId="08ce88e1165b00db" providerId="LiveId" clId="{BEC4D8EC-3B38-4863-8FE9-B5C7F6EB80E5}" dt="2020-06-07T06:22:06.467" v="634"/>
          <ac:grpSpMkLst>
            <pc:docMk/>
            <pc:sldMk cId="0" sldId="435"/>
            <ac:grpSpMk id="2151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1:21.077" v="629"/>
          <ac:grpSpMkLst>
            <pc:docMk/>
            <pc:sldMk cId="0" sldId="435"/>
            <ac:grpSpMk id="14855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06.467" v="634"/>
          <ac:grpSpMkLst>
            <pc:docMk/>
            <pc:sldMk cId="0" sldId="435"/>
            <ac:grpSpMk id="148560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1:36.045" v="631"/>
          <ac:grpSpMkLst>
            <pc:docMk/>
            <pc:sldMk cId="0" sldId="435"/>
            <ac:grpSpMk id="148563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14.327" v="636"/>
          <ac:grpSpMkLst>
            <pc:docMk/>
            <pc:sldMk cId="0" sldId="435"/>
            <ac:grpSpMk id="148567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21:05.030" v="625"/>
          <ac:graphicFrameMkLst>
            <pc:docMk/>
            <pc:sldMk cId="0" sldId="435"/>
            <ac:graphicFrameMk id="2150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14.327" v="636"/>
          <ac:graphicFrameMkLst>
            <pc:docMk/>
            <pc:sldMk cId="0" sldId="435"/>
            <ac:graphicFrameMk id="2151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06.467" v="634"/>
          <ac:graphicFrameMkLst>
            <pc:docMk/>
            <pc:sldMk cId="0" sldId="435"/>
            <ac:graphicFrameMk id="2151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1:56.530" v="632"/>
          <ac:graphicFrameMkLst>
            <pc:docMk/>
            <pc:sldMk cId="0" sldId="435"/>
            <ac:graphicFrameMk id="2151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1:21.077" v="629"/>
          <ac:graphicFrameMkLst>
            <pc:docMk/>
            <pc:sldMk cId="0" sldId="435"/>
            <ac:graphicFrameMk id="215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1:21.077" v="629"/>
          <ac:graphicFrameMkLst>
            <pc:docMk/>
            <pc:sldMk cId="0" sldId="435"/>
            <ac:graphicFrameMk id="21521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52:11.967" v="663" actId="113"/>
        <pc:sldMkLst>
          <pc:docMk/>
          <pc:sldMk cId="0" sldId="436"/>
        </pc:sldMkLst>
        <pc:spChg chg="mod">
          <ac:chgData name="CAI JUN" userId="08ce88e1165b00db" providerId="LiveId" clId="{BEC4D8EC-3B38-4863-8FE9-B5C7F6EB80E5}" dt="2020-06-07T06:22:32.655" v="638"/>
          <ac:spMkLst>
            <pc:docMk/>
            <pc:sldMk cId="0" sldId="436"/>
            <ac:spMk id="2" creationId="{00000000-0000-0000-0000-000000000000}"/>
          </ac:spMkLst>
        </pc:spChg>
        <pc:spChg chg="mod">
          <ac:chgData name="CAI JUN" userId="08ce88e1165b00db" providerId="LiveId" clId="{BEC4D8EC-3B38-4863-8FE9-B5C7F6EB80E5}" dt="2020-06-07T06:52:11.967" v="663" actId="113"/>
          <ac:spMkLst>
            <pc:docMk/>
            <pc:sldMk cId="0" sldId="436"/>
            <ac:spMk id="22537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43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58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59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0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1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2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3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4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5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6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7" creationId="{00000000-0000-0000-0000-000000000000}"/>
          </ac:spMkLst>
        </pc:spChg>
        <pc:spChg chg="mod">
          <ac:chgData name="CAI JUN" userId="08ce88e1165b00db" providerId="LiveId" clId="{BEC4D8EC-3B38-4863-8FE9-B5C7F6EB80E5}" dt="2020-06-07T06:24:16.764" v="654" actId="113"/>
          <ac:spMkLst>
            <pc:docMk/>
            <pc:sldMk cId="0" sldId="436"/>
            <ac:spMk id="22568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9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0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1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2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3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4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5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6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7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8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9" creationId="{00000000-0000-0000-0000-000000000000}"/>
          </ac:spMkLst>
        </pc:spChg>
        <pc:spChg chg="mod">
          <ac:chgData name="CAI JUN" userId="08ce88e1165b00db" providerId="LiveId" clId="{BEC4D8EC-3B38-4863-8FE9-B5C7F6EB80E5}" dt="2020-06-07T06:24:13.545" v="653" actId="113"/>
          <ac:spMkLst>
            <pc:docMk/>
            <pc:sldMk cId="0" sldId="436"/>
            <ac:spMk id="22580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1" creationId="{00000000-0000-0000-0000-000000000000}"/>
          </ac:spMkLst>
        </pc:spChg>
        <pc:spChg chg="mod">
          <ac:chgData name="CAI JUN" userId="08ce88e1165b00db" providerId="LiveId" clId="{BEC4D8EC-3B38-4863-8FE9-B5C7F6EB80E5}" dt="2020-06-07T06:23:30.686" v="651" actId="113"/>
          <ac:spMkLst>
            <pc:docMk/>
            <pc:sldMk cId="0" sldId="436"/>
            <ac:spMk id="22582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3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4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5" creationId="{00000000-0000-0000-0000-000000000000}"/>
          </ac:spMkLst>
        </pc:spChg>
        <pc:spChg chg="mod">
          <ac:chgData name="CAI JUN" userId="08ce88e1165b00db" providerId="LiveId" clId="{BEC4D8EC-3B38-4863-8FE9-B5C7F6EB80E5}" dt="2020-06-07T06:22:48.264" v="642"/>
          <ac:spMkLst>
            <pc:docMk/>
            <pc:sldMk cId="0" sldId="436"/>
            <ac:spMk id="22589" creationId="{00000000-0000-0000-0000-000000000000}"/>
          </ac:spMkLst>
        </pc:spChg>
        <pc:spChg chg="mod">
          <ac:chgData name="CAI JUN" userId="08ce88e1165b00db" providerId="LiveId" clId="{BEC4D8EC-3B38-4863-8FE9-B5C7F6EB80E5}" dt="2020-06-07T06:22:48.264" v="642"/>
          <ac:spMkLst>
            <pc:docMk/>
            <pc:sldMk cId="0" sldId="436"/>
            <ac:spMk id="159752" creationId="{00000000-0000-0000-0000-000000000000}"/>
          </ac:spMkLst>
        </pc:spChg>
        <pc:grpChg chg="mod">
          <ac:chgData name="CAI JUN" userId="08ce88e1165b00db" providerId="LiveId" clId="{BEC4D8EC-3B38-4863-8FE9-B5C7F6EB80E5}" dt="2020-06-07T06:22:48.264" v="642"/>
          <ac:grpSpMkLst>
            <pc:docMk/>
            <pc:sldMk cId="0" sldId="436"/>
            <ac:grpSpMk id="22530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32.655" v="638"/>
          <ac:grpSpMkLst>
            <pc:docMk/>
            <pc:sldMk cId="0" sldId="436"/>
            <ac:grpSpMk id="2253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3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4:49.045" v="662" actId="1076"/>
          <ac:grpSpMkLst>
            <pc:docMk/>
            <pc:sldMk cId="0" sldId="436"/>
            <ac:grpSpMk id="2253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3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4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6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7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0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3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4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6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7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48.264" v="642"/>
          <ac:grpSpMkLst>
            <pc:docMk/>
            <pc:sldMk cId="0" sldId="436"/>
            <ac:grpSpMk id="22590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24:39.420" v="659"/>
          <ac:graphicFrameMkLst>
            <pc:docMk/>
            <pc:sldMk cId="0" sldId="436"/>
            <ac:graphicFrameMk id="2253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4:43.842" v="661"/>
          <ac:graphicFrameMkLst>
            <pc:docMk/>
            <pc:sldMk cId="0" sldId="436"/>
            <ac:graphicFrameMk id="2253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4:49.045" v="662" actId="1076"/>
          <ac:graphicFrameMkLst>
            <pc:docMk/>
            <pc:sldMk cId="0" sldId="436"/>
            <ac:graphicFrameMk id="225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3:19.374" v="648"/>
          <ac:graphicFrameMkLst>
            <pc:docMk/>
            <pc:sldMk cId="0" sldId="436"/>
            <ac:graphicFrameMk id="2254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3:25.842" v="650"/>
          <ac:graphicFrameMkLst>
            <pc:docMk/>
            <pc:sldMk cId="0" sldId="436"/>
            <ac:graphicFrameMk id="2254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32.655" v="638"/>
          <ac:graphicFrameMkLst>
            <pc:docMk/>
            <pc:sldMk cId="0" sldId="436"/>
            <ac:graphicFrameMk id="2258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48.264" v="642"/>
          <ac:graphicFrameMkLst>
            <pc:docMk/>
            <pc:sldMk cId="0" sldId="436"/>
            <ac:graphicFrameMk id="2258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48.264" v="642"/>
          <ac:graphicFrameMkLst>
            <pc:docMk/>
            <pc:sldMk cId="0" sldId="436"/>
            <ac:graphicFrameMk id="22592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7:34:07.205" v="1672"/>
        <pc:sldMkLst>
          <pc:docMk/>
          <pc:sldMk cId="0" sldId="437"/>
        </pc:sldMkLst>
        <pc:spChg chg="mod">
          <ac:chgData name="CAI JUN" userId="08ce88e1165b00db" providerId="LiveId" clId="{BEC4D8EC-3B38-4863-8FE9-B5C7F6EB80E5}" dt="2020-06-07T07:20:15.913" v="1430" actId="1036"/>
          <ac:spMkLst>
            <pc:docMk/>
            <pc:sldMk cId="0" sldId="437"/>
            <ac:spMk id="12" creationId="{00000000-0000-0000-0000-000000000000}"/>
          </ac:spMkLst>
        </pc:spChg>
        <pc:spChg chg="mod">
          <ac:chgData name="CAI JUN" userId="08ce88e1165b00db" providerId="LiveId" clId="{BEC4D8EC-3B38-4863-8FE9-B5C7F6EB80E5}" dt="2020-06-07T07:20:15.913" v="1430" actId="1036"/>
          <ac:spMkLst>
            <pc:docMk/>
            <pc:sldMk cId="0" sldId="437"/>
            <ac:spMk id="13" creationId="{00000000-0000-0000-0000-000000000000}"/>
          </ac:spMkLst>
        </pc:spChg>
        <pc:spChg chg="add del mod">
          <ac:chgData name="CAI JUN" userId="08ce88e1165b00db" providerId="LiveId" clId="{BEC4D8EC-3B38-4863-8FE9-B5C7F6EB80E5}" dt="2020-06-07T07:22:26.195" v="1496" actId="1076"/>
          <ac:spMkLst>
            <pc:docMk/>
            <pc:sldMk cId="0" sldId="437"/>
            <ac:spMk id="25604" creationId="{00000000-0000-0000-0000-000000000000}"/>
          </ac:spMkLst>
        </pc:spChg>
        <pc:spChg chg="mod">
          <ac:chgData name="CAI JUN" userId="08ce88e1165b00db" providerId="LiveId" clId="{BEC4D8EC-3B38-4863-8FE9-B5C7F6EB80E5}" dt="2020-06-07T07:33:32.939" v="1669" actId="1076"/>
          <ac:spMkLst>
            <pc:docMk/>
            <pc:sldMk cId="0" sldId="437"/>
            <ac:spMk id="25612" creationId="{00000000-0000-0000-0000-000000000000}"/>
          </ac:spMkLst>
        </pc:spChg>
        <pc:spChg chg="mod">
          <ac:chgData name="CAI JUN" userId="08ce88e1165b00db" providerId="LiveId" clId="{BEC4D8EC-3B38-4863-8FE9-B5C7F6EB80E5}" dt="2020-06-07T07:33:32.939" v="1669" actId="1076"/>
          <ac:spMkLst>
            <pc:docMk/>
            <pc:sldMk cId="0" sldId="437"/>
            <ac:spMk id="25613" creationId="{00000000-0000-0000-0000-000000000000}"/>
          </ac:spMkLst>
        </pc:spChg>
        <pc:grpChg chg="mod">
          <ac:chgData name="CAI JUN" userId="08ce88e1165b00db" providerId="LiveId" clId="{BEC4D8EC-3B38-4863-8FE9-B5C7F6EB80E5}" dt="2020-06-07T07:33:32.939" v="1669" actId="1076"/>
          <ac:grpSpMkLst>
            <pc:docMk/>
            <pc:sldMk cId="0" sldId="437"/>
            <ac:grpSpMk id="160775" creationId="{00000000-0000-0000-0000-000000000000}"/>
          </ac:grpSpMkLst>
        </pc:grpChg>
        <pc:graphicFrameChg chg="add mod ord">
          <ac:chgData name="CAI JUN" userId="08ce88e1165b00db" providerId="LiveId" clId="{BEC4D8EC-3B38-4863-8FE9-B5C7F6EB80E5}" dt="2020-06-07T07:33:04.658" v="1648" actId="1037"/>
          <ac:graphicFrameMkLst>
            <pc:docMk/>
            <pc:sldMk cId="0" sldId="437"/>
            <ac:graphicFrameMk id="18" creationId="{29E67F41-C023-4D7C-AB7B-41D5E7F493DA}"/>
          </ac:graphicFrameMkLst>
        </pc:graphicFrameChg>
        <pc:graphicFrameChg chg="add mod">
          <ac:chgData name="CAI JUN" userId="08ce88e1165b00db" providerId="LiveId" clId="{BEC4D8EC-3B38-4863-8FE9-B5C7F6EB80E5}" dt="2020-06-07T07:31:04.205" v="1603" actId="1076"/>
          <ac:graphicFrameMkLst>
            <pc:docMk/>
            <pc:sldMk cId="0" sldId="437"/>
            <ac:graphicFrameMk id="19" creationId="{DB2F51B1-1DF4-415C-B3D5-9ADF72B7C1D8}"/>
          </ac:graphicFrameMkLst>
        </pc:graphicFrameChg>
        <pc:graphicFrameChg chg="mod">
          <ac:chgData name="CAI JUN" userId="08ce88e1165b00db" providerId="LiveId" clId="{BEC4D8EC-3B38-4863-8FE9-B5C7F6EB80E5}" dt="2020-06-07T07:33:19.236" v="1667" actId="1076"/>
          <ac:graphicFrameMkLst>
            <pc:docMk/>
            <pc:sldMk cId="0" sldId="437"/>
            <ac:graphicFrameMk id="16077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32:48.361" v="1619" actId="1038"/>
          <ac:graphicFrameMkLst>
            <pc:docMk/>
            <pc:sldMk cId="0" sldId="437"/>
            <ac:graphicFrameMk id="160779" creationId="{00000000-0000-0000-0000-000000000000}"/>
          </ac:graphicFrameMkLst>
        </pc:graphicFrameChg>
        <pc:cxnChg chg="add del mod">
          <ac:chgData name="CAI JUN" userId="08ce88e1165b00db" providerId="LiveId" clId="{BEC4D8EC-3B38-4863-8FE9-B5C7F6EB80E5}" dt="2020-06-07T07:33:00.970" v="1639" actId="1037"/>
          <ac:cxnSpMkLst>
            <pc:docMk/>
            <pc:sldMk cId="0" sldId="437"/>
            <ac:cxnSpMk id="3" creationId="{6C545594-930E-457C-8F1D-0700F4D00309}"/>
          </ac:cxnSpMkLst>
        </pc:cxnChg>
        <pc:cxnChg chg="add del mod">
          <ac:chgData name="CAI JUN" userId="08ce88e1165b00db" providerId="LiveId" clId="{BEC4D8EC-3B38-4863-8FE9-B5C7F6EB80E5}" dt="2020-06-07T07:28:15.804" v="1575" actId="478"/>
          <ac:cxnSpMkLst>
            <pc:docMk/>
            <pc:sldMk cId="0" sldId="437"/>
            <ac:cxnSpMk id="5" creationId="{73054396-079F-4049-8EC0-9AFF726F6B9F}"/>
          </ac:cxnSpMkLst>
        </pc:cxnChg>
      </pc:sldChg>
      <pc:sldChg chg="modSp mod">
        <pc:chgData name="CAI JUN" userId="08ce88e1165b00db" providerId="LiveId" clId="{BEC4D8EC-3B38-4863-8FE9-B5C7F6EB80E5}" dt="2020-06-07T07:47:05.625" v="1952" actId="207"/>
        <pc:sldMkLst>
          <pc:docMk/>
          <pc:sldMk cId="0" sldId="438"/>
        </pc:sldMkLst>
        <pc:spChg chg="mod">
          <ac:chgData name="CAI JUN" userId="08ce88e1165b00db" providerId="LiveId" clId="{BEC4D8EC-3B38-4863-8FE9-B5C7F6EB80E5}" dt="2020-06-07T07:46:34.281" v="1942"/>
          <ac:spMkLst>
            <pc:docMk/>
            <pc:sldMk cId="0" sldId="438"/>
            <ac:spMk id="26634" creationId="{00000000-0000-0000-0000-000000000000}"/>
          </ac:spMkLst>
        </pc:spChg>
        <pc:spChg chg="mod">
          <ac:chgData name="CAI JUN" userId="08ce88e1165b00db" providerId="LiveId" clId="{BEC4D8EC-3B38-4863-8FE9-B5C7F6EB80E5}" dt="2020-06-07T07:47:05.625" v="1952" actId="207"/>
          <ac:spMkLst>
            <pc:docMk/>
            <pc:sldMk cId="0" sldId="438"/>
            <ac:spMk id="26635" creationId="{00000000-0000-0000-0000-000000000000}"/>
          </ac:spMkLst>
        </pc:spChg>
        <pc:spChg chg="mod">
          <ac:chgData name="CAI JUN" userId="08ce88e1165b00db" providerId="LiveId" clId="{BEC4D8EC-3B38-4863-8FE9-B5C7F6EB80E5}" dt="2020-06-07T06:56:34.780" v="728" actId="113"/>
          <ac:spMkLst>
            <pc:docMk/>
            <pc:sldMk cId="0" sldId="438"/>
            <ac:spMk id="26637" creationId="{00000000-0000-0000-0000-000000000000}"/>
          </ac:spMkLst>
        </pc:spChg>
        <pc:spChg chg="mod">
          <ac:chgData name="CAI JUN" userId="08ce88e1165b00db" providerId="LiveId" clId="{BEC4D8EC-3B38-4863-8FE9-B5C7F6EB80E5}" dt="2020-06-07T06:56:34.780" v="728" actId="113"/>
          <ac:spMkLst>
            <pc:docMk/>
            <pc:sldMk cId="0" sldId="438"/>
            <ac:spMk id="26638" creationId="{00000000-0000-0000-0000-000000000000}"/>
          </ac:spMkLst>
        </pc:spChg>
        <pc:spChg chg="mod">
          <ac:chgData name="CAI JUN" userId="08ce88e1165b00db" providerId="LiveId" clId="{BEC4D8EC-3B38-4863-8FE9-B5C7F6EB80E5}" dt="2020-06-07T06:56:34.780" v="728" actId="113"/>
          <ac:spMkLst>
            <pc:docMk/>
            <pc:sldMk cId="0" sldId="438"/>
            <ac:spMk id="26639" creationId="{00000000-0000-0000-0000-000000000000}"/>
          </ac:spMkLst>
        </pc:spChg>
        <pc:spChg chg="mod">
          <ac:chgData name="CAI JUN" userId="08ce88e1165b00db" providerId="LiveId" clId="{BEC4D8EC-3B38-4863-8FE9-B5C7F6EB80E5}" dt="2020-06-07T06:56:40.092" v="729" actId="113"/>
          <ac:spMkLst>
            <pc:docMk/>
            <pc:sldMk cId="0" sldId="438"/>
            <ac:spMk id="26640" creationId="{00000000-0000-0000-0000-000000000000}"/>
          </ac:spMkLst>
        </pc:spChg>
        <pc:spChg chg="mod">
          <ac:chgData name="CAI JUN" userId="08ce88e1165b00db" providerId="LiveId" clId="{BEC4D8EC-3B38-4863-8FE9-B5C7F6EB80E5}" dt="2020-06-07T06:56:49.405" v="730" actId="114"/>
          <ac:spMkLst>
            <pc:docMk/>
            <pc:sldMk cId="0" sldId="438"/>
            <ac:spMk id="26641" creationId="{00000000-0000-0000-0000-000000000000}"/>
          </ac:spMkLst>
        </pc:spChg>
        <pc:spChg chg="mod">
          <ac:chgData name="CAI JUN" userId="08ce88e1165b00db" providerId="LiveId" clId="{BEC4D8EC-3B38-4863-8FE9-B5C7F6EB80E5}" dt="2020-06-07T06:56:51.764" v="731" actId="114"/>
          <ac:spMkLst>
            <pc:docMk/>
            <pc:sldMk cId="0" sldId="438"/>
            <ac:spMk id="26642" creationId="{00000000-0000-0000-0000-000000000000}"/>
          </ac:spMkLst>
        </pc:spChg>
        <pc:spChg chg="mod">
          <ac:chgData name="CAI JUN" userId="08ce88e1165b00db" providerId="LiveId" clId="{BEC4D8EC-3B38-4863-8FE9-B5C7F6EB80E5}" dt="2020-06-07T06:56:56.311" v="732" actId="114"/>
          <ac:spMkLst>
            <pc:docMk/>
            <pc:sldMk cId="0" sldId="438"/>
            <ac:spMk id="26643" creationId="{00000000-0000-0000-0000-000000000000}"/>
          </ac:spMkLst>
        </pc:spChg>
        <pc:grpChg chg="mod">
          <ac:chgData name="CAI JUN" userId="08ce88e1165b00db" providerId="LiveId" clId="{BEC4D8EC-3B38-4863-8FE9-B5C7F6EB80E5}" dt="2020-06-07T07:46:34.281" v="1942"/>
          <ac:grpSpMkLst>
            <pc:docMk/>
            <pc:sldMk cId="0" sldId="438"/>
            <ac:grpSpMk id="2663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46:34.281" v="1942"/>
          <ac:grpSpMkLst>
            <pc:docMk/>
            <pc:sldMk cId="0" sldId="438"/>
            <ac:grpSpMk id="2663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6:40.092" v="729" actId="113"/>
          <ac:grpSpMkLst>
            <pc:docMk/>
            <pc:sldMk cId="0" sldId="438"/>
            <ac:grpSpMk id="161809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57:07.811" v="738" actId="14100"/>
          <ac:graphicFrameMkLst>
            <pc:docMk/>
            <pc:sldMk cId="0" sldId="438"/>
            <ac:graphicFrameMk id="2560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46:55.828" v="1950"/>
          <ac:graphicFrameMkLst>
            <pc:docMk/>
            <pc:sldMk cId="0" sldId="438"/>
            <ac:graphicFrameMk id="2663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46:34.281" v="1942"/>
          <ac:graphicFrameMkLst>
            <pc:docMk/>
            <pc:sldMk cId="0" sldId="438"/>
            <ac:graphicFrameMk id="26633" creationId="{00000000-0000-0000-0000-000000000000}"/>
          </ac:graphicFrameMkLst>
        </pc:graphicFrameChg>
      </pc:sldChg>
      <pc:sldChg chg="addSp delSp modSp mod">
        <pc:chgData name="CAI JUN" userId="08ce88e1165b00db" providerId="LiveId" clId="{BEC4D8EC-3B38-4863-8FE9-B5C7F6EB80E5}" dt="2020-06-07T07:48:08.531" v="1965"/>
        <pc:sldMkLst>
          <pc:docMk/>
          <pc:sldMk cId="0" sldId="439"/>
        </pc:sldMkLst>
        <pc:spChg chg="mod">
          <ac:chgData name="CAI JUN" userId="08ce88e1165b00db" providerId="LiveId" clId="{BEC4D8EC-3B38-4863-8FE9-B5C7F6EB80E5}" dt="2020-06-07T07:47:26.985" v="1955"/>
          <ac:spMkLst>
            <pc:docMk/>
            <pc:sldMk cId="0" sldId="439"/>
            <ac:spMk id="26" creationId="{B16DDA29-F174-4801-80B3-84A8F7C3CADD}"/>
          </ac:spMkLst>
        </pc:spChg>
        <pc:spChg chg="mod">
          <ac:chgData name="CAI JUN" userId="08ce88e1165b00db" providerId="LiveId" clId="{BEC4D8EC-3B38-4863-8FE9-B5C7F6EB80E5}" dt="2020-06-07T07:47:48.110" v="1963" actId="207"/>
          <ac:spMkLst>
            <pc:docMk/>
            <pc:sldMk cId="0" sldId="439"/>
            <ac:spMk id="27" creationId="{72140CBE-2C98-4BDE-9A54-4F7ED2F7682B}"/>
          </ac:spMkLst>
        </pc:spChg>
        <pc:spChg chg="mod">
          <ac:chgData name="CAI JUN" userId="08ce88e1165b00db" providerId="LiveId" clId="{BEC4D8EC-3B38-4863-8FE9-B5C7F6EB80E5}" dt="2020-06-07T06:57:55.983" v="748"/>
          <ac:spMkLst>
            <pc:docMk/>
            <pc:sldMk cId="0" sldId="439"/>
            <ac:spMk id="27660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1.889" v="740" actId="113"/>
          <ac:spMkLst>
            <pc:docMk/>
            <pc:sldMk cId="0" sldId="439"/>
            <ac:spMk id="27663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4.499" v="741" actId="114"/>
          <ac:spMkLst>
            <pc:docMk/>
            <pc:sldMk cId="0" sldId="439"/>
            <ac:spMk id="27664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6.999" v="742" actId="114"/>
          <ac:spMkLst>
            <pc:docMk/>
            <pc:sldMk cId="0" sldId="439"/>
            <ac:spMk id="27665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9.733" v="743" actId="114"/>
          <ac:spMkLst>
            <pc:docMk/>
            <pc:sldMk cId="0" sldId="439"/>
            <ac:spMk id="27666" creationId="{00000000-0000-0000-0000-000000000000}"/>
          </ac:spMkLst>
        </pc:spChg>
        <pc:spChg chg="mod">
          <ac:chgData name="CAI JUN" userId="08ce88e1165b00db" providerId="LiveId" clId="{BEC4D8EC-3B38-4863-8FE9-B5C7F6EB80E5}" dt="2020-06-07T06:57:24.327" v="739" actId="113"/>
          <ac:spMkLst>
            <pc:docMk/>
            <pc:sldMk cId="0" sldId="439"/>
            <ac:spMk id="27668" creationId="{00000000-0000-0000-0000-000000000000}"/>
          </ac:spMkLst>
        </pc:spChg>
        <pc:spChg chg="mod">
          <ac:chgData name="CAI JUN" userId="08ce88e1165b00db" providerId="LiveId" clId="{BEC4D8EC-3B38-4863-8FE9-B5C7F6EB80E5}" dt="2020-06-07T06:57:24.327" v="739" actId="113"/>
          <ac:spMkLst>
            <pc:docMk/>
            <pc:sldMk cId="0" sldId="439"/>
            <ac:spMk id="27669" creationId="{00000000-0000-0000-0000-000000000000}"/>
          </ac:spMkLst>
        </pc:spChg>
        <pc:spChg chg="mod">
          <ac:chgData name="CAI JUN" userId="08ce88e1165b00db" providerId="LiveId" clId="{BEC4D8EC-3B38-4863-8FE9-B5C7F6EB80E5}" dt="2020-06-07T06:57:24.327" v="739" actId="113"/>
          <ac:spMkLst>
            <pc:docMk/>
            <pc:sldMk cId="0" sldId="439"/>
            <ac:spMk id="27670" creationId="{00000000-0000-0000-0000-000000000000}"/>
          </ac:spMkLst>
        </pc:spChg>
        <pc:grpChg chg="add mod">
          <ac:chgData name="CAI JUN" userId="08ce88e1165b00db" providerId="LiveId" clId="{BEC4D8EC-3B38-4863-8FE9-B5C7F6EB80E5}" dt="2020-06-07T07:47:26.985" v="1955"/>
          <ac:grpSpMkLst>
            <pc:docMk/>
            <pc:sldMk cId="0" sldId="439"/>
            <ac:grpSpMk id="23" creationId="{028608D8-8B6D-4496-B27D-EE4F4A491079}"/>
          </ac:grpSpMkLst>
        </pc:grpChg>
        <pc:grpChg chg="mod">
          <ac:chgData name="CAI JUN" userId="08ce88e1165b00db" providerId="LiveId" clId="{BEC4D8EC-3B38-4863-8FE9-B5C7F6EB80E5}" dt="2020-06-07T07:47:26.985" v="1955"/>
          <ac:grpSpMkLst>
            <pc:docMk/>
            <pc:sldMk cId="0" sldId="439"/>
            <ac:grpSpMk id="24" creationId="{6F742E3D-7251-4601-A205-997141A9D629}"/>
          </ac:grpSpMkLst>
        </pc:grpChg>
        <pc:grpChg chg="mod">
          <ac:chgData name="CAI JUN" userId="08ce88e1165b00db" providerId="LiveId" clId="{BEC4D8EC-3B38-4863-8FE9-B5C7F6EB80E5}" dt="2020-06-07T06:57:31.889" v="740" actId="113"/>
          <ac:grpSpMkLst>
            <pc:docMk/>
            <pc:sldMk cId="0" sldId="439"/>
            <ac:grpSpMk id="2765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7:55.983" v="748"/>
          <ac:grpSpMkLst>
            <pc:docMk/>
            <pc:sldMk cId="0" sldId="439"/>
            <ac:grpSpMk id="27654" creationId="{00000000-0000-0000-0000-000000000000}"/>
          </ac:grpSpMkLst>
        </pc:grpChg>
        <pc:grpChg chg="del">
          <ac:chgData name="CAI JUN" userId="08ce88e1165b00db" providerId="LiveId" clId="{BEC4D8EC-3B38-4863-8FE9-B5C7F6EB80E5}" dt="2020-06-07T06:56:24.670" v="726" actId="478"/>
          <ac:grpSpMkLst>
            <pc:docMk/>
            <pc:sldMk cId="0" sldId="439"/>
            <ac:grpSpMk id="27655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7:47:26.985" v="1955"/>
          <ac:graphicFrameMkLst>
            <pc:docMk/>
            <pc:sldMk cId="0" sldId="439"/>
            <ac:graphicFrameMk id="25" creationId="{5EC24A7B-C99A-4C86-8A15-9E20C2E9618C}"/>
          </ac:graphicFrameMkLst>
        </pc:graphicFrameChg>
        <pc:graphicFrameChg chg="mod">
          <ac:chgData name="CAI JUN" userId="08ce88e1165b00db" providerId="LiveId" clId="{BEC4D8EC-3B38-4863-8FE9-B5C7F6EB80E5}" dt="2020-06-07T07:48:08.531" v="1965"/>
          <ac:graphicFrameMkLst>
            <pc:docMk/>
            <pc:sldMk cId="0" sldId="439"/>
            <ac:graphicFrameMk id="2765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7:55.983" v="748"/>
          <ac:graphicFrameMkLst>
            <pc:docMk/>
            <pc:sldMk cId="0" sldId="439"/>
            <ac:graphicFrameMk id="2766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7:55.983" v="748"/>
          <ac:graphicFrameMkLst>
            <pc:docMk/>
            <pc:sldMk cId="0" sldId="439"/>
            <ac:graphicFrameMk id="27662" creationId="{00000000-0000-0000-0000-000000000000}"/>
          </ac:graphicFrameMkLst>
        </pc:graphicFrameChg>
      </pc:sldChg>
      <pc:sldChg chg="delSp modSp mod">
        <pc:chgData name="CAI JUN" userId="08ce88e1165b00db" providerId="LiveId" clId="{BEC4D8EC-3B38-4863-8FE9-B5C7F6EB80E5}" dt="2020-06-07T08:00:24.297" v="2078"/>
        <pc:sldMkLst>
          <pc:docMk/>
          <pc:sldMk cId="0" sldId="440"/>
        </pc:sldMkLst>
        <pc:spChg chg="mod">
          <ac:chgData name="CAI JUN" userId="08ce88e1165b00db" providerId="LiveId" clId="{BEC4D8EC-3B38-4863-8FE9-B5C7F6EB80E5}" dt="2020-06-07T07:03:12.436" v="863" actId="1076"/>
          <ac:spMkLst>
            <pc:docMk/>
            <pc:sldMk cId="0" sldId="440"/>
            <ac:spMk id="27654" creationId="{00000000-0000-0000-0000-000000000000}"/>
          </ac:spMkLst>
        </pc:spChg>
        <pc:spChg chg="mod">
          <ac:chgData name="CAI JUN" userId="08ce88e1165b00db" providerId="LiveId" clId="{BEC4D8EC-3B38-4863-8FE9-B5C7F6EB80E5}" dt="2020-06-07T08:00:24.297" v="2078"/>
          <ac:spMkLst>
            <pc:docMk/>
            <pc:sldMk cId="0" sldId="440"/>
            <ac:spMk id="28674" creationId="{00000000-0000-0000-0000-000000000000}"/>
          </ac:spMkLst>
        </pc:spChg>
        <pc:spChg chg="mod">
          <ac:chgData name="CAI JUN" userId="08ce88e1165b00db" providerId="LiveId" clId="{BEC4D8EC-3B38-4863-8FE9-B5C7F6EB80E5}" dt="2020-06-07T07:03:44.108" v="870" actId="113"/>
          <ac:spMkLst>
            <pc:docMk/>
            <pc:sldMk cId="0" sldId="440"/>
            <ac:spMk id="28683" creationId="{00000000-0000-0000-0000-000000000000}"/>
          </ac:spMkLst>
        </pc:spChg>
        <pc:spChg chg="mod">
          <ac:chgData name="CAI JUN" userId="08ce88e1165b00db" providerId="LiveId" clId="{BEC4D8EC-3B38-4863-8FE9-B5C7F6EB80E5}" dt="2020-06-07T07:03:52.264" v="871" actId="114"/>
          <ac:spMkLst>
            <pc:docMk/>
            <pc:sldMk cId="0" sldId="440"/>
            <ac:spMk id="28684" creationId="{00000000-0000-0000-0000-000000000000}"/>
          </ac:spMkLst>
        </pc:spChg>
        <pc:spChg chg="mod">
          <ac:chgData name="CAI JUN" userId="08ce88e1165b00db" providerId="LiveId" clId="{BEC4D8EC-3B38-4863-8FE9-B5C7F6EB80E5}" dt="2020-06-07T07:03:54.592" v="872" actId="114"/>
          <ac:spMkLst>
            <pc:docMk/>
            <pc:sldMk cId="0" sldId="440"/>
            <ac:spMk id="28685" creationId="{00000000-0000-0000-0000-000000000000}"/>
          </ac:spMkLst>
        </pc:spChg>
        <pc:spChg chg="mod">
          <ac:chgData name="CAI JUN" userId="08ce88e1165b00db" providerId="LiveId" clId="{BEC4D8EC-3B38-4863-8FE9-B5C7F6EB80E5}" dt="2020-06-07T07:03:57.233" v="873" actId="114"/>
          <ac:spMkLst>
            <pc:docMk/>
            <pc:sldMk cId="0" sldId="440"/>
            <ac:spMk id="28686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87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88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89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90" creationId="{00000000-0000-0000-0000-000000000000}"/>
          </ac:spMkLst>
        </pc:spChg>
        <pc:grpChg chg="mod">
          <ac:chgData name="CAI JUN" userId="08ce88e1165b00db" providerId="LiveId" clId="{BEC4D8EC-3B38-4863-8FE9-B5C7F6EB80E5}" dt="2020-06-07T07:51:20.781" v="2003" actId="1038"/>
          <ac:grpSpMkLst>
            <pc:docMk/>
            <pc:sldMk cId="0" sldId="440"/>
            <ac:grpSpMk id="16589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03:44.108" v="870" actId="113"/>
          <ac:grpSpMkLst>
            <pc:docMk/>
            <pc:sldMk cId="0" sldId="440"/>
            <ac:grpSpMk id="165904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7:51:13.656" v="1994" actId="1035"/>
          <ac:graphicFrameMkLst>
            <pc:docMk/>
            <pc:sldMk cId="0" sldId="440"/>
            <ac:graphicFrameMk id="27655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7:02:48.842" v="859" actId="478"/>
          <ac:graphicFrameMkLst>
            <pc:docMk/>
            <pc:sldMk cId="0" sldId="440"/>
            <ac:graphicFrameMk id="2867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4:04.092" v="876"/>
          <ac:graphicFrameMkLst>
            <pc:docMk/>
            <pc:sldMk cId="0" sldId="440"/>
            <ac:graphicFrameMk id="16590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35:03.470" v="1685" actId="14100"/>
          <ac:graphicFrameMkLst>
            <pc:docMk/>
            <pc:sldMk cId="0" sldId="440"/>
            <ac:graphicFrameMk id="16591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35:10.439" v="1696" actId="1036"/>
          <ac:graphicFrameMkLst>
            <pc:docMk/>
            <pc:sldMk cId="0" sldId="440"/>
            <ac:graphicFrameMk id="165912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8:00:30.156" v="2081" actId="6549"/>
        <pc:sldMkLst>
          <pc:docMk/>
          <pc:sldMk cId="0" sldId="441"/>
        </pc:sldMkLst>
        <pc:spChg chg="add del mod">
          <ac:chgData name="CAI JUN" userId="08ce88e1165b00db" providerId="LiveId" clId="{BEC4D8EC-3B38-4863-8FE9-B5C7F6EB80E5}" dt="2020-06-07T07:56:58.828" v="2060" actId="478"/>
          <ac:spMkLst>
            <pc:docMk/>
            <pc:sldMk cId="0" sldId="441"/>
            <ac:spMk id="18" creationId="{7D2D18B8-2990-4B57-A95A-30507E9A551B}"/>
          </ac:spMkLst>
        </pc:spChg>
        <pc:spChg chg="add 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19" creationId="{907B3FCB-645A-41C4-A562-8E3B53984C5D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2" creationId="{492FD66D-D820-4150-9993-830D7BE264D4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3" creationId="{63594E56-1FC1-496D-B7EC-012655E4AC1D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4" creationId="{4F6A9A2A-B635-4F92-863C-302B7F5F64D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5" creationId="{7C2D4B57-F2E8-4FD2-B091-5968A3F99E7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7" creationId="{D2167F6E-71B7-4709-8187-93628C4C3797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8" creationId="{8C189BCE-294D-4307-B9D8-D56C065F936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9" creationId="{4A217677-C50E-4881-9FF6-B238D53EB37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30" creationId="{B0F9189D-7C8D-4B6D-9145-472B91E87076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3" creationId="{C1AB6AB3-7C9F-45C4-93D8-72EEF518A1E3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4" creationId="{90F22B84-D8EF-4DB5-B916-7D7CAF15C117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5" creationId="{73B3E44F-FA4A-4B48-87BB-4B20DD3F0951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6" creationId="{9E0A6794-51DB-4110-B670-97AE9A849BC2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8" creationId="{B050DD4C-576E-4664-A5C1-482273AFC96F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9" creationId="{93410EB6-570A-4525-A131-8D5DDE6F2F7E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40" creationId="{85BF56C9-972F-4A7F-9110-9ECED937A761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41" creationId="{E270BE70-C9C1-42A8-86D9-0B2CFBE909DD}"/>
          </ac:spMkLst>
        </pc:spChg>
        <pc:spChg chg="add del mod">
          <ac:chgData name="CAI JUN" userId="08ce88e1165b00db" providerId="LiveId" clId="{BEC4D8EC-3B38-4863-8FE9-B5C7F6EB80E5}" dt="2020-06-07T07:58:36.734" v="2067" actId="478"/>
          <ac:spMkLst>
            <pc:docMk/>
            <pc:sldMk cId="0" sldId="441"/>
            <ac:spMk id="42" creationId="{3628F70E-6721-46D6-929F-D5C1E26BD897}"/>
          </ac:spMkLst>
        </pc:spChg>
        <pc:spChg chg="add mod">
          <ac:chgData name="CAI JUN" userId="08ce88e1165b00db" providerId="LiveId" clId="{BEC4D8EC-3B38-4863-8FE9-B5C7F6EB80E5}" dt="2020-06-07T08:00:30.156" v="2081" actId="6549"/>
          <ac:spMkLst>
            <pc:docMk/>
            <pc:sldMk cId="0" sldId="441"/>
            <ac:spMk id="43" creationId="{B36881DA-F653-4DB1-8051-943BE95CD4B1}"/>
          </ac:spMkLst>
        </pc:spChg>
        <pc:spChg chg="del">
          <ac:chgData name="CAI JUN" userId="08ce88e1165b00db" providerId="LiveId" clId="{BEC4D8EC-3B38-4863-8FE9-B5C7F6EB80E5}" dt="2020-06-07T07:02:59.217" v="860" actId="478"/>
          <ac:spMkLst>
            <pc:docMk/>
            <pc:sldMk cId="0" sldId="441"/>
            <ac:spMk id="29698" creationId="{00000000-0000-0000-0000-000000000000}"/>
          </ac:spMkLst>
        </pc:spChg>
        <pc:spChg chg="del mod">
          <ac:chgData name="CAI JUN" userId="08ce88e1165b00db" providerId="LiveId" clId="{BEC4D8EC-3B38-4863-8FE9-B5C7F6EB80E5}" dt="2020-06-07T07:04:59.764" v="885" actId="478"/>
          <ac:spMkLst>
            <pc:docMk/>
            <pc:sldMk cId="0" sldId="441"/>
            <ac:spMk id="29700" creationId="{00000000-0000-0000-0000-000000000000}"/>
          </ac:spMkLst>
        </pc:spChg>
        <pc:grpChg chg="add del mod">
          <ac:chgData name="CAI JUN" userId="08ce88e1165b00db" providerId="LiveId" clId="{BEC4D8EC-3B38-4863-8FE9-B5C7F6EB80E5}" dt="2020-06-07T07:51:36.859" v="2004" actId="478"/>
          <ac:grpSpMkLst>
            <pc:docMk/>
            <pc:sldMk cId="0" sldId="441"/>
            <ac:grpSpMk id="21" creationId="{B7ADCC0E-BD43-4613-857D-48E298687909}"/>
          </ac:grpSpMkLst>
        </pc:grpChg>
        <pc:grpChg chg="add del mod">
          <ac:chgData name="CAI JUN" userId="08ce88e1165b00db" providerId="LiveId" clId="{BEC4D8EC-3B38-4863-8FE9-B5C7F6EB80E5}" dt="2020-06-07T07:51:36.859" v="2004" actId="478"/>
          <ac:grpSpMkLst>
            <pc:docMk/>
            <pc:sldMk cId="0" sldId="441"/>
            <ac:grpSpMk id="26" creationId="{9DBC9640-FA0A-43AE-BFBE-FFCDFE291FCC}"/>
          </ac:grpSpMkLst>
        </pc:grpChg>
        <pc:grpChg chg="add mod">
          <ac:chgData name="CAI JUN" userId="08ce88e1165b00db" providerId="LiveId" clId="{BEC4D8EC-3B38-4863-8FE9-B5C7F6EB80E5}" dt="2020-06-07T07:51:37.516" v="2005"/>
          <ac:grpSpMkLst>
            <pc:docMk/>
            <pc:sldMk cId="0" sldId="441"/>
            <ac:grpSpMk id="32" creationId="{35B6E2A8-697C-40EB-8D1C-9C9DBDBFC0DE}"/>
          </ac:grpSpMkLst>
        </pc:grpChg>
        <pc:grpChg chg="add mod">
          <ac:chgData name="CAI JUN" userId="08ce88e1165b00db" providerId="LiveId" clId="{BEC4D8EC-3B38-4863-8FE9-B5C7F6EB80E5}" dt="2020-06-07T07:51:37.516" v="2005"/>
          <ac:grpSpMkLst>
            <pc:docMk/>
            <pc:sldMk cId="0" sldId="441"/>
            <ac:grpSpMk id="37" creationId="{2E52371A-5F25-40F8-93BF-16C594A058F9}"/>
          </ac:grpSpMkLst>
        </pc:grpChg>
        <pc:grpChg chg="del">
          <ac:chgData name="CAI JUN" userId="08ce88e1165b00db" providerId="LiveId" clId="{BEC4D8EC-3B38-4863-8FE9-B5C7F6EB80E5}" dt="2020-06-07T07:04:59.764" v="885" actId="478"/>
          <ac:grpSpMkLst>
            <pc:docMk/>
            <pc:sldMk cId="0" sldId="441"/>
            <ac:grpSpMk id="29702" creationId="{00000000-0000-0000-0000-000000000000}"/>
          </ac:grpSpMkLst>
        </pc:grpChg>
        <pc:grpChg chg="del">
          <ac:chgData name="CAI JUN" userId="08ce88e1165b00db" providerId="LiveId" clId="{BEC4D8EC-3B38-4863-8FE9-B5C7F6EB80E5}" dt="2020-06-07T07:04:59.764" v="885" actId="478"/>
          <ac:grpSpMkLst>
            <pc:docMk/>
            <pc:sldMk cId="0" sldId="441"/>
            <ac:grpSpMk id="29703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7:51:36.859" v="2004" actId="478"/>
          <ac:graphicFrameMkLst>
            <pc:docMk/>
            <pc:sldMk cId="0" sldId="441"/>
            <ac:graphicFrameMk id="20" creationId="{C4985ADD-7F13-40B3-807C-C93EF83CFE66}"/>
          </ac:graphicFrameMkLst>
        </pc:graphicFrameChg>
        <pc:graphicFrameChg chg="add mod">
          <ac:chgData name="CAI JUN" userId="08ce88e1165b00db" providerId="LiveId" clId="{BEC4D8EC-3B38-4863-8FE9-B5C7F6EB80E5}" dt="2020-06-07T07:51:37.516" v="2005"/>
          <ac:graphicFrameMkLst>
            <pc:docMk/>
            <pc:sldMk cId="0" sldId="441"/>
            <ac:graphicFrameMk id="31" creationId="{50397C57-D5EF-4E61-903B-02621F1F58C5}"/>
          </ac:graphicFrameMkLst>
        </pc:graphicFrameChg>
        <pc:graphicFrameChg chg="del">
          <ac:chgData name="CAI JUN" userId="08ce88e1165b00db" providerId="LiveId" clId="{BEC4D8EC-3B38-4863-8FE9-B5C7F6EB80E5}" dt="2020-06-07T07:03:01.764" v="861" actId="478"/>
          <ac:graphicFrameMkLst>
            <pc:docMk/>
            <pc:sldMk cId="0" sldId="441"/>
            <ac:graphicFrameMk id="29699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7:04:59.764" v="885" actId="478"/>
          <ac:graphicFrameMkLst>
            <pc:docMk/>
            <pc:sldMk cId="0" sldId="441"/>
            <ac:graphicFrameMk id="2970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5:27.545" v="891" actId="1076"/>
          <ac:graphicFrameMkLst>
            <pc:docMk/>
            <pc:sldMk cId="0" sldId="441"/>
            <ac:graphicFrameMk id="2970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5:32.624" v="898" actId="14100"/>
          <ac:graphicFrameMkLst>
            <pc:docMk/>
            <pc:sldMk cId="0" sldId="441"/>
            <ac:graphicFrameMk id="176153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4:30:47.059" v="137"/>
        <pc:sldMkLst>
          <pc:docMk/>
          <pc:sldMk cId="0" sldId="442"/>
        </pc:sldMkLst>
        <pc:spChg chg="mod">
          <ac:chgData name="CAI JUN" userId="08ce88e1165b00db" providerId="LiveId" clId="{BEC4D8EC-3B38-4863-8FE9-B5C7F6EB80E5}" dt="2020-06-07T04:30:47.059" v="137"/>
          <ac:spMkLst>
            <pc:docMk/>
            <pc:sldMk cId="0" sldId="442"/>
            <ac:spMk id="30727" creationId="{00000000-0000-0000-0000-000000000000}"/>
          </ac:spMkLst>
        </pc:spChg>
        <pc:spChg chg="mod">
          <ac:chgData name="CAI JUN" userId="08ce88e1165b00db" providerId="LiveId" clId="{BEC4D8EC-3B38-4863-8FE9-B5C7F6EB80E5}" dt="2020-06-07T04:30:38.278" v="135"/>
          <ac:spMkLst>
            <pc:docMk/>
            <pc:sldMk cId="0" sldId="442"/>
            <ac:spMk id="30729" creationId="{00000000-0000-0000-0000-000000000000}"/>
          </ac:spMkLst>
        </pc:spChg>
        <pc:grpChg chg="mod">
          <ac:chgData name="CAI JUN" userId="08ce88e1165b00db" providerId="LiveId" clId="{BEC4D8EC-3B38-4863-8FE9-B5C7F6EB80E5}" dt="2020-06-07T04:30:38.278" v="135"/>
          <ac:grpSpMkLst>
            <pc:docMk/>
            <pc:sldMk cId="0" sldId="442"/>
            <ac:grpSpMk id="16794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4:30:47.059" v="137"/>
          <ac:grpSpMkLst>
            <pc:docMk/>
            <pc:sldMk cId="0" sldId="442"/>
            <ac:grpSpMk id="167946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30:47.059" v="137"/>
          <ac:graphicFrameMkLst>
            <pc:docMk/>
            <pc:sldMk cId="0" sldId="442"/>
            <ac:graphicFrameMk id="3072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30:38.278" v="135"/>
          <ac:graphicFrameMkLst>
            <pc:docMk/>
            <pc:sldMk cId="0" sldId="442"/>
            <ac:graphicFrameMk id="3073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30:29.356" v="133"/>
          <ac:graphicFrameMkLst>
            <pc:docMk/>
            <pc:sldMk cId="0" sldId="442"/>
            <ac:graphicFrameMk id="167940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7:11:30.305" v="1018" actId="1037"/>
        <pc:sldMkLst>
          <pc:docMk/>
          <pc:sldMk cId="0" sldId="443"/>
        </pc:sldMkLst>
        <pc:spChg chg="mod">
          <ac:chgData name="CAI JUN" userId="08ce88e1165b00db" providerId="LiveId" clId="{BEC4D8EC-3B38-4863-8FE9-B5C7F6EB80E5}" dt="2020-06-07T07:07:26.795" v="914" actId="207"/>
          <ac:spMkLst>
            <pc:docMk/>
            <pc:sldMk cId="0" sldId="443"/>
            <ac:spMk id="37890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898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899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900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901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2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3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4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5" creationId="{00000000-0000-0000-0000-000000000000}"/>
          </ac:spMkLst>
        </pc:spChg>
        <pc:grpChg chg="mod">
          <ac:chgData name="CAI JUN" userId="08ce88e1165b00db" providerId="LiveId" clId="{BEC4D8EC-3B38-4863-8FE9-B5C7F6EB80E5}" dt="2020-06-07T07:10:31.733" v="996" actId="1037"/>
          <ac:grpSpMkLst>
            <pc:docMk/>
            <pc:sldMk cId="0" sldId="443"/>
            <ac:grpSpMk id="16896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1:30.305" v="1018" actId="1037"/>
          <ac:grpSpMkLst>
            <pc:docMk/>
            <pc:sldMk cId="0" sldId="443"/>
            <ac:grpSpMk id="168974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7:10:34.686" v="997" actId="1076"/>
          <ac:graphicFrameMkLst>
            <pc:docMk/>
            <pc:sldMk cId="0" sldId="44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7:55.295" v="921"/>
          <ac:graphicFrameMkLst>
            <pc:docMk/>
            <pc:sldMk cId="0" sldId="443"/>
            <ac:graphicFrameMk id="3686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0:37.420" v="998" actId="1076"/>
          <ac:graphicFrameMkLst>
            <pc:docMk/>
            <pc:sldMk cId="0" sldId="443"/>
            <ac:graphicFrameMk id="168981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7:42:17.970" v="1914"/>
        <pc:sldMkLst>
          <pc:docMk/>
          <pc:sldMk cId="0" sldId="444"/>
        </pc:sldMkLst>
        <pc:spChg chg="add del mod">
          <ac:chgData name="CAI JUN" userId="08ce88e1165b00db" providerId="LiveId" clId="{BEC4D8EC-3B38-4863-8FE9-B5C7F6EB80E5}" dt="2020-06-07T07:07:09.624" v="909" actId="478"/>
          <ac:spMkLst>
            <pc:docMk/>
            <pc:sldMk cId="0" sldId="444"/>
            <ac:spMk id="18" creationId="{FA56F156-7B12-4398-9FB2-6D227222FFE5}"/>
          </ac:spMkLst>
        </pc:spChg>
        <pc:spChg chg="add del mod">
          <ac:chgData name="CAI JUN" userId="08ce88e1165b00db" providerId="LiveId" clId="{BEC4D8EC-3B38-4863-8FE9-B5C7F6EB80E5}" dt="2020-06-07T07:07:36.842" v="915" actId="478"/>
          <ac:spMkLst>
            <pc:docMk/>
            <pc:sldMk cId="0" sldId="444"/>
            <ac:spMk id="19" creationId="{E683CCDF-AFF4-47F0-8B0F-6D80DE9B719A}"/>
          </ac:spMkLst>
        </pc:spChg>
        <pc:spChg chg="add mod">
          <ac:chgData name="CAI JUN" userId="08ce88e1165b00db" providerId="LiveId" clId="{BEC4D8EC-3B38-4863-8FE9-B5C7F6EB80E5}" dt="2020-06-07T07:07:37.467" v="916"/>
          <ac:spMkLst>
            <pc:docMk/>
            <pc:sldMk cId="0" sldId="444"/>
            <ac:spMk id="20" creationId="{6AF69AA7-4EA2-404A-801F-D1E67B5901C9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3" creationId="{3A1D86AD-8390-42A5-BEEF-281FB50831DC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4" creationId="{538292DA-899F-41B5-BCF7-C7B5311EB5E7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5" creationId="{1BD42C25-9D4F-4653-ACAF-EC1A1D0D0446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6" creationId="{F6A844D5-BCFE-4BB0-828D-AE72508D2158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8" creationId="{71A6B10D-63F2-428D-BC07-58FBFB01CC94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9" creationId="{4FC40220-7714-4F6D-AAFF-D165D72839DE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30" creationId="{DDDCBCD2-D59E-4FD0-B17A-22C24A4EC861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31" creationId="{3A836249-5361-4D4D-88DE-8F3CCEDA7063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5" creationId="{61A9F96B-520F-4E2A-B2FF-CBB54CDC01FD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6" creationId="{406856D8-5C8E-42DF-9B80-AC1610A0CD0D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7" creationId="{AB412C02-261D-4E7B-A962-4C45A37FBA61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8" creationId="{8D3211C0-B7AD-4D14-B3E5-1CCAB5D5F112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0" creationId="{97ADE6B7-4B7C-46B5-9E5E-58A2E3250A2A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1" creationId="{1217FC62-BE3A-4375-BF40-78CA9FB8E3F5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2" creationId="{01A52D56-F55F-4A63-87E1-8F328D4B6443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3" creationId="{C385EA93-3FE9-4C2B-BE97-660397224A93}"/>
          </ac:spMkLst>
        </pc:spChg>
        <pc:spChg chg="del">
          <ac:chgData name="CAI JUN" userId="08ce88e1165b00db" providerId="LiveId" clId="{BEC4D8EC-3B38-4863-8FE9-B5C7F6EB80E5}" dt="2020-06-07T04:33:35.461" v="174" actId="478"/>
          <ac:spMkLst>
            <pc:docMk/>
            <pc:sldMk cId="0" sldId="444"/>
            <ac:spMk id="38914" creationId="{00000000-0000-0000-0000-000000000000}"/>
          </ac:spMkLst>
        </pc:spChg>
        <pc:spChg chg="mod">
          <ac:chgData name="CAI JUN" userId="08ce88e1165b00db" providerId="LiveId" clId="{BEC4D8EC-3B38-4863-8FE9-B5C7F6EB80E5}" dt="2020-06-07T07:10:01.045" v="952" actId="1076"/>
          <ac:spMkLst>
            <pc:docMk/>
            <pc:sldMk cId="0" sldId="444"/>
            <ac:spMk id="38918" creationId="{00000000-0000-0000-0000-000000000000}"/>
          </ac:spMkLst>
        </pc:spChg>
        <pc:spChg chg="mod">
          <ac:chgData name="CAI JUN" userId="08ce88e1165b00db" providerId="LiveId" clId="{BEC4D8EC-3B38-4863-8FE9-B5C7F6EB80E5}" dt="2020-06-07T07:39:16.533" v="1760" actId="14100"/>
          <ac:spMkLst>
            <pc:docMk/>
            <pc:sldMk cId="0" sldId="444"/>
            <ac:spMk id="38922" creationId="{00000000-0000-0000-0000-000000000000}"/>
          </ac:spMkLst>
        </pc:spChg>
        <pc:spChg chg="mod">
          <ac:chgData name="CAI JUN" userId="08ce88e1165b00db" providerId="LiveId" clId="{BEC4D8EC-3B38-4863-8FE9-B5C7F6EB80E5}" dt="2020-06-07T07:39:16.533" v="1760" actId="14100"/>
          <ac:spMkLst>
            <pc:docMk/>
            <pc:sldMk cId="0" sldId="444"/>
            <ac:spMk id="38923" creationId="{00000000-0000-0000-0000-000000000000}"/>
          </ac:spMkLst>
        </pc:spChg>
        <pc:spChg chg="mod">
          <ac:chgData name="CAI JUN" userId="08ce88e1165b00db" providerId="LiveId" clId="{BEC4D8EC-3B38-4863-8FE9-B5C7F6EB80E5}" dt="2020-06-07T07:39:16.533" v="1760" actId="14100"/>
          <ac:spMkLst>
            <pc:docMk/>
            <pc:sldMk cId="0" sldId="444"/>
            <ac:spMk id="38924" creationId="{00000000-0000-0000-0000-000000000000}"/>
          </ac:spMkLst>
        </pc:spChg>
        <pc:spChg chg="mod">
          <ac:chgData name="CAI JUN" userId="08ce88e1165b00db" providerId="LiveId" clId="{BEC4D8EC-3B38-4863-8FE9-B5C7F6EB80E5}" dt="2020-06-07T07:39:41.267" v="1776" actId="20577"/>
          <ac:spMkLst>
            <pc:docMk/>
            <pc:sldMk cId="0" sldId="444"/>
            <ac:spMk id="38925" creationId="{00000000-0000-0000-0000-000000000000}"/>
          </ac:spMkLst>
        </pc:spChg>
        <pc:spChg chg="mod">
          <ac:chgData name="CAI JUN" userId="08ce88e1165b00db" providerId="LiveId" clId="{BEC4D8EC-3B38-4863-8FE9-B5C7F6EB80E5}" dt="2020-06-07T07:38:39.189" v="1742"/>
          <ac:spMkLst>
            <pc:docMk/>
            <pc:sldMk cId="0" sldId="444"/>
            <ac:spMk id="38926" creationId="{00000000-0000-0000-0000-000000000000}"/>
          </ac:spMkLst>
        </pc:spChg>
        <pc:spChg chg="mod">
          <ac:chgData name="CAI JUN" userId="08ce88e1165b00db" providerId="LiveId" clId="{BEC4D8EC-3B38-4863-8FE9-B5C7F6EB80E5}" dt="2020-06-07T07:38:39.189" v="1742"/>
          <ac:spMkLst>
            <pc:docMk/>
            <pc:sldMk cId="0" sldId="444"/>
            <ac:spMk id="38927" creationId="{00000000-0000-0000-0000-000000000000}"/>
          </ac:spMkLst>
        </pc:spChg>
        <pc:spChg chg="mod">
          <ac:chgData name="CAI JUN" userId="08ce88e1165b00db" providerId="LiveId" clId="{BEC4D8EC-3B38-4863-8FE9-B5C7F6EB80E5}" dt="2020-06-07T07:38:39.189" v="1742"/>
          <ac:spMkLst>
            <pc:docMk/>
            <pc:sldMk cId="0" sldId="444"/>
            <ac:spMk id="38928" creationId="{00000000-0000-0000-0000-000000000000}"/>
          </ac:spMkLst>
        </pc:spChg>
        <pc:spChg chg="mod">
          <ac:chgData name="CAI JUN" userId="08ce88e1165b00db" providerId="LiveId" clId="{BEC4D8EC-3B38-4863-8FE9-B5C7F6EB80E5}" dt="2020-06-07T07:38:49.595" v="1747" actId="6549"/>
          <ac:spMkLst>
            <pc:docMk/>
            <pc:sldMk cId="0" sldId="444"/>
            <ac:spMk id="38929" creationId="{00000000-0000-0000-0000-000000000000}"/>
          </ac:spMkLst>
        </pc:spChg>
        <pc:grpChg chg="add del mod">
          <ac:chgData name="CAI JUN" userId="08ce88e1165b00db" providerId="LiveId" clId="{BEC4D8EC-3B38-4863-8FE9-B5C7F6EB80E5}" dt="2020-06-07T07:41:04.595" v="1869" actId="478"/>
          <ac:grpSpMkLst>
            <pc:docMk/>
            <pc:sldMk cId="0" sldId="444"/>
            <ac:grpSpMk id="22" creationId="{2A2442E1-783B-4D6E-B862-22B785CAA78C}"/>
          </ac:grpSpMkLst>
        </pc:grpChg>
        <pc:grpChg chg="add del mod">
          <ac:chgData name="CAI JUN" userId="08ce88e1165b00db" providerId="LiveId" clId="{BEC4D8EC-3B38-4863-8FE9-B5C7F6EB80E5}" dt="2020-06-07T07:41:04.595" v="1869" actId="478"/>
          <ac:grpSpMkLst>
            <pc:docMk/>
            <pc:sldMk cId="0" sldId="444"/>
            <ac:grpSpMk id="27" creationId="{02ED3444-F272-4ED2-AE51-59656B2CB6BE}"/>
          </ac:grpSpMkLst>
        </pc:grpChg>
        <pc:grpChg chg="add mod">
          <ac:chgData name="CAI JUN" userId="08ce88e1165b00db" providerId="LiveId" clId="{BEC4D8EC-3B38-4863-8FE9-B5C7F6EB80E5}" dt="2020-06-07T07:41:12.252" v="1870"/>
          <ac:grpSpMkLst>
            <pc:docMk/>
            <pc:sldMk cId="0" sldId="444"/>
            <ac:grpSpMk id="34" creationId="{15B97CA4-3E89-4977-87BE-256A18C080D1}"/>
          </ac:grpSpMkLst>
        </pc:grpChg>
        <pc:grpChg chg="add mod">
          <ac:chgData name="CAI JUN" userId="08ce88e1165b00db" providerId="LiveId" clId="{BEC4D8EC-3B38-4863-8FE9-B5C7F6EB80E5}" dt="2020-06-07T07:41:12.252" v="1870"/>
          <ac:grpSpMkLst>
            <pc:docMk/>
            <pc:sldMk cId="0" sldId="444"/>
            <ac:grpSpMk id="39" creationId="{C8E73682-96E1-484C-88A6-FE618518BDCF}"/>
          </ac:grpSpMkLst>
        </pc:grpChg>
        <pc:grpChg chg="del mod">
          <ac:chgData name="CAI JUN" userId="08ce88e1165b00db" providerId="LiveId" clId="{BEC4D8EC-3B38-4863-8FE9-B5C7F6EB80E5}" dt="2020-06-07T07:40:00.064" v="1777" actId="21"/>
          <ac:grpSpMkLst>
            <pc:docMk/>
            <pc:sldMk cId="0" sldId="444"/>
            <ac:grpSpMk id="38917" creationId="{00000000-0000-0000-0000-000000000000}"/>
          </ac:grpSpMkLst>
        </pc:grpChg>
        <pc:grpChg chg="del mod">
          <ac:chgData name="CAI JUN" userId="08ce88e1165b00db" providerId="LiveId" clId="{BEC4D8EC-3B38-4863-8FE9-B5C7F6EB80E5}" dt="2020-06-07T07:40:00.064" v="1777" actId="21"/>
          <ac:grpSpMkLst>
            <pc:docMk/>
            <pc:sldMk cId="0" sldId="444"/>
            <ac:grpSpMk id="38921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7:40:00.064" v="1777" actId="21"/>
          <ac:graphicFrameMkLst>
            <pc:docMk/>
            <pc:sldMk cId="0" sldId="444"/>
            <ac:graphicFrameMk id="21" creationId="{08368461-93D3-4A91-A5E1-50BB9251BF0A}"/>
          </ac:graphicFrameMkLst>
        </pc:graphicFrameChg>
        <pc:graphicFrameChg chg="add del mod">
          <ac:chgData name="CAI JUN" userId="08ce88e1165b00db" providerId="LiveId" clId="{BEC4D8EC-3B38-4863-8FE9-B5C7F6EB80E5}" dt="2020-06-07T07:41:04.595" v="1869" actId="478"/>
          <ac:graphicFrameMkLst>
            <pc:docMk/>
            <pc:sldMk cId="0" sldId="444"/>
            <ac:graphicFrameMk id="32" creationId="{49128A64-E53F-4D36-89FA-2A1EAE674FA1}"/>
          </ac:graphicFrameMkLst>
        </pc:graphicFrameChg>
        <pc:graphicFrameChg chg="add mod">
          <ac:chgData name="CAI JUN" userId="08ce88e1165b00db" providerId="LiveId" clId="{BEC4D8EC-3B38-4863-8FE9-B5C7F6EB80E5}" dt="2020-06-07T07:41:12.252" v="1870"/>
          <ac:graphicFrameMkLst>
            <pc:docMk/>
            <pc:sldMk cId="0" sldId="444"/>
            <ac:graphicFrameMk id="33" creationId="{634F0C7F-D735-4235-8971-42262639E256}"/>
          </ac:graphicFrameMkLst>
        </pc:graphicFrameChg>
        <pc:graphicFrameChg chg="del">
          <ac:chgData name="CAI JUN" userId="08ce88e1165b00db" providerId="LiveId" clId="{BEC4D8EC-3B38-4863-8FE9-B5C7F6EB80E5}" dt="2020-06-07T07:08:23.186" v="922" actId="478"/>
          <ac:graphicFrameMkLst>
            <pc:docMk/>
            <pc:sldMk cId="0" sldId="444"/>
            <ac:graphicFrameMk id="3891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0:02.905" v="953" actId="1076"/>
          <ac:graphicFrameMkLst>
            <pc:docMk/>
            <pc:sldMk cId="0" sldId="444"/>
            <ac:graphicFrameMk id="389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0:05.420" v="954" actId="1076"/>
          <ac:graphicFrameMkLst>
            <pc:docMk/>
            <pc:sldMk cId="0" sldId="444"/>
            <ac:graphicFrameMk id="173076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7:44:44.064" v="1940" actId="1036"/>
        <pc:sldMkLst>
          <pc:docMk/>
          <pc:sldMk cId="0" sldId="445"/>
        </pc:sldMkLst>
        <pc:spChg chg="add del mod">
          <ac:chgData name="CAI JUN" userId="08ce88e1165b00db" providerId="LiveId" clId="{BEC4D8EC-3B38-4863-8FE9-B5C7F6EB80E5}" dt="2020-06-07T07:07:42.280" v="917" actId="478"/>
          <ac:spMkLst>
            <pc:docMk/>
            <pc:sldMk cId="0" sldId="445"/>
            <ac:spMk id="18" creationId="{867226C4-B9B4-4FD0-B1F3-596B0C03C20C}"/>
          </ac:spMkLst>
        </pc:spChg>
        <pc:spChg chg="add del mod">
          <ac:chgData name="CAI JUN" userId="08ce88e1165b00db" providerId="LiveId" clId="{BEC4D8EC-3B38-4863-8FE9-B5C7F6EB80E5}" dt="2020-06-07T07:41:20.080" v="1871" actId="478"/>
          <ac:spMkLst>
            <pc:docMk/>
            <pc:sldMk cId="0" sldId="445"/>
            <ac:spMk id="19" creationId="{0122FCE7-5172-43D2-8615-7BD0D6069A51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2" creationId="{96B2332D-75B8-497C-A3D2-05AD4D4D8BDC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3" creationId="{34DBC940-484D-4241-8F4B-C780E4CC6FC3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4" creationId="{612A847C-2FDF-412C-87FA-EDAF68158735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5" creationId="{CEB56E7C-C7DF-4EB3-98C3-195CEF981FC1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7" creationId="{C94980E3-910B-4D17-AAA3-C9F6CA48FEE2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8" creationId="{22522D76-CE13-4A49-BDB4-6D3EADB473FA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9" creationId="{5838FC89-668D-4708-9433-5A8B9813DCCB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30" creationId="{E931E2EF-D76C-4A14-AA80-FDDA05552668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3" creationId="{A0DBC263-9B31-4502-9791-F4812F1FED40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4" creationId="{44A2DA17-35A4-48BB-B1BF-F475746407C6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5" creationId="{99D0B8F5-137B-4B50-8840-B102B4EFAD8F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6" creationId="{CFD46F41-EE44-4224-9AA6-35E59DFFBEE3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38" creationId="{B6FDA5A0-0459-4102-A78F-5BB3D3566C00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39" creationId="{60B8CEB1-0859-4E7F-B8B0-01E7538C0A1C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40" creationId="{8F9663E2-FFF3-4A4B-9535-4118982A28A9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41" creationId="{E2B297A8-4F7F-419A-9D65-62903818EA8B}"/>
          </ac:spMkLst>
        </pc:spChg>
        <pc:spChg chg="add mod">
          <ac:chgData name="CAI JUN" userId="08ce88e1165b00db" providerId="LiveId" clId="{BEC4D8EC-3B38-4863-8FE9-B5C7F6EB80E5}" dt="2020-06-07T07:41:25.939" v="1872"/>
          <ac:spMkLst>
            <pc:docMk/>
            <pc:sldMk cId="0" sldId="445"/>
            <ac:spMk id="43" creationId="{349820E8-667E-40BA-8726-463D8E1E43EA}"/>
          </ac:spMkLst>
        </pc:spChg>
        <pc:spChg chg="del">
          <ac:chgData name="CAI JUN" userId="08ce88e1165b00db" providerId="LiveId" clId="{BEC4D8EC-3B38-4863-8FE9-B5C7F6EB80E5}" dt="2020-06-07T04:33:40.570" v="176" actId="478"/>
          <ac:spMkLst>
            <pc:docMk/>
            <pc:sldMk cId="0" sldId="445"/>
            <ac:spMk id="39938" creationId="{00000000-0000-0000-0000-000000000000}"/>
          </ac:spMkLst>
        </pc:spChg>
        <pc:spChg chg="mod">
          <ac:chgData name="CAI JUN" userId="08ce88e1165b00db" providerId="LiveId" clId="{BEC4D8EC-3B38-4863-8FE9-B5C7F6EB80E5}" dt="2020-06-07T07:44:01.455" v="1928" actId="1076"/>
          <ac:spMkLst>
            <pc:docMk/>
            <pc:sldMk cId="0" sldId="445"/>
            <ac:spMk id="39940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6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7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8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9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0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1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2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3" creationId="{00000000-0000-0000-0000-000000000000}"/>
          </ac:spMkLst>
        </pc:spChg>
        <pc:grpChg chg="add del mod">
          <ac:chgData name="CAI JUN" userId="08ce88e1165b00db" providerId="LiveId" clId="{BEC4D8EC-3B38-4863-8FE9-B5C7F6EB80E5}" dt="2020-06-07T07:40:09.517" v="1781"/>
          <ac:grpSpMkLst>
            <pc:docMk/>
            <pc:sldMk cId="0" sldId="445"/>
            <ac:grpSpMk id="21" creationId="{A87A71F3-C184-4BA4-99F6-CA1B52EA9634}"/>
          </ac:grpSpMkLst>
        </pc:grpChg>
        <pc:grpChg chg="add del mod">
          <ac:chgData name="CAI JUN" userId="08ce88e1165b00db" providerId="LiveId" clId="{BEC4D8EC-3B38-4863-8FE9-B5C7F6EB80E5}" dt="2020-06-07T07:40:09.517" v="1781"/>
          <ac:grpSpMkLst>
            <pc:docMk/>
            <pc:sldMk cId="0" sldId="445"/>
            <ac:grpSpMk id="26" creationId="{EB69BC11-29A4-4EE9-ADB6-DDCF46F1A9AE}"/>
          </ac:grpSpMkLst>
        </pc:grpChg>
        <pc:grpChg chg="add mod">
          <ac:chgData name="CAI JUN" userId="08ce88e1165b00db" providerId="LiveId" clId="{BEC4D8EC-3B38-4863-8FE9-B5C7F6EB80E5}" dt="2020-06-07T07:42:47.767" v="1918" actId="1038"/>
          <ac:grpSpMkLst>
            <pc:docMk/>
            <pc:sldMk cId="0" sldId="445"/>
            <ac:grpSpMk id="32" creationId="{68C6B169-1733-45F9-9EAB-AC2D53223235}"/>
          </ac:grpSpMkLst>
        </pc:grpChg>
        <pc:grpChg chg="add mod">
          <ac:chgData name="CAI JUN" userId="08ce88e1165b00db" providerId="LiveId" clId="{BEC4D8EC-3B38-4863-8FE9-B5C7F6EB80E5}" dt="2020-06-07T07:41:50.330" v="1900" actId="1035"/>
          <ac:grpSpMkLst>
            <pc:docMk/>
            <pc:sldMk cId="0" sldId="445"/>
            <ac:grpSpMk id="37" creationId="{F9B145B9-2057-49A9-B0BA-9CF3B5D8BC69}"/>
          </ac:grpSpMkLst>
        </pc:grpChg>
        <pc:grpChg chg="del mod">
          <ac:chgData name="CAI JUN" userId="08ce88e1165b00db" providerId="LiveId" clId="{BEC4D8EC-3B38-4863-8FE9-B5C7F6EB80E5}" dt="2020-06-07T07:40:45.392" v="1787" actId="21"/>
          <ac:grpSpMkLst>
            <pc:docMk/>
            <pc:sldMk cId="0" sldId="445"/>
            <ac:grpSpMk id="39944" creationId="{00000000-0000-0000-0000-000000000000}"/>
          </ac:grpSpMkLst>
        </pc:grpChg>
        <pc:grpChg chg="del mod">
          <ac:chgData name="CAI JUN" userId="08ce88e1165b00db" providerId="LiveId" clId="{BEC4D8EC-3B38-4863-8FE9-B5C7F6EB80E5}" dt="2020-06-07T07:40:45.392" v="1787" actId="21"/>
          <ac:grpSpMkLst>
            <pc:docMk/>
            <pc:sldMk cId="0" sldId="445"/>
            <ac:grpSpMk id="39945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7:40:45.392" v="1787" actId="21"/>
          <ac:graphicFrameMkLst>
            <pc:docMk/>
            <pc:sldMk cId="0" sldId="445"/>
            <ac:graphicFrameMk id="20" creationId="{91C29876-8F5E-46AB-AF85-18E5CB048CAF}"/>
          </ac:graphicFrameMkLst>
        </pc:graphicFrameChg>
        <pc:graphicFrameChg chg="add del mod">
          <ac:chgData name="CAI JUN" userId="08ce88e1165b00db" providerId="LiveId" clId="{BEC4D8EC-3B38-4863-8FE9-B5C7F6EB80E5}" dt="2020-06-07T07:40:09.517" v="1781"/>
          <ac:graphicFrameMkLst>
            <pc:docMk/>
            <pc:sldMk cId="0" sldId="445"/>
            <ac:graphicFrameMk id="31" creationId="{B60F7B2E-DB74-4EAE-94F4-525495BA68FD}"/>
          </ac:graphicFrameMkLst>
        </pc:graphicFrameChg>
        <pc:graphicFrameChg chg="add mod">
          <ac:chgData name="CAI JUN" userId="08ce88e1165b00db" providerId="LiveId" clId="{BEC4D8EC-3B38-4863-8FE9-B5C7F6EB80E5}" dt="2020-06-07T07:44:44.064" v="1940" actId="1036"/>
          <ac:graphicFrameMkLst>
            <pc:docMk/>
            <pc:sldMk cId="0" sldId="445"/>
            <ac:graphicFrameMk id="42" creationId="{0EA6062C-5AE0-4218-89C4-4E91B8783BCB}"/>
          </ac:graphicFrameMkLst>
        </pc:graphicFrameChg>
        <pc:graphicFrameChg chg="mod">
          <ac:chgData name="CAI JUN" userId="08ce88e1165b00db" providerId="LiveId" clId="{BEC4D8EC-3B38-4863-8FE9-B5C7F6EB80E5}" dt="2020-06-07T07:41:54.799" v="1910" actId="1035"/>
          <ac:graphicFrameMkLst>
            <pc:docMk/>
            <pc:sldMk cId="0" sldId="445"/>
            <ac:graphicFrameMk id="39942" creationId="{00000000-0000-0000-0000-000000000000}"/>
          </ac:graphicFrameMkLst>
        </pc:graphicFrameChg>
        <pc:graphicFrameChg chg="del">
          <ac:chgData name="CAI JUN" userId="08ce88e1165b00db" providerId="LiveId" clId="{BEC4D8EC-3B38-4863-8FE9-B5C7F6EB80E5}" dt="2020-06-07T07:08:27.389" v="924" actId="478"/>
          <ac:graphicFrameMkLst>
            <pc:docMk/>
            <pc:sldMk cId="0" sldId="445"/>
            <ac:graphicFrameMk id="3994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41:58.799" v="1911" actId="1076"/>
          <ac:graphicFrameMkLst>
            <pc:docMk/>
            <pc:sldMk cId="0" sldId="445"/>
            <ac:graphicFrameMk id="174100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20:28.405" v="622"/>
        <pc:sldMkLst>
          <pc:docMk/>
          <pc:sldMk cId="0" sldId="447"/>
        </pc:sldMkLst>
        <pc:graphicFrameChg chg="mod">
          <ac:chgData name="CAI JUN" userId="08ce88e1165b00db" providerId="LiveId" clId="{BEC4D8EC-3B38-4863-8FE9-B5C7F6EB80E5}" dt="2020-06-07T06:19:21.623" v="610"/>
          <ac:graphicFrameMkLst>
            <pc:docMk/>
            <pc:sldMk cId="0" sldId="447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0:26.967" v="621"/>
          <ac:graphicFrameMkLst>
            <pc:docMk/>
            <pc:sldMk cId="0" sldId="447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0:09.327" v="618"/>
          <ac:graphicFrameMkLst>
            <pc:docMk/>
            <pc:sldMk cId="0" sldId="447"/>
            <ac:graphicFrameMk id="1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8:33.123" v="604"/>
          <ac:graphicFrameMkLst>
            <pc:docMk/>
            <pc:sldMk cId="0" sldId="447"/>
            <ac:graphicFrameMk id="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0:28.405" v="622"/>
          <ac:graphicFrameMkLst>
            <pc:docMk/>
            <pc:sldMk cId="0" sldId="447"/>
            <ac:graphicFrameMk id="22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53:16.030" v="674"/>
        <pc:sldMkLst>
          <pc:docMk/>
          <pc:sldMk cId="0" sldId="449"/>
        </pc:sldMkLst>
        <pc:spChg chg="mod">
          <ac:chgData name="CAI JUN" userId="08ce88e1165b00db" providerId="LiveId" clId="{BEC4D8EC-3B38-4863-8FE9-B5C7F6EB80E5}" dt="2020-06-07T06:53:07.655" v="671" actId="113"/>
          <ac:spMkLst>
            <pc:docMk/>
            <pc:sldMk cId="0" sldId="449"/>
            <ac:spMk id="23558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7T06:53:00.014" v="670"/>
          <ac:graphicFrameMkLst>
            <pc:docMk/>
            <pc:sldMk cId="0" sldId="449"/>
            <ac:graphicFrameMk id="2355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2:47.795" v="668"/>
          <ac:graphicFrameMkLst>
            <pc:docMk/>
            <pc:sldMk cId="0" sldId="449"/>
            <ac:graphicFrameMk id="2355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3:16.030" v="674"/>
          <ac:graphicFrameMkLst>
            <pc:docMk/>
            <pc:sldMk cId="0" sldId="449"/>
            <ac:graphicFrameMk id="2355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7:15:20.788" v="1135" actId="1037"/>
        <pc:sldMkLst>
          <pc:docMk/>
          <pc:sldMk cId="0" sldId="452"/>
        </pc:sldMkLst>
        <pc:spChg chg="mod">
          <ac:chgData name="CAI JUN" userId="08ce88e1165b00db" providerId="LiveId" clId="{BEC4D8EC-3B38-4863-8FE9-B5C7F6EB80E5}" dt="2020-06-07T07:12:18.064" v="1066" actId="1036"/>
          <ac:spMkLst>
            <pc:docMk/>
            <pc:sldMk cId="0" sldId="452"/>
            <ac:spMk id="26" creationId="{192B4DE7-ACCA-4B0B-9259-E3571F9286C5}"/>
          </ac:spMkLst>
        </pc:spChg>
        <pc:spChg chg="mod">
          <ac:chgData name="CAI JUN" userId="08ce88e1165b00db" providerId="LiveId" clId="{BEC4D8EC-3B38-4863-8FE9-B5C7F6EB80E5}" dt="2020-06-07T06:54:37.374" v="696"/>
          <ac:spMkLst>
            <pc:docMk/>
            <pc:sldMk cId="0" sldId="452"/>
            <ac:spMk id="24588" creationId="{00000000-0000-0000-0000-000000000000}"/>
          </ac:spMkLst>
        </pc:spChg>
        <pc:spChg chg="mod">
          <ac:chgData name="CAI JUN" userId="08ce88e1165b00db" providerId="LiveId" clId="{BEC4D8EC-3B38-4863-8FE9-B5C7F6EB80E5}" dt="2020-06-07T06:54:37.374" v="696"/>
          <ac:spMkLst>
            <pc:docMk/>
            <pc:sldMk cId="0" sldId="452"/>
            <ac:spMk id="24590" creationId="{00000000-0000-0000-0000-000000000000}"/>
          </ac:spMkLst>
        </pc:spChg>
        <pc:spChg chg="mod">
          <ac:chgData name="CAI JUN" userId="08ce88e1165b00db" providerId="LiveId" clId="{BEC4D8EC-3B38-4863-8FE9-B5C7F6EB80E5}" dt="2020-06-07T07:15:20.788" v="1135" actId="1037"/>
          <ac:spMkLst>
            <pc:docMk/>
            <pc:sldMk cId="0" sldId="452"/>
            <ac:spMk id="24592" creationId="{00000000-0000-0000-0000-000000000000}"/>
          </ac:spMkLst>
        </pc:spChg>
        <pc:spChg chg="mod">
          <ac:chgData name="CAI JUN" userId="08ce88e1165b00db" providerId="LiveId" clId="{BEC4D8EC-3B38-4863-8FE9-B5C7F6EB80E5}" dt="2020-06-07T07:15:20.788" v="1135" actId="1037"/>
          <ac:spMkLst>
            <pc:docMk/>
            <pc:sldMk cId="0" sldId="452"/>
            <ac:spMk id="24593" creationId="{00000000-0000-0000-0000-000000000000}"/>
          </ac:spMkLst>
        </pc:spChg>
        <pc:spChg chg="mod">
          <ac:chgData name="CAI JUN" userId="08ce88e1165b00db" providerId="LiveId" clId="{BEC4D8EC-3B38-4863-8FE9-B5C7F6EB80E5}" dt="2020-06-07T06:54:22.170" v="692"/>
          <ac:spMkLst>
            <pc:docMk/>
            <pc:sldMk cId="0" sldId="452"/>
            <ac:spMk id="24596" creationId="{00000000-0000-0000-0000-000000000000}"/>
          </ac:spMkLst>
        </pc:spChg>
        <pc:grpChg chg="mod">
          <ac:chgData name="CAI JUN" userId="08ce88e1165b00db" providerId="LiveId" clId="{BEC4D8EC-3B38-4863-8FE9-B5C7F6EB80E5}" dt="2020-06-07T06:54:37.374" v="696"/>
          <ac:grpSpMkLst>
            <pc:docMk/>
            <pc:sldMk cId="0" sldId="452"/>
            <ac:grpSpMk id="2253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5:08.242" v="1116"/>
          <ac:grpSpMkLst>
            <pc:docMk/>
            <pc:sldMk cId="0" sldId="452"/>
            <ac:grpSpMk id="2457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4:37.374" v="696"/>
          <ac:grpSpMkLst>
            <pc:docMk/>
            <pc:sldMk cId="0" sldId="452"/>
            <ac:grpSpMk id="24587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2:18.064" v="1066" actId="1036"/>
          <ac:grpSpMkLst>
            <pc:docMk/>
            <pc:sldMk cId="0" sldId="452"/>
            <ac:grpSpMk id="147493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4:22.170" v="692"/>
          <ac:grpSpMkLst>
            <pc:docMk/>
            <pc:sldMk cId="0" sldId="452"/>
            <ac:grpSpMk id="147494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5:20.788" v="1135" actId="1037"/>
          <ac:grpSpMkLst>
            <pc:docMk/>
            <pc:sldMk cId="0" sldId="452"/>
            <ac:grpSpMk id="147496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54:37.374" v="696"/>
          <ac:graphicFrameMkLst>
            <pc:docMk/>
            <pc:sldMk cId="0" sldId="452"/>
            <ac:graphicFrameMk id="2458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4:37.374" v="696"/>
          <ac:graphicFrameMkLst>
            <pc:docMk/>
            <pc:sldMk cId="0" sldId="452"/>
            <ac:graphicFrameMk id="2459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4:22.170" v="692"/>
          <ac:graphicFrameMkLst>
            <pc:docMk/>
            <pc:sldMk cId="0" sldId="452"/>
            <ac:graphicFrameMk id="2459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4:22.170" v="692"/>
          <ac:graphicFrameMkLst>
            <pc:docMk/>
            <pc:sldMk cId="0" sldId="452"/>
            <ac:graphicFrameMk id="2459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18.064" v="1066" actId="1036"/>
          <ac:graphicFrameMkLst>
            <pc:docMk/>
            <pc:sldMk cId="0" sldId="452"/>
            <ac:graphicFrameMk id="2459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18.064" v="1066" actId="1036"/>
          <ac:graphicFrameMkLst>
            <pc:docMk/>
            <pc:sldMk cId="0" sldId="452"/>
            <ac:graphicFrameMk id="2459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5:08.242" v="1116"/>
          <ac:graphicFrameMkLst>
            <pc:docMk/>
            <pc:sldMk cId="0" sldId="452"/>
            <ac:graphicFrameMk id="2460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5:13.757" v="1126" actId="1035"/>
          <ac:graphicFrameMkLst>
            <pc:docMk/>
            <pc:sldMk cId="0" sldId="452"/>
            <ac:graphicFrameMk id="2460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21.329" v="1067" actId="1076"/>
          <ac:graphicFrameMkLst>
            <pc:docMk/>
            <pc:sldMk cId="0" sldId="452"/>
            <ac:graphicFrameMk id="14747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29.579" v="1079" actId="1038"/>
          <ac:graphicFrameMkLst>
            <pc:docMk/>
            <pc:sldMk cId="0" sldId="452"/>
            <ac:graphicFrameMk id="14749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9T05:05:31.031" v="2696" actId="1035"/>
        <pc:sldMkLst>
          <pc:docMk/>
          <pc:sldMk cId="0" sldId="454"/>
        </pc:sldMkLst>
        <pc:spChg chg="mod">
          <ac:chgData name="CAI JUN" userId="08ce88e1165b00db" providerId="LiveId" clId="{BEC4D8EC-3B38-4863-8FE9-B5C7F6EB80E5}" dt="2020-06-09T05:04:46.812" v="2641"/>
          <ac:spMkLst>
            <pc:docMk/>
            <pc:sldMk cId="0" sldId="454"/>
            <ac:spMk id="9" creationId="{00000000-0000-0000-0000-000000000000}"/>
          </ac:spMkLst>
        </pc:spChg>
        <pc:spChg chg="mod">
          <ac:chgData name="CAI JUN" userId="08ce88e1165b00db" providerId="LiveId" clId="{BEC4D8EC-3B38-4863-8FE9-B5C7F6EB80E5}" dt="2020-06-09T05:05:18.984" v="2691" actId="1036"/>
          <ac:spMkLst>
            <pc:docMk/>
            <pc:sldMk cId="0" sldId="454"/>
            <ac:spMk id="13" creationId="{00000000-0000-0000-0000-000000000000}"/>
          </ac:spMkLst>
        </pc:spChg>
        <pc:spChg chg="mod">
          <ac:chgData name="CAI JUN" userId="08ce88e1165b00db" providerId="LiveId" clId="{BEC4D8EC-3B38-4863-8FE9-B5C7F6EB80E5}" dt="2020-06-09T05:05:31.031" v="2696" actId="1035"/>
          <ac:spMkLst>
            <pc:docMk/>
            <pc:sldMk cId="0" sldId="454"/>
            <ac:spMk id="16" creationId="{00000000-0000-0000-0000-000000000000}"/>
          </ac:spMkLst>
        </pc:spChg>
        <pc:spChg chg="mod">
          <ac:chgData name="CAI JUN" userId="08ce88e1165b00db" providerId="LiveId" clId="{BEC4D8EC-3B38-4863-8FE9-B5C7F6EB80E5}" dt="2020-06-07T04:24:12.664" v="40" actId="113"/>
          <ac:spMkLst>
            <pc:docMk/>
            <pc:sldMk cId="0" sldId="454"/>
            <ac:spMk id="32773" creationId="{00000000-0000-0000-0000-000000000000}"/>
          </ac:spMkLst>
        </pc:spChg>
        <pc:grpChg chg="mod">
          <ac:chgData name="CAI JUN" userId="08ce88e1165b00db" providerId="LiveId" clId="{BEC4D8EC-3B38-4863-8FE9-B5C7F6EB80E5}" dt="2020-06-09T05:05:07.312" v="2685" actId="1036"/>
          <ac:grpSpMkLst>
            <pc:docMk/>
            <pc:sldMk cId="0" sldId="454"/>
            <ac:grpSpMk id="4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3:57.711" v="35"/>
          <ac:graphicFrameMkLst>
            <pc:docMk/>
            <pc:sldMk cId="0" sldId="454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5:18.984" v="2691" actId="1036"/>
          <ac:graphicFrameMkLst>
            <pc:docMk/>
            <pc:sldMk cId="0" sldId="454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4:46.812" v="2641"/>
          <ac:graphicFrameMkLst>
            <pc:docMk/>
            <pc:sldMk cId="0" sldId="454"/>
            <ac:graphicFrameMk id="32772" creationId="{00000000-0000-0000-0000-000000000000}"/>
          </ac:graphicFrameMkLst>
        </pc:graphicFrameChg>
        <pc:cxnChg chg="mod">
          <ac:chgData name="CAI JUN" userId="08ce88e1165b00db" providerId="LiveId" clId="{BEC4D8EC-3B38-4863-8FE9-B5C7F6EB80E5}" dt="2020-06-09T05:04:46.812" v="2641"/>
          <ac:cxnSpMkLst>
            <pc:docMk/>
            <pc:sldMk cId="0" sldId="454"/>
            <ac:cxnSpMk id="3" creationId="{00000000-0000-0000-0000-000000000000}"/>
          </ac:cxnSpMkLst>
        </pc:cxnChg>
        <pc:cxnChg chg="mod">
          <ac:chgData name="CAI JUN" userId="08ce88e1165b00db" providerId="LiveId" clId="{BEC4D8EC-3B38-4863-8FE9-B5C7F6EB80E5}" dt="2020-06-09T05:05:18.984" v="2691" actId="1036"/>
          <ac:cxnSpMkLst>
            <pc:docMk/>
            <pc:sldMk cId="0" sldId="454"/>
            <ac:cxnSpMk id="14" creationId="{00000000-0000-0000-0000-000000000000}"/>
          </ac:cxnSpMkLst>
        </pc:cxnChg>
      </pc:sldChg>
      <pc:sldChg chg="modSp mod">
        <pc:chgData name="CAI JUN" userId="08ce88e1165b00db" providerId="LiveId" clId="{BEC4D8EC-3B38-4863-8FE9-B5C7F6EB80E5}" dt="2020-06-09T04:33:43.688" v="2509"/>
        <pc:sldMkLst>
          <pc:docMk/>
          <pc:sldMk cId="0" sldId="456"/>
        </pc:sldMkLst>
        <pc:graphicFrameChg chg="mod">
          <ac:chgData name="CAI JUN" userId="08ce88e1165b00db" providerId="LiveId" clId="{BEC4D8EC-3B38-4863-8FE9-B5C7F6EB80E5}" dt="2020-06-07T08:17:16.226" v="2408"/>
          <ac:graphicFrameMkLst>
            <pc:docMk/>
            <pc:sldMk cId="0" sldId="456"/>
            <ac:graphicFrameMk id="3481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4:33:43.688" v="2509"/>
          <ac:graphicFrameMkLst>
            <pc:docMk/>
            <pc:sldMk cId="0" sldId="456"/>
            <ac:graphicFrameMk id="3481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9T05:06:50.906" v="2700"/>
        <pc:sldMkLst>
          <pc:docMk/>
          <pc:sldMk cId="0" sldId="457"/>
        </pc:sldMkLst>
        <pc:spChg chg="mod">
          <ac:chgData name="CAI JUN" userId="08ce88e1165b00db" providerId="LiveId" clId="{BEC4D8EC-3B38-4863-8FE9-B5C7F6EB80E5}" dt="2020-06-07T04:28:20.679" v="105" actId="113"/>
          <ac:spMkLst>
            <pc:docMk/>
            <pc:sldMk cId="0" sldId="457"/>
            <ac:spMk id="2" creationId="{00000000-0000-0000-0000-000000000000}"/>
          </ac:spMkLst>
        </pc:spChg>
        <pc:spChg chg="mod">
          <ac:chgData name="CAI JUN" userId="08ce88e1165b00db" providerId="LiveId" clId="{BEC4D8EC-3B38-4863-8FE9-B5C7F6EB80E5}" dt="2020-06-07T08:28:01.976" v="2499" actId="6549"/>
          <ac:spMkLst>
            <pc:docMk/>
            <pc:sldMk cId="0" sldId="457"/>
            <ac:spMk id="35843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9T05:06:50.906" v="2700"/>
          <ac:graphicFrameMkLst>
            <pc:docMk/>
            <pc:sldMk cId="0" sldId="457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6:36.031" v="2698"/>
          <ac:graphicFrameMkLst>
            <pc:docMk/>
            <pc:sldMk cId="0" sldId="457"/>
            <ac:graphicFrameMk id="3584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7:59.133" v="97"/>
          <ac:graphicFrameMkLst>
            <pc:docMk/>
            <pc:sldMk cId="0" sldId="457"/>
            <ac:graphicFrameMk id="35847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5:57:49.529" v="187"/>
        <pc:sldMkLst>
          <pc:docMk/>
          <pc:sldMk cId="0" sldId="458"/>
        </pc:sldMkLst>
        <pc:spChg chg="mod">
          <ac:chgData name="CAI JUN" userId="08ce88e1165b00db" providerId="LiveId" clId="{BEC4D8EC-3B38-4863-8FE9-B5C7F6EB80E5}" dt="2020-06-07T05:57:49.529" v="187"/>
          <ac:spMkLst>
            <pc:docMk/>
            <pc:sldMk cId="0" sldId="458"/>
            <ac:spMk id="6147" creationId="{00000000-0000-0000-0000-000000000000}"/>
          </ac:spMkLst>
        </pc:spChg>
        <pc:spChg chg="mod">
          <ac:chgData name="CAI JUN" userId="08ce88e1165b00db" providerId="LiveId" clId="{BEC4D8EC-3B38-4863-8FE9-B5C7F6EB80E5}" dt="2020-06-07T05:57:49.529" v="187"/>
          <ac:spMkLst>
            <pc:docMk/>
            <pc:sldMk cId="0" sldId="458"/>
            <ac:spMk id="129213" creationId="{00000000-0000-0000-0000-000000000000}"/>
          </ac:spMkLst>
        </pc:spChg>
        <pc:grpChg chg="mod">
          <ac:chgData name="CAI JUN" userId="08ce88e1165b00db" providerId="LiveId" clId="{BEC4D8EC-3B38-4863-8FE9-B5C7F6EB80E5}" dt="2020-06-07T05:57:49.529" v="187"/>
          <ac:grpSpMkLst>
            <pc:docMk/>
            <pc:sldMk cId="0" sldId="458"/>
            <ac:grpSpMk id="129216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5:57:49.529" v="187"/>
          <ac:graphicFrameMkLst>
            <pc:docMk/>
            <pc:sldMk cId="0" sldId="458"/>
            <ac:graphicFrameMk id="614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7:49.529" v="187"/>
          <ac:graphicFrameMkLst>
            <pc:docMk/>
            <pc:sldMk cId="0" sldId="458"/>
            <ac:graphicFrameMk id="6150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9T05:09:03.984" v="2733" actId="1038"/>
        <pc:sldMkLst>
          <pc:docMk/>
          <pc:sldMk cId="0" sldId="459"/>
        </pc:sldMkLst>
        <pc:spChg chg="mod">
          <ac:chgData name="CAI JUN" userId="08ce88e1165b00db" providerId="LiveId" clId="{BEC4D8EC-3B38-4863-8FE9-B5C7F6EB80E5}" dt="2020-06-09T05:08:55.781" v="2715"/>
          <ac:spMkLst>
            <pc:docMk/>
            <pc:sldMk cId="0" sldId="459"/>
            <ac:spMk id="11" creationId="{00000000-0000-0000-0000-000000000000}"/>
          </ac:spMkLst>
        </pc:spChg>
        <pc:spChg chg="mod">
          <ac:chgData name="CAI JUN" userId="08ce88e1165b00db" providerId="LiveId" clId="{BEC4D8EC-3B38-4863-8FE9-B5C7F6EB80E5}" dt="2020-06-09T05:08:55.781" v="2715"/>
          <ac:spMkLst>
            <pc:docMk/>
            <pc:sldMk cId="0" sldId="459"/>
            <ac:spMk id="13" creationId="{00000000-0000-0000-0000-000000000000}"/>
          </ac:spMkLst>
        </pc:spChg>
        <pc:spChg chg="mod">
          <ac:chgData name="CAI JUN" userId="08ce88e1165b00db" providerId="LiveId" clId="{BEC4D8EC-3B38-4863-8FE9-B5C7F6EB80E5}" dt="2020-06-07T04:29:10.992" v="115"/>
          <ac:spMkLst>
            <pc:docMk/>
            <pc:sldMk cId="0" sldId="459"/>
            <ac:spMk id="17" creationId="{00000000-0000-0000-0000-000000000000}"/>
          </ac:spMkLst>
        </pc:spChg>
        <pc:grpChg chg="mod">
          <ac:chgData name="CAI JUN" userId="08ce88e1165b00db" providerId="LiveId" clId="{BEC4D8EC-3B38-4863-8FE9-B5C7F6EB80E5}" dt="2020-06-07T04:29:10.992" v="115"/>
          <ac:grpSpMkLst>
            <pc:docMk/>
            <pc:sldMk cId="0" sldId="459"/>
            <ac:grpSpMk id="2" creationId="{00000000-0000-0000-0000-000000000000}"/>
          </ac:grpSpMkLst>
        </pc:grpChg>
        <pc:grpChg chg="mod">
          <ac:chgData name="CAI JUN" userId="08ce88e1165b00db" providerId="LiveId" clId="{BEC4D8EC-3B38-4863-8FE9-B5C7F6EB80E5}" dt="2020-06-09T05:08:55.781" v="2715"/>
          <ac:grpSpMkLst>
            <pc:docMk/>
            <pc:sldMk cId="0" sldId="459"/>
            <ac:grpSpMk id="8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8:51.101" v="111"/>
          <ac:graphicFrameMkLst>
            <pc:docMk/>
            <pc:sldMk cId="0" sldId="459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8:55.781" v="2715"/>
          <ac:graphicFrameMkLst>
            <pc:docMk/>
            <pc:sldMk cId="0" sldId="459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9:03.984" v="2733" actId="1038"/>
          <ac:graphicFrameMkLst>
            <pc:docMk/>
            <pc:sldMk cId="0" sldId="459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9:10.992" v="115"/>
          <ac:graphicFrameMkLst>
            <pc:docMk/>
            <pc:sldMk cId="0" sldId="459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9:10.992" v="115"/>
          <ac:graphicFrameMkLst>
            <pc:docMk/>
            <pc:sldMk cId="0" sldId="459"/>
            <ac:graphicFrameMk id="16" creationId="{00000000-0000-0000-0000-000000000000}"/>
          </ac:graphicFrameMkLst>
        </pc:graphicFrameChg>
        <pc:cxnChg chg="mod">
          <ac:chgData name="CAI JUN" userId="08ce88e1165b00db" providerId="LiveId" clId="{BEC4D8EC-3B38-4863-8FE9-B5C7F6EB80E5}" dt="2020-06-09T05:08:55.781" v="2715"/>
          <ac:cxnSpMkLst>
            <pc:docMk/>
            <pc:sldMk cId="0" sldId="459"/>
            <ac:cxnSpMk id="12" creationId="{00000000-0000-0000-0000-000000000000}"/>
          </ac:cxnSpMkLst>
        </pc:cxnChg>
        <pc:cxnChg chg="mod">
          <ac:chgData name="CAI JUN" userId="08ce88e1165b00db" providerId="LiveId" clId="{BEC4D8EC-3B38-4863-8FE9-B5C7F6EB80E5}" dt="2020-06-09T05:08:55.781" v="2715"/>
          <ac:cxnSpMkLst>
            <pc:docMk/>
            <pc:sldMk cId="0" sldId="459"/>
            <ac:cxnSpMk id="14" creationId="{00000000-0000-0000-0000-000000000000}"/>
          </ac:cxnSpMkLst>
        </pc:cxnChg>
      </pc:sldChg>
      <pc:sldChg chg="modSp">
        <pc:chgData name="CAI JUN" userId="08ce88e1165b00db" providerId="LiveId" clId="{BEC4D8EC-3B38-4863-8FE9-B5C7F6EB80E5}" dt="2020-06-07T07:13:18.429" v="1091" actId="1036"/>
        <pc:sldMkLst>
          <pc:docMk/>
          <pc:sldMk cId="0" sldId="460"/>
        </pc:sldMkLst>
        <pc:spChg chg="mod">
          <ac:chgData name="CAI JUN" userId="08ce88e1165b00db" providerId="LiveId" clId="{BEC4D8EC-3B38-4863-8FE9-B5C7F6EB80E5}" dt="2020-06-07T07:13:18.429" v="1091" actId="1036"/>
          <ac:spMkLst>
            <pc:docMk/>
            <pc:sldMk cId="0" sldId="460"/>
            <ac:spMk id="10249" creationId="{00000000-0000-0000-0000-000000000000}"/>
          </ac:spMkLst>
        </pc:spChg>
        <pc:spChg chg="mod">
          <ac:chgData name="CAI JUN" userId="08ce88e1165b00db" providerId="LiveId" clId="{BEC4D8EC-3B38-4863-8FE9-B5C7F6EB80E5}" dt="2020-06-07T07:13:18.429" v="1091" actId="1036"/>
          <ac:spMkLst>
            <pc:docMk/>
            <pc:sldMk cId="0" sldId="460"/>
            <ac:spMk id="10251" creationId="{00000000-0000-0000-0000-000000000000}"/>
          </ac:spMkLst>
        </pc:spChg>
        <pc:grpChg chg="mod">
          <ac:chgData name="CAI JUN" userId="08ce88e1165b00db" providerId="LiveId" clId="{BEC4D8EC-3B38-4863-8FE9-B5C7F6EB80E5}" dt="2020-06-07T07:13:18.429" v="1091" actId="1036"/>
          <ac:grpSpMkLst>
            <pc:docMk/>
            <pc:sldMk cId="0" sldId="460"/>
            <ac:grpSpMk id="10253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5:59:01.560" v="202"/>
          <ac:graphicFrameMkLst>
            <pc:docMk/>
            <pc:sldMk cId="0" sldId="460"/>
            <ac:graphicFrameMk id="1024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09.372" v="204"/>
          <ac:graphicFrameMkLst>
            <pc:docMk/>
            <pc:sldMk cId="0" sldId="460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16.622" v="206"/>
          <ac:graphicFrameMkLst>
            <pc:docMk/>
            <pc:sldMk cId="0" sldId="460"/>
            <ac:graphicFrameMk id="1024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24.185" v="208"/>
          <ac:graphicFrameMkLst>
            <pc:docMk/>
            <pc:sldMk cId="0" sldId="460"/>
            <ac:graphicFrameMk id="10247" creationId="{00000000-0000-0000-0000-000000000000}"/>
          </ac:graphicFrameMkLst>
        </pc:graphicFrame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48" creationId="{00000000-0000-0000-0000-000000000000}"/>
          </ac:cxnSpMkLst>
        </pc:cxn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50" creationId="{00000000-0000-0000-0000-000000000000}"/>
          </ac:cxnSpMkLst>
        </pc:cxn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54" creationId="{00000000-0000-0000-0000-000000000000}"/>
          </ac:cxnSpMkLst>
        </pc:cxn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55" creationId="{00000000-0000-0000-0000-000000000000}"/>
          </ac:cxnSpMkLst>
        </pc:cxnChg>
      </pc:sldChg>
      <pc:sldChg chg="addSp delSp modSp mod">
        <pc:chgData name="CAI JUN" userId="08ce88e1165b00db" providerId="LiveId" clId="{BEC4D8EC-3B38-4863-8FE9-B5C7F6EB80E5}" dt="2020-06-07T06:07:13.957" v="399" actId="1037"/>
        <pc:sldMkLst>
          <pc:docMk/>
          <pc:sldMk cId="0" sldId="461"/>
        </pc:sldMkLst>
        <pc:spChg chg="mod topLvl">
          <ac:chgData name="CAI JUN" userId="08ce88e1165b00db" providerId="LiveId" clId="{BEC4D8EC-3B38-4863-8FE9-B5C7F6EB80E5}" dt="2020-06-07T06:07:03.488" v="337" actId="478"/>
          <ac:spMkLst>
            <pc:docMk/>
            <pc:sldMk cId="0" sldId="461"/>
            <ac:spMk id="12297" creationId="{00000000-0000-0000-0000-000000000000}"/>
          </ac:spMkLst>
        </pc:spChg>
        <pc:spChg chg="mod">
          <ac:chgData name="CAI JUN" userId="08ce88e1165b00db" providerId="LiveId" clId="{BEC4D8EC-3B38-4863-8FE9-B5C7F6EB80E5}" dt="2020-06-07T06:01:52.857" v="250"/>
          <ac:spMkLst>
            <pc:docMk/>
            <pc:sldMk cId="0" sldId="461"/>
            <ac:spMk id="12298" creationId="{00000000-0000-0000-0000-000000000000}"/>
          </ac:spMkLst>
        </pc:spChg>
        <pc:grpChg chg="mod">
          <ac:chgData name="CAI JUN" userId="08ce88e1165b00db" providerId="LiveId" clId="{BEC4D8EC-3B38-4863-8FE9-B5C7F6EB80E5}" dt="2020-06-07T06:01:52.857" v="250"/>
          <ac:grpSpMkLst>
            <pc:docMk/>
            <pc:sldMk cId="0" sldId="461"/>
            <ac:grpSpMk id="12291" creationId="{00000000-0000-0000-0000-000000000000}"/>
          </ac:grpSpMkLst>
        </pc:grpChg>
        <pc:grpChg chg="del mod">
          <ac:chgData name="CAI JUN" userId="08ce88e1165b00db" providerId="LiveId" clId="{BEC4D8EC-3B38-4863-8FE9-B5C7F6EB80E5}" dt="2020-06-07T06:07:03.488" v="337" actId="478"/>
          <ac:grpSpMkLst>
            <pc:docMk/>
            <pc:sldMk cId="0" sldId="461"/>
            <ac:grpSpMk id="12294" creationId="{00000000-0000-0000-0000-000000000000}"/>
          </ac:grpSpMkLst>
        </pc:grpChg>
        <pc:graphicFrameChg chg="add mod">
          <ac:chgData name="CAI JUN" userId="08ce88e1165b00db" providerId="LiveId" clId="{BEC4D8EC-3B38-4863-8FE9-B5C7F6EB80E5}" dt="2020-06-07T06:07:13.957" v="399" actId="1037"/>
          <ac:graphicFrameMkLst>
            <pc:docMk/>
            <pc:sldMk cId="0" sldId="461"/>
            <ac:graphicFrameMk id="18" creationId="{292A7EAC-717F-49CE-9FEA-0CE50690EF9B}"/>
          </ac:graphicFrameMkLst>
        </pc:graphicFrameChg>
        <pc:graphicFrameChg chg="mod">
          <ac:chgData name="CAI JUN" userId="08ce88e1165b00db" providerId="LiveId" clId="{BEC4D8EC-3B38-4863-8FE9-B5C7F6EB80E5}" dt="2020-06-07T06:01:30.982" v="244"/>
          <ac:graphicFrameMkLst>
            <pc:docMk/>
            <pc:sldMk cId="0" sldId="461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38.466" v="246"/>
          <ac:graphicFrameMkLst>
            <pc:docMk/>
            <pc:sldMk cId="0" sldId="461"/>
            <ac:graphicFrameMk id="12293" creationId="{00000000-0000-0000-0000-000000000000}"/>
          </ac:graphicFrameMkLst>
        </pc:graphicFrameChg>
        <pc:graphicFrameChg chg="del mod topLvl">
          <ac:chgData name="CAI JUN" userId="08ce88e1165b00db" providerId="LiveId" clId="{BEC4D8EC-3B38-4863-8FE9-B5C7F6EB80E5}" dt="2020-06-07T06:07:03.488" v="337" actId="478"/>
          <ac:graphicFrameMkLst>
            <pc:docMk/>
            <pc:sldMk cId="0" sldId="461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29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5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4:25:54.023" v="65"/>
        <pc:sldMkLst>
          <pc:docMk/>
          <pc:sldMk cId="2884782325" sldId="462"/>
        </pc:sldMkLst>
        <pc:spChg chg="mod">
          <ac:chgData name="CAI JUN" userId="08ce88e1165b00db" providerId="LiveId" clId="{BEC4D8EC-3B38-4863-8FE9-B5C7F6EB80E5}" dt="2020-06-07T04:25:07.133" v="54" actId="113"/>
          <ac:spMkLst>
            <pc:docMk/>
            <pc:sldMk cId="2884782325" sldId="462"/>
            <ac:spMk id="16" creationId="{00000000-0000-0000-0000-000000000000}"/>
          </ac:spMkLst>
        </pc:spChg>
        <pc:spChg chg="mod">
          <ac:chgData name="CAI JUN" userId="08ce88e1165b00db" providerId="LiveId" clId="{BEC4D8EC-3B38-4863-8FE9-B5C7F6EB80E5}" dt="2020-06-07T04:25:41.601" v="62" actId="113"/>
          <ac:spMkLst>
            <pc:docMk/>
            <pc:sldMk cId="2884782325" sldId="462"/>
            <ac:spMk id="40" creationId="{00000000-0000-0000-0000-000000000000}"/>
          </ac:spMkLst>
        </pc:spChg>
        <pc:spChg chg="mod">
          <ac:chgData name="CAI JUN" userId="08ce88e1165b00db" providerId="LiveId" clId="{BEC4D8EC-3B38-4863-8FE9-B5C7F6EB80E5}" dt="2020-06-07T04:25:54.023" v="65"/>
          <ac:spMkLst>
            <pc:docMk/>
            <pc:sldMk cId="2884782325" sldId="462"/>
            <ac:spMk id="41" creationId="{00000000-0000-0000-0000-000000000000}"/>
          </ac:spMkLst>
        </pc:spChg>
        <pc:grpChg chg="mod">
          <ac:chgData name="CAI JUN" userId="08ce88e1165b00db" providerId="LiveId" clId="{BEC4D8EC-3B38-4863-8FE9-B5C7F6EB80E5}" dt="2020-06-07T04:25:54.023" v="65"/>
          <ac:grpSpMkLst>
            <pc:docMk/>
            <pc:sldMk cId="2884782325" sldId="462"/>
            <ac:grpSpMk id="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4:25:36.586" v="60"/>
          <ac:grpSpMkLst>
            <pc:docMk/>
            <pc:sldMk cId="2884782325" sldId="462"/>
            <ac:grpSpMk id="5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5:16.711" v="56"/>
          <ac:graphicFrameMkLst>
            <pc:docMk/>
            <pc:sldMk cId="2884782325" sldId="462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5:25.883" v="58"/>
          <ac:graphicFrameMkLst>
            <pc:docMk/>
            <pc:sldMk cId="2884782325" sldId="462"/>
            <ac:graphicFrameMk id="3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5:37.273" v="61"/>
          <ac:graphicFrameMkLst>
            <pc:docMk/>
            <pc:sldMk cId="2884782325" sldId="462"/>
            <ac:graphicFrameMk id="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5:54.023" v="65"/>
          <ac:graphicFrameMkLst>
            <pc:docMk/>
            <pc:sldMk cId="2884782325" sldId="462"/>
            <ac:graphicFrameMk id="3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8:17:30.038" v="2411"/>
        <pc:sldMkLst>
          <pc:docMk/>
          <pc:sldMk cId="4221795134" sldId="463"/>
        </pc:sldMkLst>
        <pc:spChg chg="mod">
          <ac:chgData name="CAI JUN" userId="08ce88e1165b00db" providerId="LiveId" clId="{BEC4D8EC-3B38-4863-8FE9-B5C7F6EB80E5}" dt="2020-06-07T04:26:20.945" v="70"/>
          <ac:spMkLst>
            <pc:docMk/>
            <pc:sldMk cId="4221795134" sldId="463"/>
            <ac:spMk id="12" creationId="{00000000-0000-0000-0000-000000000000}"/>
          </ac:spMkLst>
        </pc:spChg>
        <pc:spChg chg="mod">
          <ac:chgData name="CAI JUN" userId="08ce88e1165b00db" providerId="LiveId" clId="{BEC4D8EC-3B38-4863-8FE9-B5C7F6EB80E5}" dt="2020-06-07T04:26:31.523" v="72"/>
          <ac:spMkLst>
            <pc:docMk/>
            <pc:sldMk cId="4221795134" sldId="463"/>
            <ac:spMk id="19" creationId="{00000000-0000-0000-0000-000000000000}"/>
          </ac:spMkLst>
        </pc:spChg>
        <pc:spChg chg="mod">
          <ac:chgData name="CAI JUN" userId="08ce88e1165b00db" providerId="LiveId" clId="{BEC4D8EC-3B38-4863-8FE9-B5C7F6EB80E5}" dt="2020-06-07T04:26:53.367" v="82" actId="113"/>
          <ac:spMkLst>
            <pc:docMk/>
            <pc:sldMk cId="4221795134" sldId="463"/>
            <ac:spMk id="22" creationId="{00000000-0000-0000-0000-000000000000}"/>
          </ac:spMkLst>
        </pc:spChg>
        <pc:grpChg chg="mod">
          <ac:chgData name="CAI JUN" userId="08ce88e1165b00db" providerId="LiveId" clId="{BEC4D8EC-3B38-4863-8FE9-B5C7F6EB80E5}" dt="2020-06-07T04:26:31.523" v="72"/>
          <ac:grpSpMkLst>
            <pc:docMk/>
            <pc:sldMk cId="4221795134" sldId="463"/>
            <ac:grpSpMk id="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4:26:20.945" v="70"/>
          <ac:grpSpMkLst>
            <pc:docMk/>
            <pc:sldMk cId="4221795134" sldId="463"/>
            <ac:grpSpMk id="11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6:20.945" v="70"/>
          <ac:graphicFrameMkLst>
            <pc:docMk/>
            <pc:sldMk cId="4221795134" sldId="463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6:20.945" v="70"/>
          <ac:graphicFrameMkLst>
            <pc:docMk/>
            <pc:sldMk cId="4221795134" sldId="463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6:39.492" v="78" actId="1035"/>
          <ac:graphicFrameMkLst>
            <pc:docMk/>
            <pc:sldMk cId="4221795134" sldId="463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17:30.038" v="2411"/>
          <ac:graphicFrameMkLst>
            <pc:docMk/>
            <pc:sldMk cId="4221795134" sldId="463"/>
            <ac:graphicFrameMk id="30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8:08:29.648" v="2309"/>
        <pc:sldMkLst>
          <pc:docMk/>
          <pc:sldMk cId="2034169449" sldId="464"/>
        </pc:sldMkLst>
        <pc:spChg chg="ord">
          <ac:chgData name="CAI JUN" userId="08ce88e1165b00db" providerId="LiveId" clId="{BEC4D8EC-3B38-4863-8FE9-B5C7F6EB80E5}" dt="2020-06-07T04:21:25.195" v="0" actId="167"/>
          <ac:spMkLst>
            <pc:docMk/>
            <pc:sldMk cId="2034169449" sldId="464"/>
            <ac:spMk id="5" creationId="{00000000-0000-0000-0000-000000000000}"/>
          </ac:spMkLst>
        </pc:spChg>
        <pc:spChg chg="mod">
          <ac:chgData name="CAI JUN" userId="08ce88e1165b00db" providerId="LiveId" clId="{BEC4D8EC-3B38-4863-8FE9-B5C7F6EB80E5}" dt="2020-06-07T08:03:58.491" v="2142" actId="20577"/>
          <ac:spMkLst>
            <pc:docMk/>
            <pc:sldMk cId="2034169449" sldId="464"/>
            <ac:spMk id="8" creationId="{00000000-0000-0000-0000-000000000000}"/>
          </ac:spMkLst>
        </pc:spChg>
        <pc:spChg chg="mod">
          <ac:chgData name="CAI JUN" userId="08ce88e1165b00db" providerId="LiveId" clId="{BEC4D8EC-3B38-4863-8FE9-B5C7F6EB80E5}" dt="2020-06-07T04:22:21.461" v="15" actId="113"/>
          <ac:spMkLst>
            <pc:docMk/>
            <pc:sldMk cId="2034169449" sldId="464"/>
            <ac:spMk id="16" creationId="{00000000-0000-0000-0000-000000000000}"/>
          </ac:spMkLst>
        </pc:spChg>
        <pc:spChg chg="mod">
          <ac:chgData name="CAI JUN" userId="08ce88e1165b00db" providerId="LiveId" clId="{BEC4D8EC-3B38-4863-8FE9-B5C7F6EB80E5}" dt="2020-06-07T08:08:29.648" v="2309"/>
          <ac:spMkLst>
            <pc:docMk/>
            <pc:sldMk cId="2034169449" sldId="464"/>
            <ac:spMk id="22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7T04:22:41.133" v="20"/>
          <ac:graphicFrameMkLst>
            <pc:docMk/>
            <pc:sldMk cId="2034169449" sldId="464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1:34.179" v="2"/>
          <ac:graphicFrameMkLst>
            <pc:docMk/>
            <pc:sldMk cId="2034169449" sldId="464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1:42.820" v="4"/>
          <ac:graphicFrameMkLst>
            <pc:docMk/>
            <pc:sldMk cId="2034169449" sldId="464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3:23.460" v="2118" actId="1037"/>
          <ac:graphicFrameMkLst>
            <pc:docMk/>
            <pc:sldMk cId="2034169449" sldId="464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7:00.163" v="2220" actId="1036"/>
          <ac:graphicFrameMkLst>
            <pc:docMk/>
            <pc:sldMk cId="2034169449" sldId="464"/>
            <ac:graphicFrameMk id="17" creationId="{00000000-0000-0000-0000-000000000000}"/>
          </ac:graphicFrameMkLst>
        </pc:graphicFrameChg>
      </pc:sldChg>
      <pc:sldChg chg="delSp modSp mod">
        <pc:chgData name="CAI JUN" userId="08ce88e1165b00db" providerId="LiveId" clId="{BEC4D8EC-3B38-4863-8FE9-B5C7F6EB80E5}" dt="2020-06-09T05:01:23.890" v="2544"/>
        <pc:sldMkLst>
          <pc:docMk/>
          <pc:sldMk cId="1793121710" sldId="465"/>
        </pc:sldMkLst>
        <pc:spChg chg="mod">
          <ac:chgData name="CAI JUN" userId="08ce88e1165b00db" providerId="LiveId" clId="{BEC4D8EC-3B38-4863-8FE9-B5C7F6EB80E5}" dt="2020-06-07T08:08:49.397" v="2335"/>
          <ac:spMkLst>
            <pc:docMk/>
            <pc:sldMk cId="1793121710" sldId="465"/>
            <ac:spMk id="3" creationId="{00000000-0000-0000-0000-000000000000}"/>
          </ac:spMkLst>
        </pc:spChg>
        <pc:spChg chg="mod">
          <ac:chgData name="CAI JUN" userId="08ce88e1165b00db" providerId="LiveId" clId="{BEC4D8EC-3B38-4863-8FE9-B5C7F6EB80E5}" dt="2020-06-07T08:06:38.007" v="2203" actId="1035"/>
          <ac:spMkLst>
            <pc:docMk/>
            <pc:sldMk cId="1793121710" sldId="465"/>
            <ac:spMk id="5" creationId="{00000000-0000-0000-0000-000000000000}"/>
          </ac:spMkLst>
        </pc:spChg>
        <pc:spChg chg="mod">
          <ac:chgData name="CAI JUN" userId="08ce88e1165b00db" providerId="LiveId" clId="{BEC4D8EC-3B38-4863-8FE9-B5C7F6EB80E5}" dt="2020-06-07T08:09:41.632" v="2370" actId="6549"/>
          <ac:spMkLst>
            <pc:docMk/>
            <pc:sldMk cId="1793121710" sldId="465"/>
            <ac:spMk id="8" creationId="{00000000-0000-0000-0000-000000000000}"/>
          </ac:spMkLst>
        </pc:spChg>
        <pc:spChg chg="mod">
          <ac:chgData name="CAI JUN" userId="08ce88e1165b00db" providerId="LiveId" clId="{BEC4D8EC-3B38-4863-8FE9-B5C7F6EB80E5}" dt="2020-06-07T08:06:42.476" v="2212" actId="1035"/>
          <ac:spMkLst>
            <pc:docMk/>
            <pc:sldMk cId="1793121710" sldId="465"/>
            <ac:spMk id="10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7T08:06:22.851" v="2186" actId="1076"/>
          <ac:graphicFrameMkLst>
            <pc:docMk/>
            <pc:sldMk cId="1793121710" sldId="46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6:38.007" v="2203" actId="1035"/>
          <ac:graphicFrameMkLst>
            <pc:docMk/>
            <pc:sldMk cId="1793121710" sldId="465"/>
            <ac:graphicFrameMk id="4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8:06:09.085" v="2156" actId="478"/>
          <ac:graphicFrameMkLst>
            <pc:docMk/>
            <pc:sldMk cId="1793121710" sldId="465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1:23.890" v="2544"/>
          <ac:graphicFrameMkLst>
            <pc:docMk/>
            <pc:sldMk cId="1793121710" sldId="465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9:47.741" v="2396" actId="1037"/>
          <ac:graphicFrameMkLst>
            <pc:docMk/>
            <pc:sldMk cId="1793121710" sldId="465"/>
            <ac:graphicFrameMk id="9" creationId="{00000000-0000-0000-0000-000000000000}"/>
          </ac:graphicFrameMkLst>
        </pc:graphicFrameChg>
      </pc:sldChg>
      <pc:sldChg chg="modSp add mod">
        <pc:chgData name="CAI JUN" userId="08ce88e1165b00db" providerId="LiveId" clId="{BEC4D8EC-3B38-4863-8FE9-B5C7F6EB80E5}" dt="2020-06-09T04:56:42.405" v="2541"/>
        <pc:sldMkLst>
          <pc:docMk/>
          <pc:sldMk cId="2026691421" sldId="466"/>
        </pc:sldMkLst>
        <pc:graphicFrameChg chg="mod">
          <ac:chgData name="CAI JUN" userId="08ce88e1165b00db" providerId="LiveId" clId="{BEC4D8EC-3B38-4863-8FE9-B5C7F6EB80E5}" dt="2020-06-09T04:56:42.405" v="2541"/>
          <ac:graphicFrameMkLst>
            <pc:docMk/>
            <pc:sldMk cId="2026691421" sldId="466"/>
            <ac:graphicFrameMk id="34819" creationId="{00000000-0000-0000-0000-000000000000}"/>
          </ac:graphicFrameMkLst>
        </pc:graphicFrameChg>
      </pc:sldChg>
    </pc:docChg>
  </pc:docChgLst>
  <pc:docChgLst>
    <pc:chgData name="3-210" userId="08ce88e1165b00db" providerId="LiveId" clId="{B8A93C9D-9A39-435B-9E36-C38E91391F53}"/>
    <pc:docChg chg="custSel modSld">
      <pc:chgData name="3-210" userId="08ce88e1165b00db" providerId="LiveId" clId="{B8A93C9D-9A39-435B-9E36-C38E91391F53}" dt="2021-03-01T01:14:36.761" v="255" actId="1035"/>
      <pc:docMkLst>
        <pc:docMk/>
      </pc:docMkLst>
      <pc:sldChg chg="addSp delSp modSp mod modAnim">
        <pc:chgData name="3-210" userId="08ce88e1165b00db" providerId="LiveId" clId="{B8A93C9D-9A39-435B-9E36-C38E91391F53}" dt="2021-03-01T01:06:09.259" v="165" actId="6549"/>
        <pc:sldMkLst>
          <pc:docMk/>
          <pc:sldMk cId="0" sldId="435"/>
        </pc:sldMkLst>
        <pc:spChg chg="mod topLvl">
          <ac:chgData name="3-210" userId="08ce88e1165b00db" providerId="LiveId" clId="{B8A93C9D-9A39-435B-9E36-C38E91391F53}" dt="2021-03-01T01:06:09.259" v="165" actId="6549"/>
          <ac:spMkLst>
            <pc:docMk/>
            <pc:sldMk cId="0" sldId="435"/>
            <ac:spMk id="20" creationId="{E584536B-AD5A-4DBF-872D-66987F405D06}"/>
          </ac:spMkLst>
        </pc:spChg>
        <pc:spChg chg="mod">
          <ac:chgData name="3-210" userId="08ce88e1165b00db" providerId="LiveId" clId="{B8A93C9D-9A39-435B-9E36-C38E91391F53}" dt="2021-03-01T01:04:08.331" v="101" actId="1076"/>
          <ac:spMkLst>
            <pc:docMk/>
            <pc:sldMk cId="0" sldId="435"/>
            <ac:spMk id="21513" creationId="{00000000-0000-0000-0000-000000000000}"/>
          </ac:spMkLst>
        </pc:spChg>
        <pc:grpChg chg="add del mod">
          <ac:chgData name="3-210" userId="08ce88e1165b00db" providerId="LiveId" clId="{B8A93C9D-9A39-435B-9E36-C38E91391F53}" dt="2021-03-01T01:04:55.429" v="156" actId="478"/>
          <ac:grpSpMkLst>
            <pc:docMk/>
            <pc:sldMk cId="0" sldId="435"/>
            <ac:grpSpMk id="19" creationId="{47CC13E8-E95B-4786-B222-EE2914D2EEE7}"/>
          </ac:grpSpMkLst>
        </pc:grpChg>
        <pc:grpChg chg="del mod">
          <ac:chgData name="3-210" userId="08ce88e1165b00db" providerId="LiveId" clId="{B8A93C9D-9A39-435B-9E36-C38E91391F53}" dt="2021-03-01T01:05:04.897" v="159" actId="478"/>
          <ac:grpSpMkLst>
            <pc:docMk/>
            <pc:sldMk cId="0" sldId="435"/>
            <ac:grpSpMk id="148567" creationId="{00000000-0000-0000-0000-000000000000}"/>
          </ac:grpSpMkLst>
        </pc:grpChg>
        <pc:graphicFrameChg chg="del mod topLvl">
          <ac:chgData name="3-210" userId="08ce88e1165b00db" providerId="LiveId" clId="{B8A93C9D-9A39-435B-9E36-C38E91391F53}" dt="2021-03-01T01:04:55.429" v="156" actId="478"/>
          <ac:graphicFrameMkLst>
            <pc:docMk/>
            <pc:sldMk cId="0" sldId="435"/>
            <ac:graphicFrameMk id="21" creationId="{B4CB44CF-6193-4DF2-974C-CE091AFB415B}"/>
          </ac:graphicFrameMkLst>
        </pc:graphicFrameChg>
        <pc:graphicFrameChg chg="mod">
          <ac:chgData name="3-210" userId="08ce88e1165b00db" providerId="LiveId" clId="{B8A93C9D-9A39-435B-9E36-C38E91391F53}" dt="2021-03-01T01:04:08.331" v="101" actId="1076"/>
          <ac:graphicFrameMkLst>
            <pc:docMk/>
            <pc:sldMk cId="0" sldId="435"/>
            <ac:graphicFrameMk id="21512" creationId="{00000000-0000-0000-0000-000000000000}"/>
          </ac:graphicFrameMkLst>
        </pc:graphicFrameChg>
      </pc:sldChg>
      <pc:sldChg chg="addSp delSp modSp mod">
        <pc:chgData name="3-210" userId="08ce88e1165b00db" providerId="LiveId" clId="{B8A93C9D-9A39-435B-9E36-C38E91391F53}" dt="2021-03-01T01:01:27.878" v="49" actId="14100"/>
        <pc:sldMkLst>
          <pc:docMk/>
          <pc:sldMk cId="0" sldId="436"/>
        </pc:sldMkLst>
        <pc:spChg chg="add del mod topLvl">
          <ac:chgData name="3-210" userId="08ce88e1165b00db" providerId="LiveId" clId="{B8A93C9D-9A39-435B-9E36-C38E91391F53}" dt="2021-03-01T01:01:27.878" v="49" actId="14100"/>
          <ac:spMkLst>
            <pc:docMk/>
            <pc:sldMk cId="0" sldId="436"/>
            <ac:spMk id="22537" creationId="{00000000-0000-0000-0000-000000000000}"/>
          </ac:spMkLst>
        </pc:spChg>
        <pc:spChg chg="mod">
          <ac:chgData name="3-210" userId="08ce88e1165b00db" providerId="LiveId" clId="{B8A93C9D-9A39-435B-9E36-C38E91391F53}" dt="2021-03-01T00:59:40.797" v="20" actId="6549"/>
          <ac:spMkLst>
            <pc:docMk/>
            <pc:sldMk cId="0" sldId="436"/>
            <ac:spMk id="22568" creationId="{00000000-0000-0000-0000-000000000000}"/>
          </ac:spMkLst>
        </pc:spChg>
        <pc:grpChg chg="del">
          <ac:chgData name="3-210" userId="08ce88e1165b00db" providerId="LiveId" clId="{B8A93C9D-9A39-435B-9E36-C38E91391F53}" dt="2021-03-01T00:59:49.690" v="21" actId="478"/>
          <ac:grpSpMkLst>
            <pc:docMk/>
            <pc:sldMk cId="0" sldId="436"/>
            <ac:grpSpMk id="22535" creationId="{00000000-0000-0000-0000-000000000000}"/>
          </ac:grpSpMkLst>
        </pc:grpChg>
        <pc:graphicFrameChg chg="add del mod">
          <ac:chgData name="3-210" userId="08ce88e1165b00db" providerId="LiveId" clId="{B8A93C9D-9A39-435B-9E36-C38E91391F53}" dt="2021-03-01T01:00:36.454" v="34" actId="478"/>
          <ac:graphicFrameMkLst>
            <pc:docMk/>
            <pc:sldMk cId="0" sldId="436"/>
            <ac:graphicFrameMk id="22533" creationId="{00000000-0000-0000-0000-000000000000}"/>
          </ac:graphicFrameMkLst>
        </pc:graphicFrameChg>
        <pc:graphicFrameChg chg="add del mod">
          <ac:chgData name="3-210" userId="08ce88e1165b00db" providerId="LiveId" clId="{B8A93C9D-9A39-435B-9E36-C38E91391F53}" dt="2021-03-01T01:00:36.454" v="34" actId="478"/>
          <ac:graphicFrameMkLst>
            <pc:docMk/>
            <pc:sldMk cId="0" sldId="436"/>
            <ac:graphicFrameMk id="22534" creationId="{00000000-0000-0000-0000-000000000000}"/>
          </ac:graphicFrameMkLst>
        </pc:graphicFrameChg>
        <pc:graphicFrameChg chg="del topLvl">
          <ac:chgData name="3-210" userId="08ce88e1165b00db" providerId="LiveId" clId="{B8A93C9D-9A39-435B-9E36-C38E91391F53}" dt="2021-03-01T00:59:49.690" v="21" actId="478"/>
          <ac:graphicFrameMkLst>
            <pc:docMk/>
            <pc:sldMk cId="0" sldId="436"/>
            <ac:graphicFrameMk id="22538" creationId="{00000000-0000-0000-0000-000000000000}"/>
          </ac:graphicFrameMkLst>
        </pc:graphicFrameChg>
      </pc:sldChg>
      <pc:sldChg chg="modSp">
        <pc:chgData name="3-210" userId="08ce88e1165b00db" providerId="LiveId" clId="{B8A93C9D-9A39-435B-9E36-C38E91391F53}" dt="2021-03-01T01:12:30.627" v="239" actId="1036"/>
        <pc:sldMkLst>
          <pc:docMk/>
          <pc:sldMk cId="0" sldId="437"/>
        </pc:sldMkLst>
        <pc:spChg chg="mod">
          <ac:chgData name="3-210" userId="08ce88e1165b00db" providerId="LiveId" clId="{B8A93C9D-9A39-435B-9E36-C38E91391F53}" dt="2021-03-01T01:12:01.168" v="232" actId="14100"/>
          <ac:spMkLst>
            <pc:docMk/>
            <pc:sldMk cId="0" sldId="437"/>
            <ac:spMk id="12" creationId="{00000000-0000-0000-0000-000000000000}"/>
          </ac:spMkLst>
        </pc:spChg>
        <pc:spChg chg="mod">
          <ac:chgData name="3-210" userId="08ce88e1165b00db" providerId="LiveId" clId="{B8A93C9D-9A39-435B-9E36-C38E91391F53}" dt="2021-03-01T01:12:30.627" v="239" actId="1036"/>
          <ac:spMkLst>
            <pc:docMk/>
            <pc:sldMk cId="0" sldId="437"/>
            <ac:spMk id="25603" creationId="{00000000-0000-0000-0000-000000000000}"/>
          </ac:spMkLst>
        </pc:spChg>
        <pc:spChg chg="mod">
          <ac:chgData name="3-210" userId="08ce88e1165b00db" providerId="LiveId" clId="{B8A93C9D-9A39-435B-9E36-C38E91391F53}" dt="2021-03-01T01:12:30.627" v="239" actId="1036"/>
          <ac:spMkLst>
            <pc:docMk/>
            <pc:sldMk cId="0" sldId="437"/>
            <ac:spMk id="25604" creationId="{00000000-0000-0000-0000-000000000000}"/>
          </ac:spMkLst>
        </pc:spChg>
      </pc:sldChg>
      <pc:sldChg chg="modSp mod">
        <pc:chgData name="3-210" userId="08ce88e1165b00db" providerId="LiveId" clId="{B8A93C9D-9A39-435B-9E36-C38E91391F53}" dt="2021-03-01T01:06:36.364" v="169" actId="20577"/>
        <pc:sldMkLst>
          <pc:docMk/>
          <pc:sldMk cId="0" sldId="449"/>
        </pc:sldMkLst>
        <pc:spChg chg="mod">
          <ac:chgData name="3-210" userId="08ce88e1165b00db" providerId="LiveId" clId="{B8A93C9D-9A39-435B-9E36-C38E91391F53}" dt="2021-03-01T01:06:36.364" v="169" actId="20577"/>
          <ac:spMkLst>
            <pc:docMk/>
            <pc:sldMk cId="0" sldId="449"/>
            <ac:spMk id="23558" creationId="{00000000-0000-0000-0000-000000000000}"/>
          </ac:spMkLst>
        </pc:spChg>
        <pc:grpChg chg="mod">
          <ac:chgData name="3-210" userId="08ce88e1165b00db" providerId="LiveId" clId="{B8A93C9D-9A39-435B-9E36-C38E91391F53}" dt="2021-03-01T01:03:17.174" v="68" actId="14100"/>
          <ac:grpSpMkLst>
            <pc:docMk/>
            <pc:sldMk cId="0" sldId="449"/>
            <ac:grpSpMk id="23557" creationId="{00000000-0000-0000-0000-000000000000}"/>
          </ac:grpSpMkLst>
        </pc:grpChg>
        <pc:graphicFrameChg chg="mod">
          <ac:chgData name="3-210" userId="08ce88e1165b00db" providerId="LiveId" clId="{B8A93C9D-9A39-435B-9E36-C38E91391F53}" dt="2021-03-01T01:03:27.056" v="100" actId="1037"/>
          <ac:graphicFrameMkLst>
            <pc:docMk/>
            <pc:sldMk cId="0" sldId="449"/>
            <ac:graphicFrameMk id="23559" creationId="{00000000-0000-0000-0000-000000000000}"/>
          </ac:graphicFrameMkLst>
        </pc:graphicFrameChg>
      </pc:sldChg>
      <pc:sldChg chg="modSp mod">
        <pc:chgData name="3-210" userId="08ce88e1165b00db" providerId="LiveId" clId="{B8A93C9D-9A39-435B-9E36-C38E91391F53}" dt="2021-03-01T01:08:52.612" v="214" actId="20577"/>
        <pc:sldMkLst>
          <pc:docMk/>
          <pc:sldMk cId="2034169449" sldId="464"/>
        </pc:sldMkLst>
        <pc:spChg chg="mod">
          <ac:chgData name="3-210" userId="08ce88e1165b00db" providerId="LiveId" clId="{B8A93C9D-9A39-435B-9E36-C38E91391F53}" dt="2021-03-01T01:08:52.612" v="214" actId="20577"/>
          <ac:spMkLst>
            <pc:docMk/>
            <pc:sldMk cId="2034169449" sldId="464"/>
            <ac:spMk id="8" creationId="{00000000-0000-0000-0000-000000000000}"/>
          </ac:spMkLst>
        </pc:spChg>
        <pc:graphicFrameChg chg="mod">
          <ac:chgData name="3-210" userId="08ce88e1165b00db" providerId="LiveId" clId="{B8A93C9D-9A39-435B-9E36-C38E91391F53}" dt="2021-03-01T01:08:27.491" v="201" actId="1037"/>
          <ac:graphicFrameMkLst>
            <pc:docMk/>
            <pc:sldMk cId="2034169449" sldId="464"/>
            <ac:graphicFrameMk id="15" creationId="{00000000-0000-0000-0000-000000000000}"/>
          </ac:graphicFrameMkLst>
        </pc:graphicFrameChg>
      </pc:sldChg>
      <pc:sldChg chg="addSp modSp modAnim">
        <pc:chgData name="3-210" userId="08ce88e1165b00db" providerId="LiveId" clId="{B8A93C9D-9A39-435B-9E36-C38E91391F53}" dt="2021-03-01T01:14:36.761" v="255" actId="1035"/>
        <pc:sldMkLst>
          <pc:docMk/>
          <pc:sldMk cId="1793121710" sldId="465"/>
        </pc:sldMkLst>
        <pc:spChg chg="add mod">
          <ac:chgData name="3-210" userId="08ce88e1165b00db" providerId="LiveId" clId="{B8A93C9D-9A39-435B-9E36-C38E91391F53}" dt="2021-03-01T01:14:36.761" v="255" actId="1035"/>
          <ac:spMkLst>
            <pc:docMk/>
            <pc:sldMk cId="1793121710" sldId="465"/>
            <ac:spMk id="12" creationId="{8C5251F6-8202-40E7-89BA-C67569348615}"/>
          </ac:spMkLst>
        </pc:spChg>
      </pc:sldChg>
    </pc:docChg>
  </pc:docChgLst>
  <pc:docChgLst>
    <pc:chgData name="Cai Jun" userId="57e790d697ad4281" providerId="LiveId" clId="{B9F3A06A-BF53-4B0A-9385-745EA9DBE9CB}"/>
    <pc:docChg chg="undo custSel modSld">
      <pc:chgData name="Cai Jun" userId="57e790d697ad4281" providerId="LiveId" clId="{B9F3A06A-BF53-4B0A-9385-745EA9DBE9CB}" dt="2020-06-08T03:16:40.536" v="84"/>
      <pc:docMkLst>
        <pc:docMk/>
      </pc:docMkLst>
      <pc:sldChg chg="modSp mod">
        <pc:chgData name="Cai Jun" userId="57e790d697ad4281" providerId="LiveId" clId="{B9F3A06A-BF53-4B0A-9385-745EA9DBE9CB}" dt="2020-06-08T03:14:14.875" v="70" actId="1036"/>
        <pc:sldMkLst>
          <pc:docMk/>
          <pc:sldMk cId="0" sldId="420"/>
        </pc:sldMkLst>
        <pc:graphicFrameChg chg="mod">
          <ac:chgData name="Cai Jun" userId="57e790d697ad4281" providerId="LiveId" clId="{B9F3A06A-BF53-4B0A-9385-745EA9DBE9CB}" dt="2020-06-08T03:14:14.875" v="70" actId="1036"/>
          <ac:graphicFrameMkLst>
            <pc:docMk/>
            <pc:sldMk cId="0" sldId="420"/>
            <ac:graphicFrameMk id="7170" creationId="{00000000-0000-0000-0000-000000000000}"/>
          </ac:graphicFrameMkLst>
        </pc:graphicFrameChg>
      </pc:sldChg>
      <pc:sldChg chg="modSp mod">
        <pc:chgData name="Cai Jun" userId="57e790d697ad4281" providerId="LiveId" clId="{B9F3A06A-BF53-4B0A-9385-745EA9DBE9CB}" dt="2020-06-08T03:14:52.884" v="75" actId="1076"/>
        <pc:sldMkLst>
          <pc:docMk/>
          <pc:sldMk cId="0" sldId="437"/>
        </pc:sldMkLst>
        <pc:spChg chg="mod">
          <ac:chgData name="Cai Jun" userId="57e790d697ad4281" providerId="LiveId" clId="{B9F3A06A-BF53-4B0A-9385-745EA9DBE9CB}" dt="2020-06-08T03:14:42.872" v="74" actId="1038"/>
          <ac:spMkLst>
            <pc:docMk/>
            <pc:sldMk cId="0" sldId="437"/>
            <ac:spMk id="25612" creationId="{00000000-0000-0000-0000-000000000000}"/>
          </ac:spMkLst>
        </pc:spChg>
        <pc:spChg chg="mod">
          <ac:chgData name="Cai Jun" userId="57e790d697ad4281" providerId="LiveId" clId="{B9F3A06A-BF53-4B0A-9385-745EA9DBE9CB}" dt="2020-06-08T03:14:42.872" v="74" actId="1038"/>
          <ac:spMkLst>
            <pc:docMk/>
            <pc:sldMk cId="0" sldId="437"/>
            <ac:spMk id="25613" creationId="{00000000-0000-0000-0000-000000000000}"/>
          </ac:spMkLst>
        </pc:spChg>
        <pc:grpChg chg="mod">
          <ac:chgData name="Cai Jun" userId="57e790d697ad4281" providerId="LiveId" clId="{B9F3A06A-BF53-4B0A-9385-745EA9DBE9CB}" dt="2020-06-08T03:14:42.872" v="74" actId="1038"/>
          <ac:grpSpMkLst>
            <pc:docMk/>
            <pc:sldMk cId="0" sldId="437"/>
            <ac:grpSpMk id="160775" creationId="{00000000-0000-0000-0000-000000000000}"/>
          </ac:grpSpMkLst>
        </pc:grpChg>
        <pc:graphicFrameChg chg="mod">
          <ac:chgData name="Cai Jun" userId="57e790d697ad4281" providerId="LiveId" clId="{B9F3A06A-BF53-4B0A-9385-745EA9DBE9CB}" dt="2020-06-08T03:14:52.884" v="75" actId="1076"/>
          <ac:graphicFrameMkLst>
            <pc:docMk/>
            <pc:sldMk cId="0" sldId="437"/>
            <ac:graphicFrameMk id="19" creationId="{DB2F51B1-1DF4-415C-B3D5-9ADF72B7C1D8}"/>
          </ac:graphicFrameMkLst>
        </pc:graphicFrameChg>
        <pc:graphicFrameChg chg="mod">
          <ac:chgData name="Cai Jun" userId="57e790d697ad4281" providerId="LiveId" clId="{B9F3A06A-BF53-4B0A-9385-745EA9DBE9CB}" dt="2020-06-08T03:14:42.872" v="74" actId="1038"/>
          <ac:graphicFrameMkLst>
            <pc:docMk/>
            <pc:sldMk cId="0" sldId="437"/>
            <ac:graphicFrameMk id="160774" creationId="{00000000-0000-0000-0000-000000000000}"/>
          </ac:graphicFrameMkLst>
        </pc:graphicFrameChg>
      </pc:sldChg>
      <pc:sldChg chg="modSp mod">
        <pc:chgData name="Cai Jun" userId="57e790d697ad4281" providerId="LiveId" clId="{B9F3A06A-BF53-4B0A-9385-745EA9DBE9CB}" dt="2020-06-08T03:16:21.508" v="82" actId="6549"/>
        <pc:sldMkLst>
          <pc:docMk/>
          <pc:sldMk cId="0" sldId="438"/>
        </pc:sldMkLst>
        <pc:spChg chg="mod">
          <ac:chgData name="Cai Jun" userId="57e790d697ad4281" providerId="LiveId" clId="{B9F3A06A-BF53-4B0A-9385-745EA9DBE9CB}" dt="2020-06-08T03:16:21.508" v="82" actId="6549"/>
          <ac:spMkLst>
            <pc:docMk/>
            <pc:sldMk cId="0" sldId="438"/>
            <ac:spMk id="26635" creationId="{00000000-0000-0000-0000-000000000000}"/>
          </ac:spMkLst>
        </pc:spChg>
      </pc:sldChg>
      <pc:sldChg chg="addSp delSp modSp">
        <pc:chgData name="Cai Jun" userId="57e790d697ad4281" providerId="LiveId" clId="{B9F3A06A-BF53-4B0A-9385-745EA9DBE9CB}" dt="2020-06-08T03:16:40.536" v="84"/>
        <pc:sldMkLst>
          <pc:docMk/>
          <pc:sldMk cId="0" sldId="439"/>
        </pc:sldMkLst>
        <pc:spChg chg="mod">
          <ac:chgData name="Cai Jun" userId="57e790d697ad4281" providerId="LiveId" clId="{B9F3A06A-BF53-4B0A-9385-745EA9DBE9CB}" dt="2020-06-08T03:16:40.536" v="84"/>
          <ac:spMkLst>
            <pc:docMk/>
            <pc:sldMk cId="0" sldId="439"/>
            <ac:spMk id="31" creationId="{739F85DC-F51C-428C-BAF4-DB8FD420DFE2}"/>
          </ac:spMkLst>
        </pc:spChg>
        <pc:spChg chg="mod">
          <ac:chgData name="Cai Jun" userId="57e790d697ad4281" providerId="LiveId" clId="{B9F3A06A-BF53-4B0A-9385-745EA9DBE9CB}" dt="2020-06-08T03:16:40.536" v="84"/>
          <ac:spMkLst>
            <pc:docMk/>
            <pc:sldMk cId="0" sldId="439"/>
            <ac:spMk id="32" creationId="{EDFA4CFD-636A-4522-A22D-56CEDE5A4959}"/>
          </ac:spMkLst>
        </pc:spChg>
        <pc:grpChg chg="del">
          <ac:chgData name="Cai Jun" userId="57e790d697ad4281" providerId="LiveId" clId="{B9F3A06A-BF53-4B0A-9385-745EA9DBE9CB}" dt="2020-06-08T03:16:40.005" v="83" actId="478"/>
          <ac:grpSpMkLst>
            <pc:docMk/>
            <pc:sldMk cId="0" sldId="439"/>
            <ac:grpSpMk id="23" creationId="{028608D8-8B6D-4496-B27D-EE4F4A491079}"/>
          </ac:grpSpMkLst>
        </pc:grpChg>
        <pc:grpChg chg="add mod">
          <ac:chgData name="Cai Jun" userId="57e790d697ad4281" providerId="LiveId" clId="{B9F3A06A-BF53-4B0A-9385-745EA9DBE9CB}" dt="2020-06-08T03:16:40.536" v="84"/>
          <ac:grpSpMkLst>
            <pc:docMk/>
            <pc:sldMk cId="0" sldId="439"/>
            <ac:grpSpMk id="28" creationId="{EA8D31AB-185D-496D-96C0-A790088BF753}"/>
          </ac:grpSpMkLst>
        </pc:grpChg>
        <pc:grpChg chg="mod">
          <ac:chgData name="Cai Jun" userId="57e790d697ad4281" providerId="LiveId" clId="{B9F3A06A-BF53-4B0A-9385-745EA9DBE9CB}" dt="2020-06-08T03:16:40.536" v="84"/>
          <ac:grpSpMkLst>
            <pc:docMk/>
            <pc:sldMk cId="0" sldId="439"/>
            <ac:grpSpMk id="29" creationId="{F674A76E-FD2F-4AA3-81E8-2E8CE560C57E}"/>
          </ac:grpSpMkLst>
        </pc:grpChg>
        <pc:graphicFrameChg chg="mod">
          <ac:chgData name="Cai Jun" userId="57e790d697ad4281" providerId="LiveId" clId="{B9F3A06A-BF53-4B0A-9385-745EA9DBE9CB}" dt="2020-06-08T03:16:40.536" v="84"/>
          <ac:graphicFrameMkLst>
            <pc:docMk/>
            <pc:sldMk cId="0" sldId="439"/>
            <ac:graphicFrameMk id="30" creationId="{CA937541-3C17-404D-ABEF-C42CC1EDF2BA}"/>
          </ac:graphicFrameMkLst>
        </pc:graphicFrameChg>
      </pc:sldChg>
      <pc:sldChg chg="modSp mod">
        <pc:chgData name="Cai Jun" userId="57e790d697ad4281" providerId="LiveId" clId="{B9F3A06A-BF53-4B0A-9385-745EA9DBE9CB}" dt="2020-06-08T03:14:03.146" v="55" actId="1035"/>
        <pc:sldMkLst>
          <pc:docMk/>
          <pc:sldMk cId="0" sldId="458"/>
        </pc:sldMkLst>
        <pc:spChg chg="mod">
          <ac:chgData name="Cai Jun" userId="57e790d697ad4281" providerId="LiveId" clId="{B9F3A06A-BF53-4B0A-9385-745EA9DBE9CB}" dt="2020-06-08T03:14:03.146" v="55" actId="1035"/>
          <ac:spMkLst>
            <pc:docMk/>
            <pc:sldMk cId="0" sldId="458"/>
            <ac:spMk id="6147" creationId="{00000000-0000-0000-0000-000000000000}"/>
          </ac:spMkLst>
        </pc:spChg>
        <pc:spChg chg="mod">
          <ac:chgData name="Cai Jun" userId="57e790d697ad4281" providerId="LiveId" clId="{B9F3A06A-BF53-4B0A-9385-745EA9DBE9CB}" dt="2020-06-08T03:14:03.146" v="55" actId="1035"/>
          <ac:spMkLst>
            <pc:docMk/>
            <pc:sldMk cId="0" sldId="458"/>
            <ac:spMk id="129213" creationId="{00000000-0000-0000-0000-000000000000}"/>
          </ac:spMkLst>
        </pc:spChg>
        <pc:grpChg chg="mod">
          <ac:chgData name="Cai Jun" userId="57e790d697ad4281" providerId="LiveId" clId="{B9F3A06A-BF53-4B0A-9385-745EA9DBE9CB}" dt="2020-06-08T03:14:03.146" v="55" actId="1035"/>
          <ac:grpSpMkLst>
            <pc:docMk/>
            <pc:sldMk cId="0" sldId="458"/>
            <ac:grpSpMk id="129216" creationId="{00000000-0000-0000-0000-000000000000}"/>
          </ac:grpSpMkLst>
        </pc:grpChg>
        <pc:graphicFrameChg chg="mod">
          <ac:chgData name="Cai Jun" userId="57e790d697ad4281" providerId="LiveId" clId="{B9F3A06A-BF53-4B0A-9385-745EA9DBE9CB}" dt="2020-06-08T03:14:03.146" v="55" actId="1035"/>
          <ac:graphicFrameMkLst>
            <pc:docMk/>
            <pc:sldMk cId="0" sldId="458"/>
            <ac:graphicFrameMk id="6148" creationId="{00000000-0000-0000-0000-000000000000}"/>
          </ac:graphicFrameMkLst>
        </pc:graphicFrameChg>
        <pc:graphicFrameChg chg="mod">
          <ac:chgData name="Cai Jun" userId="57e790d697ad4281" providerId="LiveId" clId="{B9F3A06A-BF53-4B0A-9385-745EA9DBE9CB}" dt="2020-06-08T03:14:03.146" v="55" actId="1035"/>
          <ac:graphicFrameMkLst>
            <pc:docMk/>
            <pc:sldMk cId="0" sldId="458"/>
            <ac:graphicFrameMk id="6150" creationId="{00000000-0000-0000-0000-000000000000}"/>
          </ac:graphicFrameMkLst>
        </pc:graphicFrameChg>
      </pc:sldChg>
    </pc:docChg>
  </pc:docChgLst>
  <pc:docChgLst>
    <pc:chgData name="Jun Cai" userId="57e790d697ad4281" providerId="LiveId" clId="{F6ACE5D4-5685-45E0-88FA-A15C1D82532C}"/>
    <pc:docChg chg="modSld">
      <pc:chgData name="Jun Cai" userId="57e790d697ad4281" providerId="LiveId" clId="{F6ACE5D4-5685-45E0-88FA-A15C1D82532C}" dt="2019-12-17T00:48:22.909" v="229" actId="207"/>
      <pc:docMkLst>
        <pc:docMk/>
      </pc:docMkLst>
      <pc:sldChg chg="delSp modSp">
        <pc:chgData name="Jun Cai" userId="57e790d697ad4281" providerId="LiveId" clId="{F6ACE5D4-5685-45E0-88FA-A15C1D82532C}" dt="2019-12-17T00:42:58.908" v="37" actId="1038"/>
        <pc:sldMkLst>
          <pc:docMk/>
          <pc:sldMk cId="0" sldId="423"/>
        </pc:sldMkLst>
        <pc:grpChg chg="del">
          <ac:chgData name="Jun Cai" userId="57e790d697ad4281" providerId="LiveId" clId="{F6ACE5D4-5685-45E0-88FA-A15C1D82532C}" dt="2019-12-17T00:42:45.464" v="0" actId="478"/>
          <ac:grpSpMkLst>
            <pc:docMk/>
            <pc:sldMk cId="0" sldId="423"/>
            <ac:grpSpMk id="11267" creationId="{00000000-0000-0000-0000-000000000000}"/>
          </ac:grpSpMkLst>
        </pc:grpChg>
        <pc:graphicFrameChg chg="mod">
          <ac:chgData name="Jun Cai" userId="57e790d697ad4281" providerId="LiveId" clId="{F6ACE5D4-5685-45E0-88FA-A15C1D82532C}" dt="2019-12-17T00:42:58.908" v="37" actId="1038"/>
          <ac:graphicFrameMkLst>
            <pc:docMk/>
            <pc:sldMk cId="0" sldId="423"/>
            <ac:graphicFrameMk id="11266" creationId="{00000000-0000-0000-0000-000000000000}"/>
          </ac:graphicFrameMkLst>
        </pc:graphicFrameChg>
      </pc:sldChg>
      <pc:sldChg chg="modSp">
        <pc:chgData name="Jun Cai" userId="57e790d697ad4281" providerId="LiveId" clId="{F6ACE5D4-5685-45E0-88FA-A15C1D82532C}" dt="2019-12-17T00:45:07.621" v="107" actId="207"/>
        <pc:sldMkLst>
          <pc:docMk/>
          <pc:sldMk cId="0" sldId="433"/>
        </pc:sldMkLst>
        <pc:spChg chg="mod">
          <ac:chgData name="Jun Cai" userId="57e790d697ad4281" providerId="LiveId" clId="{F6ACE5D4-5685-45E0-88FA-A15C1D82532C}" dt="2019-12-17T00:45:07.621" v="107" actId="207"/>
          <ac:spMkLst>
            <pc:docMk/>
            <pc:sldMk cId="0" sldId="433"/>
            <ac:spMk id="13" creationId="{00000000-0000-0000-0000-000000000000}"/>
          </ac:spMkLst>
        </pc:spChg>
        <pc:grpChg chg="mod">
          <ac:chgData name="Jun Cai" userId="57e790d697ad4281" providerId="LiveId" clId="{F6ACE5D4-5685-45E0-88FA-A15C1D82532C}" dt="2019-12-17T00:44:35.610" v="101" actId="1036"/>
          <ac:grpSpMkLst>
            <pc:docMk/>
            <pc:sldMk cId="0" sldId="433"/>
            <ac:grpSpMk id="156696" creationId="{00000000-0000-0000-0000-000000000000}"/>
          </ac:grpSpMkLst>
        </pc:grpChg>
      </pc:sldChg>
      <pc:sldChg chg="modSp">
        <pc:chgData name="Jun Cai" userId="57e790d697ad4281" providerId="LiveId" clId="{F6ACE5D4-5685-45E0-88FA-A15C1D82532C}" dt="2019-12-17T00:45:46.960" v="123" actId="1037"/>
        <pc:sldMkLst>
          <pc:docMk/>
          <pc:sldMk cId="0" sldId="434"/>
        </pc:sldMkLst>
        <pc:spChg chg="mod">
          <ac:chgData name="Jun Cai" userId="57e790d697ad4281" providerId="LiveId" clId="{F6ACE5D4-5685-45E0-88FA-A15C1D82532C}" dt="2019-12-17T00:45:46.960" v="123" actId="1037"/>
          <ac:spMkLst>
            <pc:docMk/>
            <pc:sldMk cId="0" sldId="434"/>
            <ac:spMk id="19472" creationId="{00000000-0000-0000-0000-000000000000}"/>
          </ac:spMkLst>
        </pc:spChg>
        <pc:grpChg chg="mod">
          <ac:chgData name="Jun Cai" userId="57e790d697ad4281" providerId="LiveId" clId="{F6ACE5D4-5685-45E0-88FA-A15C1D82532C}" dt="2019-12-17T00:45:46.960" v="123" actId="1037"/>
          <ac:grpSpMkLst>
            <pc:docMk/>
            <pc:sldMk cId="0" sldId="434"/>
            <ac:grpSpMk id="158725" creationId="{00000000-0000-0000-0000-000000000000}"/>
          </ac:grpSpMkLst>
        </pc:grpChg>
      </pc:sldChg>
      <pc:sldChg chg="addSp delSp modSp">
        <pc:chgData name="Jun Cai" userId="57e790d697ad4281" providerId="LiveId" clId="{F6ACE5D4-5685-45E0-88FA-A15C1D82532C}" dt="2019-12-17T00:48:22.909" v="229" actId="207"/>
        <pc:sldMkLst>
          <pc:docMk/>
          <pc:sldMk cId="0" sldId="452"/>
        </pc:sldMkLst>
        <pc:spChg chg="add mod">
          <ac:chgData name="Jun Cai" userId="57e790d697ad4281" providerId="LiveId" clId="{F6ACE5D4-5685-45E0-88FA-A15C1D82532C}" dt="2019-12-17T00:47:37.275" v="211" actId="14100"/>
          <ac:spMkLst>
            <pc:docMk/>
            <pc:sldMk cId="0" sldId="452"/>
            <ac:spMk id="26" creationId="{192B4DE7-ACCA-4B0B-9259-E3571F9286C5}"/>
          </ac:spMkLst>
        </pc:spChg>
        <pc:spChg chg="mod">
          <ac:chgData name="Jun Cai" userId="57e790d697ad4281" providerId="LiveId" clId="{F6ACE5D4-5685-45E0-88FA-A15C1D82532C}" dt="2019-12-17T00:48:22.909" v="229" actId="207"/>
          <ac:spMkLst>
            <pc:docMk/>
            <pc:sldMk cId="0" sldId="452"/>
            <ac:spMk id="24593" creationId="{00000000-0000-0000-0000-000000000000}"/>
          </ac:spMkLst>
        </pc:spChg>
        <pc:spChg chg="del">
          <ac:chgData name="Jun Cai" userId="57e790d697ad4281" providerId="LiveId" clId="{F6ACE5D4-5685-45E0-88FA-A15C1D82532C}" dt="2019-12-17T00:46:09.824" v="124"/>
          <ac:spMkLst>
            <pc:docMk/>
            <pc:sldMk cId="0" sldId="452"/>
            <ac:spMk id="147487" creationId="{00000000-0000-0000-0000-000000000000}"/>
          </ac:spMkLst>
        </pc:spChg>
        <pc:grpChg chg="mod">
          <ac:chgData name="Jun Cai" userId="57e790d697ad4281" providerId="LiveId" clId="{F6ACE5D4-5685-45E0-88FA-A15C1D82532C}" dt="2019-12-17T00:46:48.403" v="164" actId="1076"/>
          <ac:grpSpMkLst>
            <pc:docMk/>
            <pc:sldMk cId="0" sldId="452"/>
            <ac:grpSpMk id="147494" creationId="{00000000-0000-0000-0000-000000000000}"/>
          </ac:grpSpMkLst>
        </pc:grpChg>
        <pc:grpChg chg="mod">
          <ac:chgData name="Jun Cai" userId="57e790d697ad4281" providerId="LiveId" clId="{F6ACE5D4-5685-45E0-88FA-A15C1D82532C}" dt="2019-12-17T00:48:18.870" v="228" actId="1037"/>
          <ac:grpSpMkLst>
            <pc:docMk/>
            <pc:sldMk cId="0" sldId="452"/>
            <ac:grpSpMk id="147496" creationId="{00000000-0000-0000-0000-000000000000}"/>
          </ac:grpSpMkLst>
        </pc:grpChg>
        <pc:graphicFrameChg chg="mod">
          <ac:chgData name="Jun Cai" userId="57e790d697ad4281" providerId="LiveId" clId="{F6ACE5D4-5685-45E0-88FA-A15C1D82532C}" dt="2019-12-17T00:46:44.236" v="163" actId="1037"/>
          <ac:graphicFrameMkLst>
            <pc:docMk/>
            <pc:sldMk cId="0" sldId="452"/>
            <ac:graphicFrameMk id="24595" creationId="{00000000-0000-0000-0000-000000000000}"/>
          </ac:graphicFrameMkLst>
        </pc:graphicFrameChg>
        <pc:graphicFrameChg chg="mod">
          <ac:chgData name="Jun Cai" userId="57e790d697ad4281" providerId="LiveId" clId="{F6ACE5D4-5685-45E0-88FA-A15C1D82532C}" dt="2019-12-17T00:47:29.665" v="210" actId="14100"/>
          <ac:graphicFrameMkLst>
            <pc:docMk/>
            <pc:sldMk cId="0" sldId="452"/>
            <ac:graphicFrameMk id="24598" creationId="{00000000-0000-0000-0000-000000000000}"/>
          </ac:graphicFrameMkLst>
        </pc:graphicFrameChg>
        <pc:graphicFrameChg chg="mod">
          <ac:chgData name="Jun Cai" userId="57e790d697ad4281" providerId="LiveId" clId="{F6ACE5D4-5685-45E0-88FA-A15C1D82532C}" dt="2019-12-17T00:47:00.413" v="200" actId="1037"/>
          <ac:graphicFrameMkLst>
            <pc:docMk/>
            <pc:sldMk cId="0" sldId="452"/>
            <ac:graphicFrameMk id="2459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35D6B4E8-C8AD-4008-8C6E-66C37C521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196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109342B-6888-4359-B0E7-1148AE2798E6}" type="slidenum">
              <a:rPr lang="en-US" altLang="zh-CN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60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40ADA-FC8C-450D-A0A7-4BA0B0849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02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CA3EA-DE12-4061-AEF5-5CFC7A47D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15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0A572-EB1C-461E-9BC6-578A656056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26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865EE-086B-407A-8AAB-EEB2FF3CA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87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B3144-3DCF-4E2A-A0D7-2487BAAC9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3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D4CA9-62B7-4D87-BBFA-03A0FF4F69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3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DC16F-66AC-41D5-BEEF-691E4AEC0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24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08F5C-22C5-467F-BC2A-7193B3AB20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38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66019-2274-4BB7-A335-F7071683E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3E2D3-7866-4B78-9188-75E8CE71E0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47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8E6C9-99F8-46A5-9E9F-3D610E77DC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D76B9-CF43-4426-91BA-13B3D43E7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08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0A1F3BA-760F-4B42-9F69-0C0075E88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image" Target="../media/image52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49.wmf"/><Relationship Id="rId10" Type="http://schemas.openxmlformats.org/officeDocument/2006/relationships/image" Target="../media/image51.wmf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99.w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38.wmf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363663" y="1555750"/>
            <a:ext cx="65976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190750" indent="-2190750" algn="jus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5-3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气相化学反应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Gaseous Chemical Reactions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29E67F41-C023-4D7C-AB7B-41D5E7F49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306765"/>
              </p:ext>
            </p:extLst>
          </p:nvPr>
        </p:nvGraphicFramePr>
        <p:xfrm>
          <a:off x="906667" y="2832100"/>
          <a:ext cx="75215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040" imgH="583920" progId="Equation.DSMT4">
                  <p:embed/>
                </p:oleObj>
              </mc:Choice>
              <mc:Fallback>
                <p:oleObj name="Equation" r:id="rId2" imgW="3416040" imgH="583920" progId="Equation.DSMT4">
                  <p:embed/>
                  <p:pic>
                    <p:nvPicPr>
                      <p:cNvPr id="18" name="Object 11">
                        <a:extLst>
                          <a:ext uri="{FF2B5EF4-FFF2-40B4-BE49-F238E27FC236}">
                            <a16:creationId xmlns:a16="http://schemas.microsoft.com/office/drawing/2014/main" id="{29E67F41-C023-4D7C-AB7B-41D5E7F49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67" y="2832100"/>
                        <a:ext cx="75215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93725" y="527050"/>
            <a:ext cx="8150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平衡常数的应用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(applications of equilibrium constant)</a:t>
            </a:r>
            <a:endParaRPr kumimoji="1" lang="zh-CN" altLang="en-US" sz="2400" dirty="0">
              <a:latin typeface="宋体" pitchFamily="2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4175" y="1417098"/>
            <a:ext cx="48990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）计算理论转化率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solidFill>
                  <a:srgbClr val="0000FF"/>
                </a:solidFill>
                <a:latin typeface="Symbol" pitchFamily="18" charset="2"/>
                <a:ea typeface="黑体" pitchFamily="49" charset="-122"/>
              </a:rPr>
              <a:t>a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kumimoji="1"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668837" y="1454238"/>
            <a:ext cx="4028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转化率：某原料转化的分数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514850" y="34353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353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730033"/>
              </p:ext>
            </p:extLst>
          </p:nvPr>
        </p:nvGraphicFramePr>
        <p:xfrm>
          <a:off x="3628316" y="4115978"/>
          <a:ext cx="2800033" cy="101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457200" progId="Equation.DSMT4">
                  <p:embed/>
                </p:oleObj>
              </mc:Choice>
              <mc:Fallback>
                <p:oleObj name="Equation" r:id="rId6" imgW="1257120" imgH="457200" progId="Equation.DSMT4">
                  <p:embed/>
                  <p:pic>
                    <p:nvPicPr>
                      <p:cNvPr id="160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316" y="4115978"/>
                        <a:ext cx="2800033" cy="1015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775" name="Group 7"/>
          <p:cNvGrpSpPr>
            <a:grpSpLocks/>
          </p:cNvGrpSpPr>
          <p:nvPr/>
        </p:nvGrpSpPr>
        <p:grpSpPr bwMode="auto">
          <a:xfrm>
            <a:off x="1606486" y="4395294"/>
            <a:ext cx="1903413" cy="457200"/>
            <a:chOff x="3669" y="3396"/>
            <a:chExt cx="1199" cy="288"/>
          </a:xfrm>
        </p:grpSpPr>
        <p:sp>
          <p:nvSpPr>
            <p:cNvPr id="25612" name="AutoShape 8"/>
            <p:cNvSpPr>
              <a:spLocks noChangeArrowheads="1"/>
            </p:cNvSpPr>
            <p:nvPr/>
          </p:nvSpPr>
          <p:spPr bwMode="auto">
            <a:xfrm>
              <a:off x="4453" y="3440"/>
              <a:ext cx="415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53 h 21600"/>
                <a:gd name="T14" fmla="*/ 18893 w 21600"/>
                <a:gd name="T15" fmla="*/ 162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Text Box 9"/>
            <p:cNvSpPr txBox="1">
              <a:spLocks noChangeArrowheads="1"/>
            </p:cNvSpPr>
            <p:nvPr/>
          </p:nvSpPr>
          <p:spPr bwMode="auto">
            <a:xfrm>
              <a:off x="3669" y="3396"/>
              <a:ext cx="8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数量比</a:t>
              </a:r>
            </a:p>
          </p:txBody>
        </p:sp>
      </p:grpSp>
      <p:graphicFrame>
        <p:nvGraphicFramePr>
          <p:cNvPr id="25608" name="Object 10"/>
          <p:cNvGraphicFramePr>
            <a:graphicFrameLocks noChangeAspect="1"/>
          </p:cNvGraphicFramePr>
          <p:nvPr/>
        </p:nvGraphicFramePr>
        <p:xfrm>
          <a:off x="4514850" y="34353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2560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353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218619"/>
              </p:ext>
            </p:extLst>
          </p:nvPr>
        </p:nvGraphicFramePr>
        <p:xfrm>
          <a:off x="1010174" y="1874838"/>
          <a:ext cx="19304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240" imgH="482400" progId="Equation.DSMT4">
                  <p:embed/>
                </p:oleObj>
              </mc:Choice>
              <mc:Fallback>
                <p:oleObj name="Equation" r:id="rId9" imgW="876240" imgH="482400" progId="Equation.DSMT4">
                  <p:embed/>
                  <p:pic>
                    <p:nvPicPr>
                      <p:cNvPr id="160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74" y="1874838"/>
                        <a:ext cx="193040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84412" y="2370810"/>
            <a:ext cx="5287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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表示所有物质，无论是否参与反应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 rot="10800000">
            <a:off x="3024521" y="2501144"/>
            <a:ext cx="658812" cy="32067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83 w 21600"/>
              <a:gd name="T13" fmla="*/ 5453 h 21600"/>
              <a:gd name="T14" fmla="*/ 18893 w 21600"/>
              <a:gd name="T15" fmla="*/ 162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C545594-930E-457C-8F1D-0700F4D00309}"/>
              </a:ext>
            </a:extLst>
          </p:cNvPr>
          <p:cNvCxnSpPr/>
          <p:nvPr/>
        </p:nvCxnSpPr>
        <p:spPr bwMode="auto">
          <a:xfrm>
            <a:off x="4404049" y="4033340"/>
            <a:ext cx="19925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DB2F51B1-1DF4-415C-B3D5-9ADF72B7C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31250"/>
              </p:ext>
            </p:extLst>
          </p:nvPr>
        </p:nvGraphicFramePr>
        <p:xfrm>
          <a:off x="3180492" y="5201661"/>
          <a:ext cx="3273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85720" imgH="583920" progId="Equation.DSMT4">
                  <p:embed/>
                </p:oleObj>
              </mc:Choice>
              <mc:Fallback>
                <p:oleObj name="Equation" r:id="rId11" imgW="1485720" imgH="583920" progId="Equation.DSMT4">
                  <p:embed/>
                  <p:pic>
                    <p:nvPicPr>
                      <p:cNvPr id="19" name="Object 11">
                        <a:extLst>
                          <a:ext uri="{FF2B5EF4-FFF2-40B4-BE49-F238E27FC236}">
                            <a16:creationId xmlns:a16="http://schemas.microsoft.com/office/drawing/2014/main" id="{DB2F51B1-1DF4-415C-B3D5-9ADF72B7C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492" y="5201661"/>
                        <a:ext cx="32734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6"/>
          <p:cNvSpPr txBox="1">
            <a:spLocks noChangeArrowheads="1"/>
          </p:cNvSpPr>
          <p:nvPr/>
        </p:nvSpPr>
        <p:spPr bwMode="auto">
          <a:xfrm>
            <a:off x="546100" y="30448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161809" name="Group 17"/>
          <p:cNvGrpSpPr>
            <a:grpSpLocks/>
          </p:cNvGrpSpPr>
          <p:nvPr/>
        </p:nvGrpSpPr>
        <p:grpSpPr bwMode="auto">
          <a:xfrm>
            <a:off x="1184275" y="4597396"/>
            <a:ext cx="6726238" cy="523874"/>
            <a:chOff x="746" y="3244"/>
            <a:chExt cx="4237" cy="330"/>
          </a:xfrm>
        </p:grpSpPr>
        <p:sp>
          <p:nvSpPr>
            <p:cNvPr id="26640" name="Text Box 18"/>
            <p:cNvSpPr txBox="1">
              <a:spLocks noChangeArrowheads="1"/>
            </p:cNvSpPr>
            <p:nvPr/>
          </p:nvSpPr>
          <p:spPr bwMode="auto">
            <a:xfrm>
              <a:off x="746" y="324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平衡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641" name="Text Box 19"/>
            <p:cNvSpPr txBox="1">
              <a:spLocks noChangeArrowheads="1"/>
            </p:cNvSpPr>
            <p:nvPr/>
          </p:nvSpPr>
          <p:spPr bwMode="auto">
            <a:xfrm>
              <a:off x="1559" y="3244"/>
              <a:ext cx="9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642" name="Text Box 20"/>
            <p:cNvSpPr txBox="1">
              <a:spLocks noChangeArrowheads="1"/>
            </p:cNvSpPr>
            <p:nvPr/>
          </p:nvSpPr>
          <p:spPr bwMode="auto">
            <a:xfrm>
              <a:off x="2782" y="3244"/>
              <a:ext cx="10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3(1-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643" name="Text Box 21"/>
            <p:cNvSpPr txBox="1">
              <a:spLocks noChangeArrowheads="1"/>
            </p:cNvSpPr>
            <p:nvPr/>
          </p:nvSpPr>
          <p:spPr bwMode="auto">
            <a:xfrm>
              <a:off x="4284" y="3244"/>
              <a:ext cx="6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61814" name="Group 22"/>
          <p:cNvGrpSpPr>
            <a:grpSpLocks/>
          </p:cNvGrpSpPr>
          <p:nvPr/>
        </p:nvGrpSpPr>
        <p:grpSpPr bwMode="auto">
          <a:xfrm>
            <a:off x="1184275" y="3894138"/>
            <a:ext cx="6267450" cy="519112"/>
            <a:chOff x="746" y="2657"/>
            <a:chExt cx="3948" cy="327"/>
          </a:xfrm>
        </p:grpSpPr>
        <p:sp>
          <p:nvSpPr>
            <p:cNvPr id="26636" name="Text Box 23"/>
            <p:cNvSpPr txBox="1">
              <a:spLocks noChangeArrowheads="1"/>
            </p:cNvSpPr>
            <p:nvPr/>
          </p:nvSpPr>
          <p:spPr bwMode="auto">
            <a:xfrm>
              <a:off x="746" y="265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初始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637" name="Text Box 24"/>
            <p:cNvSpPr txBox="1">
              <a:spLocks noChangeArrowheads="1"/>
            </p:cNvSpPr>
            <p:nvPr/>
          </p:nvSpPr>
          <p:spPr bwMode="auto">
            <a:xfrm>
              <a:off x="1694" y="2657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1mol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638" name="Text Box 25"/>
            <p:cNvSpPr txBox="1">
              <a:spLocks noChangeArrowheads="1"/>
            </p:cNvSpPr>
            <p:nvPr/>
          </p:nvSpPr>
          <p:spPr bwMode="auto">
            <a:xfrm>
              <a:off x="2942" y="2657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3mol</a:t>
              </a:r>
              <a:endParaRPr kumimoji="1"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639" name="Text Box 26"/>
            <p:cNvSpPr txBox="1">
              <a:spLocks noChangeArrowheads="1"/>
            </p:cNvSpPr>
            <p:nvPr/>
          </p:nvSpPr>
          <p:spPr bwMode="auto">
            <a:xfrm>
              <a:off x="4466" y="265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</p:grpSp>
      <p:graphicFrame>
        <p:nvGraphicFramePr>
          <p:cNvPr id="2560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44735"/>
              </p:ext>
            </p:extLst>
          </p:nvPr>
        </p:nvGraphicFramePr>
        <p:xfrm>
          <a:off x="379957" y="5142270"/>
          <a:ext cx="8515849" cy="128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240" imgH="583920" progId="Equation.DSMT4">
                  <p:embed/>
                </p:oleObj>
              </mc:Choice>
              <mc:Fallback>
                <p:oleObj name="Equation" r:id="rId2" imgW="3873240" imgH="583920" progId="Equation.DSMT4">
                  <p:embed/>
                  <p:pic>
                    <p:nvPicPr>
                      <p:cNvPr id="2560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57" y="5142270"/>
                        <a:ext cx="8515849" cy="1283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451184"/>
              </p:ext>
            </p:extLst>
          </p:nvPr>
        </p:nvGraphicFramePr>
        <p:xfrm>
          <a:off x="2771775" y="3182938"/>
          <a:ext cx="4876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253800" progId="Equation.DSMT4">
                  <p:embed/>
                </p:oleObj>
              </mc:Choice>
              <mc:Fallback>
                <p:oleObj name="Equation" r:id="rId4" imgW="1892160" imgH="253800" progId="Equation.DSMT4">
                  <p:embed/>
                  <p:pic>
                    <p:nvPicPr>
                      <p:cNvPr id="2663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182938"/>
                        <a:ext cx="4876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" name="组合 2"/>
          <p:cNvGrpSpPr>
            <a:grpSpLocks/>
          </p:cNvGrpSpPr>
          <p:nvPr/>
        </p:nvGrpSpPr>
        <p:grpSpPr bwMode="auto">
          <a:xfrm>
            <a:off x="533400" y="528638"/>
            <a:ext cx="8134350" cy="2519362"/>
            <a:chOff x="533400" y="528638"/>
            <a:chExt cx="8134350" cy="2519362"/>
          </a:xfrm>
        </p:grpSpPr>
        <p:grpSp>
          <p:nvGrpSpPr>
            <p:cNvPr id="26632" name="Group 2"/>
            <p:cNvGrpSpPr>
              <a:grpSpLocks/>
            </p:cNvGrpSpPr>
            <p:nvPr/>
          </p:nvGrpSpPr>
          <p:grpSpPr bwMode="auto">
            <a:xfrm>
              <a:off x="533400" y="528638"/>
              <a:ext cx="8134350" cy="2519362"/>
              <a:chOff x="336" y="333"/>
              <a:chExt cx="5124" cy="1587"/>
            </a:xfrm>
          </p:grpSpPr>
          <p:sp>
            <p:nvSpPr>
              <p:cNvPr id="26634" name="Rectangle 3"/>
              <p:cNvSpPr>
                <a:spLocks noChangeArrowheads="1"/>
              </p:cNvSpPr>
              <p:nvPr/>
            </p:nvSpPr>
            <p:spPr bwMode="auto">
              <a:xfrm>
                <a:off x="336" y="360"/>
                <a:ext cx="5124" cy="15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6635" name="Text Box 4"/>
              <p:cNvSpPr txBox="1">
                <a:spLocks noChangeArrowheads="1"/>
              </p:cNvSpPr>
              <p:nvPr/>
            </p:nvSpPr>
            <p:spPr bwMode="auto">
              <a:xfrm>
                <a:off x="370" y="333"/>
                <a:ext cx="5030" cy="1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FF3300"/>
                    </a:solidFill>
                    <a:latin typeface="Times New Roman" pitchFamily="18" charset="0"/>
                    <a:ea typeface="黑体" pitchFamily="49" charset="-122"/>
                  </a:rPr>
                  <a:t>例</a:t>
                </a:r>
                <a:r>
                  <a:rPr kumimoji="1" lang="en-US" altLang="zh-CN" dirty="0">
                    <a:solidFill>
                      <a:srgbClr val="FF3300"/>
                    </a:solidFill>
                    <a:latin typeface="Times New Roman" pitchFamily="18" charset="0"/>
                    <a:ea typeface="黑体" pitchFamily="49" charset="-122"/>
                  </a:rPr>
                  <a:t>1 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已知反应                      在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400℃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、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30.4MPa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时</a:t>
                </a:r>
                <a:r>
                  <a:rPr kumimoji="1" lang="en-US" altLang="zh-CN" b="0" i="1" dirty="0" err="1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K</a:t>
                </a:r>
                <a:r>
                  <a:rPr kumimoji="1" lang="en-US" altLang="zh-CN" b="0" i="1" baseline="-25000" dirty="0" err="1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p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=18.1×10</a:t>
                </a:r>
                <a:r>
                  <a:rPr kumimoji="1" lang="en-US" altLang="zh-CN" b="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−</a:t>
                </a:r>
                <a:r>
                  <a:rPr kumimoji="1" lang="en-US" altLang="zh-CN" b="0" baseline="30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5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kPa</a:t>
                </a:r>
                <a:r>
                  <a:rPr kumimoji="1" lang="en-US" altLang="zh-CN" b="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−</a:t>
                </a:r>
                <a:r>
                  <a:rPr kumimoji="1" lang="en-US" altLang="zh-CN" b="0" baseline="30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1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，原料气中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N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与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H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的物质的量之比为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1:3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，试求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N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的理论转化率与平衡时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NH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的摩尔分数。</a:t>
                </a:r>
                <a:endParaRPr kumimoji="1" lang="zh-CN" altLang="en-US" dirty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2663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520985"/>
                </p:ext>
              </p:extLst>
            </p:nvPr>
          </p:nvGraphicFramePr>
          <p:xfrm>
            <a:off x="3232150" y="588963"/>
            <a:ext cx="3240088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55600" imgH="228600" progId="Equation.DSMT4">
                    <p:embed/>
                  </p:oleObj>
                </mc:Choice>
                <mc:Fallback>
                  <p:oleObj name="Equation" r:id="rId6" imgW="1155600" imgH="228600" progId="Equation.DSMT4">
                    <p:embed/>
                    <p:pic>
                      <p:nvPicPr>
                        <p:cNvPr id="2663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150" y="588963"/>
                          <a:ext cx="3240088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3"/>
          <p:cNvGrpSpPr>
            <a:grpSpLocks/>
          </p:cNvGrpSpPr>
          <p:nvPr/>
        </p:nvGrpSpPr>
        <p:grpSpPr bwMode="auto">
          <a:xfrm>
            <a:off x="1184275" y="3665538"/>
            <a:ext cx="6267450" cy="519112"/>
            <a:chOff x="746" y="2657"/>
            <a:chExt cx="3948" cy="327"/>
          </a:xfrm>
        </p:grpSpPr>
        <p:sp>
          <p:nvSpPr>
            <p:cNvPr id="27667" name="Text Box 24"/>
            <p:cNvSpPr txBox="1">
              <a:spLocks noChangeArrowheads="1"/>
            </p:cNvSpPr>
            <p:nvPr/>
          </p:nvSpPr>
          <p:spPr bwMode="auto">
            <a:xfrm>
              <a:off x="746" y="265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初始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668" name="Text Box 25"/>
            <p:cNvSpPr txBox="1">
              <a:spLocks noChangeArrowheads="1"/>
            </p:cNvSpPr>
            <p:nvPr/>
          </p:nvSpPr>
          <p:spPr bwMode="auto">
            <a:xfrm>
              <a:off x="1694" y="2657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1mol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7669" name="Text Box 26"/>
            <p:cNvSpPr txBox="1">
              <a:spLocks noChangeArrowheads="1"/>
            </p:cNvSpPr>
            <p:nvPr/>
          </p:nvSpPr>
          <p:spPr bwMode="auto">
            <a:xfrm>
              <a:off x="2942" y="2657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3mol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7670" name="Text Box 27"/>
            <p:cNvSpPr txBox="1">
              <a:spLocks noChangeArrowheads="1"/>
            </p:cNvSpPr>
            <p:nvPr/>
          </p:nvSpPr>
          <p:spPr bwMode="auto">
            <a:xfrm>
              <a:off x="4466" y="265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27651" name="Group 28"/>
          <p:cNvGrpSpPr>
            <a:grpSpLocks/>
          </p:cNvGrpSpPr>
          <p:nvPr/>
        </p:nvGrpSpPr>
        <p:grpSpPr bwMode="auto">
          <a:xfrm>
            <a:off x="1184275" y="4044946"/>
            <a:ext cx="6726238" cy="523874"/>
            <a:chOff x="746" y="3244"/>
            <a:chExt cx="4237" cy="330"/>
          </a:xfrm>
        </p:grpSpPr>
        <p:sp>
          <p:nvSpPr>
            <p:cNvPr id="27663" name="Text Box 29"/>
            <p:cNvSpPr txBox="1">
              <a:spLocks noChangeArrowheads="1"/>
            </p:cNvSpPr>
            <p:nvPr/>
          </p:nvSpPr>
          <p:spPr bwMode="auto">
            <a:xfrm>
              <a:off x="746" y="324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平衡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664" name="Text Box 30"/>
            <p:cNvSpPr txBox="1">
              <a:spLocks noChangeArrowheads="1"/>
            </p:cNvSpPr>
            <p:nvPr/>
          </p:nvSpPr>
          <p:spPr bwMode="auto">
            <a:xfrm>
              <a:off x="1559" y="3244"/>
              <a:ext cx="9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7665" name="Text Box 31"/>
            <p:cNvSpPr txBox="1">
              <a:spLocks noChangeArrowheads="1"/>
            </p:cNvSpPr>
            <p:nvPr/>
          </p:nvSpPr>
          <p:spPr bwMode="auto">
            <a:xfrm>
              <a:off x="2782" y="3244"/>
              <a:ext cx="10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3(1-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7666" name="Text Box 32"/>
            <p:cNvSpPr txBox="1">
              <a:spLocks noChangeArrowheads="1"/>
            </p:cNvSpPr>
            <p:nvPr/>
          </p:nvSpPr>
          <p:spPr bwMode="auto">
            <a:xfrm>
              <a:off x="4284" y="3244"/>
              <a:ext cx="6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7652" name="Text Box 35"/>
          <p:cNvSpPr txBox="1">
            <a:spLocks noChangeArrowheads="1"/>
          </p:cNvSpPr>
          <p:nvPr/>
        </p:nvSpPr>
        <p:spPr bwMode="auto">
          <a:xfrm>
            <a:off x="546100" y="30448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765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435629"/>
              </p:ext>
            </p:extLst>
          </p:nvPr>
        </p:nvGraphicFramePr>
        <p:xfrm>
          <a:off x="2771775" y="3182938"/>
          <a:ext cx="4876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253800" progId="Equation.DSMT4">
                  <p:embed/>
                </p:oleObj>
              </mc:Choice>
              <mc:Fallback>
                <p:oleObj name="Equation" r:id="rId2" imgW="1892160" imgH="253800" progId="Equation.DSMT4">
                  <p:embed/>
                  <p:pic>
                    <p:nvPicPr>
                      <p:cNvPr id="2765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182938"/>
                        <a:ext cx="4876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" name="组合 4"/>
          <p:cNvGrpSpPr>
            <a:grpSpLocks/>
          </p:cNvGrpSpPr>
          <p:nvPr/>
        </p:nvGrpSpPr>
        <p:grpSpPr bwMode="auto">
          <a:xfrm>
            <a:off x="1343025" y="4552950"/>
            <a:ext cx="6629400" cy="1943100"/>
            <a:chOff x="1314450" y="4495800"/>
            <a:chExt cx="6629400" cy="1943100"/>
          </a:xfrm>
        </p:grpSpPr>
        <p:sp>
          <p:nvSpPr>
            <p:cNvPr id="27660" name="Rectangle 5"/>
            <p:cNvSpPr>
              <a:spLocks noChangeArrowheads="1"/>
            </p:cNvSpPr>
            <p:nvPr/>
          </p:nvSpPr>
          <p:spPr bwMode="auto">
            <a:xfrm>
              <a:off x="1314450" y="4495800"/>
              <a:ext cx="6629400" cy="1943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7661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423412"/>
                </p:ext>
              </p:extLst>
            </p:nvPr>
          </p:nvGraphicFramePr>
          <p:xfrm>
            <a:off x="3443288" y="4608513"/>
            <a:ext cx="2012950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34680" imgH="177480" progId="Equation.DSMT4">
                    <p:embed/>
                  </p:oleObj>
                </mc:Choice>
                <mc:Fallback>
                  <p:oleObj name="Equation" r:id="rId4" imgW="634680" imgH="177480" progId="Equation.DSMT4">
                    <p:embed/>
                    <p:pic>
                      <p:nvPicPr>
                        <p:cNvPr id="27661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288" y="4608513"/>
                          <a:ext cx="2012950" cy="5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9089816"/>
                </p:ext>
              </p:extLst>
            </p:nvPr>
          </p:nvGraphicFramePr>
          <p:xfrm>
            <a:off x="1555750" y="5267325"/>
            <a:ext cx="6156325" cy="1058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0" imgH="393480" progId="Equation.DSMT4">
                    <p:embed/>
                  </p:oleObj>
                </mc:Choice>
                <mc:Fallback>
                  <p:oleObj name="Equation" r:id="rId6" imgW="2286000" imgH="393480" progId="Equation.DSMT4">
                    <p:embed/>
                    <p:pic>
                      <p:nvPicPr>
                        <p:cNvPr id="27662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750" y="5267325"/>
                          <a:ext cx="6156325" cy="1058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">
            <a:extLst>
              <a:ext uri="{FF2B5EF4-FFF2-40B4-BE49-F238E27FC236}">
                <a16:creationId xmlns:a16="http://schemas.microsoft.com/office/drawing/2014/main" id="{EA8D31AB-185D-496D-96C0-A790088BF75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28638"/>
            <a:ext cx="8134350" cy="2519362"/>
            <a:chOff x="533400" y="528638"/>
            <a:chExt cx="8134350" cy="251936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F674A76E-FD2F-4AA3-81E8-2E8CE560C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528638"/>
              <a:ext cx="8134350" cy="2519362"/>
              <a:chOff x="336" y="333"/>
              <a:chExt cx="5124" cy="1587"/>
            </a:xfrm>
          </p:grpSpPr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739F85DC-F51C-428C-BAF4-DB8FD420D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60"/>
                <a:ext cx="5124" cy="15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2" name="Text Box 4">
                <a:extLst>
                  <a:ext uri="{FF2B5EF4-FFF2-40B4-BE49-F238E27FC236}">
                    <a16:creationId xmlns:a16="http://schemas.microsoft.com/office/drawing/2014/main" id="{EDFA4CFD-636A-4522-A22D-56CEDE5A4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" y="333"/>
                <a:ext cx="5030" cy="1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FF3300"/>
                    </a:solidFill>
                    <a:latin typeface="Times New Roman" pitchFamily="18" charset="0"/>
                    <a:ea typeface="黑体" pitchFamily="49" charset="-122"/>
                  </a:rPr>
                  <a:t>例</a:t>
                </a:r>
                <a:r>
                  <a:rPr kumimoji="1" lang="en-US" altLang="zh-CN" dirty="0">
                    <a:solidFill>
                      <a:srgbClr val="FF3300"/>
                    </a:solidFill>
                    <a:latin typeface="Times New Roman" pitchFamily="18" charset="0"/>
                    <a:ea typeface="黑体" pitchFamily="49" charset="-122"/>
                  </a:rPr>
                  <a:t>1 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已知反应                      在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400℃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、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30.4MPa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时</a:t>
                </a:r>
                <a:r>
                  <a:rPr kumimoji="1" lang="en-US" altLang="zh-CN" b="0" i="1" dirty="0" err="1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K</a:t>
                </a:r>
                <a:r>
                  <a:rPr kumimoji="1" lang="en-US" altLang="zh-CN" b="0" i="1" baseline="-25000" dirty="0" err="1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p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=18.1×10</a:t>
                </a:r>
                <a:r>
                  <a:rPr kumimoji="1" lang="en-US" altLang="zh-CN" b="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−</a:t>
                </a:r>
                <a:r>
                  <a:rPr kumimoji="1" lang="en-US" altLang="zh-CN" b="0" baseline="30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5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kPa</a:t>
                </a:r>
                <a:r>
                  <a:rPr kumimoji="1" lang="en-US" altLang="zh-CN" b="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−</a:t>
                </a:r>
                <a:r>
                  <a:rPr kumimoji="1" lang="en-US" altLang="zh-CN" b="0" baseline="30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1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，原料气中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N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与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H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的物质的量之比为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1:3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，试求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N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的理论转化率与平衡时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NH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的摩尔分数。</a:t>
                </a:r>
                <a:endParaRPr kumimoji="1" lang="zh-CN" altLang="en-US" dirty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30" name="对象 1">
              <a:extLst>
                <a:ext uri="{FF2B5EF4-FFF2-40B4-BE49-F238E27FC236}">
                  <a16:creationId xmlns:a16="http://schemas.microsoft.com/office/drawing/2014/main" id="{CA937541-3C17-404D-ABEF-C42CC1EDF2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9174763"/>
                </p:ext>
              </p:extLst>
            </p:nvPr>
          </p:nvGraphicFramePr>
          <p:xfrm>
            <a:off x="3232150" y="588963"/>
            <a:ext cx="3240088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55600" imgH="228600" progId="Equation.DSMT4">
                    <p:embed/>
                  </p:oleObj>
                </mc:Choice>
                <mc:Fallback>
                  <p:oleObj name="Equation" r:id="rId8" imgW="1155600" imgH="228600" progId="Equation.DSMT4">
                    <p:embed/>
                    <p:pic>
                      <p:nvPicPr>
                        <p:cNvPr id="30" name="对象 1">
                          <a:extLst>
                            <a:ext uri="{FF2B5EF4-FFF2-40B4-BE49-F238E27FC236}">
                              <a16:creationId xmlns:a16="http://schemas.microsoft.com/office/drawing/2014/main" id="{CA937541-3C17-404D-ABEF-C42CC1EDF2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150" y="588963"/>
                          <a:ext cx="3240088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ChangeArrowheads="1"/>
          </p:cNvSpPr>
          <p:nvPr/>
        </p:nvSpPr>
        <p:spPr bwMode="auto">
          <a:xfrm>
            <a:off x="495299" y="508000"/>
            <a:ext cx="83797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+H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O=C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OH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200℃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=2.4×10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kPa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，求该温度下压力为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3.45MPa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，并计算乙烯与水蒸气配料比为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1:1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物质的量之比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时，乙烯的平衡转化率。设混合气各组分的逸度因子与组成无关，并已求得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200℃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3.45MPa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时纯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OH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的逸度因子分别为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0.963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0.378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0.644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444073" y="321071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765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619992"/>
              </p:ext>
            </p:extLst>
          </p:nvPr>
        </p:nvGraphicFramePr>
        <p:xfrm>
          <a:off x="1766179" y="3258074"/>
          <a:ext cx="4371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28600" progId="Equation.DSMT4">
                  <p:embed/>
                </p:oleObj>
              </mc:Choice>
              <mc:Fallback>
                <p:oleObj name="Equation" r:id="rId2" imgW="1600200" imgH="228600" progId="Equation.DSMT4">
                  <p:embed/>
                  <p:pic>
                    <p:nvPicPr>
                      <p:cNvPr id="2765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179" y="3258074"/>
                        <a:ext cx="43719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899" name="Group 11"/>
          <p:cNvGrpSpPr>
            <a:grpSpLocks/>
          </p:cNvGrpSpPr>
          <p:nvPr/>
        </p:nvGrpSpPr>
        <p:grpSpPr bwMode="auto">
          <a:xfrm>
            <a:off x="633637" y="3820258"/>
            <a:ext cx="4806511" cy="522976"/>
            <a:chOff x="746" y="2616"/>
            <a:chExt cx="4133" cy="406"/>
          </a:xfrm>
        </p:grpSpPr>
        <p:sp>
          <p:nvSpPr>
            <p:cNvPr id="28687" name="Text Box 12"/>
            <p:cNvSpPr txBox="1">
              <a:spLocks noChangeArrowheads="1"/>
            </p:cNvSpPr>
            <p:nvPr/>
          </p:nvSpPr>
          <p:spPr bwMode="auto">
            <a:xfrm>
              <a:off x="746" y="2619"/>
              <a:ext cx="773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初始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688" name="Text Box 13"/>
            <p:cNvSpPr txBox="1">
              <a:spLocks noChangeArrowheads="1"/>
            </p:cNvSpPr>
            <p:nvPr/>
          </p:nvSpPr>
          <p:spPr bwMode="auto">
            <a:xfrm>
              <a:off x="1737" y="2619"/>
              <a:ext cx="8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1mol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8689" name="Text Box 14"/>
            <p:cNvSpPr txBox="1">
              <a:spLocks noChangeArrowheads="1"/>
            </p:cNvSpPr>
            <p:nvPr/>
          </p:nvSpPr>
          <p:spPr bwMode="auto">
            <a:xfrm>
              <a:off x="3097" y="2616"/>
              <a:ext cx="811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8690" name="Text Box 15"/>
            <p:cNvSpPr txBox="1">
              <a:spLocks noChangeArrowheads="1"/>
            </p:cNvSpPr>
            <p:nvPr/>
          </p:nvSpPr>
          <p:spPr bwMode="auto">
            <a:xfrm>
              <a:off x="4568" y="2619"/>
              <a:ext cx="3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65904" name="Group 16"/>
          <p:cNvGrpSpPr>
            <a:grpSpLocks/>
          </p:cNvGrpSpPr>
          <p:nvPr/>
        </p:nvGrpSpPr>
        <p:grpSpPr bwMode="auto">
          <a:xfrm>
            <a:off x="633637" y="4379321"/>
            <a:ext cx="5173901" cy="522643"/>
            <a:chOff x="746" y="3186"/>
            <a:chExt cx="4338" cy="444"/>
          </a:xfrm>
        </p:grpSpPr>
        <p:sp>
          <p:nvSpPr>
            <p:cNvPr id="28683" name="Text Box 17"/>
            <p:cNvSpPr txBox="1">
              <a:spLocks noChangeArrowheads="1"/>
            </p:cNvSpPr>
            <p:nvPr/>
          </p:nvSpPr>
          <p:spPr bwMode="auto">
            <a:xfrm>
              <a:off x="746" y="3188"/>
              <a:ext cx="753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平衡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684" name="Text Box 18"/>
            <p:cNvSpPr txBox="1">
              <a:spLocks noChangeArrowheads="1"/>
            </p:cNvSpPr>
            <p:nvPr/>
          </p:nvSpPr>
          <p:spPr bwMode="auto">
            <a:xfrm>
              <a:off x="1577" y="3186"/>
              <a:ext cx="1233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8685" name="Text Box 19"/>
            <p:cNvSpPr txBox="1">
              <a:spLocks noChangeArrowheads="1"/>
            </p:cNvSpPr>
            <p:nvPr/>
          </p:nvSpPr>
          <p:spPr bwMode="auto">
            <a:xfrm>
              <a:off x="2801" y="3186"/>
              <a:ext cx="130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 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8686" name="Text Box 20"/>
            <p:cNvSpPr txBox="1">
              <a:spLocks noChangeArrowheads="1"/>
            </p:cNvSpPr>
            <p:nvPr/>
          </p:nvSpPr>
          <p:spPr bwMode="auto">
            <a:xfrm>
              <a:off x="4304" y="3186"/>
              <a:ext cx="78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aphicFrame>
        <p:nvGraphicFramePr>
          <p:cNvPr id="1659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892119"/>
              </p:ext>
            </p:extLst>
          </p:nvPr>
        </p:nvGraphicFramePr>
        <p:xfrm>
          <a:off x="1211263" y="5002213"/>
          <a:ext cx="130651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DSMT4">
                  <p:embed/>
                </p:oleObj>
              </mc:Choice>
              <mc:Fallback>
                <p:oleObj name="Equation" r:id="rId4" imgW="469800" imgH="241200" progId="Equation.DSMT4">
                  <p:embed/>
                  <p:pic>
                    <p:nvPicPr>
                      <p:cNvPr id="1659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002213"/>
                        <a:ext cx="130651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3018"/>
              </p:ext>
            </p:extLst>
          </p:nvPr>
        </p:nvGraphicFramePr>
        <p:xfrm>
          <a:off x="3150751" y="4843358"/>
          <a:ext cx="5530137" cy="108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87520" imgH="482400" progId="Equation.DSMT4">
                  <p:embed/>
                </p:oleObj>
              </mc:Choice>
              <mc:Fallback>
                <p:oleObj name="Equation" r:id="rId6" imgW="2387520" imgH="482400" progId="Equation.DSMT4">
                  <p:embed/>
                  <p:pic>
                    <p:nvPicPr>
                      <p:cNvPr id="1659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751" y="4843358"/>
                        <a:ext cx="5530137" cy="1086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69889"/>
              </p:ext>
            </p:extLst>
          </p:nvPr>
        </p:nvGraphicFramePr>
        <p:xfrm>
          <a:off x="1636713" y="5966688"/>
          <a:ext cx="48402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4440" imgH="253800" progId="Equation.DSMT4">
                  <p:embed/>
                </p:oleObj>
              </mc:Choice>
              <mc:Fallback>
                <p:oleObj name="Equation" r:id="rId8" imgW="2044440" imgH="253800" progId="Equation.DSMT4">
                  <p:embed/>
                  <p:pic>
                    <p:nvPicPr>
                      <p:cNvPr id="1659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5966688"/>
                        <a:ext cx="48402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351478"/>
              </p:ext>
            </p:extLst>
          </p:nvPr>
        </p:nvGraphicFramePr>
        <p:xfrm>
          <a:off x="633637" y="4901964"/>
          <a:ext cx="795496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571320" progId="Equation.DSMT4">
                  <p:embed/>
                </p:oleObj>
              </mc:Choice>
              <mc:Fallback>
                <p:oleObj name="Equation" r:id="rId2" imgW="3682800" imgH="571320" progId="Equation.DSMT4">
                  <p:embed/>
                  <p:pic>
                    <p:nvPicPr>
                      <p:cNvPr id="297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37" y="4901964"/>
                        <a:ext cx="795496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753460"/>
              </p:ext>
            </p:extLst>
          </p:nvPr>
        </p:nvGraphicFramePr>
        <p:xfrm>
          <a:off x="1284624" y="6072975"/>
          <a:ext cx="1559803" cy="43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177480" progId="Equation.DSMT4">
                  <p:embed/>
                </p:oleObj>
              </mc:Choice>
              <mc:Fallback>
                <p:oleObj name="Equation" r:id="rId4" imgW="634680" imgH="177480" progId="Equation.DSMT4">
                  <p:embed/>
                  <p:pic>
                    <p:nvPicPr>
                      <p:cNvPr id="1761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24" y="6072975"/>
                        <a:ext cx="1559803" cy="436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9">
            <a:extLst>
              <a:ext uri="{FF2B5EF4-FFF2-40B4-BE49-F238E27FC236}">
                <a16:creationId xmlns:a16="http://schemas.microsoft.com/office/drawing/2014/main" id="{907B3FCB-645A-41C4-A562-8E3B53984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73" y="321071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31" name="Object 10">
            <a:extLst>
              <a:ext uri="{FF2B5EF4-FFF2-40B4-BE49-F238E27FC236}">
                <a16:creationId xmlns:a16="http://schemas.microsoft.com/office/drawing/2014/main" id="{50397C57-D5EF-4E61-903B-02621F1F5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189126"/>
              </p:ext>
            </p:extLst>
          </p:nvPr>
        </p:nvGraphicFramePr>
        <p:xfrm>
          <a:off x="1766179" y="3258074"/>
          <a:ext cx="4371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228600" progId="Equation.DSMT4">
                  <p:embed/>
                </p:oleObj>
              </mc:Choice>
              <mc:Fallback>
                <p:oleObj name="Equation" r:id="rId6" imgW="1600200" imgH="228600" progId="Equation.DSMT4">
                  <p:embed/>
                  <p:pic>
                    <p:nvPicPr>
                      <p:cNvPr id="31" name="Object 10">
                        <a:extLst>
                          <a:ext uri="{FF2B5EF4-FFF2-40B4-BE49-F238E27FC236}">
                            <a16:creationId xmlns:a16="http://schemas.microsoft.com/office/drawing/2014/main" id="{50397C57-D5EF-4E61-903B-02621F1F5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179" y="3258074"/>
                        <a:ext cx="43719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11">
            <a:extLst>
              <a:ext uri="{FF2B5EF4-FFF2-40B4-BE49-F238E27FC236}">
                <a16:creationId xmlns:a16="http://schemas.microsoft.com/office/drawing/2014/main" id="{35B6E2A8-697C-40EB-8D1C-9C9DBDBFC0DE}"/>
              </a:ext>
            </a:extLst>
          </p:cNvPr>
          <p:cNvGrpSpPr>
            <a:grpSpLocks/>
          </p:cNvGrpSpPr>
          <p:nvPr/>
        </p:nvGrpSpPr>
        <p:grpSpPr bwMode="auto">
          <a:xfrm>
            <a:off x="633637" y="3820258"/>
            <a:ext cx="4806511" cy="522976"/>
            <a:chOff x="746" y="2616"/>
            <a:chExt cx="4133" cy="406"/>
          </a:xfrm>
        </p:grpSpPr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id="{C1AB6AB3-7C9F-45C4-93D8-72EEF518A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619"/>
              <a:ext cx="773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初始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90F22B84-D8EF-4DB5-B916-7D7CAF15C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2619"/>
              <a:ext cx="8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1mol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5" name="Text Box 14">
              <a:extLst>
                <a:ext uri="{FF2B5EF4-FFF2-40B4-BE49-F238E27FC236}">
                  <a16:creationId xmlns:a16="http://schemas.microsoft.com/office/drawing/2014/main" id="{73B3E44F-FA4A-4B48-87BB-4B20DD3F0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2616"/>
              <a:ext cx="811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6" name="Text Box 15">
              <a:extLst>
                <a:ext uri="{FF2B5EF4-FFF2-40B4-BE49-F238E27FC236}">
                  <a16:creationId xmlns:a16="http://schemas.microsoft.com/office/drawing/2014/main" id="{9E0A6794-51DB-4110-B670-97AE9A849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2619"/>
              <a:ext cx="3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7" name="Group 16">
            <a:extLst>
              <a:ext uri="{FF2B5EF4-FFF2-40B4-BE49-F238E27FC236}">
                <a16:creationId xmlns:a16="http://schemas.microsoft.com/office/drawing/2014/main" id="{2E52371A-5F25-40F8-93BF-16C594A058F9}"/>
              </a:ext>
            </a:extLst>
          </p:cNvPr>
          <p:cNvGrpSpPr>
            <a:grpSpLocks/>
          </p:cNvGrpSpPr>
          <p:nvPr/>
        </p:nvGrpSpPr>
        <p:grpSpPr bwMode="auto">
          <a:xfrm>
            <a:off x="633637" y="4379321"/>
            <a:ext cx="5173901" cy="522643"/>
            <a:chOff x="746" y="3186"/>
            <a:chExt cx="4338" cy="444"/>
          </a:xfrm>
        </p:grpSpPr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B050DD4C-576E-4664-A5C1-482273AFC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3188"/>
              <a:ext cx="753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平衡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93410EB6-570A-4525-A131-8D5DDE6F2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3186"/>
              <a:ext cx="1233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85BF56C9-972F-4A7F-9110-9ECED937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" y="3186"/>
              <a:ext cx="130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 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E270BE70-C9C1-42A8-86D9-0B2CFBE90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3186"/>
              <a:ext cx="78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43" name="Rectangle 8">
            <a:extLst>
              <a:ext uri="{FF2B5EF4-FFF2-40B4-BE49-F238E27FC236}">
                <a16:creationId xmlns:a16="http://schemas.microsoft.com/office/drawing/2014/main" id="{B36881DA-F653-4DB1-8051-943BE95CD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" y="508000"/>
            <a:ext cx="83797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+H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O=C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OH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200℃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=2.4×10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kPa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，求该温度下压力为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3.45MPa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，并计算乙烯与水蒸气配料比为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1:1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物质的量之比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时，乙烯的平衡转化率。设混合气各组分的逸度因子与组成无关，并已求得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200℃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3.45MPa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时纯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OH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的逸度因子分别为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0.963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0.378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0.644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384175" y="1368425"/>
            <a:ext cx="8186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）计算总压、配料比、惰性气体对平衡的影响</a:t>
            </a: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779467"/>
              </p:ext>
            </p:extLst>
          </p:nvPr>
        </p:nvGraphicFramePr>
        <p:xfrm>
          <a:off x="736600" y="1952625"/>
          <a:ext cx="754538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92360" imgH="622080" progId="Equation.DSMT4">
                  <p:embed/>
                </p:oleObj>
              </mc:Choice>
              <mc:Fallback>
                <p:oleObj name="Equation" r:id="rId2" imgW="3492360" imgH="622080" progId="Equation.DSMT4">
                  <p:embed/>
                  <p:pic>
                    <p:nvPicPr>
                      <p:cNvPr id="167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952625"/>
                        <a:ext cx="7545388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5" name="Group 9"/>
          <p:cNvGrpSpPr>
            <a:grpSpLocks/>
          </p:cNvGrpSpPr>
          <p:nvPr/>
        </p:nvGrpSpPr>
        <p:grpSpPr bwMode="auto">
          <a:xfrm>
            <a:off x="1066800" y="3519488"/>
            <a:ext cx="7162800" cy="1347787"/>
            <a:chOff x="672" y="2136"/>
            <a:chExt cx="4512" cy="849"/>
          </a:xfrm>
        </p:grpSpPr>
        <p:sp>
          <p:nvSpPr>
            <p:cNvPr id="30729" name="AutoShape 7"/>
            <p:cNvSpPr>
              <a:spLocks noChangeArrowheads="1"/>
            </p:cNvSpPr>
            <p:nvPr/>
          </p:nvSpPr>
          <p:spPr bwMode="auto">
            <a:xfrm>
              <a:off x="672" y="2136"/>
              <a:ext cx="4512" cy="84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3073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59892"/>
                </p:ext>
              </p:extLst>
            </p:nvPr>
          </p:nvGraphicFramePr>
          <p:xfrm>
            <a:off x="1071" y="2174"/>
            <a:ext cx="3767" cy="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76440" imgH="533160" progId="Equation.DSMT4">
                    <p:embed/>
                  </p:oleObj>
                </mc:Choice>
                <mc:Fallback>
                  <p:oleObj name="Equation" r:id="rId4" imgW="2476440" imgH="533160" progId="Equation.DSMT4">
                    <p:embed/>
                    <p:pic>
                      <p:nvPicPr>
                        <p:cNvPr id="3073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2174"/>
                          <a:ext cx="3767" cy="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946" name="Group 10"/>
          <p:cNvGrpSpPr>
            <a:grpSpLocks/>
          </p:cNvGrpSpPr>
          <p:nvPr/>
        </p:nvGrpSpPr>
        <p:grpSpPr bwMode="auto">
          <a:xfrm>
            <a:off x="628650" y="5062540"/>
            <a:ext cx="7981950" cy="1279525"/>
            <a:chOff x="396" y="3108"/>
            <a:chExt cx="5028" cy="806"/>
          </a:xfrm>
        </p:grpSpPr>
        <p:sp>
          <p:nvSpPr>
            <p:cNvPr id="30727" name="AutoShape 8"/>
            <p:cNvSpPr>
              <a:spLocks noChangeArrowheads="1"/>
            </p:cNvSpPr>
            <p:nvPr/>
          </p:nvSpPr>
          <p:spPr bwMode="auto">
            <a:xfrm>
              <a:off x="396" y="3108"/>
              <a:ext cx="5028" cy="80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3072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1295952"/>
                </p:ext>
              </p:extLst>
            </p:nvPr>
          </p:nvGraphicFramePr>
          <p:xfrm>
            <a:off x="450" y="3157"/>
            <a:ext cx="4914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66800" imgH="533160" progId="Equation.DSMT4">
                    <p:embed/>
                  </p:oleObj>
                </mc:Choice>
                <mc:Fallback>
                  <p:oleObj name="Equation" r:id="rId6" imgW="3466800" imgH="533160" progId="Equation.DSMT4">
                    <p:embed/>
                    <p:pic>
                      <p:nvPicPr>
                        <p:cNvPr id="3072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3157"/>
                          <a:ext cx="4914" cy="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6" name="Text Box 2"/>
          <p:cNvSpPr txBox="1">
            <a:spLocks noChangeArrowheads="1"/>
          </p:cNvSpPr>
          <p:nvPr/>
        </p:nvSpPr>
        <p:spPr bwMode="auto">
          <a:xfrm>
            <a:off x="593725" y="527050"/>
            <a:ext cx="8150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平衡常数的应用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(applications of equilibrium constant)</a:t>
            </a:r>
            <a:endParaRPr kumimoji="1" lang="zh-CN" altLang="en-US" sz="24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9396" y="591566"/>
            <a:ext cx="8171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记达到新平衡时，体系内各组分的量为       ，它与原平衡组成的关系记为：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402556"/>
              </p:ext>
            </p:extLst>
          </p:nvPr>
        </p:nvGraphicFramePr>
        <p:xfrm>
          <a:off x="835025" y="3198813"/>
          <a:ext cx="7885113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35080" imgH="647640" progId="Equation.DSMT4">
                  <p:embed/>
                </p:oleObj>
              </mc:Choice>
              <mc:Fallback>
                <p:oleObj name="Equation" r:id="rId3" imgW="3835080" imgH="647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3198813"/>
                        <a:ext cx="7885113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024760"/>
              </p:ext>
            </p:extLst>
          </p:nvPr>
        </p:nvGraphicFramePr>
        <p:xfrm>
          <a:off x="5902325" y="592138"/>
          <a:ext cx="5222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241200" progId="Equation.DSMT4">
                  <p:embed/>
                </p:oleObj>
              </mc:Choice>
              <mc:Fallback>
                <p:oleObj name="Equation" r:id="rId5" imgW="253800" imgH="241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592138"/>
                        <a:ext cx="5222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60325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压强和惰性气体影响反应平衡的证明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54008"/>
              </p:ext>
            </p:extLst>
          </p:nvPr>
        </p:nvGraphicFramePr>
        <p:xfrm>
          <a:off x="3176588" y="1422400"/>
          <a:ext cx="1984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160" imgH="241200" progId="Equation.DSMT4">
                  <p:embed/>
                </p:oleObj>
              </mc:Choice>
              <mc:Fallback>
                <p:oleObj name="Equation" r:id="rId7" imgW="965160" imgH="2412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422400"/>
                        <a:ext cx="1984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9396" y="1965607"/>
            <a:ext cx="822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ymbol" panose="05050102010706020507" pitchFamily="18" charset="2"/>
              </a:rPr>
              <a:t>其中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x </a:t>
            </a:r>
            <a:r>
              <a:rPr lang="en-US" altLang="zh-CN" sz="2400" b="0" dirty="0">
                <a:solidFill>
                  <a:srgbClr val="000000"/>
                </a:solidFill>
                <a:latin typeface="Symbol" panose="05050102010706020507" pitchFamily="18" charset="2"/>
              </a:rPr>
              <a:t>= </a:t>
            </a:r>
            <a:r>
              <a:rPr lang="en-US" altLang="zh-CN" sz="2400" b="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400" dirty="0"/>
              <a:t>表示原平衡，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x </a:t>
            </a:r>
            <a:r>
              <a:rPr lang="zh-CN" altLang="en-US" sz="2400" dirty="0"/>
              <a:t>增大表示新平衡往正反应方向偏移，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zh-CN" altLang="en-US" sz="2400" dirty="0"/>
              <a:t>减小表示向逆反应方向移动。这相当于以原平衡物质量     作为参照，用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zh-CN" altLang="en-US" sz="2400" dirty="0"/>
              <a:t>表示平衡的偏移。则</a:t>
            </a:r>
            <a:r>
              <a:rPr lang="en-US" altLang="zh-CN" sz="2400" b="0" i="1" dirty="0" err="1">
                <a:solidFill>
                  <a:srgbClr val="000000"/>
                </a:solidFill>
              </a:rPr>
              <a:t>K</a:t>
            </a:r>
            <a:r>
              <a:rPr lang="en-US" altLang="zh-CN" sz="2400" b="0" i="1" baseline="-25000" dirty="0" err="1">
                <a:solidFill>
                  <a:srgbClr val="000000"/>
                </a:solidFill>
              </a:rPr>
              <a:t>p</a:t>
            </a:r>
            <a:r>
              <a:rPr lang="zh-CN" altLang="en-US" sz="2400" dirty="0"/>
              <a:t>可表示为：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817992"/>
              </p:ext>
            </p:extLst>
          </p:nvPr>
        </p:nvGraphicFramePr>
        <p:xfrm>
          <a:off x="8217970" y="2327275"/>
          <a:ext cx="442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640" imgH="241200" progId="Equation.DSMT4">
                  <p:embed/>
                </p:oleObj>
              </mc:Choice>
              <mc:Fallback>
                <p:oleObj name="Equation" r:id="rId9" imgW="215640" imgH="2412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7970" y="2327275"/>
                        <a:ext cx="4429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89671" y="4609255"/>
            <a:ext cx="8186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注意到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latin typeface="Times New Roman" pitchFamily="18" charset="0"/>
              </a:rPr>
              <a:t>惰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= 0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，为方便起见，我们可将惰性气体量也用与其它物质相同的符号标记：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208959"/>
              </p:ext>
            </p:extLst>
          </p:nvPr>
        </p:nvGraphicFramePr>
        <p:xfrm>
          <a:off x="2203450" y="5355516"/>
          <a:ext cx="4429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33360" imgH="266400" progId="Equation.DSMT4">
                  <p:embed/>
                </p:oleObj>
              </mc:Choice>
              <mc:Fallback>
                <p:oleObj name="Equation" r:id="rId11" imgW="2133360" imgH="2664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5355516"/>
                        <a:ext cx="44291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09947" y="5972048"/>
            <a:ext cx="8186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这样就可以在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表达式中将所有物质都包含进来。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16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571644"/>
              </p:ext>
            </p:extLst>
          </p:nvPr>
        </p:nvGraphicFramePr>
        <p:xfrm>
          <a:off x="1405834" y="1183826"/>
          <a:ext cx="70262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040" imgH="558720" progId="Equation.DSMT4">
                  <p:embed/>
                </p:oleObj>
              </mc:Choice>
              <mc:Fallback>
                <p:oleObj name="Equation" r:id="rId2" imgW="3416040" imgH="55872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834" y="1183826"/>
                        <a:ext cx="702627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95289" y="663158"/>
            <a:ext cx="8186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首先，在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的表达式中将惰性气体包含进来：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127264"/>
              </p:ext>
            </p:extLst>
          </p:nvPr>
        </p:nvGraphicFramePr>
        <p:xfrm>
          <a:off x="1722438" y="2429451"/>
          <a:ext cx="49911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42720" progId="Equation.DSMT4">
                  <p:embed/>
                </p:oleObj>
              </mc:Choice>
              <mc:Fallback>
                <p:oleObj name="Equation" r:id="rId4" imgW="2476440" imgH="342720" progId="Equation.DSMT4">
                  <p:embed/>
                  <p:pic>
                    <p:nvPicPr>
                      <p:cNvPr id="4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429451"/>
                        <a:ext cx="49911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95289" y="2572741"/>
            <a:ext cx="1813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再记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8777"/>
              </p:ext>
            </p:extLst>
          </p:nvPr>
        </p:nvGraphicFramePr>
        <p:xfrm>
          <a:off x="1314450" y="4403725"/>
          <a:ext cx="694690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77880" imgH="1041120" progId="Equation.DSMT4">
                  <p:embed/>
                </p:oleObj>
              </mc:Choice>
              <mc:Fallback>
                <p:oleObj name="Equation" r:id="rId6" imgW="3377880" imgH="104112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403725"/>
                        <a:ext cx="694690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95289" y="3306989"/>
            <a:ext cx="1813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它可另写为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351418"/>
              </p:ext>
            </p:extLst>
          </p:nvPr>
        </p:nvGraphicFramePr>
        <p:xfrm>
          <a:off x="2579354" y="3162876"/>
          <a:ext cx="42227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200" imgH="330120" progId="Equation.DSMT4">
                  <p:embed/>
                </p:oleObj>
              </mc:Choice>
              <mc:Fallback>
                <p:oleObj name="Equation" r:id="rId8" imgW="2095200" imgH="330120" progId="Equation.DSMT4">
                  <p:embed/>
                  <p:pic>
                    <p:nvPicPr>
                      <p:cNvPr id="9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354" y="3162876"/>
                        <a:ext cx="422275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95288" y="3968768"/>
            <a:ext cx="8186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则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的表达式可重新写为：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0325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压强和惰性气体影响反应平衡的证明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C5251F6-8202-40E7-89BA-C67569348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568" y="1788166"/>
            <a:ext cx="2335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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表示所有物质</a:t>
            </a:r>
          </a:p>
        </p:txBody>
      </p:sp>
    </p:spTree>
    <p:extLst>
      <p:ext uri="{BB962C8B-B14F-4D97-AF65-F5344CB8AC3E}">
        <p14:creationId xmlns:p14="http://schemas.microsoft.com/office/powerpoint/2010/main" val="17931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压强和惰性气体影响反应平衡的证明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560387" y="1753394"/>
            <a:ext cx="8186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首先看总压对平衡的影响。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由于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是常数且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惰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不变，那么</a:t>
            </a:r>
            <a:r>
              <a:rPr lang="zh-CN" alt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如果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惰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是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的单调增函数</a:t>
            </a:r>
            <a:r>
              <a:rPr lang="zh-CN" altLang="en-US" sz="2400" dirty="0">
                <a:solidFill>
                  <a:srgbClr val="0033CC"/>
                </a:solidFill>
                <a:latin typeface="Symbol" panose="05050102010706020507" pitchFamily="18" charset="2"/>
              </a:rPr>
              <a:t>，就有如下结论成立：</a:t>
            </a:r>
            <a:endParaRPr kumimoji="1" lang="zh-CN" altLang="en-US" sz="2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423970"/>
              </p:ext>
            </p:extLst>
          </p:nvPr>
        </p:nvGraphicFramePr>
        <p:xfrm>
          <a:off x="2016125" y="738188"/>
          <a:ext cx="48641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44240" progId="Equation.DSMT4">
                  <p:embed/>
                </p:oleObj>
              </mc:Choice>
              <mc:Fallback>
                <p:oleObj name="Equation" r:id="rId2" imgW="2387520" imgH="4442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738188"/>
                        <a:ext cx="48641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840629" y="2651109"/>
            <a:ext cx="8016292" cy="2224438"/>
            <a:chOff x="883161" y="2490490"/>
            <a:chExt cx="8016292" cy="2224438"/>
          </a:xfrm>
        </p:grpSpPr>
        <p:graphicFrame>
          <p:nvGraphicFramePr>
            <p:cNvPr id="3277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761717"/>
                </p:ext>
              </p:extLst>
            </p:nvPr>
          </p:nvGraphicFramePr>
          <p:xfrm>
            <a:off x="910505" y="2490490"/>
            <a:ext cx="6653213" cy="74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00400" imgH="355320" progId="Equation.DSMT4">
                    <p:embed/>
                  </p:oleObj>
                </mc:Choice>
                <mc:Fallback>
                  <p:oleObj name="Equation" r:id="rId4" imgW="3200400" imgH="355320" progId="Equation.DSMT4">
                    <p:embed/>
                    <p:pic>
                      <p:nvPicPr>
                        <p:cNvPr id="3277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505" y="2490490"/>
                          <a:ext cx="6653213" cy="741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631349"/>
                </p:ext>
              </p:extLst>
            </p:nvPr>
          </p:nvGraphicFramePr>
          <p:xfrm>
            <a:off x="883161" y="3587622"/>
            <a:ext cx="6681788" cy="738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213000" imgH="355320" progId="Equation.DSMT4">
                    <p:embed/>
                  </p:oleObj>
                </mc:Choice>
                <mc:Fallback>
                  <p:oleObj name="Equation" r:id="rId6" imgW="3213000" imgH="355320" progId="Equation.DSMT4">
                    <p:embed/>
                    <p:pic>
                      <p:nvPicPr>
                        <p:cNvPr id="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161" y="3587622"/>
                          <a:ext cx="6681788" cy="738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5334406" y="3153807"/>
              <a:ext cx="3565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新平衡往正反应方向偏移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7053139" y="3153807"/>
              <a:ext cx="4873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文本框 12"/>
            <p:cNvSpPr txBox="1"/>
            <p:nvPr/>
          </p:nvSpPr>
          <p:spPr>
            <a:xfrm>
              <a:off x="5337947" y="4253263"/>
              <a:ext cx="3561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新平衡往逆反应方向偏移</a:t>
              </a: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7067442" y="4253263"/>
              <a:ext cx="4873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60387" y="5008146"/>
            <a:ext cx="8186738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这两条结论正是我们需要的，它们成立与否取决于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是否是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的单调增函数，这样我们就把命题转化成下述命题：</a:t>
            </a:r>
            <a:endParaRPr lang="en-US" altLang="zh-CN" sz="2400" dirty="0">
              <a:solidFill>
                <a:srgbClr val="0033CC"/>
              </a:solidFill>
              <a:latin typeface="Times New Roman" pitchFamily="18" charset="0"/>
            </a:endParaRP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       当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惰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不变时，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Symbol" panose="05050102010706020507" pitchFamily="18" charset="2"/>
              </a:rPr>
              <a:t>是</a:t>
            </a:r>
            <a:r>
              <a:rPr lang="en-US" altLang="zh-CN" sz="28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800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Symbol" panose="05050102010706020507" pitchFamily="18" charset="2"/>
              </a:rPr>
              <a:t>的单调增函数。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压强和惰性气体影响反应平衡的证明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49757" y="591015"/>
            <a:ext cx="8083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求证：当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惰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不变时，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惰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是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的单调增函数。</a:t>
            </a:r>
            <a:endParaRPr kumimoji="1"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60387" y="1324650"/>
            <a:ext cx="8186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证明：只需证明                     即可。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72639"/>
              </p:ext>
            </p:extLst>
          </p:nvPr>
        </p:nvGraphicFramePr>
        <p:xfrm>
          <a:off x="2857500" y="1111250"/>
          <a:ext cx="15541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495000" progId="Equation.DSMT4">
                  <p:embed/>
                </p:oleObj>
              </mc:Choice>
              <mc:Fallback>
                <p:oleObj name="Equation" r:id="rId2" imgW="749160" imgH="495000" progId="Equation.DSMT4">
                  <p:embed/>
                  <p:pic>
                    <p:nvPicPr>
                      <p:cNvPr id="17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111250"/>
                        <a:ext cx="15541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22785"/>
              </p:ext>
            </p:extLst>
          </p:nvPr>
        </p:nvGraphicFramePr>
        <p:xfrm>
          <a:off x="804863" y="2195513"/>
          <a:ext cx="76342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360" imgH="495000" progId="Equation.DSMT4">
                  <p:embed/>
                </p:oleObj>
              </mc:Choice>
              <mc:Fallback>
                <p:oleObj name="Equation" r:id="rId4" imgW="3708360" imgH="495000" progId="Equation.DSMT4">
                  <p:embed/>
                  <p:pic>
                    <p:nvPicPr>
                      <p:cNvPr id="37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195513"/>
                        <a:ext cx="76342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808038" y="3400425"/>
            <a:ext cx="7667625" cy="1388712"/>
            <a:chOff x="788195" y="3439868"/>
            <a:chExt cx="7667625" cy="1388712"/>
          </a:xfrm>
        </p:grpSpPr>
        <p:graphicFrame>
          <p:nvGraphicFramePr>
            <p:cNvPr id="38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0867424"/>
                </p:ext>
              </p:extLst>
            </p:nvPr>
          </p:nvGraphicFramePr>
          <p:xfrm>
            <a:off x="788195" y="3439868"/>
            <a:ext cx="7667625" cy="101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57600" imgH="495000" progId="Equation.DSMT4">
                    <p:embed/>
                  </p:oleObj>
                </mc:Choice>
                <mc:Fallback>
                  <p:oleObj name="Equation" r:id="rId6" imgW="3657600" imgH="495000" progId="Equation.DSMT4">
                    <p:embed/>
                    <p:pic>
                      <p:nvPicPr>
                        <p:cNvPr id="38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195" y="3439868"/>
                          <a:ext cx="7667625" cy="101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3481536" y="4366915"/>
              <a:ext cx="30481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技巧：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对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ln</a:t>
              </a:r>
              <a:r>
                <a:rPr lang="en-US" altLang="zh-CN" sz="2400" b="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求导</a:t>
              </a:r>
              <a:endPara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9788" y="4841875"/>
            <a:ext cx="7502525" cy="1583820"/>
            <a:chOff x="820885" y="4841875"/>
            <a:chExt cx="7502525" cy="1583820"/>
          </a:xfrm>
        </p:grpSpPr>
        <p:graphicFrame>
          <p:nvGraphicFramePr>
            <p:cNvPr id="39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140106"/>
                </p:ext>
              </p:extLst>
            </p:nvPr>
          </p:nvGraphicFramePr>
          <p:xfrm>
            <a:off x="820885" y="4841875"/>
            <a:ext cx="7502525" cy="1154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720960" imgH="571320" progId="Equation.DSMT4">
                    <p:embed/>
                  </p:oleObj>
                </mc:Choice>
                <mc:Fallback>
                  <p:oleObj name="Equation" r:id="rId8" imgW="3720960" imgH="571320" progId="Equation.DSMT4">
                    <p:embed/>
                    <p:pic>
                      <p:nvPicPr>
                        <p:cNvPr id="39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885" y="4841875"/>
                          <a:ext cx="7502525" cy="1154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3771599" y="5964030"/>
              <a:ext cx="30481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技巧：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对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ln</a:t>
              </a:r>
              <a:r>
                <a:rPr lang="en-US" altLang="zh-CN" sz="2400" b="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求导</a:t>
              </a:r>
              <a:endPara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7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577850" y="628650"/>
            <a:ext cx="7937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实际气体化学反应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(real-gas chemical reactions)</a:t>
            </a:r>
            <a:endParaRPr kumimoji="1" lang="zh-CN" altLang="en-US" sz="2400">
              <a:latin typeface="宋体" pitchFamily="2" charset="-122"/>
            </a:endParaRP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2438400" y="1379538"/>
            <a:ext cx="4379913" cy="1052512"/>
            <a:chOff x="1493" y="536"/>
            <a:chExt cx="2759" cy="663"/>
          </a:xfrm>
        </p:grpSpPr>
        <p:graphicFrame>
          <p:nvGraphicFramePr>
            <p:cNvPr id="174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1145331"/>
                </p:ext>
              </p:extLst>
            </p:nvPr>
          </p:nvGraphicFramePr>
          <p:xfrm>
            <a:off x="1493" y="920"/>
            <a:ext cx="275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93680" imgH="203040" progId="Equation.DSMT4">
                    <p:embed/>
                  </p:oleObj>
                </mc:Choice>
                <mc:Fallback>
                  <p:oleObj name="Equation" r:id="rId2" imgW="1993680" imgH="203040" progId="Equation.DSMT4">
                    <p:embed/>
                    <p:pic>
                      <p:nvPicPr>
                        <p:cNvPr id="174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" y="920"/>
                          <a:ext cx="275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377131"/>
                </p:ext>
              </p:extLst>
            </p:nvPr>
          </p:nvGraphicFramePr>
          <p:xfrm>
            <a:off x="1729" y="536"/>
            <a:ext cx="22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26920" imgH="203040" progId="Equation.DSMT4">
                    <p:embed/>
                  </p:oleObj>
                </mc:Choice>
                <mc:Fallback>
                  <p:oleObj name="Equation" r:id="rId4" imgW="1726920" imgH="203040" progId="Equation.DSMT4">
                    <p:embed/>
                    <p:pic>
                      <p:nvPicPr>
                        <p:cNvPr id="174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536"/>
                          <a:ext cx="22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1735138" y="2566988"/>
            <a:ext cx="5807075" cy="762000"/>
            <a:chOff x="1014" y="1296"/>
            <a:chExt cx="3658" cy="480"/>
          </a:xfrm>
        </p:grpSpPr>
        <p:sp>
          <p:nvSpPr>
            <p:cNvPr id="17419" name="AutoShape 8"/>
            <p:cNvSpPr>
              <a:spLocks noChangeArrowheads="1"/>
            </p:cNvSpPr>
            <p:nvPr/>
          </p:nvSpPr>
          <p:spPr bwMode="auto">
            <a:xfrm>
              <a:off x="1016" y="1296"/>
              <a:ext cx="3656" cy="48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742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67685"/>
                </p:ext>
              </p:extLst>
            </p:nvPr>
          </p:nvGraphicFramePr>
          <p:xfrm>
            <a:off x="1014" y="1367"/>
            <a:ext cx="364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857320" imgH="253800" progId="Equation.DSMT4">
                    <p:embed/>
                  </p:oleObj>
                </mc:Choice>
                <mc:Fallback>
                  <p:oleObj name="Equation" r:id="rId6" imgW="2857320" imgH="253800" progId="Equation.DSMT4">
                    <p:embed/>
                    <p:pic>
                      <p:nvPicPr>
                        <p:cNvPr id="1742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1367"/>
                          <a:ext cx="3648" cy="322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3" name="组合 2"/>
          <p:cNvGrpSpPr>
            <a:grpSpLocks/>
          </p:cNvGrpSpPr>
          <p:nvPr/>
        </p:nvGrpSpPr>
        <p:grpSpPr bwMode="auto">
          <a:xfrm>
            <a:off x="1082675" y="3708400"/>
            <a:ext cx="7189788" cy="647700"/>
            <a:chOff x="1082179" y="3749879"/>
            <a:chExt cx="7190769" cy="647700"/>
          </a:xfrm>
        </p:grpSpPr>
        <p:graphicFrame>
          <p:nvGraphicFramePr>
            <p:cNvPr id="1741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359267"/>
                </p:ext>
              </p:extLst>
            </p:nvPr>
          </p:nvGraphicFramePr>
          <p:xfrm>
            <a:off x="3997227" y="3749879"/>
            <a:ext cx="4275721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41400" imgH="279360" progId="Equation.DSMT4">
                    <p:embed/>
                  </p:oleObj>
                </mc:Choice>
                <mc:Fallback>
                  <p:oleObj name="Equation" r:id="rId8" imgW="1841400" imgH="279360" progId="Equation.DSMT4">
                    <p:embed/>
                    <p:pic>
                      <p:nvPicPr>
                        <p:cNvPr id="1741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7227" y="3749879"/>
                          <a:ext cx="4275721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TextBox 1"/>
            <p:cNvSpPr txBox="1">
              <a:spLocks noChangeArrowheads="1"/>
            </p:cNvSpPr>
            <p:nvPr/>
          </p:nvSpPr>
          <p:spPr bwMode="auto">
            <a:xfrm>
              <a:off x="1082179" y="3783435"/>
              <a:ext cx="32465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将化学势表达式</a:t>
              </a:r>
            </a:p>
          </p:txBody>
        </p:sp>
      </p:grpSp>
      <p:sp>
        <p:nvSpPr>
          <p:cNvPr id="17414" name="TextBox 11"/>
          <p:cNvSpPr txBox="1">
            <a:spLocks noChangeArrowheads="1"/>
          </p:cNvSpPr>
          <p:nvPr/>
        </p:nvSpPr>
        <p:spPr bwMode="auto">
          <a:xfrm>
            <a:off x="1090613" y="4416425"/>
            <a:ext cx="7424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代入化学平衡条件</a:t>
            </a:r>
          </a:p>
        </p:txBody>
      </p:sp>
      <p:sp>
        <p:nvSpPr>
          <p:cNvPr id="17415" name="TextBox 13"/>
          <p:cNvSpPr txBox="1">
            <a:spLocks noChangeArrowheads="1"/>
          </p:cNvSpPr>
          <p:nvPr/>
        </p:nvSpPr>
        <p:spPr bwMode="auto">
          <a:xfrm>
            <a:off x="1082675" y="5784850"/>
            <a:ext cx="7424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我们得到标准平衡常数与逸度的关系。</a:t>
            </a:r>
          </a:p>
        </p:txBody>
      </p:sp>
      <p:graphicFrame>
        <p:nvGraphicFramePr>
          <p:cNvPr id="1741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55579"/>
              </p:ext>
            </p:extLst>
          </p:nvPr>
        </p:nvGraphicFramePr>
        <p:xfrm>
          <a:off x="1152525" y="5064125"/>
          <a:ext cx="77295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11480" imgH="253800" progId="Equation.DSMT4">
                  <p:embed/>
                </p:oleObj>
              </mc:Choice>
              <mc:Fallback>
                <p:oleObj name="Equation" r:id="rId10" imgW="3111480" imgH="253800" progId="Equation.DSMT4">
                  <p:embed/>
                  <p:pic>
                    <p:nvPicPr>
                      <p:cNvPr id="1741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064125"/>
                        <a:ext cx="772953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压强和惰性气体影响反应平衡的证明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0387" y="744538"/>
            <a:ext cx="8186738" cy="1044575"/>
            <a:chOff x="686132" y="3766175"/>
            <a:chExt cx="8186738" cy="1044575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686132" y="3990975"/>
              <a:ext cx="81867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 pitchFamily="18" charset="0"/>
                </a:rPr>
                <a:t>将                                           的表达式代入             ，得</a:t>
              </a:r>
              <a:endPara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3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175892"/>
                </p:ext>
              </p:extLst>
            </p:nvPr>
          </p:nvGraphicFramePr>
          <p:xfrm>
            <a:off x="1146508" y="3797925"/>
            <a:ext cx="3168650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11280" imgH="495000" progId="Equation.DSMT4">
                    <p:embed/>
                  </p:oleObj>
                </mc:Choice>
                <mc:Fallback>
                  <p:oleObj name="Equation" r:id="rId2" imgW="1511280" imgH="495000" progId="Equation.DSMT4">
                    <p:embed/>
                    <p:pic>
                      <p:nvPicPr>
                        <p:cNvPr id="13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508" y="3797925"/>
                          <a:ext cx="3168650" cy="10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8910395"/>
                </p:ext>
              </p:extLst>
            </p:nvPr>
          </p:nvGraphicFramePr>
          <p:xfrm>
            <a:off x="6283658" y="3766175"/>
            <a:ext cx="1055687" cy="1027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7960" imgH="495000" progId="Equation.DSMT4">
                    <p:embed/>
                  </p:oleObj>
                </mc:Choice>
                <mc:Fallback>
                  <p:oleObj name="Equation" r:id="rId4" imgW="507960" imgH="495000" progId="Equation.DSMT4">
                    <p:embed/>
                    <p:pic>
                      <p:nvPicPr>
                        <p:cNvPr id="14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3658" y="3766175"/>
                          <a:ext cx="1055687" cy="1027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1545462" y="1852835"/>
            <a:ext cx="6421377" cy="1352645"/>
            <a:chOff x="1673237" y="4900134"/>
            <a:chExt cx="6421377" cy="1352645"/>
          </a:xfrm>
        </p:grpSpPr>
        <p:sp>
          <p:nvSpPr>
            <p:cNvPr id="19" name="圆角矩形 10"/>
            <p:cNvSpPr>
              <a:spLocks noChangeArrowheads="1"/>
            </p:cNvSpPr>
            <p:nvPr/>
          </p:nvSpPr>
          <p:spPr bwMode="auto">
            <a:xfrm>
              <a:off x="3625542" y="4970196"/>
              <a:ext cx="4313960" cy="117126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8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24846"/>
                </p:ext>
              </p:extLst>
            </p:nvPr>
          </p:nvGraphicFramePr>
          <p:xfrm>
            <a:off x="1673237" y="4900134"/>
            <a:ext cx="6421377" cy="1352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09600" imgH="634680" progId="Equation.DSMT4">
                    <p:embed/>
                  </p:oleObj>
                </mc:Choice>
                <mc:Fallback>
                  <p:oleObj name="Equation" r:id="rId6" imgW="3009600" imgH="634680" progId="Equation.DSMT4">
                    <p:embed/>
                    <p:pic>
                      <p:nvPicPr>
                        <p:cNvPr id="18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237" y="4900134"/>
                          <a:ext cx="6421377" cy="1352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2105247" y="3591737"/>
            <a:ext cx="5816450" cy="884570"/>
            <a:chOff x="1530648" y="4464997"/>
            <a:chExt cx="5816450" cy="884570"/>
          </a:xfrm>
        </p:grpSpPr>
        <p:sp>
          <p:nvSpPr>
            <p:cNvPr id="21" name="圆角矩形标注 7"/>
            <p:cNvSpPr>
              <a:spLocks noChangeArrowheads="1"/>
            </p:cNvSpPr>
            <p:nvPr/>
          </p:nvSpPr>
          <p:spPr bwMode="auto">
            <a:xfrm>
              <a:off x="1530648" y="4464997"/>
              <a:ext cx="5816450" cy="884570"/>
            </a:xfrm>
            <a:prstGeom prst="wedgeRoundRectCallout">
              <a:avLst>
                <a:gd name="adj1" fmla="val -5893"/>
                <a:gd name="adj2" fmla="val -104551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711401" y="4507529"/>
              <a:ext cx="5525727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用数学归纳法可证其大于零！由于</a:t>
              </a:r>
              <a:r>
                <a:rPr lang="en-US" altLang="zh-CN" sz="2400" b="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和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都大于零，则立得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Symbol" panose="05050102010706020507" pitchFamily="18" charset="2"/>
                  <a:ea typeface="楷体" panose="02010609060101010101" pitchFamily="49" charset="-122"/>
                </a:rPr>
                <a:t>x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的单调增函数。</a:t>
              </a:r>
              <a:endPara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3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740436"/>
              </p:ext>
            </p:extLst>
          </p:nvPr>
        </p:nvGraphicFramePr>
        <p:xfrm>
          <a:off x="2719388" y="5140325"/>
          <a:ext cx="37973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5840" imgH="634680" progId="Equation.DSMT4">
                  <p:embed/>
                </p:oleObj>
              </mc:Choice>
              <mc:Fallback>
                <p:oleObj name="Equation" r:id="rId8" imgW="1815840" imgH="634680" progId="Equation.DSMT4">
                  <p:embed/>
                  <p:pic>
                    <p:nvPicPr>
                      <p:cNvPr id="3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5140325"/>
                        <a:ext cx="379730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60387" y="4665970"/>
            <a:ext cx="8186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蓝色框内是一个代数式，不涉及函数和求导，可简化记为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79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29554"/>
              </p:ext>
            </p:extLst>
          </p:nvPr>
        </p:nvGraphicFramePr>
        <p:xfrm>
          <a:off x="704850" y="473075"/>
          <a:ext cx="55403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800" imgH="634680" progId="Equation.DSMT4">
                  <p:embed/>
                </p:oleObj>
              </mc:Choice>
              <mc:Fallback>
                <p:oleObj name="Equation" r:id="rId2" imgW="2755800" imgH="634680" progId="Equation.DSMT4">
                  <p:embed/>
                  <p:pic>
                    <p:nvPicPr>
                      <p:cNvPr id="3481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73075"/>
                        <a:ext cx="554037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90880"/>
              </p:ext>
            </p:extLst>
          </p:nvPr>
        </p:nvGraphicFramePr>
        <p:xfrm>
          <a:off x="723900" y="1862138"/>
          <a:ext cx="7861300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73240" imgH="2260440" progId="Equation.DSMT4">
                  <p:embed/>
                </p:oleObj>
              </mc:Choice>
              <mc:Fallback>
                <p:oleObj name="Equation" r:id="rId4" imgW="3873240" imgH="2260440" progId="Equation.DSMT4">
                  <p:embed/>
                  <p:pic>
                    <p:nvPicPr>
                      <p:cNvPr id="3481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862138"/>
                        <a:ext cx="7861300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压强和惰性气体影响反应平衡的证明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对象 1"/>
          <p:cNvGraphicFramePr>
            <a:graphicFrameLocks noChangeAspect="1"/>
          </p:cNvGraphicFramePr>
          <p:nvPr/>
        </p:nvGraphicFramePr>
        <p:xfrm>
          <a:off x="704850" y="473075"/>
          <a:ext cx="55403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800" imgH="634680" progId="Equation.DSMT4">
                  <p:embed/>
                </p:oleObj>
              </mc:Choice>
              <mc:Fallback>
                <p:oleObj name="Equation" r:id="rId2" imgW="2755800" imgH="634680" progId="Equation.DSMT4">
                  <p:embed/>
                  <p:pic>
                    <p:nvPicPr>
                      <p:cNvPr id="3481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73075"/>
                        <a:ext cx="554037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835121"/>
              </p:ext>
            </p:extLst>
          </p:nvPr>
        </p:nvGraphicFramePr>
        <p:xfrm>
          <a:off x="692150" y="1746250"/>
          <a:ext cx="7011988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2400120" progId="Equation.DSMT4">
                  <p:embed/>
                </p:oleObj>
              </mc:Choice>
              <mc:Fallback>
                <p:oleObj name="Equation" r:id="rId4" imgW="3454200" imgH="2400120" progId="Equation.DSMT4">
                  <p:embed/>
                  <p:pic>
                    <p:nvPicPr>
                      <p:cNvPr id="3481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746250"/>
                        <a:ext cx="7011988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压强和惰性气体影响反应平衡的证明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69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压强和惰性气体影响反应平衡的证明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14830" y="656463"/>
            <a:ext cx="82534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再看惰性气体对平衡的影响。</a:t>
            </a:r>
            <a:r>
              <a:rPr lang="zh-CN" altLang="en-US" sz="2400" dirty="0">
                <a:latin typeface="Times New Roman" pitchFamily="18" charset="0"/>
              </a:rPr>
              <a:t>前面的计算中，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latin typeface="Times New Roman" pitchFamily="18" charset="0"/>
              </a:rPr>
              <a:t>惰</a:t>
            </a:r>
            <a:r>
              <a:rPr lang="zh-CN" altLang="en-US" sz="2400" dirty="0">
                <a:latin typeface="Times New Roman" pitchFamily="18" charset="0"/>
              </a:rPr>
              <a:t>为常数，压力是变量，</a:t>
            </a:r>
            <a:r>
              <a:rPr lang="en-US" altLang="zh-CN" sz="2400" b="0" i="1" dirty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zh-CN" altLang="en-US" sz="2400" dirty="0">
                <a:latin typeface="Times New Roman" pitchFamily="18" charset="0"/>
              </a:rPr>
              <a:t>依赖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sz="2400" dirty="0">
                <a:latin typeface="Times New Roman" pitchFamily="18" charset="0"/>
              </a:rPr>
              <a:t> ，现在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sz="2400" dirty="0">
                <a:latin typeface="Times New Roman" pitchFamily="18" charset="0"/>
              </a:rPr>
              <a:t>不变，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latin typeface="Times New Roman" pitchFamily="18" charset="0"/>
              </a:rPr>
              <a:t>惰</a:t>
            </a:r>
            <a:r>
              <a:rPr lang="zh-CN" altLang="en-US" sz="2400" dirty="0">
                <a:latin typeface="Times New Roman" pitchFamily="18" charset="0"/>
              </a:rPr>
              <a:t>是变量，</a:t>
            </a:r>
            <a:r>
              <a:rPr lang="en-US" altLang="zh-CN" sz="2400" b="0" i="1" dirty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zh-CN" altLang="en-US" sz="2400" dirty="0">
                <a:latin typeface="Times New Roman" pitchFamily="18" charset="0"/>
              </a:rPr>
              <a:t>依赖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latin typeface="Times New Roman" pitchFamily="18" charset="0"/>
              </a:rPr>
              <a:t>惰</a:t>
            </a:r>
            <a:r>
              <a:rPr kumimoji="1" lang="zh-CN" altLang="en-US" sz="2400" dirty="0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3584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18912"/>
              </p:ext>
            </p:extLst>
          </p:nvPr>
        </p:nvGraphicFramePr>
        <p:xfrm>
          <a:off x="4090988" y="3146425"/>
          <a:ext cx="11017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444240" progId="Equation.DSMT4">
                  <p:embed/>
                </p:oleObj>
              </mc:Choice>
              <mc:Fallback>
                <p:oleObj name="Equation" r:id="rId2" imgW="545760" imgH="444240" progId="Equation.DSMT4">
                  <p:embed/>
                  <p:pic>
                    <p:nvPicPr>
                      <p:cNvPr id="3584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3146425"/>
                        <a:ext cx="11017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614024"/>
              </p:ext>
            </p:extLst>
          </p:nvPr>
        </p:nvGraphicFramePr>
        <p:xfrm>
          <a:off x="2686050" y="1509713"/>
          <a:ext cx="34051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304560" progId="Equation.DSMT4">
                  <p:embed/>
                </p:oleObj>
              </mc:Choice>
              <mc:Fallback>
                <p:oleObj name="Equation" r:id="rId4" imgW="1574640" imgH="304560" progId="Equation.DSMT4">
                  <p:embed/>
                  <p:pic>
                    <p:nvPicPr>
                      <p:cNvPr id="3584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509713"/>
                        <a:ext cx="34051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93713" y="2235221"/>
            <a:ext cx="8253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33CC"/>
                </a:solidFill>
              </a:rPr>
              <a:t>可见压强不变时，</a:t>
            </a:r>
            <a:r>
              <a:rPr lang="en-US" altLang="zh-CN" sz="2400" b="0" i="1" dirty="0" err="1">
                <a:solidFill>
                  <a:srgbClr val="000000"/>
                </a:solidFill>
              </a:rPr>
              <a:t>K</a:t>
            </a:r>
            <a:r>
              <a:rPr lang="en-US" altLang="zh-CN" sz="2400" b="0" i="1" baseline="-25000" dirty="0" err="1">
                <a:solidFill>
                  <a:srgbClr val="000000"/>
                </a:solidFill>
              </a:rPr>
              <a:t>p</a:t>
            </a:r>
            <a:r>
              <a:rPr lang="zh-CN" altLang="en-US" sz="2400" dirty="0">
                <a:solidFill>
                  <a:srgbClr val="0033CC"/>
                </a:solidFill>
              </a:rPr>
              <a:t>是</a:t>
            </a:r>
            <a:r>
              <a:rPr lang="en-US" altLang="zh-CN" sz="24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惰</a:t>
            </a:r>
            <a:r>
              <a:rPr lang="zh-CN" altLang="en-US" sz="2400" dirty="0">
                <a:solidFill>
                  <a:srgbClr val="0033CC"/>
                </a:solidFill>
              </a:rPr>
              <a:t>的单变量函数，又由于</a:t>
            </a:r>
            <a:r>
              <a:rPr lang="en-US" altLang="zh-CN" sz="2400" b="0" i="1" dirty="0" err="1">
                <a:solidFill>
                  <a:srgbClr val="000000"/>
                </a:solidFill>
              </a:rPr>
              <a:t>K</a:t>
            </a:r>
            <a:r>
              <a:rPr lang="en-US" altLang="zh-CN" sz="2400" b="0" i="1" baseline="-25000" dirty="0" err="1">
                <a:solidFill>
                  <a:srgbClr val="000000"/>
                </a:solidFill>
              </a:rPr>
              <a:t>p</a:t>
            </a:r>
            <a:r>
              <a:rPr lang="zh-CN" altLang="en-US" sz="2400" dirty="0">
                <a:solidFill>
                  <a:srgbClr val="0033CC"/>
                </a:solidFill>
              </a:rPr>
              <a:t>是常数，无论</a:t>
            </a:r>
            <a:r>
              <a:rPr lang="en-US" altLang="zh-CN" sz="24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惰</a:t>
            </a:r>
            <a:r>
              <a:rPr lang="zh-CN" altLang="en-US" sz="2400" dirty="0">
                <a:solidFill>
                  <a:srgbClr val="0033CC"/>
                </a:solidFill>
              </a:rPr>
              <a:t>怎么变，</a:t>
            </a:r>
            <a:r>
              <a:rPr lang="en-US" altLang="zh-CN" sz="24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惰</a:t>
            </a:r>
            <a:r>
              <a:rPr lang="en-US" altLang="zh-CN" sz="2400" b="0" dirty="0">
                <a:solidFill>
                  <a:srgbClr val="000000"/>
                </a:solidFill>
                <a:cs typeface="Times New Roman" panose="02020603050405020304" pitchFamily="18" charset="0"/>
              </a:rPr>
              <a:t>), </a:t>
            </a:r>
            <a:r>
              <a:rPr lang="en-US" altLang="zh-CN" sz="24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惰</a:t>
            </a:r>
            <a:r>
              <a:rPr lang="en-US" altLang="zh-CN" sz="2400" b="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33CC"/>
                </a:solidFill>
              </a:rPr>
              <a:t>都必须保持不变，即</a:t>
            </a:r>
            <a:endParaRPr lang="zh-CN" altLang="en-US" sz="2400" dirty="0"/>
          </a:p>
        </p:txBody>
      </p:sp>
      <p:graphicFrame>
        <p:nvGraphicFramePr>
          <p:cNvPr id="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8762"/>
              </p:ext>
            </p:extLst>
          </p:nvPr>
        </p:nvGraphicFramePr>
        <p:xfrm>
          <a:off x="939800" y="4067175"/>
          <a:ext cx="7653338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97280" imgH="1117440" progId="Equation.DSMT4">
                  <p:embed/>
                </p:oleObj>
              </mc:Choice>
              <mc:Fallback>
                <p:oleObj name="Equation" r:id="rId6" imgW="3797280" imgH="1117440" progId="Equation.DSMT4">
                  <p:embed/>
                  <p:pic>
                    <p:nvPicPr>
                      <p:cNvPr id="9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067175"/>
                        <a:ext cx="7653338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压强和惰性气体影响反应平衡的证明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552599"/>
              </p:ext>
            </p:extLst>
          </p:nvPr>
        </p:nvGraphicFramePr>
        <p:xfrm>
          <a:off x="987425" y="642938"/>
          <a:ext cx="70675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4960" imgH="533160" progId="Equation.DSMT4">
                  <p:embed/>
                </p:oleObj>
              </mc:Choice>
              <mc:Fallback>
                <p:oleObj name="Equation" r:id="rId2" imgW="3504960" imgH="533160" progId="Equation.DSMT4">
                  <p:embed/>
                  <p:pic>
                    <p:nvPicPr>
                      <p:cNvPr id="7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642938"/>
                        <a:ext cx="70675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19666" y="2882900"/>
            <a:ext cx="8029293" cy="3143669"/>
            <a:chOff x="1283015" y="2393510"/>
            <a:chExt cx="8029293" cy="3143669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114636"/>
                </p:ext>
              </p:extLst>
            </p:nvPr>
          </p:nvGraphicFramePr>
          <p:xfrm>
            <a:off x="1337515" y="2393510"/>
            <a:ext cx="7104063" cy="1109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16040" imgH="533160" progId="Equation.DSMT4">
                    <p:embed/>
                  </p:oleObj>
                </mc:Choice>
                <mc:Fallback>
                  <p:oleObj name="Equation" r:id="rId4" imgW="3416040" imgH="533160" progId="Equation.DSMT4">
                    <p:embed/>
                    <p:pic>
                      <p:nvPicPr>
                        <p:cNvPr id="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515" y="2393510"/>
                          <a:ext cx="7104063" cy="1109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2026"/>
                </p:ext>
              </p:extLst>
            </p:nvPr>
          </p:nvGraphicFramePr>
          <p:xfrm>
            <a:off x="1283015" y="3865123"/>
            <a:ext cx="7132638" cy="1109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29000" imgH="533160" progId="Equation.DSMT4">
                    <p:embed/>
                  </p:oleObj>
                </mc:Choice>
                <mc:Fallback>
                  <p:oleObj name="Equation" r:id="rId6" imgW="3429000" imgH="533160" progId="Equation.DSMT4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015" y="3865123"/>
                          <a:ext cx="7132638" cy="1109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7167947" y="3168540"/>
              <a:ext cx="207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新平衡往逆反应方向偏移</a:t>
              </a: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7912872" y="3153807"/>
              <a:ext cx="4873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文本框 12"/>
            <p:cNvSpPr txBox="1"/>
            <p:nvPr/>
          </p:nvSpPr>
          <p:spPr>
            <a:xfrm>
              <a:off x="7215328" y="4706182"/>
              <a:ext cx="20969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新平衡往正反应方向偏移</a:t>
              </a: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7902239" y="4623326"/>
              <a:ext cx="4873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504345" y="1766888"/>
            <a:ext cx="8253412" cy="1073150"/>
            <a:chOff x="461813" y="1969928"/>
            <a:chExt cx="8253412" cy="1073150"/>
          </a:xfrm>
        </p:grpSpPr>
        <p:graphicFrame>
          <p:nvGraphicFramePr>
            <p:cNvPr id="1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0062402"/>
                </p:ext>
              </p:extLst>
            </p:nvPr>
          </p:nvGraphicFramePr>
          <p:xfrm>
            <a:off x="925843" y="2060415"/>
            <a:ext cx="639763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444240" progId="Equation.DSMT4">
                    <p:embed/>
                  </p:oleObj>
                </mc:Choice>
                <mc:Fallback>
                  <p:oleObj name="Equation" r:id="rId8" imgW="317160" imgH="444240" progId="Equation.DSMT4">
                    <p:embed/>
                    <p:pic>
                      <p:nvPicPr>
                        <p:cNvPr id="15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843" y="2060415"/>
                          <a:ext cx="639763" cy="89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570507"/>
                </p:ext>
              </p:extLst>
            </p:nvPr>
          </p:nvGraphicFramePr>
          <p:xfrm>
            <a:off x="1883106" y="1969928"/>
            <a:ext cx="1049337" cy="1073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20560" imgH="533160" progId="Equation.DSMT4">
                    <p:embed/>
                  </p:oleObj>
                </mc:Choice>
                <mc:Fallback>
                  <p:oleObj name="Equation" r:id="rId10" imgW="520560" imgH="533160" progId="Equation.DSMT4">
                    <p:embed/>
                    <p:pic>
                      <p:nvPicPr>
                        <p:cNvPr id="16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106" y="1969928"/>
                          <a:ext cx="1049337" cy="1073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461813" y="2247959"/>
              <a:ext cx="82534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033CC"/>
                  </a:solidFill>
                </a:rPr>
                <a:t>由         和              同号，易得如下结论：</a:t>
              </a:r>
              <a:endParaRPr lang="zh-CN" altLang="en-US" sz="2400" dirty="0"/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28625" y="6026569"/>
            <a:ext cx="8453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至此，我们证明了压强和惰性气体是如何影响反应平衡的。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438150" y="514350"/>
            <a:ext cx="83248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乙苯脱氢制苯乙烯反应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+H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527</a:t>
            </a:r>
            <a:r>
              <a:rPr kumimoji="1" lang="en-US" altLang="zh-CN" sz="2800" b="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=4.750kPa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试计算乙苯的理论转化率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压力为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101.325kPa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;(2)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总压降为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10.13kPa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;(3)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在原料气中掺入水蒸气，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的数量比为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1:9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总压仍为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101.325kPa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。</a:t>
            </a:r>
          </a:p>
        </p:txBody>
      </p:sp>
      <p:sp>
        <p:nvSpPr>
          <p:cNvPr id="36867" name="Text Box 7"/>
          <p:cNvSpPr txBox="1">
            <a:spLocks noChangeArrowheads="1"/>
          </p:cNvSpPr>
          <p:nvPr/>
        </p:nvSpPr>
        <p:spPr bwMode="auto">
          <a:xfrm>
            <a:off x="590550" y="272415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368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972883"/>
              </p:ext>
            </p:extLst>
          </p:nvPr>
        </p:nvGraphicFramePr>
        <p:xfrm>
          <a:off x="1993900" y="2792413"/>
          <a:ext cx="5054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228600" progId="Equation.DSMT4">
                  <p:embed/>
                </p:oleObj>
              </mc:Choice>
              <mc:Fallback>
                <p:oleObj name="Equation" r:id="rId2" imgW="1803240" imgH="228600" progId="Equation.DSMT4">
                  <p:embed/>
                  <p:pic>
                    <p:nvPicPr>
                      <p:cNvPr id="368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792413"/>
                        <a:ext cx="5054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969" name="Group 9"/>
          <p:cNvGrpSpPr>
            <a:grpSpLocks/>
          </p:cNvGrpSpPr>
          <p:nvPr/>
        </p:nvGrpSpPr>
        <p:grpSpPr bwMode="auto">
          <a:xfrm>
            <a:off x="849667" y="3368691"/>
            <a:ext cx="6031740" cy="523875"/>
            <a:chOff x="746" y="2625"/>
            <a:chExt cx="3876" cy="394"/>
          </a:xfrm>
        </p:grpSpPr>
        <p:sp>
          <p:nvSpPr>
            <p:cNvPr id="37902" name="Text Box 10"/>
            <p:cNvSpPr txBox="1">
              <a:spLocks noChangeArrowheads="1"/>
            </p:cNvSpPr>
            <p:nvPr/>
          </p:nvSpPr>
          <p:spPr bwMode="auto">
            <a:xfrm>
              <a:off x="746" y="2625"/>
              <a:ext cx="577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初始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903" name="Text Box 11"/>
            <p:cNvSpPr txBox="1">
              <a:spLocks noChangeArrowheads="1"/>
            </p:cNvSpPr>
            <p:nvPr/>
          </p:nvSpPr>
          <p:spPr bwMode="auto">
            <a:xfrm>
              <a:off x="1693" y="2625"/>
              <a:ext cx="601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1mol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401" y="2625"/>
              <a:ext cx="30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zh-CN" altLang="en-US" sz="2400" b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4389" y="2625"/>
              <a:ext cx="233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68974" name="Group 14"/>
          <p:cNvGrpSpPr>
            <a:grpSpLocks/>
          </p:cNvGrpSpPr>
          <p:nvPr/>
        </p:nvGrpSpPr>
        <p:grpSpPr bwMode="auto">
          <a:xfrm>
            <a:off x="860425" y="3801681"/>
            <a:ext cx="6510338" cy="554829"/>
            <a:chOff x="746" y="3129"/>
            <a:chExt cx="4243" cy="529"/>
          </a:xfrm>
        </p:grpSpPr>
        <p:sp>
          <p:nvSpPr>
            <p:cNvPr id="37898" name="Text Box 15"/>
            <p:cNvSpPr txBox="1">
              <a:spLocks noChangeArrowheads="1"/>
            </p:cNvSpPr>
            <p:nvPr/>
          </p:nvSpPr>
          <p:spPr bwMode="auto">
            <a:xfrm>
              <a:off x="746" y="3161"/>
              <a:ext cx="58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平衡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899" name="Text Box 16"/>
            <p:cNvSpPr txBox="1">
              <a:spLocks noChangeArrowheads="1"/>
            </p:cNvSpPr>
            <p:nvPr/>
          </p:nvSpPr>
          <p:spPr bwMode="auto">
            <a:xfrm>
              <a:off x="1539" y="3159"/>
              <a:ext cx="1041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Symbol" pitchFamily="18" charset="2"/>
                  <a:ea typeface="楷体_GB2312" pitchFamily="49" charset="-122"/>
                </a:rPr>
                <a:t>a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7900" name="Text Box 17"/>
            <p:cNvSpPr txBox="1">
              <a:spLocks noChangeArrowheads="1"/>
            </p:cNvSpPr>
            <p:nvPr/>
          </p:nvSpPr>
          <p:spPr bwMode="auto">
            <a:xfrm>
              <a:off x="3268" y="3141"/>
              <a:ext cx="698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 err="1">
                  <a:solidFill>
                    <a:srgbClr val="FF3300"/>
                  </a:solidFill>
                  <a:latin typeface="Symbol" pitchFamily="18" charset="2"/>
                  <a:ea typeface="楷体_GB2312" pitchFamily="49" charset="-122"/>
                </a:rPr>
                <a:t>a</a:t>
              </a:r>
              <a:r>
                <a:rPr kumimoji="1" lang="en-US" altLang="zh-CN" sz="2800" b="0" dirty="0" err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7901" name="Text Box 18"/>
            <p:cNvSpPr txBox="1">
              <a:spLocks noChangeArrowheads="1"/>
            </p:cNvSpPr>
            <p:nvPr/>
          </p:nvSpPr>
          <p:spPr bwMode="auto">
            <a:xfrm>
              <a:off x="4288" y="3129"/>
              <a:ext cx="701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 err="1">
                  <a:solidFill>
                    <a:srgbClr val="FF3300"/>
                  </a:solidFill>
                  <a:latin typeface="Symbol" pitchFamily="18" charset="2"/>
                  <a:ea typeface="楷体_GB2312" pitchFamily="49" charset="-122"/>
                </a:rPr>
                <a:t>a</a:t>
              </a:r>
              <a:r>
                <a:rPr kumimoji="1" lang="en-US" altLang="zh-CN" sz="2800" b="0" dirty="0" err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571500" y="4610100"/>
            <a:ext cx="74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</a:t>
            </a:r>
          </a:p>
        </p:txBody>
      </p:sp>
      <p:graphicFrame>
        <p:nvGraphicFramePr>
          <p:cNvPr id="1689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103726"/>
              </p:ext>
            </p:extLst>
          </p:nvPr>
        </p:nvGraphicFramePr>
        <p:xfrm>
          <a:off x="4129472" y="5978799"/>
          <a:ext cx="1657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177480" progId="Equation.DSMT4">
                  <p:embed/>
                </p:oleObj>
              </mc:Choice>
              <mc:Fallback>
                <p:oleObj name="Equation" r:id="rId4" imgW="634680" imgH="177480" progId="Equation.DSMT4">
                  <p:embed/>
                  <p:pic>
                    <p:nvPicPr>
                      <p:cNvPr id="16898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472" y="5978799"/>
                        <a:ext cx="16573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135068"/>
              </p:ext>
            </p:extLst>
          </p:nvPr>
        </p:nvGraphicFramePr>
        <p:xfrm>
          <a:off x="1653916" y="4361796"/>
          <a:ext cx="665480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160" imgH="761760" progId="Equation.DSMT4">
                  <p:embed/>
                </p:oleObj>
              </mc:Choice>
              <mc:Fallback>
                <p:oleObj name="Equation" r:id="rId6" imgW="2819160" imgH="7617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916" y="4361796"/>
                        <a:ext cx="6654800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1689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90550" y="272415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sp>
        <p:nvSpPr>
          <p:cNvPr id="38918" name="Text Box 19"/>
          <p:cNvSpPr txBox="1">
            <a:spLocks noChangeArrowheads="1"/>
          </p:cNvSpPr>
          <p:nvPr/>
        </p:nvSpPr>
        <p:spPr bwMode="auto">
          <a:xfrm>
            <a:off x="704850" y="4432787"/>
            <a:ext cx="74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</a:t>
            </a:r>
          </a:p>
        </p:txBody>
      </p:sp>
      <p:graphicFrame>
        <p:nvGraphicFramePr>
          <p:cNvPr id="173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14176"/>
              </p:ext>
            </p:extLst>
          </p:nvPr>
        </p:nvGraphicFramePr>
        <p:xfrm>
          <a:off x="4233769" y="5975129"/>
          <a:ext cx="1657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177480" progId="Equation.DSMT4">
                  <p:embed/>
                </p:oleObj>
              </mc:Choice>
              <mc:Fallback>
                <p:oleObj name="Equation" r:id="rId2" imgW="634680" imgH="177480" progId="Equation.DSMT4">
                  <p:embed/>
                  <p:pic>
                    <p:nvPicPr>
                      <p:cNvPr id="1730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769" y="5975129"/>
                        <a:ext cx="16573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88275"/>
              </p:ext>
            </p:extLst>
          </p:nvPr>
        </p:nvGraphicFramePr>
        <p:xfrm>
          <a:off x="1795076" y="4333447"/>
          <a:ext cx="6294438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761760" progId="Equation.DSMT4">
                  <p:embed/>
                </p:oleObj>
              </mc:Choice>
              <mc:Fallback>
                <p:oleObj name="Equation" r:id="rId4" imgW="2666880" imgH="761760" progId="Equation.DSMT4">
                  <p:embed/>
                  <p:pic>
                    <p:nvPicPr>
                      <p:cNvPr id="3892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076" y="4333447"/>
                        <a:ext cx="6294438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">
            <a:extLst>
              <a:ext uri="{FF2B5EF4-FFF2-40B4-BE49-F238E27FC236}">
                <a16:creationId xmlns:a16="http://schemas.microsoft.com/office/drawing/2014/main" id="{6AF69AA7-4EA2-404A-801F-D1E67B59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514350"/>
            <a:ext cx="83248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乙苯脱氢制苯乙烯反应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+H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527</a:t>
            </a:r>
            <a:r>
              <a:rPr kumimoji="1" lang="en-US" altLang="zh-CN" sz="2800" b="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=4.750kPa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试计算乙苯的理论转化率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压力为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101.325kPa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;(2)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总压降为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10.13kPa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;(3)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在原料气中掺入水蒸气，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的数量比为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1:9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总压仍为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101.325kPa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。</a:t>
            </a:r>
          </a:p>
        </p:txBody>
      </p:sp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634F0C7F-D735-4235-8971-42262639E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865693"/>
              </p:ext>
            </p:extLst>
          </p:nvPr>
        </p:nvGraphicFramePr>
        <p:xfrm>
          <a:off x="1993900" y="2792413"/>
          <a:ext cx="5054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228600" progId="Equation.DSMT4">
                  <p:embed/>
                </p:oleObj>
              </mc:Choice>
              <mc:Fallback>
                <p:oleObj name="Equation" r:id="rId6" imgW="1803240" imgH="22860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634F0C7F-D735-4235-8971-42262639E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792413"/>
                        <a:ext cx="5054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9">
            <a:extLst>
              <a:ext uri="{FF2B5EF4-FFF2-40B4-BE49-F238E27FC236}">
                <a16:creationId xmlns:a16="http://schemas.microsoft.com/office/drawing/2014/main" id="{15B97CA4-3E89-4977-87BE-256A18C080D1}"/>
              </a:ext>
            </a:extLst>
          </p:cNvPr>
          <p:cNvGrpSpPr>
            <a:grpSpLocks/>
          </p:cNvGrpSpPr>
          <p:nvPr/>
        </p:nvGrpSpPr>
        <p:grpSpPr bwMode="auto">
          <a:xfrm>
            <a:off x="849667" y="3368691"/>
            <a:ext cx="6031740" cy="523875"/>
            <a:chOff x="746" y="2625"/>
            <a:chExt cx="3876" cy="394"/>
          </a:xfrm>
        </p:grpSpPr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id="{61A9F96B-520F-4E2A-B2FF-CBB54CDC0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625"/>
              <a:ext cx="577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初始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Text Box 11">
              <a:extLst>
                <a:ext uri="{FF2B5EF4-FFF2-40B4-BE49-F238E27FC236}">
                  <a16:creationId xmlns:a16="http://schemas.microsoft.com/office/drawing/2014/main" id="{406856D8-5C8E-42DF-9B80-AC1610A0C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" y="2625"/>
              <a:ext cx="601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1mol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AB412C02-261D-4E7B-A962-4C45A37FB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2625"/>
              <a:ext cx="30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zh-CN" altLang="en-US" sz="2400" b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8D3211C0-B7AD-4D14-B3E5-1CCAB5D5F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2625"/>
              <a:ext cx="233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C8E73682-96E1-484C-88A6-FE618518BDCF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3801681"/>
            <a:ext cx="6510338" cy="554829"/>
            <a:chOff x="746" y="3129"/>
            <a:chExt cx="4243" cy="529"/>
          </a:xfrm>
        </p:grpSpPr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97ADE6B7-4B7C-46B5-9E5E-58A2E3250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3161"/>
              <a:ext cx="58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平衡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217FC62-BE3A-4375-BF40-78CA9FB8E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" y="3159"/>
              <a:ext cx="1041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Symbol" pitchFamily="18" charset="2"/>
                  <a:ea typeface="楷体_GB2312" pitchFamily="49" charset="-122"/>
                </a:rPr>
                <a:t>a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2" name="Text Box 17">
              <a:extLst>
                <a:ext uri="{FF2B5EF4-FFF2-40B4-BE49-F238E27FC236}">
                  <a16:creationId xmlns:a16="http://schemas.microsoft.com/office/drawing/2014/main" id="{01A52D56-F55F-4A63-87E1-8F328D4B6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3141"/>
              <a:ext cx="698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 err="1">
                  <a:solidFill>
                    <a:srgbClr val="FF3300"/>
                  </a:solidFill>
                  <a:latin typeface="Symbol" pitchFamily="18" charset="2"/>
                  <a:ea typeface="楷体_GB2312" pitchFamily="49" charset="-122"/>
                </a:rPr>
                <a:t>a</a:t>
              </a:r>
              <a:r>
                <a:rPr kumimoji="1" lang="en-US" altLang="zh-CN" sz="2800" b="0" dirty="0" err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C385EA93-3FE9-4C2B-BE97-660397224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" y="3129"/>
              <a:ext cx="701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 err="1">
                  <a:solidFill>
                    <a:srgbClr val="FF3300"/>
                  </a:solidFill>
                  <a:latin typeface="Symbol" pitchFamily="18" charset="2"/>
                  <a:ea typeface="楷体_GB2312" pitchFamily="49" charset="-122"/>
                </a:rPr>
                <a:t>a</a:t>
              </a:r>
              <a:r>
                <a:rPr kumimoji="1" lang="en-US" altLang="zh-CN" sz="2800" b="0" dirty="0" err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590550" y="27241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sp>
        <p:nvSpPr>
          <p:cNvPr id="39940" name="Text Box 1043"/>
          <p:cNvSpPr txBox="1">
            <a:spLocks noChangeArrowheads="1"/>
          </p:cNvSpPr>
          <p:nvPr/>
        </p:nvSpPr>
        <p:spPr bwMode="auto">
          <a:xfrm>
            <a:off x="485881" y="4064438"/>
            <a:ext cx="74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(3)</a:t>
            </a:r>
          </a:p>
        </p:txBody>
      </p:sp>
      <p:graphicFrame>
        <p:nvGraphicFramePr>
          <p:cNvPr id="174100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390175"/>
              </p:ext>
            </p:extLst>
          </p:nvPr>
        </p:nvGraphicFramePr>
        <p:xfrm>
          <a:off x="6646525" y="5925290"/>
          <a:ext cx="16906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177480" progId="Equation.DSMT4">
                  <p:embed/>
                </p:oleObj>
              </mc:Choice>
              <mc:Fallback>
                <p:oleObj name="Equation" r:id="rId2" imgW="647640" imgH="177480" progId="Equation.DSMT4">
                  <p:embed/>
                  <p:pic>
                    <p:nvPicPr>
                      <p:cNvPr id="17410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525" y="5925290"/>
                        <a:ext cx="16906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81536"/>
              </p:ext>
            </p:extLst>
          </p:nvPr>
        </p:nvGraphicFramePr>
        <p:xfrm>
          <a:off x="1696075" y="3986953"/>
          <a:ext cx="6088063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1117440" progId="Equation.DSMT4">
                  <p:embed/>
                </p:oleObj>
              </mc:Choice>
              <mc:Fallback>
                <p:oleObj name="Equation" r:id="rId4" imgW="2831760" imgH="1117440" progId="Equation.DSMT4">
                  <p:embed/>
                  <p:pic>
                    <p:nvPicPr>
                      <p:cNvPr id="3994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075" y="3986953"/>
                        <a:ext cx="6088063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5">
            <a:extLst>
              <a:ext uri="{FF2B5EF4-FFF2-40B4-BE49-F238E27FC236}">
                <a16:creationId xmlns:a16="http://schemas.microsoft.com/office/drawing/2014/main" id="{68C6B169-1733-45F9-9EAB-AC2D53223235}"/>
              </a:ext>
            </a:extLst>
          </p:cNvPr>
          <p:cNvGrpSpPr>
            <a:grpSpLocks/>
          </p:cNvGrpSpPr>
          <p:nvPr/>
        </p:nvGrpSpPr>
        <p:grpSpPr bwMode="auto">
          <a:xfrm>
            <a:off x="868654" y="3151223"/>
            <a:ext cx="7796481" cy="531813"/>
            <a:chOff x="774" y="2617"/>
            <a:chExt cx="5010" cy="400"/>
          </a:xfrm>
        </p:grpSpPr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A0DBC263-9B31-4502-9791-F4812F1FE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2625"/>
              <a:ext cx="577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初始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7">
              <a:extLst>
                <a:ext uri="{FF2B5EF4-FFF2-40B4-BE49-F238E27FC236}">
                  <a16:creationId xmlns:a16="http://schemas.microsoft.com/office/drawing/2014/main" id="{44A2DA17-35A4-48BB-B1BF-F47574640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" y="2625"/>
              <a:ext cx="601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1mol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5" name="Text Box 8">
              <a:extLst>
                <a:ext uri="{FF2B5EF4-FFF2-40B4-BE49-F238E27FC236}">
                  <a16:creationId xmlns:a16="http://schemas.microsoft.com/office/drawing/2014/main" id="{99D0B8F5-137B-4B50-8840-B102B4EFA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" y="2623"/>
              <a:ext cx="36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0</a:t>
              </a:r>
              <a:endParaRPr kumimoji="1" lang="zh-CN" altLang="en-US" sz="2400" b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6" name="Text Box 9">
              <a:extLst>
                <a:ext uri="{FF2B5EF4-FFF2-40B4-BE49-F238E27FC236}">
                  <a16:creationId xmlns:a16="http://schemas.microsoft.com/office/drawing/2014/main" id="{CFD46F41-EE44-4224-9AA6-35E59DFF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617"/>
              <a:ext cx="143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eaLnBrk="1" hangingPunct="1"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           9mol</a:t>
              </a:r>
              <a:endParaRPr kumimoji="1" lang="en-US" altLang="zh-CN" sz="2400" b="0" dirty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7" name="Group 14">
            <a:extLst>
              <a:ext uri="{FF2B5EF4-FFF2-40B4-BE49-F238E27FC236}">
                <a16:creationId xmlns:a16="http://schemas.microsoft.com/office/drawing/2014/main" id="{F9B145B9-2057-49A9-B0BA-9CF3B5D8BC69}"/>
              </a:ext>
            </a:extLst>
          </p:cNvPr>
          <p:cNvGrpSpPr>
            <a:grpSpLocks/>
          </p:cNvGrpSpPr>
          <p:nvPr/>
        </p:nvGrpSpPr>
        <p:grpSpPr bwMode="auto">
          <a:xfrm>
            <a:off x="857356" y="3542702"/>
            <a:ext cx="7727095" cy="523335"/>
            <a:chOff x="744" y="3159"/>
            <a:chExt cx="5036" cy="500"/>
          </a:xfrm>
        </p:grpSpPr>
        <p:sp>
          <p:nvSpPr>
            <p:cNvPr id="38" name="Text Box 15">
              <a:extLst>
                <a:ext uri="{FF2B5EF4-FFF2-40B4-BE49-F238E27FC236}">
                  <a16:creationId xmlns:a16="http://schemas.microsoft.com/office/drawing/2014/main" id="{B6FDA5A0-0459-4102-A78F-5BB3D3566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" y="3159"/>
              <a:ext cx="59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平衡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60B8CEB1-0859-4E7F-B8B0-01E7538C0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" y="3159"/>
              <a:ext cx="1041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(1-</a:t>
              </a:r>
              <a:r>
                <a:rPr kumimoji="1" lang="en-US" altLang="zh-CN" sz="2800" b="0" i="1" dirty="0">
                  <a:solidFill>
                    <a:srgbClr val="FF3300"/>
                  </a:solidFill>
                  <a:latin typeface="Symbol" pitchFamily="18" charset="2"/>
                  <a:ea typeface="楷体_GB2312" pitchFamily="49" charset="-122"/>
                </a:rPr>
                <a:t>a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)mol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8F9663E2-FFF3-4A4B-9535-4118982A2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" y="3159"/>
              <a:ext cx="698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solidFill>
                    <a:srgbClr val="FF3300"/>
                  </a:solidFill>
                  <a:latin typeface="Symbol" pitchFamily="18" charset="2"/>
                  <a:ea typeface="楷体_GB2312" pitchFamily="49" charset="-122"/>
                </a:rPr>
                <a:t>a</a:t>
              </a:r>
              <a:r>
                <a:rPr kumimoji="1" lang="en-US" altLang="zh-CN" sz="2800" b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endParaRPr kumimoji="1" lang="en-US" altLang="zh-CN" sz="2400" b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1" name="Text Box 18">
              <a:extLst>
                <a:ext uri="{FF2B5EF4-FFF2-40B4-BE49-F238E27FC236}">
                  <a16:creationId xmlns:a16="http://schemas.microsoft.com/office/drawing/2014/main" id="{E2B297A8-4F7F-419A-9D65-62903818E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" y="3159"/>
              <a:ext cx="1543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 err="1">
                  <a:solidFill>
                    <a:srgbClr val="FF3300"/>
                  </a:solidFill>
                  <a:latin typeface="Symbol" pitchFamily="18" charset="2"/>
                  <a:ea typeface="楷体_GB2312" pitchFamily="49" charset="-122"/>
                </a:rPr>
                <a:t>a</a:t>
              </a:r>
              <a:r>
                <a:rPr kumimoji="1" lang="en-US" altLang="zh-CN" sz="2800" b="0" dirty="0" err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mol</a:t>
              </a:r>
              <a:r>
                <a:rPr kumimoji="1" lang="en-US" altLang="zh-CN" sz="2800" b="0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       9mol</a:t>
              </a:r>
              <a:endParaRPr kumimoji="1" lang="en-US" altLang="zh-CN" sz="2400" b="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aphicFrame>
        <p:nvGraphicFramePr>
          <p:cNvPr id="42" name="Object 8">
            <a:extLst>
              <a:ext uri="{FF2B5EF4-FFF2-40B4-BE49-F238E27FC236}">
                <a16:creationId xmlns:a16="http://schemas.microsoft.com/office/drawing/2014/main" id="{0EA6062C-5AE0-4218-89C4-4E91B8783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370226"/>
              </p:ext>
            </p:extLst>
          </p:nvPr>
        </p:nvGraphicFramePr>
        <p:xfrm>
          <a:off x="1953149" y="2681727"/>
          <a:ext cx="6513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23800" imgH="228600" progId="Equation.DSMT4">
                  <p:embed/>
                </p:oleObj>
              </mc:Choice>
              <mc:Fallback>
                <p:oleObj name="Equation" r:id="rId6" imgW="2323800" imgH="228600" progId="Equation.DSMT4">
                  <p:embed/>
                  <p:pic>
                    <p:nvPicPr>
                      <p:cNvPr id="42" name="Object 8">
                        <a:extLst>
                          <a:ext uri="{FF2B5EF4-FFF2-40B4-BE49-F238E27FC236}">
                            <a16:creationId xmlns:a16="http://schemas.microsoft.com/office/drawing/2014/main" id="{0EA6062C-5AE0-4218-89C4-4E91B8783B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149" y="2681727"/>
                        <a:ext cx="65135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3">
            <a:extLst>
              <a:ext uri="{FF2B5EF4-FFF2-40B4-BE49-F238E27FC236}">
                <a16:creationId xmlns:a16="http://schemas.microsoft.com/office/drawing/2014/main" id="{349820E8-667E-40BA-8726-463D8E1E4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514350"/>
            <a:ext cx="83248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乙苯脱氢制苯乙烯反应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+H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527</a:t>
            </a:r>
            <a:r>
              <a:rPr kumimoji="1" lang="en-US" altLang="zh-CN" sz="2800" b="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=4.750kPa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试计算乙苯的理论转化率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压力为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101.325kPa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;(2)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总压降为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10.13kPa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;(3)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在原料气中掺入水蒸气，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的数量比为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1:9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总压仍为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101.325kPa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312932"/>
              </p:ext>
            </p:extLst>
          </p:nvPr>
        </p:nvGraphicFramePr>
        <p:xfrm>
          <a:off x="831692" y="3236192"/>
          <a:ext cx="6576378" cy="223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7880" imgH="1143000" progId="Equation.DSMT4">
                  <p:embed/>
                </p:oleObj>
              </mc:Choice>
              <mc:Fallback>
                <p:oleObj name="Equation" r:id="rId2" imgW="3377880" imgH="1143000" progId="Equation.DSMT4">
                  <p:embed/>
                  <p:pic>
                    <p:nvPicPr>
                      <p:cNvPr id="1566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2" y="3236192"/>
                        <a:ext cx="6576378" cy="2231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7" name="AutoShape 15"/>
          <p:cNvSpPr>
            <a:spLocks noChangeArrowheads="1"/>
          </p:cNvSpPr>
          <p:nvPr/>
        </p:nvSpPr>
        <p:spPr bwMode="auto">
          <a:xfrm>
            <a:off x="527050" y="3635375"/>
            <a:ext cx="204788" cy="26352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56696" name="Group 24"/>
          <p:cNvGrpSpPr>
            <a:grpSpLocks/>
          </p:cNvGrpSpPr>
          <p:nvPr/>
        </p:nvGrpSpPr>
        <p:grpSpPr bwMode="auto">
          <a:xfrm>
            <a:off x="947738" y="5584942"/>
            <a:ext cx="7615237" cy="1001712"/>
            <a:chOff x="843" y="3594"/>
            <a:chExt cx="4797" cy="631"/>
          </a:xfrm>
        </p:grpSpPr>
        <p:graphicFrame>
          <p:nvGraphicFramePr>
            <p:cNvPr id="1844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675623"/>
                </p:ext>
              </p:extLst>
            </p:nvPr>
          </p:nvGraphicFramePr>
          <p:xfrm>
            <a:off x="843" y="3623"/>
            <a:ext cx="40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190440" progId="Equation.DSMT4">
                    <p:embed/>
                  </p:oleObj>
                </mc:Choice>
                <mc:Fallback>
                  <p:oleObj name="Equation" r:id="rId4" imgW="266400" imgH="190440" progId="Equation.DSMT4">
                    <p:embed/>
                    <p:pic>
                      <p:nvPicPr>
                        <p:cNvPr id="1844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3623"/>
                          <a:ext cx="40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18"/>
            <p:cNvSpPr txBox="1">
              <a:spLocks noChangeArrowheads="1"/>
            </p:cNvSpPr>
            <p:nvPr/>
          </p:nvSpPr>
          <p:spPr bwMode="auto">
            <a:xfrm>
              <a:off x="1176" y="3624"/>
              <a:ext cx="446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的值决定于反应本性和温度以及     的选取，量纲为一。</a:t>
              </a:r>
            </a:p>
          </p:txBody>
        </p:sp>
        <p:graphicFrame>
          <p:nvGraphicFramePr>
            <p:cNvPr id="1844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7976918"/>
                </p:ext>
              </p:extLst>
            </p:nvPr>
          </p:nvGraphicFramePr>
          <p:xfrm>
            <a:off x="4352" y="3594"/>
            <a:ext cx="37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228600" progId="Equation.DSMT4">
                    <p:embed/>
                  </p:oleObj>
                </mc:Choice>
                <mc:Fallback>
                  <p:oleObj name="Equation" r:id="rId6" imgW="241200" imgH="228600" progId="Equation.DSMT4">
                    <p:embed/>
                    <p:pic>
                      <p:nvPicPr>
                        <p:cNvPr id="1844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3594"/>
                          <a:ext cx="370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241653"/>
              </p:ext>
            </p:extLst>
          </p:nvPr>
        </p:nvGraphicFramePr>
        <p:xfrm>
          <a:off x="1246188" y="1333500"/>
          <a:ext cx="64182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11480" imgH="304560" progId="Equation.DSMT4">
                  <p:embed/>
                </p:oleObj>
              </mc:Choice>
              <mc:Fallback>
                <p:oleObj name="Equation" r:id="rId8" imgW="3111480" imgH="304560" progId="Equation.DSMT4">
                  <p:embed/>
                  <p:pic>
                    <p:nvPicPr>
                      <p:cNvPr id="1843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333500"/>
                        <a:ext cx="64182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660743"/>
              </p:ext>
            </p:extLst>
          </p:nvPr>
        </p:nvGraphicFramePr>
        <p:xfrm>
          <a:off x="2614613" y="2071688"/>
          <a:ext cx="59975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46240" imgH="406080" progId="Equation.DSMT4">
                  <p:embed/>
                </p:oleObj>
              </mc:Choice>
              <mc:Fallback>
                <p:oleObj name="Equation" r:id="rId10" imgW="2946240" imgH="406080" progId="Equation.DSMT4">
                  <p:embed/>
                  <p:pic>
                    <p:nvPicPr>
                      <p:cNvPr id="1843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2071688"/>
                        <a:ext cx="599757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22"/>
          <p:cNvSpPr txBox="1">
            <a:spLocks noChangeArrowheads="1"/>
          </p:cNvSpPr>
          <p:nvPr/>
        </p:nvSpPr>
        <p:spPr bwMode="auto">
          <a:xfrm>
            <a:off x="2433638" y="2840038"/>
            <a:ext cx="728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= 0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440" name="Text Box 3"/>
          <p:cNvSpPr txBox="1">
            <a:spLocks noChangeArrowheads="1"/>
          </p:cNvSpPr>
          <p:nvPr/>
        </p:nvSpPr>
        <p:spPr bwMode="auto">
          <a:xfrm>
            <a:off x="577850" y="628650"/>
            <a:ext cx="7937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实际气体化学反应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(real-gas chemical reactions)</a:t>
            </a:r>
            <a:endParaRPr kumimoji="1" lang="zh-CN" altLang="en-US" sz="2400">
              <a:latin typeface="宋体" pitchFamily="2" charset="-122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157663" y="4592638"/>
            <a:ext cx="48355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标准平衡常数与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化学平衡</a:t>
            </a:r>
            <a:endParaRPr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时的逸度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的关系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7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051826"/>
              </p:ext>
            </p:extLst>
          </p:nvPr>
        </p:nvGraphicFramePr>
        <p:xfrm>
          <a:off x="1112838" y="4348163"/>
          <a:ext cx="754538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482400" progId="Equation.DSMT4">
                  <p:embed/>
                </p:oleObj>
              </mc:Choice>
              <mc:Fallback>
                <p:oleObj name="Equation" r:id="rId2" imgW="3035160" imgH="482400" progId="Equation.DSMT4">
                  <p:embed/>
                  <p:pic>
                    <p:nvPicPr>
                      <p:cNvPr id="158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4348163"/>
                        <a:ext cx="7545387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6292850" y="2376487"/>
            <a:ext cx="2668588" cy="1200150"/>
            <a:chOff x="3405" y="3186"/>
            <a:chExt cx="1681" cy="756"/>
          </a:xfrm>
        </p:grpSpPr>
        <p:sp>
          <p:nvSpPr>
            <p:cNvPr id="19471" name="AutoShape 6"/>
            <p:cNvSpPr>
              <a:spLocks noChangeArrowheads="1"/>
            </p:cNvSpPr>
            <p:nvPr/>
          </p:nvSpPr>
          <p:spPr bwMode="auto">
            <a:xfrm>
              <a:off x="3405" y="3475"/>
              <a:ext cx="415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53 h 21600"/>
                <a:gd name="T14" fmla="*/ 18893 w 21600"/>
                <a:gd name="T15" fmla="*/ 162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Text Box 7"/>
            <p:cNvSpPr txBox="1">
              <a:spLocks noChangeArrowheads="1"/>
            </p:cNvSpPr>
            <p:nvPr/>
          </p:nvSpPr>
          <p:spPr bwMode="auto">
            <a:xfrm>
              <a:off x="3790" y="3186"/>
              <a:ext cx="129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以</a:t>
              </a:r>
              <a:r>
                <a:rPr lang="zh-CN" altLang="en-US" sz="24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化学平衡时的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逸度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表示的平衡常数</a:t>
              </a:r>
            </a:p>
          </p:txBody>
        </p:sp>
      </p:grpSp>
      <p:sp>
        <p:nvSpPr>
          <p:cNvPr id="158730" name="AutoShape 10"/>
          <p:cNvSpPr>
            <a:spLocks noChangeArrowheads="1"/>
          </p:cNvSpPr>
          <p:nvPr/>
        </p:nvSpPr>
        <p:spPr bwMode="auto">
          <a:xfrm>
            <a:off x="814388" y="2814638"/>
            <a:ext cx="204787" cy="261937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6391" name="组合 1"/>
          <p:cNvGrpSpPr>
            <a:grpSpLocks/>
          </p:cNvGrpSpPr>
          <p:nvPr/>
        </p:nvGrpSpPr>
        <p:grpSpPr bwMode="auto">
          <a:xfrm>
            <a:off x="1227138" y="2481263"/>
            <a:ext cx="5051425" cy="1027112"/>
            <a:chOff x="1095376" y="2655096"/>
            <a:chExt cx="5051179" cy="1027121"/>
          </a:xfrm>
        </p:grpSpPr>
        <p:graphicFrame>
          <p:nvGraphicFramePr>
            <p:cNvPr id="1946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310248"/>
                </p:ext>
              </p:extLst>
            </p:nvPr>
          </p:nvGraphicFramePr>
          <p:xfrm>
            <a:off x="1095376" y="2655096"/>
            <a:ext cx="5051179" cy="1027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20760" imgH="457200" progId="Equation.DSMT4">
                    <p:embed/>
                  </p:oleObj>
                </mc:Choice>
                <mc:Fallback>
                  <p:oleObj name="Equation" r:id="rId4" imgW="2120760" imgH="457200" progId="Equation.DSMT4">
                    <p:embed/>
                    <p:pic>
                      <p:nvPicPr>
                        <p:cNvPr id="1946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376" y="2655096"/>
                          <a:ext cx="5051179" cy="1027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Text Box 11"/>
            <p:cNvSpPr txBox="1">
              <a:spLocks noChangeArrowheads="1"/>
            </p:cNvSpPr>
            <p:nvPr/>
          </p:nvSpPr>
          <p:spPr bwMode="auto">
            <a:xfrm>
              <a:off x="1266827" y="2862265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aseline="300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def</a:t>
              </a:r>
            </a:p>
          </p:txBody>
        </p:sp>
      </p:grpSp>
      <p:graphicFrame>
        <p:nvGraphicFramePr>
          <p:cNvPr id="194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56809"/>
              </p:ext>
            </p:extLst>
          </p:nvPr>
        </p:nvGraphicFramePr>
        <p:xfrm>
          <a:off x="933450" y="1136650"/>
          <a:ext cx="756443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77880" imgH="533160" progId="Equation.DSMT4">
                  <p:embed/>
                </p:oleObj>
              </mc:Choice>
              <mc:Fallback>
                <p:oleObj name="Equation" r:id="rId6" imgW="3377880" imgH="533160" progId="Equation.DSMT4">
                  <p:embed/>
                  <p:pic>
                    <p:nvPicPr>
                      <p:cNvPr id="194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36650"/>
                        <a:ext cx="7564438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74699"/>
              </p:ext>
            </p:extLst>
          </p:nvPr>
        </p:nvGraphicFramePr>
        <p:xfrm>
          <a:off x="930275" y="3606800"/>
          <a:ext cx="23336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291960" progId="Equation.DSMT4">
                  <p:embed/>
                </p:oleObj>
              </mc:Choice>
              <mc:Fallback>
                <p:oleObj name="Equation" r:id="rId8" imgW="1054080" imgH="291960" progId="Equation.DSMT4">
                  <p:embed/>
                  <p:pic>
                    <p:nvPicPr>
                      <p:cNvPr id="158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606800"/>
                        <a:ext cx="23336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930275" y="5548313"/>
            <a:ext cx="7475538" cy="981075"/>
            <a:chOff x="775" y="3072"/>
            <a:chExt cx="4709" cy="618"/>
          </a:xfrm>
        </p:grpSpPr>
        <p:graphicFrame>
          <p:nvGraphicFramePr>
            <p:cNvPr id="1946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087852"/>
                </p:ext>
              </p:extLst>
            </p:nvPr>
          </p:nvGraphicFramePr>
          <p:xfrm>
            <a:off x="775" y="3081"/>
            <a:ext cx="34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41200" progId="Equation.DSMT4">
                    <p:embed/>
                  </p:oleObj>
                </mc:Choice>
                <mc:Fallback>
                  <p:oleObj name="Equation" r:id="rId10" imgW="228600" imgH="241200" progId="Equation.DSMT4">
                    <p:embed/>
                    <p:pic>
                      <p:nvPicPr>
                        <p:cNvPr id="1946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3081"/>
                          <a:ext cx="34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Text Box 15"/>
            <p:cNvSpPr txBox="1">
              <a:spLocks noChangeArrowheads="1"/>
            </p:cNvSpPr>
            <p:nvPr/>
          </p:nvSpPr>
          <p:spPr bwMode="auto">
            <a:xfrm>
              <a:off x="1044" y="3072"/>
              <a:ext cx="44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只决定于反应本性和温度，与总压以及各物质的平衡组成无关，也不受     选取的影响</a:t>
              </a:r>
            </a:p>
          </p:txBody>
        </p:sp>
        <p:graphicFrame>
          <p:nvGraphicFramePr>
            <p:cNvPr id="1946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4769745"/>
                </p:ext>
              </p:extLst>
            </p:nvPr>
          </p:nvGraphicFramePr>
          <p:xfrm>
            <a:off x="3764" y="3306"/>
            <a:ext cx="37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1200" imgH="228600" progId="Equation.DSMT4">
                    <p:embed/>
                  </p:oleObj>
                </mc:Choice>
                <mc:Fallback>
                  <p:oleObj name="Equation" r:id="rId12" imgW="241200" imgH="228600" progId="Equation.DSMT4">
                    <p:embed/>
                    <p:pic>
                      <p:nvPicPr>
                        <p:cNvPr id="1946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3306"/>
                          <a:ext cx="37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5" name="Text Box 3"/>
          <p:cNvSpPr txBox="1">
            <a:spLocks noChangeArrowheads="1"/>
          </p:cNvSpPr>
          <p:nvPr/>
        </p:nvSpPr>
        <p:spPr bwMode="auto">
          <a:xfrm>
            <a:off x="577850" y="628650"/>
            <a:ext cx="7937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实际气体化学反应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(real-gas chemical reactions)</a:t>
            </a:r>
            <a:endParaRPr kumimoji="1" lang="zh-CN" altLang="en-US" sz="24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982433"/>
              </p:ext>
            </p:extLst>
          </p:nvPr>
        </p:nvGraphicFramePr>
        <p:xfrm>
          <a:off x="1082675" y="1900238"/>
          <a:ext cx="70691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457200" progId="Equation.DSMT4">
                  <p:embed/>
                </p:oleObj>
              </mc:Choice>
              <mc:Fallback>
                <p:oleObj name="Equation" r:id="rId2" imgW="3098520" imgH="4572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900238"/>
                        <a:ext cx="70691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898577"/>
              </p:ext>
            </p:extLst>
          </p:nvPr>
        </p:nvGraphicFramePr>
        <p:xfrm>
          <a:off x="744538" y="725488"/>
          <a:ext cx="78867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533160" progId="Equation.DSMT4">
                  <p:embed/>
                </p:oleObj>
              </mc:Choice>
              <mc:Fallback>
                <p:oleObj name="Equation" r:id="rId4" imgW="3454200" imgH="53316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725488"/>
                        <a:ext cx="788670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029612"/>
              </p:ext>
            </p:extLst>
          </p:nvPr>
        </p:nvGraphicFramePr>
        <p:xfrm>
          <a:off x="1516063" y="5083175"/>
          <a:ext cx="623411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30240" imgH="507960" progId="Equation.DSMT4">
                  <p:embed/>
                </p:oleObj>
              </mc:Choice>
              <mc:Fallback>
                <p:oleObj name="Equation" r:id="rId6" imgW="2730240" imgH="50796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5083175"/>
                        <a:ext cx="6234112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 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不依赖于     的选取？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6" name="Object 16"/>
          <p:cNvGraphicFramePr>
            <a:graphicFrameLocks noChangeAspect="1"/>
          </p:cNvGraphicFramePr>
          <p:nvPr/>
        </p:nvGraphicFramePr>
        <p:xfrm>
          <a:off x="4214813" y="69850"/>
          <a:ext cx="4349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" imgH="228600" progId="Equation.DSMT4">
                  <p:embed/>
                </p:oleObj>
              </mc:Choice>
              <mc:Fallback>
                <p:oleObj name="Equation" r:id="rId8" imgW="241300" imgH="228600" progId="Equation.DSMT4">
                  <p:embed/>
                  <p:pic>
                    <p:nvPicPr>
                      <p:cNvPr id="2048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69850"/>
                        <a:ext cx="4349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2028"/>
              </p:ext>
            </p:extLst>
          </p:nvPr>
        </p:nvGraphicFramePr>
        <p:xfrm>
          <a:off x="1398588" y="3170238"/>
          <a:ext cx="66087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95480" imgH="228600" progId="Equation.DSMT4">
                  <p:embed/>
                </p:oleObj>
              </mc:Choice>
              <mc:Fallback>
                <p:oleObj name="Equation" r:id="rId10" imgW="2895480" imgH="2286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3170238"/>
                        <a:ext cx="66087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492579"/>
              </p:ext>
            </p:extLst>
          </p:nvPr>
        </p:nvGraphicFramePr>
        <p:xfrm>
          <a:off x="2065338" y="3910013"/>
          <a:ext cx="51895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73040" imgH="469800" progId="Equation.DSMT4">
                  <p:embed/>
                </p:oleObj>
              </mc:Choice>
              <mc:Fallback>
                <p:oleObj name="Equation" r:id="rId12" imgW="2273040" imgH="4698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910013"/>
                        <a:ext cx="5189537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94078"/>
              </p:ext>
            </p:extLst>
          </p:nvPr>
        </p:nvGraphicFramePr>
        <p:xfrm>
          <a:off x="1038225" y="1233488"/>
          <a:ext cx="20685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28600" progId="Equation.DSMT4">
                  <p:embed/>
                </p:oleObj>
              </mc:Choice>
              <mc:Fallback>
                <p:oleObj name="Equation" r:id="rId2" imgW="711000" imgH="228600" progId="Equation.DSMT4">
                  <p:embed/>
                  <p:pic>
                    <p:nvPicPr>
                      <p:cNvPr id="21506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233488"/>
                        <a:ext cx="206851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559" name="Group 79"/>
          <p:cNvGrpSpPr>
            <a:grpSpLocks/>
          </p:cNvGrpSpPr>
          <p:nvPr/>
        </p:nvGrpSpPr>
        <p:grpSpPr bwMode="auto">
          <a:xfrm>
            <a:off x="1089026" y="2014538"/>
            <a:ext cx="7607300" cy="774700"/>
            <a:chOff x="629" y="1098"/>
            <a:chExt cx="4792" cy="488"/>
          </a:xfrm>
        </p:grpSpPr>
        <p:graphicFrame>
          <p:nvGraphicFramePr>
            <p:cNvPr id="21520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295575"/>
                </p:ext>
              </p:extLst>
            </p:nvPr>
          </p:nvGraphicFramePr>
          <p:xfrm>
            <a:off x="2743" y="1119"/>
            <a:ext cx="267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92160" imgH="266400" progId="Equation.DSMT4">
                    <p:embed/>
                  </p:oleObj>
                </mc:Choice>
                <mc:Fallback>
                  <p:oleObj name="Equation" r:id="rId4" imgW="1892160" imgH="266400" progId="Equation.DSMT4">
                    <p:embed/>
                    <p:pic>
                      <p:nvPicPr>
                        <p:cNvPr id="2152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1119"/>
                          <a:ext cx="2678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142819"/>
                </p:ext>
              </p:extLst>
            </p:nvPr>
          </p:nvGraphicFramePr>
          <p:xfrm>
            <a:off x="629" y="1098"/>
            <a:ext cx="146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28520" imgH="342720" progId="Equation.DSMT4">
                    <p:embed/>
                  </p:oleObj>
                </mc:Choice>
                <mc:Fallback>
                  <p:oleObj name="Equation" r:id="rId6" imgW="1028520" imgH="342720" progId="Equation.DSMT4">
                    <p:embed/>
                    <p:pic>
                      <p:nvPicPr>
                        <p:cNvPr id="21521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1098"/>
                          <a:ext cx="1465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AutoShape 56"/>
            <p:cNvSpPr>
              <a:spLocks noChangeArrowheads="1"/>
            </p:cNvSpPr>
            <p:nvPr/>
          </p:nvSpPr>
          <p:spPr bwMode="auto">
            <a:xfrm>
              <a:off x="2206" y="1176"/>
              <a:ext cx="415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53 h 21600"/>
                <a:gd name="T14" fmla="*/ 18893 w 21600"/>
                <a:gd name="T15" fmla="*/ 162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563" name="Group 83"/>
          <p:cNvGrpSpPr>
            <a:grpSpLocks/>
          </p:cNvGrpSpPr>
          <p:nvPr/>
        </p:nvGrpSpPr>
        <p:grpSpPr bwMode="auto">
          <a:xfrm>
            <a:off x="2952750" y="2876550"/>
            <a:ext cx="2514600" cy="863600"/>
            <a:chOff x="1896" y="1704"/>
            <a:chExt cx="1584" cy="544"/>
          </a:xfrm>
        </p:grpSpPr>
        <p:sp>
          <p:nvSpPr>
            <p:cNvPr id="21518" name="AutoShape 59"/>
            <p:cNvSpPr>
              <a:spLocks noChangeArrowheads="1"/>
            </p:cNvSpPr>
            <p:nvPr/>
          </p:nvSpPr>
          <p:spPr bwMode="auto">
            <a:xfrm>
              <a:off x="1896" y="1704"/>
              <a:ext cx="1584" cy="54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151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9498119"/>
                </p:ext>
              </p:extLst>
            </p:nvPr>
          </p:nvGraphicFramePr>
          <p:xfrm>
            <a:off x="2005" y="1796"/>
            <a:ext cx="135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25480" imgH="241200" progId="Equation.DSMT4">
                    <p:embed/>
                  </p:oleObj>
                </mc:Choice>
                <mc:Fallback>
                  <p:oleObj name="Equation" r:id="rId8" imgW="825480" imgH="241200" progId="Equation.DSMT4">
                    <p:embed/>
                    <p:pic>
                      <p:nvPicPr>
                        <p:cNvPr id="2151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5" y="1796"/>
                          <a:ext cx="1353" cy="394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60" name="Group 80"/>
          <p:cNvGrpSpPr>
            <a:grpSpLocks/>
          </p:cNvGrpSpPr>
          <p:nvPr/>
        </p:nvGrpSpPr>
        <p:grpSpPr bwMode="auto">
          <a:xfrm>
            <a:off x="749301" y="3916363"/>
            <a:ext cx="7951788" cy="1060450"/>
            <a:chOff x="439" y="2479"/>
            <a:chExt cx="5009" cy="668"/>
          </a:xfrm>
        </p:grpSpPr>
        <p:graphicFrame>
          <p:nvGraphicFramePr>
            <p:cNvPr id="21514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47937"/>
                </p:ext>
              </p:extLst>
            </p:nvPr>
          </p:nvGraphicFramePr>
          <p:xfrm>
            <a:off x="439" y="2479"/>
            <a:ext cx="2840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42920" imgH="457200" progId="Equation.DSMT4">
                    <p:embed/>
                  </p:oleObj>
                </mc:Choice>
                <mc:Fallback>
                  <p:oleObj name="Equation" r:id="rId10" imgW="1942920" imgH="457200" progId="Equation.DSMT4">
                    <p:embed/>
                    <p:pic>
                      <p:nvPicPr>
                        <p:cNvPr id="21514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" y="2479"/>
                          <a:ext cx="2840" cy="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5" name="Group 65"/>
            <p:cNvGrpSpPr>
              <a:grpSpLocks/>
            </p:cNvGrpSpPr>
            <p:nvPr/>
          </p:nvGrpSpPr>
          <p:grpSpPr bwMode="auto">
            <a:xfrm>
              <a:off x="3411" y="2672"/>
              <a:ext cx="2037" cy="288"/>
              <a:chOff x="3411" y="2936"/>
              <a:chExt cx="2037" cy="288"/>
            </a:xfrm>
          </p:grpSpPr>
          <p:sp>
            <p:nvSpPr>
              <p:cNvPr id="21516" name="AutoShape 63"/>
              <p:cNvSpPr>
                <a:spLocks noChangeArrowheads="1"/>
              </p:cNvSpPr>
              <p:nvPr/>
            </p:nvSpPr>
            <p:spPr bwMode="auto">
              <a:xfrm>
                <a:off x="3411" y="2976"/>
                <a:ext cx="415" cy="2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83 w 21600"/>
                  <a:gd name="T13" fmla="*/ 5453 h 21600"/>
                  <a:gd name="T14" fmla="*/ 18893 w 21600"/>
                  <a:gd name="T15" fmla="*/ 162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" name="Text Box 64"/>
              <p:cNvSpPr txBox="1">
                <a:spLocks noChangeArrowheads="1"/>
              </p:cNvSpPr>
              <p:nvPr/>
            </p:nvSpPr>
            <p:spPr bwMode="auto">
              <a:xfrm>
                <a:off x="3892" y="2936"/>
                <a:ext cx="15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逸度因子的组合</a:t>
                </a:r>
              </a:p>
            </p:txBody>
          </p:sp>
        </p:grpSp>
      </p:grp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577850" y="628650"/>
            <a:ext cx="7937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实际气体化学反应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(real-gas chemical reactions)</a:t>
            </a:r>
            <a:endParaRPr kumimoji="1" lang="zh-CN" altLang="en-US" sz="2400">
              <a:latin typeface="宋体" pitchFamily="2" charset="-122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E584536B-AD5A-4DBF-872D-66987F40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92" y="5349865"/>
            <a:ext cx="81924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对于实际气体：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不仅决定于反应本性和温度，还与总压以及各物质的平衡组成有关。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8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15"/>
          <p:cNvGrpSpPr>
            <a:grpSpLocks/>
          </p:cNvGrpSpPr>
          <p:nvPr/>
        </p:nvGrpSpPr>
        <p:grpSpPr bwMode="auto">
          <a:xfrm>
            <a:off x="1392238" y="2254250"/>
            <a:ext cx="6113462" cy="868363"/>
            <a:chOff x="877" y="1420"/>
            <a:chExt cx="3851" cy="547"/>
          </a:xfrm>
        </p:grpSpPr>
        <p:graphicFrame>
          <p:nvGraphicFramePr>
            <p:cNvPr id="2258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704546"/>
                </p:ext>
              </p:extLst>
            </p:nvPr>
          </p:nvGraphicFramePr>
          <p:xfrm>
            <a:off x="877" y="1527"/>
            <a:ext cx="132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14400" imgH="228600" progId="Equation.DSMT4">
                    <p:embed/>
                  </p:oleObj>
                </mc:Choice>
                <mc:Fallback>
                  <p:oleObj name="Equation" r:id="rId2" imgW="914400" imgH="228600" progId="Equation.DSMT4">
                    <p:embed/>
                    <p:pic>
                      <p:nvPicPr>
                        <p:cNvPr id="2258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1527"/>
                          <a:ext cx="132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9" name="AutoShape 6"/>
            <p:cNvSpPr>
              <a:spLocks noChangeArrowheads="1"/>
            </p:cNvSpPr>
            <p:nvPr/>
          </p:nvSpPr>
          <p:spPr bwMode="auto">
            <a:xfrm>
              <a:off x="2460" y="1591"/>
              <a:ext cx="415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53 h 21600"/>
                <a:gd name="T14" fmla="*/ 18893 w 21600"/>
                <a:gd name="T15" fmla="*/ 162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90" name="Group 114"/>
            <p:cNvGrpSpPr>
              <a:grpSpLocks/>
            </p:cNvGrpSpPr>
            <p:nvPr/>
          </p:nvGrpSpPr>
          <p:grpSpPr bwMode="auto">
            <a:xfrm>
              <a:off x="3144" y="1420"/>
              <a:ext cx="1584" cy="547"/>
              <a:chOff x="3144" y="1420"/>
              <a:chExt cx="1584" cy="547"/>
            </a:xfrm>
          </p:grpSpPr>
          <p:sp>
            <p:nvSpPr>
              <p:cNvPr id="159752" name="AutoShape 8"/>
              <p:cNvSpPr>
                <a:spLocks noChangeArrowheads="1"/>
              </p:cNvSpPr>
              <p:nvPr/>
            </p:nvSpPr>
            <p:spPr bwMode="auto">
              <a:xfrm>
                <a:off x="3144" y="1420"/>
                <a:ext cx="1584" cy="544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  <a:effectLst>
                <a:prstShdw prst="shdw18" dist="17961" dir="13500000">
                  <a:schemeClr val="accent2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2592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6719152"/>
                  </p:ext>
                </p:extLst>
              </p:nvPr>
            </p:nvGraphicFramePr>
            <p:xfrm>
              <a:off x="3278" y="1504"/>
              <a:ext cx="1254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787320" imgH="291960" progId="Equation.DSMT4">
                      <p:embed/>
                    </p:oleObj>
                  </mc:Choice>
                  <mc:Fallback>
                    <p:oleObj name="Equation" r:id="rId4" imgW="787320" imgH="291960" progId="Equation.DSMT4">
                      <p:embed/>
                      <p:pic>
                        <p:nvPicPr>
                          <p:cNvPr id="22592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8" y="1504"/>
                            <a:ext cx="1254" cy="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531" name="Group 10"/>
          <p:cNvGrpSpPr>
            <a:grpSpLocks/>
          </p:cNvGrpSpPr>
          <p:nvPr/>
        </p:nvGrpSpPr>
        <p:grpSpPr bwMode="auto">
          <a:xfrm>
            <a:off x="3086100" y="1238250"/>
            <a:ext cx="2514600" cy="863600"/>
            <a:chOff x="1896" y="1704"/>
            <a:chExt cx="1584" cy="544"/>
          </a:xfrm>
        </p:grpSpPr>
        <p:sp>
          <p:nvSpPr>
            <p:cNvPr id="2" name="AutoShape 11"/>
            <p:cNvSpPr>
              <a:spLocks noChangeArrowheads="1"/>
            </p:cNvSpPr>
            <p:nvPr/>
          </p:nvSpPr>
          <p:spPr bwMode="auto">
            <a:xfrm>
              <a:off x="1896" y="1704"/>
              <a:ext cx="1584" cy="54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90000"/>
              </a:schemeClr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258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5517144"/>
                </p:ext>
              </p:extLst>
            </p:nvPr>
          </p:nvGraphicFramePr>
          <p:xfrm>
            <a:off x="2005" y="1796"/>
            <a:ext cx="135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5480" imgH="241200" progId="Equation.DSMT4">
                    <p:embed/>
                  </p:oleObj>
                </mc:Choice>
                <mc:Fallback>
                  <p:oleObj name="Equation" r:id="rId6" imgW="825480" imgH="241200" progId="Equation.DSMT4">
                    <p:embed/>
                    <p:pic>
                      <p:nvPicPr>
                        <p:cNvPr id="2258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5" y="1796"/>
                          <a:ext cx="1353" cy="394"/>
                        </a:xfrm>
                        <a:prstGeom prst="rect">
                          <a:avLst/>
                        </a:prstGeom>
                        <a:solidFill>
                          <a:srgbClr val="B2E2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2" name="Group 116"/>
          <p:cNvGrpSpPr>
            <a:grpSpLocks/>
          </p:cNvGrpSpPr>
          <p:nvPr/>
        </p:nvGrpSpPr>
        <p:grpSpPr bwMode="auto">
          <a:xfrm>
            <a:off x="466725" y="3382963"/>
            <a:ext cx="8193088" cy="2327275"/>
            <a:chOff x="294" y="2131"/>
            <a:chExt cx="5161" cy="1466"/>
          </a:xfrm>
        </p:grpSpPr>
        <p:grpSp>
          <p:nvGrpSpPr>
            <p:cNvPr id="22539" name="Group 109"/>
            <p:cNvGrpSpPr>
              <a:grpSpLocks/>
            </p:cNvGrpSpPr>
            <p:nvPr/>
          </p:nvGrpSpPr>
          <p:grpSpPr bwMode="auto">
            <a:xfrm>
              <a:off x="294" y="2131"/>
              <a:ext cx="5161" cy="1466"/>
              <a:chOff x="-3" y="-3"/>
              <a:chExt cx="3997" cy="1562"/>
            </a:xfrm>
          </p:grpSpPr>
          <p:grpSp>
            <p:nvGrpSpPr>
              <p:cNvPr id="22542" name="Group 107"/>
              <p:cNvGrpSpPr>
                <a:grpSpLocks/>
              </p:cNvGrpSpPr>
              <p:nvPr/>
            </p:nvGrpSpPr>
            <p:grpSpPr bwMode="auto">
              <a:xfrm>
                <a:off x="0" y="0"/>
                <a:ext cx="3991" cy="1556"/>
                <a:chOff x="0" y="0"/>
                <a:chExt cx="3991" cy="1556"/>
              </a:xfrm>
            </p:grpSpPr>
            <p:grpSp>
              <p:nvGrpSpPr>
                <p:cNvPr id="22544" name="Group 8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00" cy="634"/>
                  <a:chOff x="0" y="0"/>
                  <a:chExt cx="1000" cy="634"/>
                </a:xfrm>
              </p:grpSpPr>
              <p:sp>
                <p:nvSpPr>
                  <p:cNvPr id="22584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00" cy="6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  <a:endParaRPr kumimoji="1" lang="en-US" altLang="zh-CN" sz="1000">
                      <a:latin typeface="MS Sans Serif" charset="0"/>
                    </a:endParaRPr>
                  </a:p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8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00" cy="63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45" name="Group 82"/>
                <p:cNvGrpSpPr>
                  <a:grpSpLocks/>
                </p:cNvGrpSpPr>
                <p:nvPr/>
              </p:nvGrpSpPr>
              <p:grpSpPr bwMode="auto">
                <a:xfrm>
                  <a:off x="1000" y="0"/>
                  <a:ext cx="2991" cy="634"/>
                  <a:chOff x="1000" y="0"/>
                  <a:chExt cx="2991" cy="634"/>
                </a:xfrm>
              </p:grpSpPr>
              <p:sp>
                <p:nvSpPr>
                  <p:cNvPr id="2258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043" y="0"/>
                    <a:ext cx="2905" cy="6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br>
                      <a:rPr kumimoji="1" lang="en-US" altLang="zh-CN" sz="1000" dirty="0">
                        <a:latin typeface="Times New Roman" pitchFamily="18" charset="0"/>
                        <a:cs typeface="Times New Roman" pitchFamily="18" charset="0"/>
                      </a:rPr>
                    </a:br>
                    <a:endParaRPr kumimoji="1" lang="en-US" altLang="zh-CN" sz="1000" dirty="0">
                      <a:latin typeface="MS Sans Serif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                      </a:t>
                    </a:r>
                    <a:r>
                      <a:rPr kumimoji="1" lang="zh-CN" altLang="en-US" sz="24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的      </a:t>
                    </a:r>
                    <a:r>
                      <a:rPr kumimoji="1" lang="zh-CN" altLang="en-US" sz="2400" b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（ </a:t>
                    </a:r>
                    <a:r>
                      <a:rPr kumimoji="1" lang="en-US" altLang="zh-CN" sz="2400" b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450℃</a:t>
                    </a:r>
                    <a:r>
                      <a:rPr kumimoji="1" lang="zh-CN" altLang="en-US" sz="2400" b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）</a:t>
                    </a:r>
                    <a:endParaRPr kumimoji="1" lang="zh-CN" altLang="en-US" sz="2400" b="0" dirty="0">
                      <a:solidFill>
                        <a:srgbClr val="000000"/>
                      </a:solidFill>
                      <a:latin typeface="MS Sans Serif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dirty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83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1000" y="0"/>
                    <a:ext cx="2991" cy="63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46" name="Group 84"/>
                <p:cNvGrpSpPr>
                  <a:grpSpLocks/>
                </p:cNvGrpSpPr>
                <p:nvPr/>
              </p:nvGrpSpPr>
              <p:grpSpPr bwMode="auto">
                <a:xfrm>
                  <a:off x="0" y="634"/>
                  <a:ext cx="1006" cy="461"/>
                  <a:chOff x="0" y="634"/>
                  <a:chExt cx="1006" cy="461"/>
                </a:xfrm>
              </p:grpSpPr>
              <p:sp>
                <p:nvSpPr>
                  <p:cNvPr id="2258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634"/>
                    <a:ext cx="920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 i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p</a:t>
                    </a:r>
                    <a:r>
                      <a:rPr kumimoji="1" lang="en-US" altLang="zh-CN" sz="2400" b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 / MPa</a:t>
                    </a:r>
                    <a:endParaRPr kumimoji="1" lang="en-US" altLang="zh-CN" sz="2400" b="0" dirty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 dirty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8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34"/>
                    <a:ext cx="1006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47" name="Group 86"/>
                <p:cNvGrpSpPr>
                  <a:grpSpLocks/>
                </p:cNvGrpSpPr>
                <p:nvPr/>
              </p:nvGrpSpPr>
              <p:grpSpPr bwMode="auto">
                <a:xfrm>
                  <a:off x="1006" y="634"/>
                  <a:ext cx="597" cy="461"/>
                  <a:chOff x="1006" y="634"/>
                  <a:chExt cx="597" cy="461"/>
                </a:xfrm>
              </p:grpSpPr>
              <p:sp>
                <p:nvSpPr>
                  <p:cNvPr id="22578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634"/>
                    <a:ext cx="511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1.01</a:t>
                    </a:r>
                    <a:endParaRPr kumimoji="1" lang="en-US" altLang="zh-CN" sz="2400" b="0" dirty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 dirty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7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006" y="634"/>
                    <a:ext cx="597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48" name="Group 88"/>
                <p:cNvGrpSpPr>
                  <a:grpSpLocks/>
                </p:cNvGrpSpPr>
                <p:nvPr/>
              </p:nvGrpSpPr>
              <p:grpSpPr bwMode="auto">
                <a:xfrm>
                  <a:off x="1603" y="634"/>
                  <a:ext cx="597" cy="461"/>
                  <a:chOff x="1603" y="634"/>
                  <a:chExt cx="597" cy="461"/>
                </a:xfrm>
              </p:grpSpPr>
              <p:sp>
                <p:nvSpPr>
                  <p:cNvPr id="22576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646" y="634"/>
                    <a:ext cx="511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3.04</a:t>
                    </a: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7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634"/>
                    <a:ext cx="597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49" name="Group 90"/>
                <p:cNvGrpSpPr>
                  <a:grpSpLocks/>
                </p:cNvGrpSpPr>
                <p:nvPr/>
              </p:nvGrpSpPr>
              <p:grpSpPr bwMode="auto">
                <a:xfrm>
                  <a:off x="2200" y="634"/>
                  <a:ext cx="597" cy="461"/>
                  <a:chOff x="2200" y="634"/>
                  <a:chExt cx="597" cy="461"/>
                </a:xfrm>
              </p:grpSpPr>
              <p:sp>
                <p:nvSpPr>
                  <p:cNvPr id="22574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634"/>
                    <a:ext cx="511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5.07</a:t>
                    </a: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7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634"/>
                    <a:ext cx="597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50" name="Group 92"/>
                <p:cNvGrpSpPr>
                  <a:grpSpLocks/>
                </p:cNvGrpSpPr>
                <p:nvPr/>
              </p:nvGrpSpPr>
              <p:grpSpPr bwMode="auto">
                <a:xfrm>
                  <a:off x="2797" y="634"/>
                  <a:ext cx="597" cy="461"/>
                  <a:chOff x="2797" y="634"/>
                  <a:chExt cx="597" cy="461"/>
                </a:xfrm>
              </p:grpSpPr>
              <p:sp>
                <p:nvSpPr>
                  <p:cNvPr id="22572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840" y="634"/>
                    <a:ext cx="511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10.1</a:t>
                    </a: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73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797" y="634"/>
                    <a:ext cx="597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51" name="Group 94"/>
                <p:cNvGrpSpPr>
                  <a:grpSpLocks/>
                </p:cNvGrpSpPr>
                <p:nvPr/>
              </p:nvGrpSpPr>
              <p:grpSpPr bwMode="auto">
                <a:xfrm>
                  <a:off x="3394" y="634"/>
                  <a:ext cx="597" cy="461"/>
                  <a:chOff x="3394" y="634"/>
                  <a:chExt cx="597" cy="461"/>
                </a:xfrm>
              </p:grpSpPr>
              <p:sp>
                <p:nvSpPr>
                  <p:cNvPr id="2257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3437" y="634"/>
                    <a:ext cx="511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30.4</a:t>
                    </a: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7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634"/>
                    <a:ext cx="597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52" name="Group 96"/>
                <p:cNvGrpSpPr>
                  <a:grpSpLocks/>
                </p:cNvGrpSpPr>
                <p:nvPr/>
              </p:nvGrpSpPr>
              <p:grpSpPr bwMode="auto">
                <a:xfrm>
                  <a:off x="0" y="1095"/>
                  <a:ext cx="1006" cy="461"/>
                  <a:chOff x="0" y="1095"/>
                  <a:chExt cx="1006" cy="461"/>
                </a:xfrm>
              </p:grpSpPr>
              <p:sp>
                <p:nvSpPr>
                  <p:cNvPr id="22568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095"/>
                    <a:ext cx="920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 i="1" dirty="0" err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K</a:t>
                    </a:r>
                    <a:r>
                      <a:rPr kumimoji="1" lang="en-US" altLang="zh-CN" sz="2400" b="0" i="1" baseline="-25000" dirty="0" err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p</a:t>
                    </a:r>
                    <a:r>
                      <a:rPr kumimoji="1" lang="en-US" altLang="zh-CN" sz="2400" b="0" i="1" baseline="-250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 </a:t>
                    </a:r>
                    <a:r>
                      <a:rPr kumimoji="1" lang="en-US" altLang="zh-CN" sz="2400" b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/10</a:t>
                    </a:r>
                    <a:r>
                      <a:rPr kumimoji="1" lang="en-US" altLang="zh-CN" sz="2400" b="0" baseline="30000" dirty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–</a:t>
                    </a:r>
                    <a:r>
                      <a:rPr kumimoji="1" lang="en-US" altLang="zh-CN" sz="2400" b="0" baseline="300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5</a:t>
                    </a:r>
                    <a:r>
                      <a:rPr kumimoji="1" lang="en-US" altLang="zh-CN" sz="2400" b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kPa</a:t>
                    </a:r>
                    <a:r>
                      <a:rPr kumimoji="1" lang="en-US" altLang="zh-CN" sz="2400" b="0" baseline="30000" dirty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–</a:t>
                    </a:r>
                    <a:r>
                      <a:rPr kumimoji="1" lang="en-US" altLang="zh-CN" sz="2400" b="0" baseline="300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endParaRPr kumimoji="1" lang="en-US" altLang="zh-CN" sz="2400" b="0" dirty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 dirty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69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095"/>
                    <a:ext cx="1006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53" name="Group 98"/>
                <p:cNvGrpSpPr>
                  <a:grpSpLocks/>
                </p:cNvGrpSpPr>
                <p:nvPr/>
              </p:nvGrpSpPr>
              <p:grpSpPr bwMode="auto">
                <a:xfrm>
                  <a:off x="1006" y="1095"/>
                  <a:ext cx="597" cy="461"/>
                  <a:chOff x="1006" y="1095"/>
                  <a:chExt cx="597" cy="461"/>
                </a:xfrm>
              </p:grpSpPr>
              <p:sp>
                <p:nvSpPr>
                  <p:cNvPr id="22566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1095"/>
                    <a:ext cx="511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6.60</a:t>
                    </a: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6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006" y="1095"/>
                    <a:ext cx="597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54" name="Group 100"/>
                <p:cNvGrpSpPr>
                  <a:grpSpLocks/>
                </p:cNvGrpSpPr>
                <p:nvPr/>
              </p:nvGrpSpPr>
              <p:grpSpPr bwMode="auto">
                <a:xfrm>
                  <a:off x="1603" y="1095"/>
                  <a:ext cx="597" cy="461"/>
                  <a:chOff x="1603" y="1095"/>
                  <a:chExt cx="597" cy="461"/>
                </a:xfrm>
              </p:grpSpPr>
              <p:sp>
                <p:nvSpPr>
                  <p:cNvPr id="22564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646" y="1095"/>
                    <a:ext cx="511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6.67</a:t>
                    </a: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8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6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1095"/>
                    <a:ext cx="597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55" name="Group 102"/>
                <p:cNvGrpSpPr>
                  <a:grpSpLocks/>
                </p:cNvGrpSpPr>
                <p:nvPr/>
              </p:nvGrpSpPr>
              <p:grpSpPr bwMode="auto">
                <a:xfrm>
                  <a:off x="2200" y="1095"/>
                  <a:ext cx="597" cy="461"/>
                  <a:chOff x="2200" y="1095"/>
                  <a:chExt cx="597" cy="461"/>
                </a:xfrm>
              </p:grpSpPr>
              <p:sp>
                <p:nvSpPr>
                  <p:cNvPr id="22562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1095"/>
                    <a:ext cx="511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6.81</a:t>
                    </a: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63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1095"/>
                    <a:ext cx="597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56" name="Group 104"/>
                <p:cNvGrpSpPr>
                  <a:grpSpLocks/>
                </p:cNvGrpSpPr>
                <p:nvPr/>
              </p:nvGrpSpPr>
              <p:grpSpPr bwMode="auto">
                <a:xfrm>
                  <a:off x="2797" y="1095"/>
                  <a:ext cx="597" cy="461"/>
                  <a:chOff x="2797" y="1095"/>
                  <a:chExt cx="597" cy="461"/>
                </a:xfrm>
              </p:grpSpPr>
              <p:sp>
                <p:nvSpPr>
                  <p:cNvPr id="22560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840" y="1095"/>
                    <a:ext cx="511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7.16</a:t>
                    </a: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61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797" y="1095"/>
                    <a:ext cx="597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2557" name="Group 106"/>
                <p:cNvGrpSpPr>
                  <a:grpSpLocks/>
                </p:cNvGrpSpPr>
                <p:nvPr/>
              </p:nvGrpSpPr>
              <p:grpSpPr bwMode="auto">
                <a:xfrm>
                  <a:off x="3394" y="1095"/>
                  <a:ext cx="597" cy="461"/>
                  <a:chOff x="3394" y="1095"/>
                  <a:chExt cx="597" cy="461"/>
                </a:xfrm>
              </p:grpSpPr>
              <p:sp>
                <p:nvSpPr>
                  <p:cNvPr id="22558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437" y="1095"/>
                    <a:ext cx="511" cy="4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8.72</a:t>
                    </a: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255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1095"/>
                    <a:ext cx="597" cy="46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22543" name="Rectangle 108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3997" cy="1562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2254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3485522"/>
                </p:ext>
              </p:extLst>
            </p:nvPr>
          </p:nvGraphicFramePr>
          <p:xfrm>
            <a:off x="3554" y="2288"/>
            <a:ext cx="327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40" imgH="241200" progId="Equation.DSMT4">
                    <p:embed/>
                  </p:oleObj>
                </mc:Choice>
                <mc:Fallback>
                  <p:oleObj name="Equation" r:id="rId8" imgW="215640" imgH="241200" progId="Equation.DSMT4">
                    <p:embed/>
                    <p:pic>
                      <p:nvPicPr>
                        <p:cNvPr id="2254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4" y="2288"/>
                          <a:ext cx="327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942536"/>
                </p:ext>
              </p:extLst>
            </p:nvPr>
          </p:nvGraphicFramePr>
          <p:xfrm>
            <a:off x="1611" y="2191"/>
            <a:ext cx="1619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06360" imgH="393480" progId="Equation.DSMT4">
                    <p:embed/>
                  </p:oleObj>
                </mc:Choice>
                <mc:Fallback>
                  <p:oleObj name="Equation" r:id="rId10" imgW="1206360" imgH="393480" progId="Equation.DSMT4">
                    <p:embed/>
                    <p:pic>
                      <p:nvPicPr>
                        <p:cNvPr id="22541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2191"/>
                          <a:ext cx="1619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7" name="Rectangle 113"/>
          <p:cNvSpPr>
            <a:spLocks noChangeArrowheads="1"/>
          </p:cNvSpPr>
          <p:nvPr/>
        </p:nvSpPr>
        <p:spPr bwMode="auto">
          <a:xfrm>
            <a:off x="577849" y="5789613"/>
            <a:ext cx="79876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6.46×10</a:t>
            </a:r>
            <a:r>
              <a:rPr kumimoji="1" lang="en-US" altLang="zh-CN" sz="2400" b="0" baseline="30000" dirty="0">
                <a:solidFill>
                  <a:srgbClr val="0000FF"/>
                </a:solidFill>
                <a:latin typeface="Times New Roman" pitchFamily="18" charset="0"/>
              </a:rPr>
              <a:t>–</a:t>
            </a:r>
            <a:r>
              <a:rPr kumimoji="1" lang="en-US" altLang="zh-CN" sz="2400" b="0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kPa</a:t>
            </a:r>
            <a:r>
              <a:rPr kumimoji="1" lang="en-US" altLang="zh-CN" sz="2400" b="0" baseline="30000" dirty="0">
                <a:solidFill>
                  <a:srgbClr val="0000FF"/>
                </a:solidFill>
                <a:latin typeface="Times New Roman" pitchFamily="18" charset="0"/>
              </a:rPr>
              <a:t>–</a:t>
            </a:r>
            <a:r>
              <a:rPr kumimoji="1" lang="en-US" altLang="zh-CN" sz="2400" b="0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宋体" pitchFamily="2" charset="-122"/>
              </a:rPr>
              <a:t>。可见只有当压力很低时，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zh-CN" altLang="en-US" sz="2400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≈ 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。</a:t>
            </a:r>
            <a:r>
              <a:rPr kumimoji="1" lang="zh-CN" altLang="en-US" sz="1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2536" name="Text Box 3"/>
          <p:cNvSpPr txBox="1">
            <a:spLocks noChangeArrowheads="1"/>
          </p:cNvSpPr>
          <p:nvPr/>
        </p:nvSpPr>
        <p:spPr bwMode="auto">
          <a:xfrm>
            <a:off x="577850" y="628650"/>
            <a:ext cx="7937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实际气体化学反应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(real-gas chemical reactions)</a:t>
            </a:r>
            <a:endParaRPr kumimoji="1" lang="zh-CN" altLang="en-US" sz="240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89177"/>
              </p:ext>
            </p:extLst>
          </p:nvPr>
        </p:nvGraphicFramePr>
        <p:xfrm>
          <a:off x="663575" y="3351213"/>
          <a:ext cx="79438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000" imgH="888840" progId="Equation.DSMT4">
                  <p:embed/>
                </p:oleObj>
              </mc:Choice>
              <mc:Fallback>
                <p:oleObj name="Equation" r:id="rId2" imgW="3213000" imgH="888840" progId="Equation.DSMT4">
                  <p:embed/>
                  <p:pic>
                    <p:nvPicPr>
                      <p:cNvPr id="23554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3351213"/>
                        <a:ext cx="794385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715855"/>
              </p:ext>
            </p:extLst>
          </p:nvPr>
        </p:nvGraphicFramePr>
        <p:xfrm>
          <a:off x="677863" y="1050925"/>
          <a:ext cx="74961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901440" progId="Equation.DSMT4">
                  <p:embed/>
                </p:oleObj>
              </mc:Choice>
              <mc:Fallback>
                <p:oleObj name="Equation" r:id="rId4" imgW="3098520" imgH="901440" progId="Equation.DSMT4">
                  <p:embed/>
                  <p:pic>
                    <p:nvPicPr>
                      <p:cNvPr id="2355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050925"/>
                        <a:ext cx="7496175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85788" y="628650"/>
            <a:ext cx="81010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理想气体化学反应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(ideal-gas chemical reactions)</a:t>
            </a:r>
            <a:endParaRPr kumimoji="1" lang="zh-CN" altLang="en-US" sz="2400">
              <a:latin typeface="宋体" pitchFamily="2" charset="-122"/>
            </a:endParaRPr>
          </a:p>
        </p:txBody>
      </p:sp>
      <p:grpSp>
        <p:nvGrpSpPr>
          <p:cNvPr id="23557" name="组合 2"/>
          <p:cNvGrpSpPr>
            <a:grpSpLocks/>
          </p:cNvGrpSpPr>
          <p:nvPr/>
        </p:nvGrpSpPr>
        <p:grpSpPr bwMode="auto">
          <a:xfrm>
            <a:off x="585789" y="5538788"/>
            <a:ext cx="8396846" cy="954107"/>
            <a:chOff x="585807" y="5538967"/>
            <a:chExt cx="8397598" cy="954128"/>
          </a:xfrm>
        </p:grpSpPr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585807" y="5538967"/>
              <a:ext cx="8397598" cy="95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对于理想气体：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K</a:t>
              </a:r>
              <a:r>
                <a:rPr lang="en-US" altLang="zh-CN" sz="2800" b="0" i="1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p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只决定于反应本性和温度，与总压以及各物质的平衡组成无关，也与     的选取无关。</a:t>
              </a:r>
              <a:endPara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559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3855078"/>
                </p:ext>
              </p:extLst>
            </p:nvPr>
          </p:nvGraphicFramePr>
          <p:xfrm>
            <a:off x="6013987" y="5993383"/>
            <a:ext cx="481511" cy="499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228600" progId="Equation.DSMT4">
                    <p:embed/>
                  </p:oleObj>
                </mc:Choice>
                <mc:Fallback>
                  <p:oleObj name="Equation" r:id="rId6" imgW="241200" imgH="228600" progId="Equation.DSMT4">
                    <p:embed/>
                    <p:pic>
                      <p:nvPicPr>
                        <p:cNvPr id="23559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3987" y="5993383"/>
                          <a:ext cx="481511" cy="499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31">
            <a:extLst>
              <a:ext uri="{FF2B5EF4-FFF2-40B4-BE49-F238E27FC236}">
                <a16:creationId xmlns:a16="http://schemas.microsoft.com/office/drawing/2014/main" id="{192B4DE7-ACCA-4B0B-9259-E3571F928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4" y="3399168"/>
            <a:ext cx="8175626" cy="914400"/>
          </a:xfrm>
          <a:prstGeom prst="roundRect">
            <a:avLst>
              <a:gd name="adj" fmla="val 16667"/>
            </a:avLst>
          </a:prstGeom>
          <a:solidFill>
            <a:schemeClr val="accent5">
              <a:lumMod val="90000"/>
            </a:schemeClr>
          </a:solidFill>
          <a:ln>
            <a:noFill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4578" name="Group 36"/>
          <p:cNvGrpSpPr>
            <a:grpSpLocks/>
          </p:cNvGrpSpPr>
          <p:nvPr/>
        </p:nvGrpSpPr>
        <p:grpSpPr bwMode="auto">
          <a:xfrm>
            <a:off x="1350963" y="1114431"/>
            <a:ext cx="4632337" cy="1003305"/>
            <a:chOff x="1487" y="834"/>
            <a:chExt cx="2918" cy="632"/>
          </a:xfrm>
        </p:grpSpPr>
        <p:graphicFrame>
          <p:nvGraphicFramePr>
            <p:cNvPr id="2460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8068564"/>
                </p:ext>
              </p:extLst>
            </p:nvPr>
          </p:nvGraphicFramePr>
          <p:xfrm>
            <a:off x="1487" y="860"/>
            <a:ext cx="654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06080" imgH="317160" progId="Equation.DSMT4">
                    <p:embed/>
                  </p:oleObj>
                </mc:Choice>
                <mc:Fallback>
                  <p:oleObj name="Equation" r:id="rId2" imgW="406080" imgH="317160" progId="Equation.DSMT4">
                    <p:embed/>
                    <p:pic>
                      <p:nvPicPr>
                        <p:cNvPr id="2460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860"/>
                          <a:ext cx="654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371327"/>
                </p:ext>
              </p:extLst>
            </p:nvPr>
          </p:nvGraphicFramePr>
          <p:xfrm>
            <a:off x="2047" y="834"/>
            <a:ext cx="2358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63560" imgH="457200" progId="Equation.DSMT4">
                    <p:embed/>
                  </p:oleObj>
                </mc:Choice>
                <mc:Fallback>
                  <p:oleObj name="Equation" r:id="rId4" imgW="1663560" imgH="457200" progId="Equation.DSMT4">
                    <p:embed/>
                    <p:pic>
                      <p:nvPicPr>
                        <p:cNvPr id="2460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834"/>
                          <a:ext cx="2358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4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11015"/>
              </p:ext>
            </p:extLst>
          </p:nvPr>
        </p:nvGraphicFramePr>
        <p:xfrm>
          <a:off x="1455748" y="2751479"/>
          <a:ext cx="42338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640" imgH="228600" progId="Equation.DSMT4">
                  <p:embed/>
                </p:oleObj>
              </mc:Choice>
              <mc:Fallback>
                <p:oleObj name="Equation" r:id="rId6" imgW="1790640" imgH="228600" progId="Equation.DSMT4">
                  <p:embed/>
                  <p:pic>
                    <p:nvPicPr>
                      <p:cNvPr id="1474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48" y="2751479"/>
                        <a:ext cx="42338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93" name="Group 37"/>
          <p:cNvGrpSpPr>
            <a:grpSpLocks/>
          </p:cNvGrpSpPr>
          <p:nvPr/>
        </p:nvGrpSpPr>
        <p:grpSpPr bwMode="auto">
          <a:xfrm>
            <a:off x="781050" y="3413444"/>
            <a:ext cx="7769226" cy="850899"/>
            <a:chOff x="703" y="1582"/>
            <a:chExt cx="4894" cy="536"/>
          </a:xfrm>
        </p:grpSpPr>
        <p:graphicFrame>
          <p:nvGraphicFramePr>
            <p:cNvPr id="2459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578438"/>
                </p:ext>
              </p:extLst>
            </p:nvPr>
          </p:nvGraphicFramePr>
          <p:xfrm>
            <a:off x="703" y="1624"/>
            <a:ext cx="1996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18960" imgH="291960" progId="Equation.DSMT4">
                    <p:embed/>
                  </p:oleObj>
                </mc:Choice>
                <mc:Fallback>
                  <p:oleObj name="Equation" r:id="rId8" imgW="1218960" imgH="291960" progId="Equation.DSMT4">
                    <p:embed/>
                    <p:pic>
                      <p:nvPicPr>
                        <p:cNvPr id="2459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624"/>
                          <a:ext cx="1996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0289648"/>
                </p:ext>
              </p:extLst>
            </p:nvPr>
          </p:nvGraphicFramePr>
          <p:xfrm>
            <a:off x="3027" y="1582"/>
            <a:ext cx="257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74640" imgH="330120" progId="Equation.DSMT4">
                    <p:embed/>
                  </p:oleObj>
                </mc:Choice>
                <mc:Fallback>
                  <p:oleObj name="Equation" r:id="rId10" imgW="1574640" imgH="330120" progId="Equation.DSMT4">
                    <p:embed/>
                    <p:pic>
                      <p:nvPicPr>
                        <p:cNvPr id="2459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1582"/>
                          <a:ext cx="257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494" name="Group 38"/>
          <p:cNvGrpSpPr>
            <a:grpSpLocks/>
          </p:cNvGrpSpPr>
          <p:nvPr/>
        </p:nvGrpSpPr>
        <p:grpSpPr bwMode="auto">
          <a:xfrm>
            <a:off x="1477355" y="4352602"/>
            <a:ext cx="5399088" cy="679450"/>
            <a:chOff x="482" y="2467"/>
            <a:chExt cx="3401" cy="428"/>
          </a:xfrm>
        </p:grpSpPr>
        <p:graphicFrame>
          <p:nvGraphicFramePr>
            <p:cNvPr id="2459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25804"/>
                </p:ext>
              </p:extLst>
            </p:nvPr>
          </p:nvGraphicFramePr>
          <p:xfrm>
            <a:off x="2313" y="2467"/>
            <a:ext cx="1570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27000" imgH="253800" progId="Equation.DSMT4">
                    <p:embed/>
                  </p:oleObj>
                </mc:Choice>
                <mc:Fallback>
                  <p:oleObj name="Equation" r:id="rId12" imgW="927000" imgH="253800" progId="Equation.DSMT4">
                    <p:embed/>
                    <p:pic>
                      <p:nvPicPr>
                        <p:cNvPr id="2459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2467"/>
                          <a:ext cx="1570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Text Box 30"/>
            <p:cNvSpPr txBox="1">
              <a:spLocks noChangeArrowheads="1"/>
            </p:cNvSpPr>
            <p:nvPr/>
          </p:nvSpPr>
          <p:spPr bwMode="auto">
            <a:xfrm>
              <a:off x="482" y="2482"/>
              <a:ext cx="18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当                  时，</a:t>
              </a:r>
              <a:endParaRPr kumimoji="1" lang="zh-CN" altLang="en-US" sz="2400"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2459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6653267"/>
                </p:ext>
              </p:extLst>
            </p:nvPr>
          </p:nvGraphicFramePr>
          <p:xfrm>
            <a:off x="836" y="2488"/>
            <a:ext cx="94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72840" imgH="253800" progId="Equation.DSMT4">
                    <p:embed/>
                  </p:oleObj>
                </mc:Choice>
                <mc:Fallback>
                  <p:oleObj name="Equation" r:id="rId14" imgW="672840" imgH="253800" progId="Equation.DSMT4">
                    <p:embed/>
                    <p:pic>
                      <p:nvPicPr>
                        <p:cNvPr id="2459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488"/>
                          <a:ext cx="94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2" name="AutoShape 39"/>
          <p:cNvSpPr>
            <a:spLocks noChangeArrowheads="1"/>
          </p:cNvSpPr>
          <p:nvPr/>
        </p:nvSpPr>
        <p:spPr bwMode="auto">
          <a:xfrm>
            <a:off x="876300" y="1485900"/>
            <a:ext cx="204788" cy="2619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47496" name="Group 40"/>
          <p:cNvGrpSpPr>
            <a:grpSpLocks/>
          </p:cNvGrpSpPr>
          <p:nvPr/>
        </p:nvGrpSpPr>
        <p:grpSpPr bwMode="auto">
          <a:xfrm>
            <a:off x="6027835" y="1028700"/>
            <a:ext cx="2770188" cy="1200150"/>
            <a:chOff x="3190" y="3192"/>
            <a:chExt cx="1745" cy="756"/>
          </a:xfrm>
        </p:grpSpPr>
        <p:sp>
          <p:nvSpPr>
            <p:cNvPr id="24592" name="AutoShape 41"/>
            <p:cNvSpPr>
              <a:spLocks noChangeArrowheads="1"/>
            </p:cNvSpPr>
            <p:nvPr/>
          </p:nvSpPr>
          <p:spPr bwMode="auto">
            <a:xfrm>
              <a:off x="3190" y="3456"/>
              <a:ext cx="415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53 h 21600"/>
                <a:gd name="T14" fmla="*/ 18893 w 21600"/>
                <a:gd name="T15" fmla="*/ 162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Text Box 42"/>
            <p:cNvSpPr txBox="1">
              <a:spLocks noChangeArrowheads="1"/>
            </p:cNvSpPr>
            <p:nvPr/>
          </p:nvSpPr>
          <p:spPr bwMode="auto">
            <a:xfrm>
              <a:off x="3619" y="3192"/>
              <a:ext cx="131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以</a:t>
              </a:r>
              <a:r>
                <a:rPr lang="zh-CN" altLang="en-US" sz="24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化学平衡时的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浓度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表示的平衡常数</a:t>
              </a:r>
            </a:p>
          </p:txBody>
        </p:sp>
      </p:grpSp>
      <p:graphicFrame>
        <p:nvGraphicFramePr>
          <p:cNvPr id="1474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96399"/>
              </p:ext>
            </p:extLst>
          </p:nvPr>
        </p:nvGraphicFramePr>
        <p:xfrm>
          <a:off x="1392747" y="2153812"/>
          <a:ext cx="2251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15920" imgH="291960" progId="Equation.DSMT4">
                  <p:embed/>
                </p:oleObj>
              </mc:Choice>
              <mc:Fallback>
                <p:oleObj name="Equation" r:id="rId16" imgW="1015920" imgH="291960" progId="Equation.DSMT4">
                  <p:embed/>
                  <p:pic>
                    <p:nvPicPr>
                      <p:cNvPr id="14749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747" y="2153812"/>
                        <a:ext cx="22510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8" name="组合 1"/>
          <p:cNvGrpSpPr>
            <a:grpSpLocks/>
          </p:cNvGrpSpPr>
          <p:nvPr/>
        </p:nvGrpSpPr>
        <p:grpSpPr bwMode="auto">
          <a:xfrm>
            <a:off x="814388" y="4986338"/>
            <a:ext cx="7712076" cy="1528762"/>
            <a:chOff x="814386" y="4986336"/>
            <a:chExt cx="7711411" cy="1528747"/>
          </a:xfrm>
        </p:grpSpPr>
        <p:grpSp>
          <p:nvGrpSpPr>
            <p:cNvPr id="24587" name="Group 48"/>
            <p:cNvGrpSpPr>
              <a:grpSpLocks/>
            </p:cNvGrpSpPr>
            <p:nvPr/>
          </p:nvGrpSpPr>
          <p:grpSpPr bwMode="auto">
            <a:xfrm>
              <a:off x="1116934" y="5521308"/>
              <a:ext cx="7408863" cy="993775"/>
              <a:chOff x="685" y="3280"/>
              <a:chExt cx="4667" cy="626"/>
            </a:xfrm>
          </p:grpSpPr>
          <p:graphicFrame>
            <p:nvGraphicFramePr>
              <p:cNvPr id="24589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1477231"/>
                  </p:ext>
                </p:extLst>
              </p:nvPr>
            </p:nvGraphicFramePr>
            <p:xfrm>
              <a:off x="685" y="3294"/>
              <a:ext cx="310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03040" imgH="228600" progId="Equation.DSMT4">
                      <p:embed/>
                    </p:oleObj>
                  </mc:Choice>
                  <mc:Fallback>
                    <p:oleObj name="Equation" r:id="rId18" imgW="203040" imgH="228600" progId="Equation.DSMT4">
                      <p:embed/>
                      <p:pic>
                        <p:nvPicPr>
                          <p:cNvPr id="24589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5" y="3294"/>
                            <a:ext cx="310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0" name="Text Box 45"/>
              <p:cNvSpPr txBox="1">
                <a:spLocks noChangeArrowheads="1"/>
              </p:cNvSpPr>
              <p:nvPr/>
            </p:nvSpPr>
            <p:spPr bwMode="auto">
              <a:xfrm>
                <a:off x="912" y="3280"/>
                <a:ext cx="4440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只决定于反应本性和温度，与总压以及各物质的平衡组成无关，也不受     选取的影响</a:t>
                </a:r>
              </a:p>
            </p:txBody>
          </p:sp>
          <p:graphicFrame>
            <p:nvGraphicFramePr>
              <p:cNvPr id="24591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9252118"/>
                  </p:ext>
                </p:extLst>
              </p:nvPr>
            </p:nvGraphicFramePr>
            <p:xfrm>
              <a:off x="3620" y="3522"/>
              <a:ext cx="37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41200" imgH="228600" progId="Equation.DSMT4">
                      <p:embed/>
                    </p:oleObj>
                  </mc:Choice>
                  <mc:Fallback>
                    <p:oleObj name="Equation" r:id="rId20" imgW="241200" imgH="228600" progId="Equation.DSMT4">
                      <p:embed/>
                      <p:pic>
                        <p:nvPicPr>
                          <p:cNvPr id="24591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0" y="3522"/>
                            <a:ext cx="370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88" name="TextBox 25"/>
            <p:cNvSpPr txBox="1">
              <a:spLocks noChangeArrowheads="1"/>
            </p:cNvSpPr>
            <p:nvPr/>
          </p:nvSpPr>
          <p:spPr bwMode="auto">
            <a:xfrm>
              <a:off x="814386" y="4986336"/>
              <a:ext cx="40671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对于理想气体：</a:t>
              </a:r>
            </a:p>
          </p:txBody>
        </p:sp>
      </p:grpSp>
      <p:sp>
        <p:nvSpPr>
          <p:cNvPr id="24586" name="Text Box 3"/>
          <p:cNvSpPr txBox="1">
            <a:spLocks noChangeArrowheads="1"/>
          </p:cNvSpPr>
          <p:nvPr/>
        </p:nvSpPr>
        <p:spPr bwMode="auto">
          <a:xfrm>
            <a:off x="585788" y="628650"/>
            <a:ext cx="81010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理想气体化学反应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(ideal-gas chemical reactions)</a:t>
            </a:r>
            <a:endParaRPr kumimoji="1" lang="zh-CN" altLang="en-US" sz="2400">
              <a:latin typeface="宋体" pitchFamily="2" charset="-122"/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8337</TotalTime>
  <Words>1469</Words>
  <Application>Microsoft Office PowerPoint</Application>
  <PresentationFormat>全屏显示(4:3)</PresentationFormat>
  <Paragraphs>160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MS Sans Serif</vt:lpstr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3-210</cp:lastModifiedBy>
  <cp:revision>591</cp:revision>
  <dcterms:created xsi:type="dcterms:W3CDTF">1998-06-15T09:16:02Z</dcterms:created>
  <dcterms:modified xsi:type="dcterms:W3CDTF">2021-03-01T01:15:06Z</dcterms:modified>
</cp:coreProperties>
</file>