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5"/>
  </p:notesMasterIdLst>
  <p:sldIdLst>
    <p:sldId id="417" r:id="rId2"/>
    <p:sldId id="418" r:id="rId3"/>
    <p:sldId id="419" r:id="rId4"/>
    <p:sldId id="433" r:id="rId5"/>
    <p:sldId id="434" r:id="rId6"/>
    <p:sldId id="421" r:id="rId7"/>
    <p:sldId id="422" r:id="rId8"/>
    <p:sldId id="423" r:id="rId9"/>
    <p:sldId id="424" r:id="rId10"/>
    <p:sldId id="425" r:id="rId11"/>
    <p:sldId id="449" r:id="rId12"/>
    <p:sldId id="456" r:id="rId13"/>
    <p:sldId id="450" r:id="rId14"/>
    <p:sldId id="451" r:id="rId15"/>
    <p:sldId id="452" r:id="rId16"/>
    <p:sldId id="453" r:id="rId17"/>
    <p:sldId id="454" r:id="rId18"/>
    <p:sldId id="455" r:id="rId19"/>
    <p:sldId id="457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26" r:id="rId28"/>
    <p:sldId id="427" r:id="rId29"/>
    <p:sldId id="437" r:id="rId30"/>
    <p:sldId id="438" r:id="rId31"/>
    <p:sldId id="439" r:id="rId32"/>
    <p:sldId id="440" r:id="rId33"/>
    <p:sldId id="441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993300"/>
    <a:srgbClr val="FF5050"/>
    <a:srgbClr val="0000FF"/>
    <a:srgbClr val="FF00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89687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1F589DFE-3686-48C4-94EC-924AAC0E5BDA}"/>
    <pc:docChg chg="delSld">
      <pc:chgData name="Cai Jun" userId="57e790d697ad4281" providerId="LiveId" clId="{1F589DFE-3686-48C4-94EC-924AAC0E5BDA}" dt="2020-06-29T01:41:07.108" v="12" actId="47"/>
      <pc:docMkLst>
        <pc:docMk/>
      </pc:docMkLst>
      <pc:sldChg chg="del">
        <pc:chgData name="Cai Jun" userId="57e790d697ad4281" providerId="LiveId" clId="{1F589DFE-3686-48C4-94EC-924AAC0E5BDA}" dt="2020-06-29T01:41:07.108" v="12" actId="47"/>
        <pc:sldMkLst>
          <pc:docMk/>
          <pc:sldMk cId="3393393664" sldId="430"/>
        </pc:sldMkLst>
      </pc:sldChg>
      <pc:sldChg chg="del">
        <pc:chgData name="Cai Jun" userId="57e790d697ad4281" providerId="LiveId" clId="{1F589DFE-3686-48C4-94EC-924AAC0E5BDA}" dt="2020-06-29T01:41:02.566" v="0" actId="47"/>
        <pc:sldMkLst>
          <pc:docMk/>
          <pc:sldMk cId="133690646" sldId="459"/>
        </pc:sldMkLst>
      </pc:sldChg>
      <pc:sldChg chg="del">
        <pc:chgData name="Cai Jun" userId="57e790d697ad4281" providerId="LiveId" clId="{1F589DFE-3686-48C4-94EC-924AAC0E5BDA}" dt="2020-06-29T01:41:02.926" v="1" actId="47"/>
        <pc:sldMkLst>
          <pc:docMk/>
          <pc:sldMk cId="3626443780" sldId="460"/>
        </pc:sldMkLst>
      </pc:sldChg>
      <pc:sldChg chg="del">
        <pc:chgData name="Cai Jun" userId="57e790d697ad4281" providerId="LiveId" clId="{1F589DFE-3686-48C4-94EC-924AAC0E5BDA}" dt="2020-06-29T01:41:03.371" v="2" actId="47"/>
        <pc:sldMkLst>
          <pc:docMk/>
          <pc:sldMk cId="928668989" sldId="461"/>
        </pc:sldMkLst>
      </pc:sldChg>
      <pc:sldChg chg="del">
        <pc:chgData name="Cai Jun" userId="57e790d697ad4281" providerId="LiveId" clId="{1F589DFE-3686-48C4-94EC-924AAC0E5BDA}" dt="2020-06-29T01:41:03.559" v="3" actId="47"/>
        <pc:sldMkLst>
          <pc:docMk/>
          <pc:sldMk cId="1780072836" sldId="462"/>
        </pc:sldMkLst>
      </pc:sldChg>
      <pc:sldChg chg="del">
        <pc:chgData name="Cai Jun" userId="57e790d697ad4281" providerId="LiveId" clId="{1F589DFE-3686-48C4-94EC-924AAC0E5BDA}" dt="2020-06-29T01:41:03.810" v="4" actId="47"/>
        <pc:sldMkLst>
          <pc:docMk/>
          <pc:sldMk cId="3965843598" sldId="463"/>
        </pc:sldMkLst>
      </pc:sldChg>
      <pc:sldChg chg="del">
        <pc:chgData name="Cai Jun" userId="57e790d697ad4281" providerId="LiveId" clId="{1F589DFE-3686-48C4-94EC-924AAC0E5BDA}" dt="2020-06-29T01:41:04.185" v="5" actId="47"/>
        <pc:sldMkLst>
          <pc:docMk/>
          <pc:sldMk cId="4053340706" sldId="464"/>
        </pc:sldMkLst>
      </pc:sldChg>
      <pc:sldChg chg="del">
        <pc:chgData name="Cai Jun" userId="57e790d697ad4281" providerId="LiveId" clId="{1F589DFE-3686-48C4-94EC-924AAC0E5BDA}" dt="2020-06-29T01:41:04.560" v="6" actId="47"/>
        <pc:sldMkLst>
          <pc:docMk/>
          <pc:sldMk cId="4240999413" sldId="465"/>
        </pc:sldMkLst>
      </pc:sldChg>
      <pc:sldChg chg="del">
        <pc:chgData name="Cai Jun" userId="57e790d697ad4281" providerId="LiveId" clId="{1F589DFE-3686-48C4-94EC-924AAC0E5BDA}" dt="2020-06-29T01:41:04.896" v="7" actId="47"/>
        <pc:sldMkLst>
          <pc:docMk/>
          <pc:sldMk cId="838163153" sldId="466"/>
        </pc:sldMkLst>
      </pc:sldChg>
      <pc:sldChg chg="del">
        <pc:chgData name="Cai Jun" userId="57e790d697ad4281" providerId="LiveId" clId="{1F589DFE-3686-48C4-94EC-924AAC0E5BDA}" dt="2020-06-29T01:41:05.367" v="8" actId="47"/>
        <pc:sldMkLst>
          <pc:docMk/>
          <pc:sldMk cId="3143558662" sldId="467"/>
        </pc:sldMkLst>
      </pc:sldChg>
      <pc:sldChg chg="del">
        <pc:chgData name="Cai Jun" userId="57e790d697ad4281" providerId="LiveId" clId="{1F589DFE-3686-48C4-94EC-924AAC0E5BDA}" dt="2020-06-29T01:41:05.726" v="9" actId="47"/>
        <pc:sldMkLst>
          <pc:docMk/>
          <pc:sldMk cId="1615366015" sldId="468"/>
        </pc:sldMkLst>
      </pc:sldChg>
      <pc:sldChg chg="del">
        <pc:chgData name="Cai Jun" userId="57e790d697ad4281" providerId="LiveId" clId="{1F589DFE-3686-48C4-94EC-924AAC0E5BDA}" dt="2020-06-29T01:41:05.977" v="10" actId="47"/>
        <pc:sldMkLst>
          <pc:docMk/>
          <pc:sldMk cId="3828019489" sldId="469"/>
        </pc:sldMkLst>
      </pc:sldChg>
      <pc:sldChg chg="del">
        <pc:chgData name="Cai Jun" userId="57e790d697ad4281" providerId="LiveId" clId="{1F589DFE-3686-48C4-94EC-924AAC0E5BDA}" dt="2020-06-29T01:41:06.504" v="11" actId="47"/>
        <pc:sldMkLst>
          <pc:docMk/>
          <pc:sldMk cId="1898422332" sldId="470"/>
        </pc:sldMkLst>
      </pc:sldChg>
    </pc:docChg>
  </pc:docChgLst>
  <pc:docChgLst>
    <pc:chgData name="CAI JUN" userId="08ce88e1165b00db" providerId="LiveId" clId="{45EAB120-198E-4E81-BB32-A089BAFD24EA}"/>
    <pc:docChg chg="undo custSel addSld delSld modSld">
      <pc:chgData name="CAI JUN" userId="08ce88e1165b00db" providerId="LiveId" clId="{45EAB120-198E-4E81-BB32-A089BAFD24EA}" dt="2020-06-07T04:15:55.493" v="3449"/>
      <pc:docMkLst>
        <pc:docMk/>
      </pc:docMkLst>
      <pc:sldChg chg="addSp delSp modSp mod">
        <pc:chgData name="CAI JUN" userId="08ce88e1165b00db" providerId="LiveId" clId="{45EAB120-198E-4E81-BB32-A089BAFD24EA}" dt="2020-06-02T09:01:31.037" v="1236"/>
        <pc:sldMkLst>
          <pc:docMk/>
          <pc:sldMk cId="0" sldId="417"/>
        </pc:sldMkLst>
        <pc:graphicFrameChg chg="add del mod">
          <ac:chgData name="CAI JUN" userId="08ce88e1165b00db" providerId="LiveId" clId="{45EAB120-198E-4E81-BB32-A089BAFD24EA}" dt="2020-06-02T09:01:31.037" v="1236"/>
          <ac:graphicFrameMkLst>
            <pc:docMk/>
            <pc:sldMk cId="0" sldId="417"/>
            <ac:graphicFrameMk id="2" creationId="{AA3AD5CC-0A17-4868-AEDB-453D2796E9C3}"/>
          </ac:graphicFrameMkLst>
        </pc:graphicFrameChg>
      </pc:sldChg>
      <pc:sldChg chg="addSp delSp modSp mod modAnim">
        <pc:chgData name="CAI JUN" userId="08ce88e1165b00db" providerId="LiveId" clId="{45EAB120-198E-4E81-BB32-A089BAFD24EA}" dt="2020-06-07T04:15:55.493" v="3449"/>
        <pc:sldMkLst>
          <pc:docMk/>
          <pc:sldMk cId="0" sldId="418"/>
        </pc:sldMkLst>
        <pc:graphicFrameChg chg="mod">
          <ac:chgData name="CAI JUN" userId="08ce88e1165b00db" providerId="LiveId" clId="{45EAB120-198E-4E81-BB32-A089BAFD24EA}" dt="2020-06-02T09:13:30.710" v="1326" actId="1076"/>
          <ac:graphicFrameMkLst>
            <pc:docMk/>
            <pc:sldMk cId="0" sldId="418"/>
            <ac:graphicFrameMk id="2" creationId="{00000000-0000-0000-0000-000000000000}"/>
          </ac:graphicFrameMkLst>
        </pc:graphicFrameChg>
        <pc:graphicFrameChg chg="add mod">
          <ac:chgData name="CAI JUN" userId="08ce88e1165b00db" providerId="LiveId" clId="{45EAB120-198E-4E81-BB32-A089BAFD24EA}" dt="2020-06-02T09:13:26.351" v="1324" actId="1076"/>
          <ac:graphicFrameMkLst>
            <pc:docMk/>
            <pc:sldMk cId="0" sldId="418"/>
            <ac:graphicFrameMk id="3" creationId="{B2C2651A-5AD5-4888-A2F8-ABD0F8F53602}"/>
          </ac:graphicFrameMkLst>
        </pc:graphicFrameChg>
        <pc:graphicFrameChg chg="add mod">
          <ac:chgData name="CAI JUN" userId="08ce88e1165b00db" providerId="LiveId" clId="{45EAB120-198E-4E81-BB32-A089BAFD24EA}" dt="2020-06-02T09:13:28.710" v="1325" actId="1076"/>
          <ac:graphicFrameMkLst>
            <pc:docMk/>
            <pc:sldMk cId="0" sldId="418"/>
            <ac:graphicFrameMk id="4" creationId="{EDA13AEE-8F70-4EB3-B52E-800C8532DBAD}"/>
          </ac:graphicFrameMkLst>
        </pc:graphicFrameChg>
        <pc:graphicFrameChg chg="add mod">
          <ac:chgData name="CAI JUN" userId="08ce88e1165b00db" providerId="LiveId" clId="{45EAB120-198E-4E81-BB32-A089BAFD24EA}" dt="2020-06-02T09:13:39.617" v="1327" actId="1076"/>
          <ac:graphicFrameMkLst>
            <pc:docMk/>
            <pc:sldMk cId="0" sldId="418"/>
            <ac:graphicFrameMk id="5" creationId="{AFFC8F5A-23C6-449B-9099-7975A19047A6}"/>
          </ac:graphicFrameMkLst>
        </pc:graphicFrameChg>
        <pc:graphicFrameChg chg="add del mod">
          <ac:chgData name="CAI JUN" userId="08ce88e1165b00db" providerId="LiveId" clId="{45EAB120-198E-4E81-BB32-A089BAFD24EA}" dt="2020-06-02T09:04:11.943" v="1272" actId="478"/>
          <ac:graphicFrameMkLst>
            <pc:docMk/>
            <pc:sldMk cId="0" sldId="418"/>
            <ac:graphicFrameMk id="6" creationId="{28AB3DA5-5F39-4584-8735-6FFF4078E591}"/>
          </ac:graphicFrameMkLst>
        </pc:graphicFrameChg>
      </pc:sldChg>
      <pc:sldChg chg="modSp mod">
        <pc:chgData name="CAI JUN" userId="08ce88e1165b00db" providerId="LiveId" clId="{45EAB120-198E-4E81-BB32-A089BAFD24EA}" dt="2020-06-07T03:42:19.379" v="1600" actId="1076"/>
        <pc:sldMkLst>
          <pc:docMk/>
          <pc:sldMk cId="0" sldId="419"/>
        </pc:sldMkLst>
        <pc:spChg chg="mod">
          <ac:chgData name="CAI JUN" userId="08ce88e1165b00db" providerId="LiveId" clId="{45EAB120-198E-4E81-BB32-A089BAFD24EA}" dt="2020-06-07T03:42:19.379" v="1600" actId="1076"/>
          <ac:spMkLst>
            <pc:docMk/>
            <pc:sldMk cId="0" sldId="419"/>
            <ac:spMk id="5129" creationId="{00000000-0000-0000-0000-000000000000}"/>
          </ac:spMkLst>
        </pc:spChg>
        <pc:graphicFrameChg chg="mod">
          <ac:chgData name="CAI JUN" userId="08ce88e1165b00db" providerId="LiveId" clId="{45EAB120-198E-4E81-BB32-A089BAFD24EA}" dt="2020-06-02T08:57:33.674" v="1230" actId="14100"/>
          <ac:graphicFrameMkLst>
            <pc:docMk/>
            <pc:sldMk cId="0" sldId="419"/>
            <ac:graphicFrameMk id="5127" creationId="{00000000-0000-0000-0000-000000000000}"/>
          </ac:graphicFrameMkLst>
        </pc:graphicFrameChg>
      </pc:sldChg>
      <pc:sldChg chg="del">
        <pc:chgData name="CAI JUN" userId="08ce88e1165b00db" providerId="LiveId" clId="{45EAB120-198E-4E81-BB32-A089BAFD24EA}" dt="2020-06-02T02:21:34.741" v="1162" actId="47"/>
        <pc:sldMkLst>
          <pc:docMk/>
          <pc:sldMk cId="0" sldId="420"/>
        </pc:sldMkLst>
      </pc:sldChg>
      <pc:sldChg chg="delSp modSp mod">
        <pc:chgData name="CAI JUN" userId="08ce88e1165b00db" providerId="LiveId" clId="{45EAB120-198E-4E81-BB32-A089BAFD24EA}" dt="2020-06-02T09:08:26.349" v="1318" actId="1076"/>
        <pc:sldMkLst>
          <pc:docMk/>
          <pc:sldMk cId="0" sldId="426"/>
        </pc:sldMkLst>
        <pc:spChg chg="del">
          <ac:chgData name="CAI JUN" userId="08ce88e1165b00db" providerId="LiveId" clId="{45EAB120-198E-4E81-BB32-A089BAFD24EA}" dt="2020-06-02T09:08:21.818" v="1316" actId="478"/>
          <ac:spMkLst>
            <pc:docMk/>
            <pc:sldMk cId="0" sldId="426"/>
            <ac:spMk id="12291" creationId="{00000000-0000-0000-0000-000000000000}"/>
          </ac:spMkLst>
        </pc:spChg>
        <pc:graphicFrameChg chg="mod">
          <ac:chgData name="CAI JUN" userId="08ce88e1165b00db" providerId="LiveId" clId="{45EAB120-198E-4E81-BB32-A089BAFD24EA}" dt="2020-06-02T09:08:26.349" v="1318" actId="1076"/>
          <ac:graphicFrameMkLst>
            <pc:docMk/>
            <pc:sldMk cId="0" sldId="426"/>
            <ac:graphicFrameMk id="1229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9:08:24.834" v="1317" actId="1076"/>
          <ac:graphicFrameMkLst>
            <pc:docMk/>
            <pc:sldMk cId="0" sldId="426"/>
            <ac:graphicFrameMk id="12293" creationId="{00000000-0000-0000-0000-000000000000}"/>
          </ac:graphicFrameMkLst>
        </pc:graphicFrameChg>
      </pc:sldChg>
      <pc:sldChg chg="delSp modSp mod">
        <pc:chgData name="CAI JUN" userId="08ce88e1165b00db" providerId="LiveId" clId="{45EAB120-198E-4E81-BB32-A089BAFD24EA}" dt="2020-06-02T02:24:13.741" v="1214" actId="14100"/>
        <pc:sldMkLst>
          <pc:docMk/>
          <pc:sldMk cId="0" sldId="427"/>
        </pc:sldMkLst>
        <pc:spChg chg="mod">
          <ac:chgData name="CAI JUN" userId="08ce88e1165b00db" providerId="LiveId" clId="{45EAB120-198E-4E81-BB32-A089BAFD24EA}" dt="2020-06-02T02:23:58.772" v="1195" actId="113"/>
          <ac:spMkLst>
            <pc:docMk/>
            <pc:sldMk cId="0" sldId="427"/>
            <ac:spMk id="13314" creationId="{00000000-0000-0000-0000-000000000000}"/>
          </ac:spMkLst>
        </pc:spChg>
        <pc:graphicFrameChg chg="del">
          <ac:chgData name="CAI JUN" userId="08ce88e1165b00db" providerId="LiveId" clId="{45EAB120-198E-4E81-BB32-A089BAFD24EA}" dt="2020-06-02T02:22:35.600" v="1180" actId="478"/>
          <ac:graphicFrameMkLst>
            <pc:docMk/>
            <pc:sldMk cId="0" sldId="427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24:02.944" v="1198" actId="1037"/>
          <ac:graphicFrameMkLst>
            <pc:docMk/>
            <pc:sldMk cId="0" sldId="427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24:13.741" v="1214" actId="14100"/>
          <ac:graphicFrameMkLst>
            <pc:docMk/>
            <pc:sldMk cId="0" sldId="427"/>
            <ac:graphicFrameMk id="13319" creationId="{00000000-0000-0000-0000-000000000000}"/>
          </ac:graphicFrameMkLst>
        </pc:graphicFrameChg>
      </pc:sldChg>
      <pc:sldChg chg="del">
        <pc:chgData name="CAI JUN" userId="08ce88e1165b00db" providerId="LiveId" clId="{45EAB120-198E-4E81-BB32-A089BAFD24EA}" dt="2020-06-02T09:04:55.677" v="1285" actId="47"/>
        <pc:sldMkLst>
          <pc:docMk/>
          <pc:sldMk cId="0" sldId="428"/>
        </pc:sldMkLst>
      </pc:sldChg>
      <pc:sldChg chg="modSp del mod">
        <pc:chgData name="CAI JUN" userId="08ce88e1165b00db" providerId="LiveId" clId="{45EAB120-198E-4E81-BB32-A089BAFD24EA}" dt="2020-06-07T04:14:39.430" v="3448" actId="47"/>
        <pc:sldMkLst>
          <pc:docMk/>
          <pc:sldMk cId="0" sldId="429"/>
        </pc:sldMkLst>
        <pc:spChg chg="mod">
          <ac:chgData name="CAI JUN" userId="08ce88e1165b00db" providerId="LiveId" clId="{45EAB120-198E-4E81-BB32-A089BAFD24EA}" dt="2020-06-02T09:04:59.428" v="1287"/>
          <ac:spMkLst>
            <pc:docMk/>
            <pc:sldMk cId="0" sldId="429"/>
            <ac:spMk id="167938" creationId="{00000000-0000-0000-0000-000000000000}"/>
          </ac:spMkLst>
        </pc:spChg>
      </pc:sldChg>
      <pc:sldChg chg="del">
        <pc:chgData name="CAI JUN" userId="08ce88e1165b00db" providerId="LiveId" clId="{45EAB120-198E-4E81-BB32-A089BAFD24EA}" dt="2020-06-07T04:09:41.258" v="3233" actId="2696"/>
        <pc:sldMkLst>
          <pc:docMk/>
          <pc:sldMk cId="3393393664" sldId="430"/>
        </pc:sldMkLst>
      </pc:sldChg>
      <pc:sldChg chg="addSp delSp modSp add mod delAnim modAnim">
        <pc:chgData name="CAI JUN" userId="08ce88e1165b00db" providerId="LiveId" clId="{45EAB120-198E-4E81-BB32-A089BAFD24EA}" dt="2020-06-07T04:14:06.461" v="3447"/>
        <pc:sldMkLst>
          <pc:docMk/>
          <pc:sldMk cId="3393393664" sldId="430"/>
        </pc:sldMkLst>
        <pc:spChg chg="add mod">
          <ac:chgData name="CAI JUN" userId="08ce88e1165b00db" providerId="LiveId" clId="{45EAB120-198E-4E81-BB32-A089BAFD24EA}" dt="2020-06-07T04:13:57.821" v="3446" actId="1076"/>
          <ac:spMkLst>
            <pc:docMk/>
            <pc:sldMk cId="3393393664" sldId="430"/>
            <ac:spMk id="2" creationId="{86BA1EA3-0D81-4078-BE7A-B9DC62AA56B2}"/>
          </ac:spMkLst>
        </pc:spChg>
        <pc:spChg chg="mod">
          <ac:chgData name="CAI JUN" userId="08ce88e1165b00db" providerId="LiveId" clId="{45EAB120-198E-4E81-BB32-A089BAFD24EA}" dt="2020-06-07T04:13:49.977" v="3445" actId="1076"/>
          <ac:spMkLst>
            <pc:docMk/>
            <pc:sldMk cId="3393393664" sldId="430"/>
            <ac:spMk id="16386" creationId="{00000000-0000-0000-0000-000000000000}"/>
          </ac:spMkLst>
        </pc:spChg>
        <pc:graphicFrameChg chg="del mod">
          <ac:chgData name="CAI JUN" userId="08ce88e1165b00db" providerId="LiveId" clId="{45EAB120-198E-4E81-BB32-A089BAFD24EA}" dt="2020-06-07T04:10:24.493" v="3239" actId="478"/>
          <ac:graphicFrameMkLst>
            <pc:docMk/>
            <pc:sldMk cId="3393393664" sldId="430"/>
            <ac:graphicFrameMk id="1638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7T04:11:35.461" v="3273" actId="478"/>
          <ac:graphicFrameMkLst>
            <pc:docMk/>
            <pc:sldMk cId="3393393664" sldId="430"/>
            <ac:graphicFrameMk id="1638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7T04:11:32.055" v="3272" actId="478"/>
          <ac:graphicFrameMkLst>
            <pc:docMk/>
            <pc:sldMk cId="3393393664" sldId="430"/>
            <ac:graphicFrameMk id="208908" creationId="{00000000-0000-0000-0000-000000000000}"/>
          </ac:graphicFrameMkLst>
        </pc:graphicFrameChg>
      </pc:sldChg>
      <pc:sldChg chg="del">
        <pc:chgData name="CAI JUN" userId="08ce88e1165b00db" providerId="LiveId" clId="{45EAB120-198E-4E81-BB32-A089BAFD24EA}" dt="2020-06-02T09:24:04.641" v="1594" actId="47"/>
        <pc:sldMkLst>
          <pc:docMk/>
          <pc:sldMk cId="0" sldId="431"/>
        </pc:sldMkLst>
      </pc:sldChg>
      <pc:sldChg chg="del">
        <pc:chgData name="CAI JUN" userId="08ce88e1165b00db" providerId="LiveId" clId="{45EAB120-198E-4E81-BB32-A089BAFD24EA}" dt="2020-06-02T09:24:05.657" v="1595" actId="47"/>
        <pc:sldMkLst>
          <pc:docMk/>
          <pc:sldMk cId="0" sldId="432"/>
        </pc:sldMkLst>
      </pc:sldChg>
      <pc:sldChg chg="addSp delSp modSp del mod">
        <pc:chgData name="CAI JUN" userId="08ce88e1165b00db" providerId="LiveId" clId="{45EAB120-198E-4E81-BB32-A089BAFD24EA}" dt="2020-06-07T03:56:12.894" v="2915" actId="207"/>
        <pc:sldMkLst>
          <pc:docMk/>
          <pc:sldMk cId="1470306818" sldId="433"/>
        </pc:sldMkLst>
        <pc:spChg chg="add mod">
          <ac:chgData name="CAI JUN" userId="08ce88e1165b00db" providerId="LiveId" clId="{45EAB120-198E-4E81-BB32-A089BAFD24EA}" dt="2020-06-07T03:56:12.894" v="2915" actId="207"/>
          <ac:spMkLst>
            <pc:docMk/>
            <pc:sldMk cId="1470306818" sldId="433"/>
            <ac:spMk id="23" creationId="{8B40CFE3-C59D-4A36-B4D1-AA740728823C}"/>
          </ac:spMkLst>
        </pc:spChg>
        <pc:spChg chg="add mod">
          <ac:chgData name="CAI JUN" userId="08ce88e1165b00db" providerId="LiveId" clId="{45EAB120-198E-4E81-BB32-A089BAFD24EA}" dt="2020-06-07T03:52:42.675" v="2529" actId="1037"/>
          <ac:spMkLst>
            <pc:docMk/>
            <pc:sldMk cId="1470306818" sldId="433"/>
            <ac:spMk id="24" creationId="{E32ACBDA-7274-4D29-B13E-3D12BF7D1BA3}"/>
          </ac:spMkLst>
        </pc:spChg>
        <pc:spChg chg="mod">
          <ac:chgData name="CAI JUN" userId="08ce88e1165b00db" providerId="LiveId" clId="{45EAB120-198E-4E81-BB32-A089BAFD24EA}" dt="2020-06-07T03:52:19.566" v="2488" actId="1035"/>
          <ac:spMkLst>
            <pc:docMk/>
            <pc:sldMk cId="1470306818" sldId="433"/>
            <ac:spMk id="19458" creationId="{00000000-0000-0000-0000-000000000000}"/>
          </ac:spMkLst>
        </pc:spChg>
        <pc:spChg chg="del mod">
          <ac:chgData name="CAI JUN" userId="08ce88e1165b00db" providerId="LiveId" clId="{45EAB120-198E-4E81-BB32-A089BAFD24EA}" dt="2020-06-07T03:52:33.597" v="2525" actId="478"/>
          <ac:spMkLst>
            <pc:docMk/>
            <pc:sldMk cId="1470306818" sldId="433"/>
            <ac:spMk id="19459" creationId="{00000000-0000-0000-0000-000000000000}"/>
          </ac:spMkLst>
        </pc:spChg>
        <pc:spChg chg="mod">
          <ac:chgData name="CAI JUN" userId="08ce88e1165b00db" providerId="LiveId" clId="{45EAB120-198E-4E81-BB32-A089BAFD24EA}" dt="2020-06-07T03:53:33.113" v="2643" actId="1037"/>
          <ac:spMkLst>
            <pc:docMk/>
            <pc:sldMk cId="1470306818" sldId="433"/>
            <ac:spMk id="19461" creationId="{00000000-0000-0000-0000-000000000000}"/>
          </ac:spMkLst>
        </pc:spChg>
        <pc:spChg chg="mod">
          <ac:chgData name="CAI JUN" userId="08ce88e1165b00db" providerId="LiveId" clId="{45EAB120-198E-4E81-BB32-A089BAFD24EA}" dt="2020-06-07T03:53:15.832" v="2596" actId="14100"/>
          <ac:spMkLst>
            <pc:docMk/>
            <pc:sldMk cId="1470306818" sldId="433"/>
            <ac:spMk id="19465" creationId="{00000000-0000-0000-0000-000000000000}"/>
          </ac:spMkLst>
        </pc:spChg>
        <pc:spChg chg="mod">
          <ac:chgData name="CAI JUN" userId="08ce88e1165b00db" providerId="LiveId" clId="{45EAB120-198E-4E81-BB32-A089BAFD24EA}" dt="2020-06-07T03:52:59.519" v="2569" actId="1036"/>
          <ac:spMkLst>
            <pc:docMk/>
            <pc:sldMk cId="1470306818" sldId="433"/>
            <ac:spMk id="19471" creationId="{00000000-0000-0000-0000-000000000000}"/>
          </ac:spMkLst>
        </pc:spChg>
        <pc:spChg chg="mod">
          <ac:chgData name="CAI JUN" userId="08ce88e1165b00db" providerId="LiveId" clId="{45EAB120-198E-4E81-BB32-A089BAFD24EA}" dt="2020-06-07T03:52:48.285" v="2549" actId="1035"/>
          <ac:spMkLst>
            <pc:docMk/>
            <pc:sldMk cId="1470306818" sldId="433"/>
            <ac:spMk id="19473" creationId="{00000000-0000-0000-0000-000000000000}"/>
          </ac:spMkLst>
        </pc:spChg>
        <pc:spChg chg="mod">
          <ac:chgData name="CAI JUN" userId="08ce88e1165b00db" providerId="LiveId" clId="{45EAB120-198E-4E81-BB32-A089BAFD24EA}" dt="2020-06-07T03:49:54.832" v="1943" actId="1035"/>
          <ac:spMkLst>
            <pc:docMk/>
            <pc:sldMk cId="1470306818" sldId="433"/>
            <ac:spMk id="19475" creationId="{00000000-0000-0000-0000-000000000000}"/>
          </ac:spMkLst>
        </pc:spChg>
        <pc:spChg chg="mod">
          <ac:chgData name="CAI JUN" userId="08ce88e1165b00db" providerId="LiveId" clId="{45EAB120-198E-4E81-BB32-A089BAFD24EA}" dt="2020-06-07T03:50:19.238" v="2045" actId="1037"/>
          <ac:spMkLst>
            <pc:docMk/>
            <pc:sldMk cId="1470306818" sldId="433"/>
            <ac:spMk id="19477" creationId="{00000000-0000-0000-0000-000000000000}"/>
          </ac:spMkLst>
        </pc:spChg>
        <pc:spChg chg="mod">
          <ac:chgData name="CAI JUN" userId="08ce88e1165b00db" providerId="LiveId" clId="{45EAB120-198E-4E81-BB32-A089BAFD24EA}" dt="2020-06-07T03:50:19.238" v="2045" actId="1037"/>
          <ac:spMkLst>
            <pc:docMk/>
            <pc:sldMk cId="1470306818" sldId="433"/>
            <ac:spMk id="171015" creationId="{00000000-0000-0000-0000-000000000000}"/>
          </ac:spMkLst>
        </pc:spChg>
        <pc:spChg chg="mod">
          <ac:chgData name="CAI JUN" userId="08ce88e1165b00db" providerId="LiveId" clId="{45EAB120-198E-4E81-BB32-A089BAFD24EA}" dt="2020-06-07T03:49:54.832" v="1943" actId="1035"/>
          <ac:spMkLst>
            <pc:docMk/>
            <pc:sldMk cId="1470306818" sldId="433"/>
            <ac:spMk id="171019" creationId="{00000000-0000-0000-0000-000000000000}"/>
          </ac:spMkLst>
        </pc:spChg>
        <pc:spChg chg="mod">
          <ac:chgData name="CAI JUN" userId="08ce88e1165b00db" providerId="LiveId" clId="{45EAB120-198E-4E81-BB32-A089BAFD24EA}" dt="2020-06-07T03:52:48.285" v="2549" actId="1035"/>
          <ac:spMkLst>
            <pc:docMk/>
            <pc:sldMk cId="1470306818" sldId="433"/>
            <ac:spMk id="171022" creationId="{00000000-0000-0000-0000-000000000000}"/>
          </ac:spMkLst>
        </pc:spChg>
        <pc:spChg chg="mod">
          <ac:chgData name="CAI JUN" userId="08ce88e1165b00db" providerId="LiveId" clId="{45EAB120-198E-4E81-BB32-A089BAFD24EA}" dt="2020-06-07T03:52:59.519" v="2569" actId="1036"/>
          <ac:spMkLst>
            <pc:docMk/>
            <pc:sldMk cId="1470306818" sldId="433"/>
            <ac:spMk id="171025" creationId="{00000000-0000-0000-0000-000000000000}"/>
          </ac:spMkLst>
        </pc:spChg>
        <pc:spChg chg="del mod">
          <ac:chgData name="CAI JUN" userId="08ce88e1165b00db" providerId="LiveId" clId="{45EAB120-198E-4E81-BB32-A089BAFD24EA}" dt="2020-06-07T03:42:42.222" v="1605" actId="478"/>
          <ac:spMkLst>
            <pc:docMk/>
            <pc:sldMk cId="1470306818" sldId="433"/>
            <ac:spMk id="171039" creationId="{00000000-0000-0000-0000-000000000000}"/>
          </ac:spMkLst>
        </pc:spChg>
        <pc:grpChg chg="mod">
          <ac:chgData name="CAI JUN" userId="08ce88e1165b00db" providerId="LiveId" clId="{45EAB120-198E-4E81-BB32-A089BAFD24EA}" dt="2020-06-07T03:50:19.238" v="2045" actId="1037"/>
          <ac:grpSpMkLst>
            <pc:docMk/>
            <pc:sldMk cId="1470306818" sldId="433"/>
            <ac:grpSpMk id="19460" creationId="{00000000-0000-0000-0000-000000000000}"/>
          </ac:grpSpMkLst>
        </pc:grpChg>
        <pc:grpChg chg="mod">
          <ac:chgData name="CAI JUN" userId="08ce88e1165b00db" providerId="LiveId" clId="{45EAB120-198E-4E81-BB32-A089BAFD24EA}" dt="2020-06-07T03:49:54.832" v="1943" actId="1035"/>
          <ac:grpSpMkLst>
            <pc:docMk/>
            <pc:sldMk cId="1470306818" sldId="433"/>
            <ac:grpSpMk id="19462" creationId="{00000000-0000-0000-0000-000000000000}"/>
          </ac:grpSpMkLst>
        </pc:grpChg>
        <pc:grpChg chg="mod">
          <ac:chgData name="CAI JUN" userId="08ce88e1165b00db" providerId="LiveId" clId="{45EAB120-198E-4E81-BB32-A089BAFD24EA}" dt="2020-06-07T03:52:48.285" v="2549" actId="1035"/>
          <ac:grpSpMkLst>
            <pc:docMk/>
            <pc:sldMk cId="1470306818" sldId="433"/>
            <ac:grpSpMk id="19463" creationId="{00000000-0000-0000-0000-000000000000}"/>
          </ac:grpSpMkLst>
        </pc:grpChg>
        <pc:grpChg chg="mod">
          <ac:chgData name="CAI JUN" userId="08ce88e1165b00db" providerId="LiveId" clId="{45EAB120-198E-4E81-BB32-A089BAFD24EA}" dt="2020-06-07T03:52:59.519" v="2569" actId="1036"/>
          <ac:grpSpMkLst>
            <pc:docMk/>
            <pc:sldMk cId="1470306818" sldId="433"/>
            <ac:grpSpMk id="19464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7T03:53:55.019" v="2688" actId="1038"/>
          <ac:graphicFrameMkLst>
            <pc:docMk/>
            <pc:sldMk cId="1470306818" sldId="433"/>
            <ac:graphicFrameMk id="1946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7T03:54:03.504" v="2709" actId="1037"/>
          <ac:graphicFrameMkLst>
            <pc:docMk/>
            <pc:sldMk cId="1470306818" sldId="433"/>
            <ac:graphicFrameMk id="1946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7T03:53:48.754" v="2673" actId="1036"/>
          <ac:graphicFrameMkLst>
            <pc:docMk/>
            <pc:sldMk cId="1470306818" sldId="433"/>
            <ac:graphicFrameMk id="1946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7T03:53:43.175" v="2665" actId="1036"/>
          <ac:graphicFrameMkLst>
            <pc:docMk/>
            <pc:sldMk cId="1470306818" sldId="433"/>
            <ac:graphicFrameMk id="19470" creationId="{00000000-0000-0000-0000-000000000000}"/>
          </ac:graphicFrameMkLst>
        </pc:graphicFrameChg>
      </pc:sldChg>
      <pc:sldChg chg="addSp delSp modSp add mod">
        <pc:chgData name="CAI JUN" userId="08ce88e1165b00db" providerId="LiveId" clId="{45EAB120-198E-4E81-BB32-A089BAFD24EA}" dt="2020-06-07T04:06:51.377" v="3231"/>
        <pc:sldMkLst>
          <pc:docMk/>
          <pc:sldMk cId="3474962953" sldId="434"/>
        </pc:sldMkLst>
        <pc:spChg chg="add mod">
          <ac:chgData name="CAI JUN" userId="08ce88e1165b00db" providerId="LiveId" clId="{45EAB120-198E-4E81-BB32-A089BAFD24EA}" dt="2020-06-07T03:56:16.441" v="2916" actId="207"/>
          <ac:spMkLst>
            <pc:docMk/>
            <pc:sldMk cId="3474962953" sldId="434"/>
            <ac:spMk id="3" creationId="{6B70931B-EBB4-4D69-B14A-9D4E454839BA}"/>
          </ac:spMkLst>
        </pc:spChg>
        <pc:spChg chg="add mod">
          <ac:chgData name="CAI JUN" userId="08ce88e1165b00db" providerId="LiveId" clId="{45EAB120-198E-4E81-BB32-A089BAFD24EA}" dt="2020-06-07T04:05:41.221" v="3167" actId="1076"/>
          <ac:spMkLst>
            <pc:docMk/>
            <pc:sldMk cId="3474962953" sldId="434"/>
            <ac:spMk id="4" creationId="{C0E53474-843E-4A87-B8C0-E921FBF37EDC}"/>
          </ac:spMkLst>
        </pc:spChg>
        <pc:spChg chg="mod">
          <ac:chgData name="CAI JUN" userId="08ce88e1165b00db" providerId="LiveId" clId="{45EAB120-198E-4E81-BB32-A089BAFD24EA}" dt="2020-06-07T04:06:51.377" v="3231"/>
          <ac:spMkLst>
            <pc:docMk/>
            <pc:sldMk cId="3474962953" sldId="434"/>
            <ac:spMk id="13" creationId="{3D66EE8B-582B-4F24-9997-5DD77BBB0C77}"/>
          </ac:spMkLst>
        </pc:spChg>
        <pc:spChg chg="del">
          <ac:chgData name="CAI JUN" userId="08ce88e1165b00db" providerId="LiveId" clId="{45EAB120-198E-4E81-BB32-A089BAFD24EA}" dt="2020-06-02T09:15:03.374" v="1331" actId="478"/>
          <ac:spMkLst>
            <pc:docMk/>
            <pc:sldMk cId="3474962953" sldId="434"/>
            <ac:spMk id="172044" creationId="{00000000-0000-0000-0000-000000000000}"/>
          </ac:spMkLst>
        </pc:spChg>
        <pc:grpChg chg="add mod">
          <ac:chgData name="CAI JUN" userId="08ce88e1165b00db" providerId="LiveId" clId="{45EAB120-198E-4E81-BB32-A089BAFD24EA}" dt="2020-06-07T04:05:41.221" v="3167" actId="1076"/>
          <ac:grpSpMkLst>
            <pc:docMk/>
            <pc:sldMk cId="3474962953" sldId="434"/>
            <ac:grpSpMk id="2" creationId="{D7646F9A-2561-4673-9F7A-6B2BF401DBDB}"/>
          </ac:grpSpMkLst>
        </pc:grpChg>
        <pc:grpChg chg="add mod">
          <ac:chgData name="CAI JUN" userId="08ce88e1165b00db" providerId="LiveId" clId="{45EAB120-198E-4E81-BB32-A089BAFD24EA}" dt="2020-06-07T04:06:02.518" v="3169" actId="1076"/>
          <ac:grpSpMkLst>
            <pc:docMk/>
            <pc:sldMk cId="3474962953" sldId="434"/>
            <ac:grpSpMk id="12" creationId="{76DB2932-8247-4A22-BA8F-B73B6D46CC21}"/>
          </ac:grpSpMkLst>
        </pc:grpChg>
        <pc:graphicFrameChg chg="add mod">
          <ac:chgData name="CAI JUN" userId="08ce88e1165b00db" providerId="LiveId" clId="{45EAB120-198E-4E81-BB32-A089BAFD24EA}" dt="2020-06-07T04:05:41.221" v="3167" actId="1076"/>
          <ac:graphicFrameMkLst>
            <pc:docMk/>
            <pc:sldMk cId="3474962953" sldId="434"/>
            <ac:graphicFrameMk id="5" creationId="{211BA36C-2065-4395-A0EF-29F29D3F2A03}"/>
          </ac:graphicFrameMkLst>
        </pc:graphicFrameChg>
        <pc:graphicFrameChg chg="add mod">
          <ac:chgData name="CAI JUN" userId="08ce88e1165b00db" providerId="LiveId" clId="{45EAB120-198E-4E81-BB32-A089BAFD24EA}" dt="2020-06-07T04:05:41.221" v="3167" actId="1076"/>
          <ac:graphicFrameMkLst>
            <pc:docMk/>
            <pc:sldMk cId="3474962953" sldId="434"/>
            <ac:graphicFrameMk id="6" creationId="{7014CBF0-4FAE-4448-9386-CBF53E5D71C8}"/>
          </ac:graphicFrameMkLst>
        </pc:graphicFrameChg>
        <pc:graphicFrameChg chg="add mod">
          <ac:chgData name="CAI JUN" userId="08ce88e1165b00db" providerId="LiveId" clId="{45EAB120-198E-4E81-BB32-A089BAFD24EA}" dt="2020-06-07T04:05:28.924" v="3166" actId="1076"/>
          <ac:graphicFrameMkLst>
            <pc:docMk/>
            <pc:sldMk cId="3474962953" sldId="434"/>
            <ac:graphicFrameMk id="8" creationId="{F3D50F35-8C3A-4F87-A8FF-7D41CAE3E34A}"/>
          </ac:graphicFrameMkLst>
        </pc:graphicFrameChg>
        <pc:graphicFrameChg chg="add mod">
          <ac:chgData name="CAI JUN" userId="08ce88e1165b00db" providerId="LiveId" clId="{45EAB120-198E-4E81-BB32-A089BAFD24EA}" dt="2020-06-07T04:06:28.346" v="3189" actId="1076"/>
          <ac:graphicFrameMkLst>
            <pc:docMk/>
            <pc:sldMk cId="3474962953" sldId="434"/>
            <ac:graphicFrameMk id="9" creationId="{B23E6C42-C7DE-44C9-AD75-3B82A889258E}"/>
          </ac:graphicFrameMkLst>
        </pc:graphicFrameChg>
        <pc:graphicFrameChg chg="add mod">
          <ac:chgData name="CAI JUN" userId="08ce88e1165b00db" providerId="LiveId" clId="{45EAB120-198E-4E81-BB32-A089BAFD24EA}" dt="2020-06-07T04:06:06.518" v="3170" actId="1076"/>
          <ac:graphicFrameMkLst>
            <pc:docMk/>
            <pc:sldMk cId="3474962953" sldId="434"/>
            <ac:graphicFrameMk id="10" creationId="{46D68D18-8886-4275-81C0-7B0E98AFFA30}"/>
          </ac:graphicFrameMkLst>
        </pc:graphicFrameChg>
        <pc:graphicFrameChg chg="add del mod">
          <ac:chgData name="CAI JUN" userId="08ce88e1165b00db" providerId="LiveId" clId="{45EAB120-198E-4E81-BB32-A089BAFD24EA}" dt="2020-06-07T04:04:55.971" v="3159" actId="478"/>
          <ac:graphicFrameMkLst>
            <pc:docMk/>
            <pc:sldMk cId="3474962953" sldId="434"/>
            <ac:graphicFrameMk id="11" creationId="{A0A773C9-613F-44DF-AE08-4EE84943D7B0}"/>
          </ac:graphicFrameMkLst>
        </pc:graphicFrameChg>
        <pc:graphicFrameChg chg="mod">
          <ac:chgData name="CAI JUN" userId="08ce88e1165b00db" providerId="LiveId" clId="{45EAB120-198E-4E81-BB32-A089BAFD24EA}" dt="2020-06-07T04:06:02.518" v="3169" actId="1076"/>
          <ac:graphicFrameMkLst>
            <pc:docMk/>
            <pc:sldMk cId="3474962953" sldId="434"/>
            <ac:graphicFrameMk id="14" creationId="{CEB95F8E-2AE4-4FA1-8771-2C2796611A63}"/>
          </ac:graphicFrameMkLst>
        </pc:graphicFrameChg>
        <pc:graphicFrameChg chg="del mod">
          <ac:chgData name="CAI JUN" userId="08ce88e1165b00db" providerId="LiveId" clId="{45EAB120-198E-4E81-BB32-A089BAFD24EA}" dt="2020-06-07T04:06:10.721" v="3171" actId="478"/>
          <ac:graphicFrameMkLst>
            <pc:docMk/>
            <pc:sldMk cId="3474962953" sldId="434"/>
            <ac:graphicFrameMk id="15" creationId="{E3A9A8A4-2A5F-4A9B-B612-0026C4C33F39}"/>
          </ac:graphicFrameMkLst>
        </pc:graphicFrameChg>
        <pc:graphicFrameChg chg="del">
          <ac:chgData name="CAI JUN" userId="08ce88e1165b00db" providerId="LiveId" clId="{45EAB120-198E-4E81-BB32-A089BAFD24EA}" dt="2020-06-02T09:14:50.327" v="1328" actId="478"/>
          <ac:graphicFrameMkLst>
            <pc:docMk/>
            <pc:sldMk cId="3474962953" sldId="434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7T03:55:29.597" v="2876" actId="1035"/>
          <ac:graphicFrameMkLst>
            <pc:docMk/>
            <pc:sldMk cId="3474962953" sldId="434"/>
            <ac:graphicFrameMk id="20484" creationId="{00000000-0000-0000-0000-000000000000}"/>
          </ac:graphicFrameMkLst>
        </pc:graphicFrameChg>
      </pc:sldChg>
      <pc:sldChg chg="delSp modSp add del mod">
        <pc:chgData name="CAI JUN" userId="08ce88e1165b00db" providerId="LiveId" clId="{45EAB120-198E-4E81-BB32-A089BAFD24EA}" dt="2020-06-07T04:04:36.627" v="3143" actId="47"/>
        <pc:sldMkLst>
          <pc:docMk/>
          <pc:sldMk cId="1290689136" sldId="435"/>
        </pc:sldMkLst>
        <pc:spChg chg="del mod">
          <ac:chgData name="CAI JUN" userId="08ce88e1165b00db" providerId="LiveId" clId="{45EAB120-198E-4E81-BB32-A089BAFD24EA}" dt="2020-06-07T03:56:20.738" v="2917" actId="21"/>
          <ac:spMkLst>
            <pc:docMk/>
            <pc:sldMk cId="1290689136" sldId="435"/>
            <ac:spMk id="177155" creationId="{00000000-0000-0000-0000-000000000000}"/>
          </ac:spMkLst>
        </pc:spChg>
        <pc:graphicFrameChg chg="del mod">
          <ac:chgData name="CAI JUN" userId="08ce88e1165b00db" providerId="LiveId" clId="{45EAB120-198E-4E81-BB32-A089BAFD24EA}" dt="2020-06-07T04:01:23.118" v="3038" actId="21"/>
          <ac:graphicFrameMkLst>
            <pc:docMk/>
            <pc:sldMk cId="1290689136" sldId="435"/>
            <ac:graphicFrameMk id="21506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7T03:56:20.738" v="2917" actId="21"/>
          <ac:graphicFrameMkLst>
            <pc:docMk/>
            <pc:sldMk cId="1290689136" sldId="435"/>
            <ac:graphicFrameMk id="21508" creationId="{00000000-0000-0000-0000-000000000000}"/>
          </ac:graphicFrameMkLst>
        </pc:graphicFrameChg>
      </pc:sldChg>
      <pc:sldChg chg="delSp modSp del mod">
        <pc:chgData name="CAI JUN" userId="08ce88e1165b00db" providerId="LiveId" clId="{45EAB120-198E-4E81-BB32-A089BAFD24EA}" dt="2020-06-07T04:07:39.914" v="3232" actId="47"/>
        <pc:sldMkLst>
          <pc:docMk/>
          <pc:sldMk cId="1071017805" sldId="436"/>
        </pc:sldMkLst>
        <pc:graphicFrameChg chg="del mod">
          <ac:chgData name="CAI JUN" userId="08ce88e1165b00db" providerId="LiveId" clId="{45EAB120-198E-4E81-BB32-A089BAFD24EA}" dt="2020-06-07T04:02:46.369" v="3121" actId="21"/>
          <ac:graphicFrameMkLst>
            <pc:docMk/>
            <pc:sldMk cId="1071017805" sldId="436"/>
            <ac:graphicFrameMk id="22531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7T04:02:46.369" v="3121" actId="21"/>
          <ac:graphicFrameMkLst>
            <pc:docMk/>
            <pc:sldMk cId="1071017805" sldId="436"/>
            <ac:graphicFrameMk id="22532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7T04:04:47.283" v="3155" actId="21"/>
          <ac:graphicFrameMkLst>
            <pc:docMk/>
            <pc:sldMk cId="1071017805" sldId="436"/>
            <ac:graphicFrameMk id="22533" creationId="{00000000-0000-0000-0000-000000000000}"/>
          </ac:graphicFrameMkLst>
        </pc:graphicFrameChg>
      </pc:sldChg>
      <pc:sldChg chg="addSp delSp modSp del mod delAnim">
        <pc:chgData name="CAI JUN" userId="08ce88e1165b00db" providerId="LiveId" clId="{45EAB120-198E-4E81-BB32-A089BAFD24EA}" dt="2020-06-02T09:22:05.766" v="1588" actId="2696"/>
        <pc:sldMkLst>
          <pc:docMk/>
          <pc:sldMk cId="3363256187" sldId="437"/>
        </pc:sldMkLst>
        <pc:spChg chg="mod">
          <ac:chgData name="CAI JUN" userId="08ce88e1165b00db" providerId="LiveId" clId="{45EAB120-198E-4E81-BB32-A089BAFD24EA}" dt="2020-06-02T01:36:41.228" v="124" actId="164"/>
          <ac:spMkLst>
            <pc:docMk/>
            <pc:sldMk cId="3363256187" sldId="437"/>
            <ac:spMk id="23554" creationId="{00000000-0000-0000-0000-000000000000}"/>
          </ac:spMkLst>
        </pc:spChg>
        <pc:spChg chg="del">
          <ac:chgData name="CAI JUN" userId="08ce88e1165b00db" providerId="LiveId" clId="{45EAB120-198E-4E81-BB32-A089BAFD24EA}" dt="2020-06-02T01:34:40.322" v="97" actId="478"/>
          <ac:spMkLst>
            <pc:docMk/>
            <pc:sldMk cId="3363256187" sldId="437"/>
            <ac:spMk id="23556" creationId="{00000000-0000-0000-0000-000000000000}"/>
          </ac:spMkLst>
        </pc:spChg>
        <pc:spChg chg="mod">
          <ac:chgData name="CAI JUN" userId="08ce88e1165b00db" providerId="LiveId" clId="{45EAB120-198E-4E81-BB32-A089BAFD24EA}" dt="2020-06-02T01:34:36.103" v="96"/>
          <ac:spMkLst>
            <pc:docMk/>
            <pc:sldMk cId="3363256187" sldId="437"/>
            <ac:spMk id="23583" creationId="{00000000-0000-0000-0000-000000000000}"/>
          </ac:spMkLst>
        </pc:spChg>
        <pc:spChg chg="mod">
          <ac:chgData name="CAI JUN" userId="08ce88e1165b00db" providerId="LiveId" clId="{45EAB120-198E-4E81-BB32-A089BAFD24EA}" dt="2020-06-02T01:41:23.650" v="287" actId="1036"/>
          <ac:spMkLst>
            <pc:docMk/>
            <pc:sldMk cId="3363256187" sldId="437"/>
            <ac:spMk id="186378" creationId="{00000000-0000-0000-0000-000000000000}"/>
          </ac:spMkLst>
        </pc:spChg>
        <pc:spChg chg="mod">
          <ac:chgData name="CAI JUN" userId="08ce88e1165b00db" providerId="LiveId" clId="{45EAB120-198E-4E81-BB32-A089BAFD24EA}" dt="2020-06-02T01:40:53.056" v="257" actId="1036"/>
          <ac:spMkLst>
            <pc:docMk/>
            <pc:sldMk cId="3363256187" sldId="437"/>
            <ac:spMk id="186381" creationId="{00000000-0000-0000-0000-000000000000}"/>
          </ac:spMkLst>
        </pc:spChg>
        <pc:spChg chg="mod">
          <ac:chgData name="CAI JUN" userId="08ce88e1165b00db" providerId="LiveId" clId="{45EAB120-198E-4E81-BB32-A089BAFD24EA}" dt="2020-06-02T01:40:53.056" v="257" actId="1036"/>
          <ac:spMkLst>
            <pc:docMk/>
            <pc:sldMk cId="3363256187" sldId="437"/>
            <ac:spMk id="186382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6:41.228" v="124" actId="164"/>
          <ac:grpSpMkLst>
            <pc:docMk/>
            <pc:sldMk cId="3363256187" sldId="437"/>
            <ac:grpSpMk id="2" creationId="{7B498184-01B8-43CD-BC0C-F5B9A4CD8F96}"/>
          </ac:grpSpMkLst>
        </pc:grpChg>
        <pc:grpChg chg="mod">
          <ac:chgData name="CAI JUN" userId="08ce88e1165b00db" providerId="LiveId" clId="{45EAB120-198E-4E81-BB32-A089BAFD24EA}" dt="2020-06-02T01:36:41.228" v="124" actId="164"/>
          <ac:grpSpMkLst>
            <pc:docMk/>
            <pc:sldMk cId="3363256187" sldId="437"/>
            <ac:grpSpMk id="23582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1:36:41.228" v="124" actId="164"/>
          <ac:graphicFrameMkLst>
            <pc:docMk/>
            <pc:sldMk cId="3363256187" sldId="437"/>
            <ac:graphicFrameMk id="23555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35:53.009" v="120" actId="1038"/>
          <ac:graphicFrameMkLst>
            <pc:docMk/>
            <pc:sldMk cId="3363256187" sldId="437"/>
            <ac:graphicFrameMk id="2358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35:53.009" v="120" actId="1038"/>
          <ac:graphicFrameMkLst>
            <pc:docMk/>
            <pc:sldMk cId="3363256187" sldId="437"/>
            <ac:graphicFrameMk id="2358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34:19.400" v="76" actId="1037"/>
          <ac:graphicFrameMkLst>
            <pc:docMk/>
            <pc:sldMk cId="3363256187" sldId="437"/>
            <ac:graphicFrameMk id="2358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0:53.056" v="257" actId="1036"/>
          <ac:graphicFrameMkLst>
            <pc:docMk/>
            <pc:sldMk cId="3363256187" sldId="437"/>
            <ac:graphicFrameMk id="186379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39:11.072" v="210" actId="478"/>
          <ac:graphicFrameMkLst>
            <pc:docMk/>
            <pc:sldMk cId="3363256187" sldId="437"/>
            <ac:graphicFrameMk id="18638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1:15.821" v="283"/>
          <ac:graphicFrameMkLst>
            <pc:docMk/>
            <pc:sldMk cId="3363256187" sldId="437"/>
            <ac:graphicFrameMk id="18638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37:46.243" v="135"/>
          <ac:graphicFrameMkLst>
            <pc:docMk/>
            <pc:sldMk cId="3363256187" sldId="437"/>
            <ac:graphicFrameMk id="186384" creationId="{00000000-0000-0000-0000-000000000000}"/>
          </ac:graphicFrameMkLst>
        </pc:graphicFrameChg>
        <pc:graphicFrameChg chg="modGraphic">
          <ac:chgData name="CAI JUN" userId="08ce88e1165b00db" providerId="LiveId" clId="{45EAB120-198E-4E81-BB32-A089BAFD24EA}" dt="2020-06-02T01:36:08.384" v="123" actId="122"/>
          <ac:graphicFrameMkLst>
            <pc:docMk/>
            <pc:sldMk cId="3363256187" sldId="437"/>
            <ac:graphicFrameMk id="186471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2:14.938" v="1589"/>
        <pc:sldMkLst>
          <pc:docMk/>
          <pc:sldMk cId="2864714349" sldId="438"/>
        </pc:sldMkLst>
        <pc:spChg chg="mod">
          <ac:chgData name="CAI JUN" userId="08ce88e1165b00db" providerId="LiveId" clId="{45EAB120-198E-4E81-BB32-A089BAFD24EA}" dt="2020-06-02T01:36:55.025" v="126"/>
          <ac:spMkLst>
            <pc:docMk/>
            <pc:sldMk cId="2864714349" sldId="438"/>
            <ac:spMk id="20" creationId="{D53118F6-64D8-4546-8BFD-7F511AB821D7}"/>
          </ac:spMkLst>
        </pc:spChg>
        <pc:spChg chg="mod">
          <ac:chgData name="CAI JUN" userId="08ce88e1165b00db" providerId="LiveId" clId="{45EAB120-198E-4E81-BB32-A089BAFD24EA}" dt="2020-06-02T01:36:55.025" v="126"/>
          <ac:spMkLst>
            <pc:docMk/>
            <pc:sldMk cId="2864714349" sldId="438"/>
            <ac:spMk id="23" creationId="{E9C9C4E1-962B-4047-86DF-28DF21C82693}"/>
          </ac:spMkLst>
        </pc:spChg>
        <pc:spChg chg="del">
          <ac:chgData name="CAI JUN" userId="08ce88e1165b00db" providerId="LiveId" clId="{45EAB120-198E-4E81-BB32-A089BAFD24EA}" dt="2020-06-02T01:36:53.900" v="125" actId="478"/>
          <ac:spMkLst>
            <pc:docMk/>
            <pc:sldMk cId="2864714349" sldId="438"/>
            <ac:spMk id="24594" creationId="{00000000-0000-0000-0000-000000000000}"/>
          </ac:spMkLst>
        </pc:spChg>
        <pc:spChg chg="del">
          <ac:chgData name="CAI JUN" userId="08ce88e1165b00db" providerId="LiveId" clId="{45EAB120-198E-4E81-BB32-A089BAFD24EA}" dt="2020-06-02T01:36:53.900" v="125" actId="478"/>
          <ac:spMkLst>
            <pc:docMk/>
            <pc:sldMk cId="2864714349" sldId="438"/>
            <ac:spMk id="24596" creationId="{00000000-0000-0000-0000-000000000000}"/>
          </ac:spMkLst>
        </pc:spChg>
        <pc:spChg chg="mod">
          <ac:chgData name="CAI JUN" userId="08ce88e1165b00db" providerId="LiveId" clId="{45EAB120-198E-4E81-BB32-A089BAFD24EA}" dt="2020-06-02T01:42:32.072" v="301" actId="1036"/>
          <ac:spMkLst>
            <pc:docMk/>
            <pc:sldMk cId="2864714349" sldId="438"/>
            <ac:spMk id="24597" creationId="{00000000-0000-0000-0000-000000000000}"/>
          </ac:spMkLst>
        </pc:spChg>
        <pc:spChg chg="mod">
          <ac:chgData name="CAI JUN" userId="08ce88e1165b00db" providerId="LiveId" clId="{45EAB120-198E-4E81-BB32-A089BAFD24EA}" dt="2020-06-02T01:42:32.072" v="301" actId="1036"/>
          <ac:spMkLst>
            <pc:docMk/>
            <pc:sldMk cId="2864714349" sldId="438"/>
            <ac:spMk id="24601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6:55.025" v="126"/>
          <ac:grpSpMkLst>
            <pc:docMk/>
            <pc:sldMk cId="2864714349" sldId="438"/>
            <ac:grpSpMk id="19" creationId="{1578E34C-4F76-49B6-8B56-B54023B5A4EA}"/>
          </ac:grpSpMkLst>
        </pc:grpChg>
        <pc:grpChg chg="mod">
          <ac:chgData name="CAI JUN" userId="08ce88e1165b00db" providerId="LiveId" clId="{45EAB120-198E-4E81-BB32-A089BAFD24EA}" dt="2020-06-02T01:36:55.025" v="126"/>
          <ac:grpSpMkLst>
            <pc:docMk/>
            <pc:sldMk cId="2864714349" sldId="438"/>
            <ac:grpSpMk id="22" creationId="{6104EBA7-EE9B-48BF-A0AC-19D7C89A1175}"/>
          </ac:grpSpMkLst>
        </pc:grpChg>
        <pc:grpChg chg="del">
          <ac:chgData name="CAI JUN" userId="08ce88e1165b00db" providerId="LiveId" clId="{45EAB120-198E-4E81-BB32-A089BAFD24EA}" dt="2020-06-02T01:36:53.900" v="125" actId="478"/>
          <ac:grpSpMkLst>
            <pc:docMk/>
            <pc:sldMk cId="2864714349" sldId="438"/>
            <ac:grpSpMk id="24604" creationId="{00000000-0000-0000-0000-000000000000}"/>
          </ac:grpSpMkLst>
        </pc:grpChg>
        <pc:graphicFrameChg chg="add 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16" creationId="{4358AE70-7C69-48F5-B72F-DAD7589AFE27}"/>
          </ac:graphicFrameMkLst>
        </pc:graphicFrameChg>
        <pc:graphicFrameChg chg="add 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17" creationId="{5CAE86C1-E085-4510-9980-B2343F825433}"/>
          </ac:graphicFrameMkLst>
        </pc:graphicFrameChg>
        <pc:graphicFrameChg chg="add 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18" creationId="{4E24007D-6922-4AE2-8AC7-994705398612}"/>
          </ac:graphicFrameMkLst>
        </pc:graphicFrameChg>
        <pc:graphicFrameChg chg="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21" creationId="{1D6999A3-CAB0-41F6-8452-F4E11AE235AC}"/>
          </ac:graphicFrameMkLst>
        </pc:graphicFrameChg>
        <pc:graphicFrameChg chg="mod">
          <ac:chgData name="CAI JUN" userId="08ce88e1165b00db" providerId="LiveId" clId="{45EAB120-198E-4E81-BB32-A089BAFD24EA}" dt="2020-06-02T01:36:55.025" v="126"/>
          <ac:graphicFrameMkLst>
            <pc:docMk/>
            <pc:sldMk cId="2864714349" sldId="438"/>
            <ac:graphicFrameMk id="24" creationId="{0A9CF433-CB3A-4C68-B46B-248E0D4C22AF}"/>
          </ac:graphicFrameMkLst>
        </pc:graphicFrameChg>
        <pc:graphicFrameChg chg="del">
          <ac:chgData name="CAI JUN" userId="08ce88e1165b00db" providerId="LiveId" clId="{45EAB120-198E-4E81-BB32-A089BAFD24EA}" dt="2020-06-02T01:36:53.900" v="125" actId="478"/>
          <ac:graphicFrameMkLst>
            <pc:docMk/>
            <pc:sldMk cId="2864714349" sldId="438"/>
            <ac:graphicFrameMk id="2459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6:53.900" v="125" actId="478"/>
          <ac:graphicFrameMkLst>
            <pc:docMk/>
            <pc:sldMk cId="2864714349" sldId="438"/>
            <ac:graphicFrameMk id="2460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6:53.900" v="125" actId="478"/>
          <ac:graphicFrameMkLst>
            <pc:docMk/>
            <pc:sldMk cId="2864714349" sldId="438"/>
            <ac:graphicFrameMk id="2460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3:26.571" v="343" actId="1038"/>
          <ac:graphicFrameMkLst>
            <pc:docMk/>
            <pc:sldMk cId="2864714349" sldId="438"/>
            <ac:graphicFrameMk id="18740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3:33.118" v="344" actId="1036"/>
          <ac:graphicFrameMkLst>
            <pc:docMk/>
            <pc:sldMk cId="2864714349" sldId="438"/>
            <ac:graphicFrameMk id="18740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3:12.931" v="317" actId="1037"/>
          <ac:graphicFrameMkLst>
            <pc:docMk/>
            <pc:sldMk cId="2864714349" sldId="438"/>
            <ac:graphicFrameMk id="18740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6:53.900" v="125" actId="478"/>
          <ac:graphicFrameMkLst>
            <pc:docMk/>
            <pc:sldMk cId="2864714349" sldId="438"/>
            <ac:graphicFrameMk id="187434" creationId="{00000000-0000-0000-0000-000000000000}"/>
          </ac:graphicFrameMkLst>
        </pc:graphicFrameChg>
      </pc:sldChg>
      <pc:sldChg chg="addSp delSp modSp del mod">
        <pc:chgData name="CAI JUN" userId="08ce88e1165b00db" providerId="LiveId" clId="{45EAB120-198E-4E81-BB32-A089BAFD24EA}" dt="2020-06-02T09:22:05.766" v="1588" actId="2696"/>
        <pc:sldMkLst>
          <pc:docMk/>
          <pc:sldMk cId="2551118293" sldId="439"/>
        </pc:sldMkLst>
        <pc:spChg chg="mod">
          <ac:chgData name="CAI JUN" userId="08ce88e1165b00db" providerId="LiveId" clId="{45EAB120-198E-4E81-BB32-A089BAFD24EA}" dt="2020-06-02T01:37:02.775" v="128"/>
          <ac:spMkLst>
            <pc:docMk/>
            <pc:sldMk cId="2551118293" sldId="439"/>
            <ac:spMk id="25" creationId="{DA004B29-8521-4169-BE05-4EA87A903F63}"/>
          </ac:spMkLst>
        </pc:spChg>
        <pc:spChg chg="mod">
          <ac:chgData name="CAI JUN" userId="08ce88e1165b00db" providerId="LiveId" clId="{45EAB120-198E-4E81-BB32-A089BAFD24EA}" dt="2020-06-02T01:37:02.775" v="128"/>
          <ac:spMkLst>
            <pc:docMk/>
            <pc:sldMk cId="2551118293" sldId="439"/>
            <ac:spMk id="28" creationId="{2B5137D5-E49B-45CB-80C8-F0CB4590EA7B}"/>
          </ac:spMkLst>
        </pc:spChg>
        <pc:spChg chg="del">
          <ac:chgData name="CAI JUN" userId="08ce88e1165b00db" providerId="LiveId" clId="{45EAB120-198E-4E81-BB32-A089BAFD24EA}" dt="2020-06-02T01:37:02.228" v="127" actId="478"/>
          <ac:spMkLst>
            <pc:docMk/>
            <pc:sldMk cId="2551118293" sldId="439"/>
            <ac:spMk id="25618" creationId="{00000000-0000-0000-0000-000000000000}"/>
          </ac:spMkLst>
        </pc:spChg>
        <pc:spChg chg="del">
          <ac:chgData name="CAI JUN" userId="08ce88e1165b00db" providerId="LiveId" clId="{45EAB120-198E-4E81-BB32-A089BAFD24EA}" dt="2020-06-02T01:37:02.228" v="127" actId="478"/>
          <ac:spMkLst>
            <pc:docMk/>
            <pc:sldMk cId="2551118293" sldId="439"/>
            <ac:spMk id="25620" creationId="{00000000-0000-0000-0000-000000000000}"/>
          </ac:spMkLst>
        </pc:spChg>
        <pc:spChg chg="mod">
          <ac:chgData name="CAI JUN" userId="08ce88e1165b00db" providerId="LiveId" clId="{45EAB120-198E-4E81-BB32-A089BAFD24EA}" dt="2020-06-02T01:46:37.415" v="542" actId="6549"/>
          <ac:spMkLst>
            <pc:docMk/>
            <pc:sldMk cId="2551118293" sldId="439"/>
            <ac:spMk id="25630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7:02.775" v="128"/>
          <ac:grpSpMkLst>
            <pc:docMk/>
            <pc:sldMk cId="2551118293" sldId="439"/>
            <ac:grpSpMk id="24" creationId="{909CC8F6-9570-4A05-9710-4E3B9CD9A0F8}"/>
          </ac:grpSpMkLst>
        </pc:grpChg>
        <pc:grpChg chg="mod">
          <ac:chgData name="CAI JUN" userId="08ce88e1165b00db" providerId="LiveId" clId="{45EAB120-198E-4E81-BB32-A089BAFD24EA}" dt="2020-06-02T01:37:02.775" v="128"/>
          <ac:grpSpMkLst>
            <pc:docMk/>
            <pc:sldMk cId="2551118293" sldId="439"/>
            <ac:grpSpMk id="27" creationId="{E18A05BE-EA12-4DCF-AF7E-287D97A80138}"/>
          </ac:grpSpMkLst>
        </pc:grpChg>
        <pc:grpChg chg="del">
          <ac:chgData name="CAI JUN" userId="08ce88e1165b00db" providerId="LiveId" clId="{45EAB120-198E-4E81-BB32-A089BAFD24EA}" dt="2020-06-02T01:37:02.228" v="127" actId="478"/>
          <ac:grpSpMkLst>
            <pc:docMk/>
            <pc:sldMk cId="2551118293" sldId="439"/>
            <ac:grpSpMk id="25624" creationId="{00000000-0000-0000-0000-000000000000}"/>
          </ac:grpSpMkLst>
        </pc:grpChg>
        <pc:grpChg chg="mod">
          <ac:chgData name="CAI JUN" userId="08ce88e1165b00db" providerId="LiveId" clId="{45EAB120-198E-4E81-BB32-A089BAFD24EA}" dt="2020-06-02T01:46:30.587" v="541"/>
          <ac:grpSpMkLst>
            <pc:docMk/>
            <pc:sldMk cId="2551118293" sldId="439"/>
            <ac:grpSpMk id="25629" creationId="{00000000-0000-0000-0000-000000000000}"/>
          </ac:grpSpMkLst>
        </pc:grpChg>
        <pc:graphicFrameChg chg="add 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1" creationId="{F06E701C-534A-4EE4-A130-5FB247863C2D}"/>
          </ac:graphicFrameMkLst>
        </pc:graphicFrameChg>
        <pc:graphicFrameChg chg="add 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2" creationId="{0664105C-5A49-43EC-B293-C55371561C19}"/>
          </ac:graphicFrameMkLst>
        </pc:graphicFrameChg>
        <pc:graphicFrameChg chg="add 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3" creationId="{D430A336-FBFA-4141-875F-40C9E5FD6091}"/>
          </ac:graphicFrameMkLst>
        </pc:graphicFrameChg>
        <pc:graphicFrameChg chg="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6" creationId="{7D55D589-8656-483F-844D-E5E7F5301449}"/>
          </ac:graphicFrameMkLst>
        </pc:graphicFrameChg>
        <pc:graphicFrameChg chg="mod">
          <ac:chgData name="CAI JUN" userId="08ce88e1165b00db" providerId="LiveId" clId="{45EAB120-198E-4E81-BB32-A089BAFD24EA}" dt="2020-06-02T01:37:02.775" v="128"/>
          <ac:graphicFrameMkLst>
            <pc:docMk/>
            <pc:sldMk cId="2551118293" sldId="439"/>
            <ac:graphicFrameMk id="29" creationId="{4333F6F3-CAAA-43AE-B0C4-3F8838A21042}"/>
          </ac:graphicFrameMkLst>
        </pc:graphicFrameChg>
        <pc:graphicFrameChg chg="del">
          <ac:chgData name="CAI JUN" userId="08ce88e1165b00db" providerId="LiveId" clId="{45EAB120-198E-4E81-BB32-A089BAFD24EA}" dt="2020-06-02T01:37:02.228" v="127" actId="478"/>
          <ac:graphicFrameMkLst>
            <pc:docMk/>
            <pc:sldMk cId="2551118293" sldId="439"/>
            <ac:graphicFrameMk id="2561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3:59.368" v="347"/>
          <ac:graphicFrameMkLst>
            <pc:docMk/>
            <pc:sldMk cId="2551118293" sldId="439"/>
            <ac:graphicFrameMk id="2562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2.228" v="127" actId="478"/>
          <ac:graphicFrameMkLst>
            <pc:docMk/>
            <pc:sldMk cId="2551118293" sldId="439"/>
            <ac:graphicFrameMk id="2562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2.228" v="127" actId="478"/>
          <ac:graphicFrameMkLst>
            <pc:docMk/>
            <pc:sldMk cId="2551118293" sldId="439"/>
            <ac:graphicFrameMk id="2562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6:47.603" v="571" actId="1037"/>
          <ac:graphicFrameMkLst>
            <pc:docMk/>
            <pc:sldMk cId="2551118293" sldId="439"/>
            <ac:graphicFrameMk id="25631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46:21.993" v="538" actId="478"/>
          <ac:graphicFrameMkLst>
            <pc:docMk/>
            <pc:sldMk cId="2551118293" sldId="439"/>
            <ac:graphicFrameMk id="2563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46:30.587" v="541"/>
          <ac:graphicFrameMkLst>
            <pc:docMk/>
            <pc:sldMk cId="2551118293" sldId="439"/>
            <ac:graphicFrameMk id="2563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7:54.409" v="790" actId="1036"/>
          <ac:graphicFrameMkLst>
            <pc:docMk/>
            <pc:sldMk cId="2551118293" sldId="439"/>
            <ac:graphicFrameMk id="18843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7:47.602" v="787"/>
          <ac:graphicFrameMkLst>
            <pc:docMk/>
            <pc:sldMk cId="2551118293" sldId="439"/>
            <ac:graphicFrameMk id="18843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2.228" v="127" actId="478"/>
          <ac:graphicFrameMkLst>
            <pc:docMk/>
            <pc:sldMk cId="2551118293" sldId="439"/>
            <ac:graphicFrameMk id="188463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2:14.938" v="1589"/>
        <pc:sldMkLst>
          <pc:docMk/>
          <pc:sldMk cId="2817784375" sldId="440"/>
        </pc:sldMkLst>
        <pc:spChg chg="mod">
          <ac:chgData name="CAI JUN" userId="08ce88e1165b00db" providerId="LiveId" clId="{45EAB120-198E-4E81-BB32-A089BAFD24EA}" dt="2020-06-02T01:37:10.400" v="130"/>
          <ac:spMkLst>
            <pc:docMk/>
            <pc:sldMk cId="2817784375" sldId="440"/>
            <ac:spMk id="20" creationId="{0DBDC8D1-FE82-4433-A9C2-FAB9CADB3997}"/>
          </ac:spMkLst>
        </pc:spChg>
        <pc:spChg chg="mod">
          <ac:chgData name="CAI JUN" userId="08ce88e1165b00db" providerId="LiveId" clId="{45EAB120-198E-4E81-BB32-A089BAFD24EA}" dt="2020-06-02T01:37:10.400" v="130"/>
          <ac:spMkLst>
            <pc:docMk/>
            <pc:sldMk cId="2817784375" sldId="440"/>
            <ac:spMk id="23" creationId="{AFFCFE5C-B884-4833-99B1-30DF9318F9B2}"/>
          </ac:spMkLst>
        </pc:spChg>
        <pc:spChg chg="del">
          <ac:chgData name="CAI JUN" userId="08ce88e1165b00db" providerId="LiveId" clId="{45EAB120-198E-4E81-BB32-A089BAFD24EA}" dt="2020-06-02T01:37:09.978" v="129" actId="478"/>
          <ac:spMkLst>
            <pc:docMk/>
            <pc:sldMk cId="2817784375" sldId="440"/>
            <ac:spMk id="26642" creationId="{00000000-0000-0000-0000-000000000000}"/>
          </ac:spMkLst>
        </pc:spChg>
        <pc:spChg chg="del">
          <ac:chgData name="CAI JUN" userId="08ce88e1165b00db" providerId="LiveId" clId="{45EAB120-198E-4E81-BB32-A089BAFD24EA}" dt="2020-06-02T01:37:09.978" v="129" actId="478"/>
          <ac:spMkLst>
            <pc:docMk/>
            <pc:sldMk cId="2817784375" sldId="440"/>
            <ac:spMk id="26644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7:10.400" v="130"/>
          <ac:grpSpMkLst>
            <pc:docMk/>
            <pc:sldMk cId="2817784375" sldId="440"/>
            <ac:grpSpMk id="19" creationId="{F347A9E5-22B3-4E8E-B2D9-F2CB22E985EC}"/>
          </ac:grpSpMkLst>
        </pc:grpChg>
        <pc:grpChg chg="mod">
          <ac:chgData name="CAI JUN" userId="08ce88e1165b00db" providerId="LiveId" clId="{45EAB120-198E-4E81-BB32-A089BAFD24EA}" dt="2020-06-02T01:37:10.400" v="130"/>
          <ac:grpSpMkLst>
            <pc:docMk/>
            <pc:sldMk cId="2817784375" sldId="440"/>
            <ac:grpSpMk id="22" creationId="{430A18D5-416F-449E-BF91-B74EA4746E89}"/>
          </ac:grpSpMkLst>
        </pc:grpChg>
        <pc:grpChg chg="del">
          <ac:chgData name="CAI JUN" userId="08ce88e1165b00db" providerId="LiveId" clId="{45EAB120-198E-4E81-BB32-A089BAFD24EA}" dt="2020-06-02T01:37:09.978" v="129" actId="478"/>
          <ac:grpSpMkLst>
            <pc:docMk/>
            <pc:sldMk cId="2817784375" sldId="440"/>
            <ac:grpSpMk id="26652" creationId="{00000000-0000-0000-0000-000000000000}"/>
          </ac:grpSpMkLst>
        </pc:grpChg>
        <pc:graphicFrameChg chg="add 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16" creationId="{F8018E0A-30E5-49E4-9264-7A560B5A7D03}"/>
          </ac:graphicFrameMkLst>
        </pc:graphicFrameChg>
        <pc:graphicFrameChg chg="add 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17" creationId="{B0B782B6-7AB6-486E-9BB7-49B5FE6B7056}"/>
          </ac:graphicFrameMkLst>
        </pc:graphicFrameChg>
        <pc:graphicFrameChg chg="add 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18" creationId="{5049817F-AB75-42C8-9A6A-03AD4C46C7B6}"/>
          </ac:graphicFrameMkLst>
        </pc:graphicFrameChg>
        <pc:graphicFrameChg chg="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21" creationId="{3E9389F2-6899-4071-AA00-1E263D9B9748}"/>
          </ac:graphicFrameMkLst>
        </pc:graphicFrameChg>
        <pc:graphicFrameChg chg="mod">
          <ac:chgData name="CAI JUN" userId="08ce88e1165b00db" providerId="LiveId" clId="{45EAB120-198E-4E81-BB32-A089BAFD24EA}" dt="2020-06-02T01:37:10.400" v="130"/>
          <ac:graphicFrameMkLst>
            <pc:docMk/>
            <pc:sldMk cId="2817784375" sldId="440"/>
            <ac:graphicFrameMk id="24" creationId="{2B2BD037-409E-4E0F-B6DF-CED251DA71F1}"/>
          </ac:graphicFrameMkLst>
        </pc:graphicFrameChg>
        <pc:graphicFrameChg chg="del">
          <ac:chgData name="CAI JUN" userId="08ce88e1165b00db" providerId="LiveId" clId="{45EAB120-198E-4E81-BB32-A089BAFD24EA}" dt="2020-06-02T01:37:09.978" v="129" actId="478"/>
          <ac:graphicFrameMkLst>
            <pc:docMk/>
            <pc:sldMk cId="2817784375" sldId="440"/>
            <ac:graphicFrameMk id="2664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7:06.650" v="785" actId="1038"/>
          <ac:graphicFrameMkLst>
            <pc:docMk/>
            <pc:sldMk cId="2817784375" sldId="440"/>
            <ac:graphicFrameMk id="2664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7:01.025" v="778" actId="14100"/>
          <ac:graphicFrameMkLst>
            <pc:docMk/>
            <pc:sldMk cId="2817784375" sldId="440"/>
            <ac:graphicFrameMk id="2664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9.978" v="129" actId="478"/>
          <ac:graphicFrameMkLst>
            <pc:docMk/>
            <pc:sldMk cId="2817784375" sldId="440"/>
            <ac:graphicFrameMk id="2665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9.978" v="129" actId="478"/>
          <ac:graphicFrameMkLst>
            <pc:docMk/>
            <pc:sldMk cId="2817784375" sldId="440"/>
            <ac:graphicFrameMk id="2665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6:55.634" v="774"/>
          <ac:graphicFrameMkLst>
            <pc:docMk/>
            <pc:sldMk cId="2817784375" sldId="440"/>
            <ac:graphicFrameMk id="18945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09.978" v="129" actId="478"/>
          <ac:graphicFrameMkLst>
            <pc:docMk/>
            <pc:sldMk cId="2817784375" sldId="440"/>
            <ac:graphicFrameMk id="189483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2:14.938" v="1589"/>
        <pc:sldMkLst>
          <pc:docMk/>
          <pc:sldMk cId="4193477486" sldId="441"/>
        </pc:sldMkLst>
        <pc:spChg chg="mod">
          <ac:chgData name="CAI JUN" userId="08ce88e1165b00db" providerId="LiveId" clId="{45EAB120-198E-4E81-BB32-A089BAFD24EA}" dt="2020-06-02T01:37:19.556" v="132"/>
          <ac:spMkLst>
            <pc:docMk/>
            <pc:sldMk cId="4193477486" sldId="441"/>
            <ac:spMk id="21" creationId="{C0A9CDCF-04EA-4458-9F49-17BBE5D726F2}"/>
          </ac:spMkLst>
        </pc:spChg>
        <pc:spChg chg="mod">
          <ac:chgData name="CAI JUN" userId="08ce88e1165b00db" providerId="LiveId" clId="{45EAB120-198E-4E81-BB32-A089BAFD24EA}" dt="2020-06-02T01:37:19.556" v="132"/>
          <ac:spMkLst>
            <pc:docMk/>
            <pc:sldMk cId="4193477486" sldId="441"/>
            <ac:spMk id="24" creationId="{5CCEA56B-1925-4678-AF45-00C1C5D40863}"/>
          </ac:spMkLst>
        </pc:spChg>
        <pc:spChg chg="del">
          <ac:chgData name="CAI JUN" userId="08ce88e1165b00db" providerId="LiveId" clId="{45EAB120-198E-4E81-BB32-A089BAFD24EA}" dt="2020-06-02T01:37:19.118" v="131" actId="478"/>
          <ac:spMkLst>
            <pc:docMk/>
            <pc:sldMk cId="4193477486" sldId="441"/>
            <ac:spMk id="27666" creationId="{00000000-0000-0000-0000-000000000000}"/>
          </ac:spMkLst>
        </pc:spChg>
        <pc:spChg chg="del">
          <ac:chgData name="CAI JUN" userId="08ce88e1165b00db" providerId="LiveId" clId="{45EAB120-198E-4E81-BB32-A089BAFD24EA}" dt="2020-06-02T01:37:19.118" v="131" actId="478"/>
          <ac:spMkLst>
            <pc:docMk/>
            <pc:sldMk cId="4193477486" sldId="441"/>
            <ac:spMk id="27668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37:19.556" v="132"/>
          <ac:grpSpMkLst>
            <pc:docMk/>
            <pc:sldMk cId="4193477486" sldId="441"/>
            <ac:grpSpMk id="20" creationId="{5A33A49A-053F-4999-B4F1-6079A77F06DA}"/>
          </ac:grpSpMkLst>
        </pc:grpChg>
        <pc:grpChg chg="mod">
          <ac:chgData name="CAI JUN" userId="08ce88e1165b00db" providerId="LiveId" clId="{45EAB120-198E-4E81-BB32-A089BAFD24EA}" dt="2020-06-02T01:37:19.556" v="132"/>
          <ac:grpSpMkLst>
            <pc:docMk/>
            <pc:sldMk cId="4193477486" sldId="441"/>
            <ac:grpSpMk id="23" creationId="{C5335821-5AC2-4963-82CC-148ACA87E05E}"/>
          </ac:grpSpMkLst>
        </pc:grpChg>
        <pc:grpChg chg="del">
          <ac:chgData name="CAI JUN" userId="08ce88e1165b00db" providerId="LiveId" clId="{45EAB120-198E-4E81-BB32-A089BAFD24EA}" dt="2020-06-02T01:37:19.118" v="131" actId="478"/>
          <ac:grpSpMkLst>
            <pc:docMk/>
            <pc:sldMk cId="4193477486" sldId="441"/>
            <ac:grpSpMk id="27677" creationId="{00000000-0000-0000-0000-000000000000}"/>
          </ac:grpSpMkLst>
        </pc:grpChg>
        <pc:graphicFrameChg chg="add 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17" creationId="{5AE9FE8F-9511-4A8C-BF98-774634155E2D}"/>
          </ac:graphicFrameMkLst>
        </pc:graphicFrameChg>
        <pc:graphicFrameChg chg="add 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18" creationId="{957FE8E8-7C6A-4818-8E7E-4E07B85067AB}"/>
          </ac:graphicFrameMkLst>
        </pc:graphicFrameChg>
        <pc:graphicFrameChg chg="add 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19" creationId="{00E7CCFA-1CFD-4E07-9179-AD58F53982AE}"/>
          </ac:graphicFrameMkLst>
        </pc:graphicFrameChg>
        <pc:graphicFrameChg chg="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22" creationId="{5F36AA83-C60B-479E-BF30-084FD4694E6F}"/>
          </ac:graphicFrameMkLst>
        </pc:graphicFrameChg>
        <pc:graphicFrameChg chg="mod">
          <ac:chgData name="CAI JUN" userId="08ce88e1165b00db" providerId="LiveId" clId="{45EAB120-198E-4E81-BB32-A089BAFD24EA}" dt="2020-06-02T01:37:19.556" v="132"/>
          <ac:graphicFrameMkLst>
            <pc:docMk/>
            <pc:sldMk cId="4193477486" sldId="441"/>
            <ac:graphicFrameMk id="25" creationId="{8447FC42-866E-465B-A5A9-EA1A6DFED21F}"/>
          </ac:graphicFrameMkLst>
        </pc:graphicFrameChg>
        <pc:graphicFrameChg chg="del">
          <ac:chgData name="CAI JUN" userId="08ce88e1165b00db" providerId="LiveId" clId="{45EAB120-198E-4E81-BB32-A089BAFD24EA}" dt="2020-06-02T01:37:19.118" v="131" actId="478"/>
          <ac:graphicFrameMkLst>
            <pc:docMk/>
            <pc:sldMk cId="4193477486" sldId="441"/>
            <ac:graphicFrameMk id="2766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6:06.181" v="767" actId="1035"/>
          <ac:graphicFrameMkLst>
            <pc:docMk/>
            <pc:sldMk cId="4193477486" sldId="441"/>
            <ac:graphicFrameMk id="2767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19.118" v="131" actId="478"/>
          <ac:graphicFrameMkLst>
            <pc:docMk/>
            <pc:sldMk cId="4193477486" sldId="441"/>
            <ac:graphicFrameMk id="2767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19.118" v="131" actId="478"/>
          <ac:graphicFrameMkLst>
            <pc:docMk/>
            <pc:sldMk cId="4193477486" sldId="441"/>
            <ac:graphicFrameMk id="2767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6:00.103" v="756" actId="1076"/>
          <ac:graphicFrameMkLst>
            <pc:docMk/>
            <pc:sldMk cId="4193477486" sldId="441"/>
            <ac:graphicFrameMk id="19047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5:56.306" v="754" actId="1076"/>
          <ac:graphicFrameMkLst>
            <pc:docMk/>
            <pc:sldMk cId="4193477486" sldId="441"/>
            <ac:graphicFrameMk id="19048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5:57.978" v="755" actId="1076"/>
          <ac:graphicFrameMkLst>
            <pc:docMk/>
            <pc:sldMk cId="4193477486" sldId="441"/>
            <ac:graphicFrameMk id="19048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37:19.118" v="131" actId="478"/>
          <ac:graphicFrameMkLst>
            <pc:docMk/>
            <pc:sldMk cId="4193477486" sldId="441"/>
            <ac:graphicFrameMk id="190508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2551054531" sldId="442"/>
        </pc:sldMkLst>
        <pc:spChg chg="mod">
          <ac:chgData name="CAI JUN" userId="08ce88e1165b00db" providerId="LiveId" clId="{45EAB120-198E-4E81-BB32-A089BAFD24EA}" dt="2020-06-02T01:53:43.556" v="728" actId="1035"/>
          <ac:spMkLst>
            <pc:docMk/>
            <pc:sldMk cId="2551054531" sldId="442"/>
            <ac:spMk id="28674" creationId="{00000000-0000-0000-0000-000000000000}"/>
          </ac:spMkLst>
        </pc:spChg>
        <pc:spChg chg="del mod">
          <ac:chgData name="CAI JUN" userId="08ce88e1165b00db" providerId="LiveId" clId="{45EAB120-198E-4E81-BB32-A089BAFD24EA}" dt="2020-06-02T01:48:27.556" v="597" actId="478"/>
          <ac:spMkLst>
            <pc:docMk/>
            <pc:sldMk cId="2551054531" sldId="442"/>
            <ac:spMk id="28675" creationId="{00000000-0000-0000-0000-000000000000}"/>
          </ac:spMkLst>
        </pc:spChg>
        <pc:spChg chg="del">
          <ac:chgData name="CAI JUN" userId="08ce88e1165b00db" providerId="LiveId" clId="{45EAB120-198E-4E81-BB32-A089BAFD24EA}" dt="2020-06-02T01:50:19.509" v="663" actId="478"/>
          <ac:spMkLst>
            <pc:docMk/>
            <pc:sldMk cId="2551054531" sldId="442"/>
            <ac:spMk id="28677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3:43.556" v="728" actId="1035"/>
          <ac:grpSpMkLst>
            <pc:docMk/>
            <pc:sldMk cId="2551054531" sldId="442"/>
            <ac:grpSpMk id="2" creationId="{E07A3598-E858-45BA-AF09-975774F3A428}"/>
          </ac:grpSpMkLst>
        </pc:grpChg>
        <pc:graphicFrameChg chg="add del mod">
          <ac:chgData name="CAI JUN" userId="08ce88e1165b00db" providerId="LiveId" clId="{45EAB120-198E-4E81-BB32-A089BAFD24EA}" dt="2020-06-02T02:02:20.206" v="840" actId="1076"/>
          <ac:graphicFrameMkLst>
            <pc:docMk/>
            <pc:sldMk cId="2551054531" sldId="442"/>
            <ac:graphicFrameMk id="22" creationId="{0153FB12-33CE-461C-BCAA-7CA2A8BCE7D7}"/>
          </ac:graphicFrameMkLst>
        </pc:graphicFrameChg>
        <pc:graphicFrameChg chg="mod">
          <ac:chgData name="CAI JUN" userId="08ce88e1165b00db" providerId="LiveId" clId="{45EAB120-198E-4E81-BB32-A089BAFD24EA}" dt="2020-06-02T01:53:43.556" v="728" actId="1035"/>
          <ac:graphicFrameMkLst>
            <pc:docMk/>
            <pc:sldMk cId="2551054531" sldId="442"/>
            <ac:graphicFrameMk id="2867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3:17.493" v="714" actId="1038"/>
          <ac:graphicFrameMkLst>
            <pc:docMk/>
            <pc:sldMk cId="2551054531" sldId="442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1:53:17.493" v="714" actId="1038"/>
          <ac:graphicFrameMkLst>
            <pc:docMk/>
            <pc:sldMk cId="2551054531" sldId="442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2:22.378" v="841" actId="1076"/>
          <ac:graphicFrameMkLst>
            <pc:docMk/>
            <pc:sldMk cId="2551054531" sldId="442"/>
            <ac:graphicFrameMk id="191763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59:59.066" v="802" actId="478"/>
          <ac:graphicFrameMkLst>
            <pc:docMk/>
            <pc:sldMk cId="2551054531" sldId="442"/>
            <ac:graphicFrameMk id="191765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59:59.066" v="802" actId="478"/>
          <ac:graphicFrameMkLst>
            <pc:docMk/>
            <pc:sldMk cId="2551054531" sldId="442"/>
            <ac:graphicFrameMk id="191767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1:59:59.066" v="802" actId="478"/>
          <ac:graphicFrameMkLst>
            <pc:docMk/>
            <pc:sldMk cId="2551054531" sldId="442"/>
            <ac:graphicFrameMk id="191769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2:01:47.050" v="829" actId="478"/>
          <ac:graphicFrameMkLst>
            <pc:docMk/>
            <pc:sldMk cId="2551054531" sldId="442"/>
            <ac:graphicFrameMk id="19177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04.644" v="831" actId="478"/>
          <ac:graphicFrameMkLst>
            <pc:docMk/>
            <pc:sldMk cId="2551054531" sldId="442"/>
            <ac:graphicFrameMk id="19177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05.581" v="832" actId="478"/>
          <ac:graphicFrameMkLst>
            <pc:docMk/>
            <pc:sldMk cId="2551054531" sldId="442"/>
            <ac:graphicFrameMk id="19177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06.503" v="833" actId="478"/>
          <ac:graphicFrameMkLst>
            <pc:docMk/>
            <pc:sldMk cId="2551054531" sldId="442"/>
            <ac:graphicFrameMk id="19177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10.644" v="836" actId="478"/>
          <ac:graphicFrameMkLst>
            <pc:docMk/>
            <pc:sldMk cId="2551054531" sldId="442"/>
            <ac:graphicFrameMk id="191779" creationId="{00000000-0000-0000-0000-000000000000}"/>
          </ac:graphicFrameMkLst>
        </pc:graphicFrameChg>
        <pc:graphicFrameChg chg="del mod">
          <ac:chgData name="CAI JUN" userId="08ce88e1165b00db" providerId="LiveId" clId="{45EAB120-198E-4E81-BB32-A089BAFD24EA}" dt="2020-06-02T02:00:43.737" v="821" actId="478"/>
          <ac:graphicFrameMkLst>
            <pc:docMk/>
            <pc:sldMk cId="2551054531" sldId="442"/>
            <ac:graphicFrameMk id="19178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1:49.706" v="830" actId="478"/>
          <ac:graphicFrameMkLst>
            <pc:docMk/>
            <pc:sldMk cId="2551054531" sldId="442"/>
            <ac:graphicFrameMk id="191783" creationId="{00000000-0000-0000-0000-000000000000}"/>
          </ac:graphicFrameMkLst>
        </pc:graphicFrameChg>
        <pc:graphicFrameChg chg="mod ord modGraphic">
          <ac:chgData name="CAI JUN" userId="08ce88e1165b00db" providerId="LiveId" clId="{45EAB120-198E-4E81-BB32-A089BAFD24EA}" dt="2020-06-02T01:53:17.493" v="714" actId="1038"/>
          <ac:graphicFrameMkLst>
            <pc:docMk/>
            <pc:sldMk cId="2551054531" sldId="442"/>
            <ac:graphicFrameMk id="191862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3968936491" sldId="443"/>
        </pc:sldMkLst>
        <pc:spChg chg="mod">
          <ac:chgData name="CAI JUN" userId="08ce88e1165b00db" providerId="LiveId" clId="{45EAB120-198E-4E81-BB32-A089BAFD24EA}" dt="2020-06-02T01:53:57.009" v="730"/>
          <ac:spMkLst>
            <pc:docMk/>
            <pc:sldMk cId="3968936491" sldId="443"/>
            <ac:spMk id="19" creationId="{0F7772A4-F576-4345-BA5D-A782E9E4E3BA}"/>
          </ac:spMkLst>
        </pc:spChg>
        <pc:spChg chg="del">
          <ac:chgData name="CAI JUN" userId="08ce88e1165b00db" providerId="LiveId" clId="{45EAB120-198E-4E81-BB32-A089BAFD24EA}" dt="2020-06-02T01:53:56.306" v="729" actId="478"/>
          <ac:spMkLst>
            <pc:docMk/>
            <pc:sldMk cId="3968936491" sldId="443"/>
            <ac:spMk id="29698" creationId="{00000000-0000-0000-0000-000000000000}"/>
          </ac:spMkLst>
        </pc:spChg>
        <pc:spChg chg="del">
          <ac:chgData name="CAI JUN" userId="08ce88e1165b00db" providerId="LiveId" clId="{45EAB120-198E-4E81-BB32-A089BAFD24EA}" dt="2020-06-02T01:53:56.306" v="729" actId="478"/>
          <ac:spMkLst>
            <pc:docMk/>
            <pc:sldMk cId="3968936491" sldId="443"/>
            <ac:spMk id="29699" creationId="{00000000-0000-0000-0000-000000000000}"/>
          </ac:spMkLst>
        </pc:spChg>
        <pc:spChg chg="del">
          <ac:chgData name="CAI JUN" userId="08ce88e1165b00db" providerId="LiveId" clId="{45EAB120-198E-4E81-BB32-A089BAFD24EA}" dt="2020-06-02T01:53:56.306" v="729" actId="478"/>
          <ac:spMkLst>
            <pc:docMk/>
            <pc:sldMk cId="3968936491" sldId="443"/>
            <ac:spMk id="29701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3:57.009" v="730"/>
          <ac:grpSpMkLst>
            <pc:docMk/>
            <pc:sldMk cId="3968936491" sldId="443"/>
            <ac:grpSpMk id="18" creationId="{2A088791-9D5A-4932-AA65-D73D457A130D}"/>
          </ac:grpSpMkLst>
        </pc:grpChg>
        <pc:graphicFrameChg chg="add mod">
          <ac:chgData name="CAI JUN" userId="08ce88e1165b00db" providerId="LiveId" clId="{45EAB120-198E-4E81-BB32-A089BAFD24EA}" dt="2020-06-02T01:53:57.009" v="730"/>
          <ac:graphicFrameMkLst>
            <pc:docMk/>
            <pc:sldMk cId="3968936491" sldId="443"/>
            <ac:graphicFrameMk id="17" creationId="{7F483C15-13B5-4293-859E-02A083ED3656}"/>
          </ac:graphicFrameMkLst>
        </pc:graphicFrameChg>
        <pc:graphicFrameChg chg="mod">
          <ac:chgData name="CAI JUN" userId="08ce88e1165b00db" providerId="LiveId" clId="{45EAB120-198E-4E81-BB32-A089BAFD24EA}" dt="2020-06-02T01:53:57.009" v="730"/>
          <ac:graphicFrameMkLst>
            <pc:docMk/>
            <pc:sldMk cId="3968936491" sldId="443"/>
            <ac:graphicFrameMk id="20" creationId="{D882A819-EF7D-4FC2-87D5-874710525AD4}"/>
          </ac:graphicFrameMkLst>
        </pc:graphicFrameChg>
        <pc:graphicFrameChg chg="add mod">
          <ac:chgData name="CAI JUN" userId="08ce88e1165b00db" providerId="LiveId" clId="{45EAB120-198E-4E81-BB32-A089BAFD24EA}" dt="2020-06-02T01:53:57.009" v="730"/>
          <ac:graphicFrameMkLst>
            <pc:docMk/>
            <pc:sldMk cId="3968936491" sldId="443"/>
            <ac:graphicFrameMk id="21" creationId="{D40FDC0C-D242-4C41-AA71-578F25115397}"/>
          </ac:graphicFrameMkLst>
        </pc:graphicFrameChg>
        <pc:graphicFrameChg chg="add mod">
          <ac:chgData name="CAI JUN" userId="08ce88e1165b00db" providerId="LiveId" clId="{45EAB120-198E-4E81-BB32-A089BAFD24EA}" dt="2020-06-02T01:53:57.009" v="730"/>
          <ac:graphicFrameMkLst>
            <pc:docMk/>
            <pc:sldMk cId="3968936491" sldId="443"/>
            <ac:graphicFrameMk id="22" creationId="{DC283E6B-03BF-407B-AE51-DE9CAD158274}"/>
          </ac:graphicFrameMkLst>
        </pc:graphicFrameChg>
        <pc:graphicFrameChg chg="add mod">
          <ac:chgData name="CAI JUN" userId="08ce88e1165b00db" providerId="LiveId" clId="{45EAB120-198E-4E81-BB32-A089BAFD24EA}" dt="2020-06-02T02:02:49.425" v="858" actId="1035"/>
          <ac:graphicFrameMkLst>
            <pc:docMk/>
            <pc:sldMk cId="3968936491" sldId="443"/>
            <ac:graphicFrameMk id="23" creationId="{92BA9021-E9D2-42DF-BA81-AA983D16701D}"/>
          </ac:graphicFrameMkLst>
        </pc:graphicFrameChg>
        <pc:graphicFrameChg chg="del">
          <ac:chgData name="CAI JUN" userId="08ce88e1165b00db" providerId="LiveId" clId="{45EAB120-198E-4E81-BB32-A089BAFD24EA}" dt="2020-06-02T01:53:56.306" v="729" actId="478"/>
          <ac:graphicFrameMkLst>
            <pc:docMk/>
            <pc:sldMk cId="3968936491" sldId="443"/>
            <ac:graphicFrameMk id="2970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3:56.306" v="729" actId="478"/>
          <ac:graphicFrameMkLst>
            <pc:docMk/>
            <pc:sldMk cId="3968936491" sldId="443"/>
            <ac:graphicFrameMk id="2973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3:56.306" v="729" actId="478"/>
          <ac:graphicFrameMkLst>
            <pc:docMk/>
            <pc:sldMk cId="3968936491" sldId="443"/>
            <ac:graphicFrameMk id="2973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2:46.925" v="842" actId="478"/>
          <ac:graphicFrameMkLst>
            <pc:docMk/>
            <pc:sldMk cId="3968936491" sldId="443"/>
            <ac:graphicFrameMk id="2973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3:36.222" v="891" actId="1035"/>
          <ac:graphicFrameMkLst>
            <pc:docMk/>
            <pc:sldMk cId="3968936491" sldId="443"/>
            <ac:graphicFrameMk id="19666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4:14.378" v="907" actId="1038"/>
          <ac:graphicFrameMkLst>
            <pc:docMk/>
            <pc:sldMk cId="3968936491" sldId="443"/>
            <ac:graphicFrameMk id="19666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3:56.306" v="729" actId="478"/>
          <ac:graphicFrameMkLst>
            <pc:docMk/>
            <pc:sldMk cId="3968936491" sldId="443"/>
            <ac:graphicFrameMk id="196698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2148825583" sldId="444"/>
        </pc:sldMkLst>
        <pc:spChg chg="mod">
          <ac:chgData name="CAI JUN" userId="08ce88e1165b00db" providerId="LiveId" clId="{45EAB120-198E-4E81-BB32-A089BAFD24EA}" dt="2020-06-02T01:54:06.118" v="732"/>
          <ac:spMkLst>
            <pc:docMk/>
            <pc:sldMk cId="2148825583" sldId="444"/>
            <ac:spMk id="20" creationId="{98C4636D-90EB-43C7-B35C-A2171E4C8E6B}"/>
          </ac:spMkLst>
        </pc:spChg>
        <pc:spChg chg="del">
          <ac:chgData name="CAI JUN" userId="08ce88e1165b00db" providerId="LiveId" clId="{45EAB120-198E-4E81-BB32-A089BAFD24EA}" dt="2020-06-02T01:54:05.509" v="731" actId="478"/>
          <ac:spMkLst>
            <pc:docMk/>
            <pc:sldMk cId="2148825583" sldId="444"/>
            <ac:spMk id="30722" creationId="{00000000-0000-0000-0000-000000000000}"/>
          </ac:spMkLst>
        </pc:spChg>
        <pc:spChg chg="del">
          <ac:chgData name="CAI JUN" userId="08ce88e1165b00db" providerId="LiveId" clId="{45EAB120-198E-4E81-BB32-A089BAFD24EA}" dt="2020-06-02T01:54:05.509" v="731" actId="478"/>
          <ac:spMkLst>
            <pc:docMk/>
            <pc:sldMk cId="2148825583" sldId="444"/>
            <ac:spMk id="30723" creationId="{00000000-0000-0000-0000-000000000000}"/>
          </ac:spMkLst>
        </pc:spChg>
        <pc:spChg chg="del">
          <ac:chgData name="CAI JUN" userId="08ce88e1165b00db" providerId="LiveId" clId="{45EAB120-198E-4E81-BB32-A089BAFD24EA}" dt="2020-06-02T01:54:05.509" v="731" actId="478"/>
          <ac:spMkLst>
            <pc:docMk/>
            <pc:sldMk cId="2148825583" sldId="444"/>
            <ac:spMk id="30725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4:06.118" v="732"/>
          <ac:grpSpMkLst>
            <pc:docMk/>
            <pc:sldMk cId="2148825583" sldId="444"/>
            <ac:grpSpMk id="19" creationId="{974F48B5-2FCC-4835-B28E-8BCEF874D480}"/>
          </ac:grpSpMkLst>
        </pc:grpChg>
        <pc:graphicFrameChg chg="add mod">
          <ac:chgData name="CAI JUN" userId="08ce88e1165b00db" providerId="LiveId" clId="{45EAB120-198E-4E81-BB32-A089BAFD24EA}" dt="2020-06-02T01:54:06.118" v="732"/>
          <ac:graphicFrameMkLst>
            <pc:docMk/>
            <pc:sldMk cId="2148825583" sldId="444"/>
            <ac:graphicFrameMk id="18" creationId="{8D40E31D-610A-458D-AF65-F324AA90B969}"/>
          </ac:graphicFrameMkLst>
        </pc:graphicFrameChg>
        <pc:graphicFrameChg chg="mod">
          <ac:chgData name="CAI JUN" userId="08ce88e1165b00db" providerId="LiveId" clId="{45EAB120-198E-4E81-BB32-A089BAFD24EA}" dt="2020-06-02T01:54:06.118" v="732"/>
          <ac:graphicFrameMkLst>
            <pc:docMk/>
            <pc:sldMk cId="2148825583" sldId="444"/>
            <ac:graphicFrameMk id="21" creationId="{4754D487-E8D9-41D8-8BDD-399B6AE2A906}"/>
          </ac:graphicFrameMkLst>
        </pc:graphicFrameChg>
        <pc:graphicFrameChg chg="add mod">
          <ac:chgData name="CAI JUN" userId="08ce88e1165b00db" providerId="LiveId" clId="{45EAB120-198E-4E81-BB32-A089BAFD24EA}" dt="2020-06-02T01:54:06.118" v="732"/>
          <ac:graphicFrameMkLst>
            <pc:docMk/>
            <pc:sldMk cId="2148825583" sldId="444"/>
            <ac:graphicFrameMk id="22" creationId="{C6CC4E57-C4FB-4C4C-BF3A-DD000F9CD6A7}"/>
          </ac:graphicFrameMkLst>
        </pc:graphicFrameChg>
        <pc:graphicFrameChg chg="add mod">
          <ac:chgData name="CAI JUN" userId="08ce88e1165b00db" providerId="LiveId" clId="{45EAB120-198E-4E81-BB32-A089BAFD24EA}" dt="2020-06-02T01:54:06.118" v="732"/>
          <ac:graphicFrameMkLst>
            <pc:docMk/>
            <pc:sldMk cId="2148825583" sldId="444"/>
            <ac:graphicFrameMk id="23" creationId="{C6ECF617-80F8-4E96-BF72-A808ACC36406}"/>
          </ac:graphicFrameMkLst>
        </pc:graphicFrameChg>
        <pc:graphicFrameChg chg="add mod">
          <ac:chgData name="CAI JUN" userId="08ce88e1165b00db" providerId="LiveId" clId="{45EAB120-198E-4E81-BB32-A089BAFD24EA}" dt="2020-06-02T02:04:41.925" v="909"/>
          <ac:graphicFrameMkLst>
            <pc:docMk/>
            <pc:sldMk cId="2148825583" sldId="444"/>
            <ac:graphicFrameMk id="24" creationId="{7B995586-72E8-4BD3-98E4-C138D2DFBB38}"/>
          </ac:graphicFrameMkLst>
        </pc:graphicFrameChg>
        <pc:graphicFrameChg chg="del">
          <ac:chgData name="CAI JUN" userId="08ce88e1165b00db" providerId="LiveId" clId="{45EAB120-198E-4E81-BB32-A089BAFD24EA}" dt="2020-06-02T01:54:05.509" v="731" actId="478"/>
          <ac:graphicFrameMkLst>
            <pc:docMk/>
            <pc:sldMk cId="2148825583" sldId="444"/>
            <ac:graphicFrameMk id="3072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05.509" v="731" actId="478"/>
          <ac:graphicFrameMkLst>
            <pc:docMk/>
            <pc:sldMk cId="2148825583" sldId="444"/>
            <ac:graphicFrameMk id="3072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05.509" v="731" actId="478"/>
          <ac:graphicFrameMkLst>
            <pc:docMk/>
            <pc:sldMk cId="2148825583" sldId="444"/>
            <ac:graphicFrameMk id="3072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2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3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3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3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4:32.659" v="908" actId="478"/>
          <ac:graphicFrameMkLst>
            <pc:docMk/>
            <pc:sldMk cId="2148825583" sldId="444"/>
            <ac:graphicFrameMk id="3073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5:21.003" v="918" actId="1076"/>
          <ac:graphicFrameMkLst>
            <pc:docMk/>
            <pc:sldMk cId="2148825583" sldId="444"/>
            <ac:graphicFrameMk id="3073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5:18.722" v="917" actId="1076"/>
          <ac:graphicFrameMkLst>
            <pc:docMk/>
            <pc:sldMk cId="2148825583" sldId="444"/>
            <ac:graphicFrameMk id="19768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4:55.034" v="912"/>
          <ac:graphicFrameMkLst>
            <pc:docMk/>
            <pc:sldMk cId="2148825583" sldId="444"/>
            <ac:graphicFrameMk id="19768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05.509" v="731" actId="478"/>
          <ac:graphicFrameMkLst>
            <pc:docMk/>
            <pc:sldMk cId="2148825583" sldId="444"/>
            <ac:graphicFrameMk id="197687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1749417814" sldId="445"/>
        </pc:sldMkLst>
        <pc:spChg chg="mod">
          <ac:chgData name="CAI JUN" userId="08ce88e1165b00db" providerId="LiveId" clId="{45EAB120-198E-4E81-BB32-A089BAFD24EA}" dt="2020-06-02T01:54:12.025" v="734"/>
          <ac:spMkLst>
            <pc:docMk/>
            <pc:sldMk cId="1749417814" sldId="445"/>
            <ac:spMk id="19" creationId="{847FDD91-2F83-46E0-B6CD-D62BF9406B62}"/>
          </ac:spMkLst>
        </pc:spChg>
        <pc:spChg chg="del">
          <ac:chgData name="CAI JUN" userId="08ce88e1165b00db" providerId="LiveId" clId="{45EAB120-198E-4E81-BB32-A089BAFD24EA}" dt="2020-06-02T01:54:11.462" v="733" actId="478"/>
          <ac:spMkLst>
            <pc:docMk/>
            <pc:sldMk cId="1749417814" sldId="445"/>
            <ac:spMk id="31746" creationId="{00000000-0000-0000-0000-000000000000}"/>
          </ac:spMkLst>
        </pc:spChg>
        <pc:spChg chg="del">
          <ac:chgData name="CAI JUN" userId="08ce88e1165b00db" providerId="LiveId" clId="{45EAB120-198E-4E81-BB32-A089BAFD24EA}" dt="2020-06-02T01:54:11.462" v="733" actId="478"/>
          <ac:spMkLst>
            <pc:docMk/>
            <pc:sldMk cId="1749417814" sldId="445"/>
            <ac:spMk id="31747" creationId="{00000000-0000-0000-0000-000000000000}"/>
          </ac:spMkLst>
        </pc:spChg>
        <pc:spChg chg="del">
          <ac:chgData name="CAI JUN" userId="08ce88e1165b00db" providerId="LiveId" clId="{45EAB120-198E-4E81-BB32-A089BAFD24EA}" dt="2020-06-02T01:54:11.462" v="733" actId="478"/>
          <ac:spMkLst>
            <pc:docMk/>
            <pc:sldMk cId="1749417814" sldId="445"/>
            <ac:spMk id="31749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4:12.025" v="734"/>
          <ac:grpSpMkLst>
            <pc:docMk/>
            <pc:sldMk cId="1749417814" sldId="445"/>
            <ac:grpSpMk id="18" creationId="{85A3DDFE-9273-4C88-B84E-4C9EB88C70F5}"/>
          </ac:grpSpMkLst>
        </pc:grpChg>
        <pc:graphicFrameChg chg="add mod">
          <ac:chgData name="CAI JUN" userId="08ce88e1165b00db" providerId="LiveId" clId="{45EAB120-198E-4E81-BB32-A089BAFD24EA}" dt="2020-06-02T01:54:12.025" v="734"/>
          <ac:graphicFrameMkLst>
            <pc:docMk/>
            <pc:sldMk cId="1749417814" sldId="445"/>
            <ac:graphicFrameMk id="17" creationId="{9E5140D0-56C7-4E01-922B-0D7EE8109D05}"/>
          </ac:graphicFrameMkLst>
        </pc:graphicFrameChg>
        <pc:graphicFrameChg chg="mod">
          <ac:chgData name="CAI JUN" userId="08ce88e1165b00db" providerId="LiveId" clId="{45EAB120-198E-4E81-BB32-A089BAFD24EA}" dt="2020-06-02T01:54:12.025" v="734"/>
          <ac:graphicFrameMkLst>
            <pc:docMk/>
            <pc:sldMk cId="1749417814" sldId="445"/>
            <ac:graphicFrameMk id="20" creationId="{C7BA11DB-D16B-4A89-8233-156634058072}"/>
          </ac:graphicFrameMkLst>
        </pc:graphicFrameChg>
        <pc:graphicFrameChg chg="add mod">
          <ac:chgData name="CAI JUN" userId="08ce88e1165b00db" providerId="LiveId" clId="{45EAB120-198E-4E81-BB32-A089BAFD24EA}" dt="2020-06-02T01:54:12.025" v="734"/>
          <ac:graphicFrameMkLst>
            <pc:docMk/>
            <pc:sldMk cId="1749417814" sldId="445"/>
            <ac:graphicFrameMk id="21" creationId="{2FA3EDB5-B9B8-460F-B561-904F26256B36}"/>
          </ac:graphicFrameMkLst>
        </pc:graphicFrameChg>
        <pc:graphicFrameChg chg="add mod">
          <ac:chgData name="CAI JUN" userId="08ce88e1165b00db" providerId="LiveId" clId="{45EAB120-198E-4E81-BB32-A089BAFD24EA}" dt="2020-06-02T01:54:12.025" v="734"/>
          <ac:graphicFrameMkLst>
            <pc:docMk/>
            <pc:sldMk cId="1749417814" sldId="445"/>
            <ac:graphicFrameMk id="22" creationId="{BC422131-98DE-4048-AE43-806A51BB9CC8}"/>
          </ac:graphicFrameMkLst>
        </pc:graphicFrameChg>
        <pc:graphicFrameChg chg="add mod">
          <ac:chgData name="CAI JUN" userId="08ce88e1165b00db" providerId="LiveId" clId="{45EAB120-198E-4E81-BB32-A089BAFD24EA}" dt="2020-06-02T02:05:55.175" v="929" actId="1037"/>
          <ac:graphicFrameMkLst>
            <pc:docMk/>
            <pc:sldMk cId="1749417814" sldId="445"/>
            <ac:graphicFrameMk id="23" creationId="{21393F54-92BB-4D15-AC0D-6BE9CE2D2A67}"/>
          </ac:graphicFrameMkLst>
        </pc:graphicFrameChg>
        <pc:graphicFrameChg chg="del">
          <ac:chgData name="CAI JUN" userId="08ce88e1165b00db" providerId="LiveId" clId="{45EAB120-198E-4E81-BB32-A089BAFD24EA}" dt="2020-06-02T01:54:11.462" v="733" actId="478"/>
          <ac:graphicFrameMkLst>
            <pc:docMk/>
            <pc:sldMk cId="1749417814" sldId="445"/>
            <ac:graphicFrameMk id="3174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1.462" v="733" actId="478"/>
          <ac:graphicFrameMkLst>
            <pc:docMk/>
            <pc:sldMk cId="1749417814" sldId="445"/>
            <ac:graphicFrameMk id="3175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1.462" v="733" actId="478"/>
          <ac:graphicFrameMkLst>
            <pc:docMk/>
            <pc:sldMk cId="1749417814" sldId="445"/>
            <ac:graphicFrameMk id="3175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5:44.253" v="919" actId="478"/>
          <ac:graphicFrameMkLst>
            <pc:docMk/>
            <pc:sldMk cId="1749417814" sldId="445"/>
            <ac:graphicFrameMk id="3175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6:12.284" v="933" actId="1076"/>
          <ac:graphicFrameMkLst>
            <pc:docMk/>
            <pc:sldMk cId="1749417814" sldId="445"/>
            <ac:graphicFrameMk id="19563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1.462" v="733" actId="478"/>
          <ac:graphicFrameMkLst>
            <pc:docMk/>
            <pc:sldMk cId="1749417814" sldId="445"/>
            <ac:graphicFrameMk id="195642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01.719" v="1591"/>
        <pc:sldMkLst>
          <pc:docMk/>
          <pc:sldMk cId="3446119958" sldId="446"/>
        </pc:sldMkLst>
        <pc:spChg chg="mod">
          <ac:chgData name="CAI JUN" userId="08ce88e1165b00db" providerId="LiveId" clId="{45EAB120-198E-4E81-BB32-A089BAFD24EA}" dt="2020-06-02T01:54:18.775" v="736"/>
          <ac:spMkLst>
            <pc:docMk/>
            <pc:sldMk cId="3446119958" sldId="446"/>
            <ac:spMk id="19" creationId="{39F24ACE-E86A-4A34-B83A-2C7140707CBF}"/>
          </ac:spMkLst>
        </pc:spChg>
        <pc:spChg chg="del">
          <ac:chgData name="CAI JUN" userId="08ce88e1165b00db" providerId="LiveId" clId="{45EAB120-198E-4E81-BB32-A089BAFD24EA}" dt="2020-06-02T01:54:18.212" v="735" actId="478"/>
          <ac:spMkLst>
            <pc:docMk/>
            <pc:sldMk cId="3446119958" sldId="446"/>
            <ac:spMk id="32770" creationId="{00000000-0000-0000-0000-000000000000}"/>
          </ac:spMkLst>
        </pc:spChg>
        <pc:spChg chg="del">
          <ac:chgData name="CAI JUN" userId="08ce88e1165b00db" providerId="LiveId" clId="{45EAB120-198E-4E81-BB32-A089BAFD24EA}" dt="2020-06-02T01:54:18.212" v="735" actId="478"/>
          <ac:spMkLst>
            <pc:docMk/>
            <pc:sldMk cId="3446119958" sldId="446"/>
            <ac:spMk id="32771" creationId="{00000000-0000-0000-0000-000000000000}"/>
          </ac:spMkLst>
        </pc:spChg>
        <pc:spChg chg="del">
          <ac:chgData name="CAI JUN" userId="08ce88e1165b00db" providerId="LiveId" clId="{45EAB120-198E-4E81-BB32-A089BAFD24EA}" dt="2020-06-02T01:54:18.212" v="735" actId="478"/>
          <ac:spMkLst>
            <pc:docMk/>
            <pc:sldMk cId="3446119958" sldId="446"/>
            <ac:spMk id="32773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4:18.775" v="736"/>
          <ac:grpSpMkLst>
            <pc:docMk/>
            <pc:sldMk cId="3446119958" sldId="446"/>
            <ac:grpSpMk id="18" creationId="{5F5A559A-657F-4039-9BF3-20946C48D09E}"/>
          </ac:grpSpMkLst>
        </pc:grpChg>
        <pc:graphicFrameChg chg="add mod">
          <ac:chgData name="CAI JUN" userId="08ce88e1165b00db" providerId="LiveId" clId="{45EAB120-198E-4E81-BB32-A089BAFD24EA}" dt="2020-06-02T01:54:18.775" v="736"/>
          <ac:graphicFrameMkLst>
            <pc:docMk/>
            <pc:sldMk cId="3446119958" sldId="446"/>
            <ac:graphicFrameMk id="17" creationId="{FE43B9BA-75A2-47A3-BB14-4F7A9273C00F}"/>
          </ac:graphicFrameMkLst>
        </pc:graphicFrameChg>
        <pc:graphicFrameChg chg="mod">
          <ac:chgData name="CAI JUN" userId="08ce88e1165b00db" providerId="LiveId" clId="{45EAB120-198E-4E81-BB32-A089BAFD24EA}" dt="2020-06-02T01:54:18.775" v="736"/>
          <ac:graphicFrameMkLst>
            <pc:docMk/>
            <pc:sldMk cId="3446119958" sldId="446"/>
            <ac:graphicFrameMk id="20" creationId="{A95CE6DA-619C-4D9A-B145-A82D688DADFA}"/>
          </ac:graphicFrameMkLst>
        </pc:graphicFrameChg>
        <pc:graphicFrameChg chg="add mod">
          <ac:chgData name="CAI JUN" userId="08ce88e1165b00db" providerId="LiveId" clId="{45EAB120-198E-4E81-BB32-A089BAFD24EA}" dt="2020-06-02T01:54:18.775" v="736"/>
          <ac:graphicFrameMkLst>
            <pc:docMk/>
            <pc:sldMk cId="3446119958" sldId="446"/>
            <ac:graphicFrameMk id="21" creationId="{58FC6F30-0845-4A8E-A849-00D8D38A12A5}"/>
          </ac:graphicFrameMkLst>
        </pc:graphicFrameChg>
        <pc:graphicFrameChg chg="add mod">
          <ac:chgData name="CAI JUN" userId="08ce88e1165b00db" providerId="LiveId" clId="{45EAB120-198E-4E81-BB32-A089BAFD24EA}" dt="2020-06-02T01:54:18.775" v="736"/>
          <ac:graphicFrameMkLst>
            <pc:docMk/>
            <pc:sldMk cId="3446119958" sldId="446"/>
            <ac:graphicFrameMk id="22" creationId="{B7E7C611-36FD-4C55-9501-E2B8FBC43298}"/>
          </ac:graphicFrameMkLst>
        </pc:graphicFrameChg>
        <pc:graphicFrameChg chg="add mod">
          <ac:chgData name="CAI JUN" userId="08ce88e1165b00db" providerId="LiveId" clId="{45EAB120-198E-4E81-BB32-A089BAFD24EA}" dt="2020-06-02T02:06:31.284" v="936"/>
          <ac:graphicFrameMkLst>
            <pc:docMk/>
            <pc:sldMk cId="3446119958" sldId="446"/>
            <ac:graphicFrameMk id="23" creationId="{9E6D4885-9ED3-40F4-9BB2-D175090F442F}"/>
          </ac:graphicFrameMkLst>
        </pc:graphicFrameChg>
        <pc:graphicFrameChg chg="del">
          <ac:chgData name="CAI JUN" userId="08ce88e1165b00db" providerId="LiveId" clId="{45EAB120-198E-4E81-BB32-A089BAFD24EA}" dt="2020-06-02T01:54:18.212" v="735" actId="478"/>
          <ac:graphicFrameMkLst>
            <pc:docMk/>
            <pc:sldMk cId="3446119958" sldId="446"/>
            <ac:graphicFrameMk id="3277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8.212" v="735" actId="478"/>
          <ac:graphicFrameMkLst>
            <pc:docMk/>
            <pc:sldMk cId="3446119958" sldId="446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8.212" v="735" actId="478"/>
          <ac:graphicFrameMkLst>
            <pc:docMk/>
            <pc:sldMk cId="3446119958" sldId="446"/>
            <ac:graphicFrameMk id="3277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7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7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7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8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8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6:26.784" v="935" actId="478"/>
          <ac:graphicFrameMkLst>
            <pc:docMk/>
            <pc:sldMk cId="3446119958" sldId="446"/>
            <ac:graphicFrameMk id="3278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6:44.644" v="939" actId="1076"/>
          <ac:graphicFrameMkLst>
            <pc:docMk/>
            <pc:sldMk cId="3446119958" sldId="446"/>
            <ac:graphicFrameMk id="19870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18.212" v="735" actId="478"/>
          <ac:graphicFrameMkLst>
            <pc:docMk/>
            <pc:sldMk cId="3446119958" sldId="446"/>
            <ac:graphicFrameMk id="198707" creationId="{00000000-0000-0000-0000-000000000000}"/>
          </ac:graphicFrameMkLst>
        </pc:graphicFrameChg>
      </pc:sldChg>
      <pc:sldChg chg="addSp delSp modSp del mod">
        <pc:chgData name="CAI JUN" userId="08ce88e1165b00db" providerId="LiveId" clId="{45EAB120-198E-4E81-BB32-A089BAFD24EA}" dt="2020-06-02T09:22:54.063" v="1590" actId="2696"/>
        <pc:sldMkLst>
          <pc:docMk/>
          <pc:sldMk cId="775012344" sldId="447"/>
        </pc:sldMkLst>
        <pc:spChg chg="mod">
          <ac:chgData name="CAI JUN" userId="08ce88e1165b00db" providerId="LiveId" clId="{45EAB120-198E-4E81-BB32-A089BAFD24EA}" dt="2020-06-02T01:54:25.118" v="738"/>
          <ac:spMkLst>
            <pc:docMk/>
            <pc:sldMk cId="775012344" sldId="447"/>
            <ac:spMk id="21" creationId="{DCD74481-D5CB-45D6-80C0-0EA5263E2F64}"/>
          </ac:spMkLst>
        </pc:spChg>
        <pc:spChg chg="del">
          <ac:chgData name="CAI JUN" userId="08ce88e1165b00db" providerId="LiveId" clId="{45EAB120-198E-4E81-BB32-A089BAFD24EA}" dt="2020-06-02T01:54:24.556" v="737" actId="478"/>
          <ac:spMkLst>
            <pc:docMk/>
            <pc:sldMk cId="775012344" sldId="447"/>
            <ac:spMk id="33794" creationId="{00000000-0000-0000-0000-000000000000}"/>
          </ac:spMkLst>
        </pc:spChg>
        <pc:spChg chg="del">
          <ac:chgData name="CAI JUN" userId="08ce88e1165b00db" providerId="LiveId" clId="{45EAB120-198E-4E81-BB32-A089BAFD24EA}" dt="2020-06-02T01:54:24.556" v="737" actId="478"/>
          <ac:spMkLst>
            <pc:docMk/>
            <pc:sldMk cId="775012344" sldId="447"/>
            <ac:spMk id="33795" creationId="{00000000-0000-0000-0000-000000000000}"/>
          </ac:spMkLst>
        </pc:spChg>
        <pc:spChg chg="del">
          <ac:chgData name="CAI JUN" userId="08ce88e1165b00db" providerId="LiveId" clId="{45EAB120-198E-4E81-BB32-A089BAFD24EA}" dt="2020-06-02T01:54:24.556" v="737" actId="478"/>
          <ac:spMkLst>
            <pc:docMk/>
            <pc:sldMk cId="775012344" sldId="447"/>
            <ac:spMk id="33797" creationId="{00000000-0000-0000-0000-000000000000}"/>
          </ac:spMkLst>
        </pc:spChg>
        <pc:grpChg chg="add mod">
          <ac:chgData name="CAI JUN" userId="08ce88e1165b00db" providerId="LiveId" clId="{45EAB120-198E-4E81-BB32-A089BAFD24EA}" dt="2020-06-02T01:54:25.118" v="738"/>
          <ac:grpSpMkLst>
            <pc:docMk/>
            <pc:sldMk cId="775012344" sldId="447"/>
            <ac:grpSpMk id="20" creationId="{3DEC01A6-54EB-48CA-BD2B-7486CE0A5ABC}"/>
          </ac:grpSpMkLst>
        </pc:grpChg>
        <pc:graphicFrameChg chg="add mod">
          <ac:chgData name="CAI JUN" userId="08ce88e1165b00db" providerId="LiveId" clId="{45EAB120-198E-4E81-BB32-A089BAFD24EA}" dt="2020-06-02T01:54:25.118" v="738"/>
          <ac:graphicFrameMkLst>
            <pc:docMk/>
            <pc:sldMk cId="775012344" sldId="447"/>
            <ac:graphicFrameMk id="19" creationId="{CBA26298-ADF0-4F09-9551-E6F0A4AD5DFB}"/>
          </ac:graphicFrameMkLst>
        </pc:graphicFrameChg>
        <pc:graphicFrameChg chg="mod">
          <ac:chgData name="CAI JUN" userId="08ce88e1165b00db" providerId="LiveId" clId="{45EAB120-198E-4E81-BB32-A089BAFD24EA}" dt="2020-06-02T01:54:25.118" v="738"/>
          <ac:graphicFrameMkLst>
            <pc:docMk/>
            <pc:sldMk cId="775012344" sldId="447"/>
            <ac:graphicFrameMk id="22" creationId="{A061FBB5-A4E2-4964-87C2-A5A269DF16A8}"/>
          </ac:graphicFrameMkLst>
        </pc:graphicFrameChg>
        <pc:graphicFrameChg chg="add mod">
          <ac:chgData name="CAI JUN" userId="08ce88e1165b00db" providerId="LiveId" clId="{45EAB120-198E-4E81-BB32-A089BAFD24EA}" dt="2020-06-02T01:54:25.118" v="738"/>
          <ac:graphicFrameMkLst>
            <pc:docMk/>
            <pc:sldMk cId="775012344" sldId="447"/>
            <ac:graphicFrameMk id="23" creationId="{F1F3CA40-4D09-4019-A0B1-5CF68CED5243}"/>
          </ac:graphicFrameMkLst>
        </pc:graphicFrameChg>
        <pc:graphicFrameChg chg="add mod">
          <ac:chgData name="CAI JUN" userId="08ce88e1165b00db" providerId="LiveId" clId="{45EAB120-198E-4E81-BB32-A089BAFD24EA}" dt="2020-06-02T01:54:25.118" v="738"/>
          <ac:graphicFrameMkLst>
            <pc:docMk/>
            <pc:sldMk cId="775012344" sldId="447"/>
            <ac:graphicFrameMk id="24" creationId="{FE434276-4AD3-4FE7-B17B-83302FC0E4C1}"/>
          </ac:graphicFrameMkLst>
        </pc:graphicFrameChg>
        <pc:graphicFrameChg chg="add mod">
          <ac:chgData name="CAI JUN" userId="08ce88e1165b00db" providerId="LiveId" clId="{45EAB120-198E-4E81-BB32-A089BAFD24EA}" dt="2020-06-02T02:07:11.909" v="941"/>
          <ac:graphicFrameMkLst>
            <pc:docMk/>
            <pc:sldMk cId="775012344" sldId="447"/>
            <ac:graphicFrameMk id="25" creationId="{3EA3AF85-70B5-4F9F-9703-44AF6FEB4278}"/>
          </ac:graphicFrameMkLst>
        </pc:graphicFrameChg>
        <pc:graphicFrameChg chg="del">
          <ac:chgData name="CAI JUN" userId="08ce88e1165b00db" providerId="LiveId" clId="{45EAB120-198E-4E81-BB32-A089BAFD24EA}" dt="2020-06-02T01:54:24.556" v="737" actId="478"/>
          <ac:graphicFrameMkLst>
            <pc:docMk/>
            <pc:sldMk cId="775012344" sldId="447"/>
            <ac:graphicFrameMk id="3379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24.556" v="737" actId="478"/>
          <ac:graphicFrameMkLst>
            <pc:docMk/>
            <pc:sldMk cId="775012344" sldId="447"/>
            <ac:graphicFrameMk id="33798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24.556" v="737" actId="478"/>
          <ac:graphicFrameMkLst>
            <pc:docMk/>
            <pc:sldMk cId="775012344" sldId="447"/>
            <ac:graphicFrameMk id="3379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07:11.253" v="940" actId="478"/>
          <ac:graphicFrameMkLst>
            <pc:docMk/>
            <pc:sldMk cId="775012344" sldId="447"/>
            <ac:graphicFrameMk id="3380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7:46.628" v="951" actId="1076"/>
          <ac:graphicFrameMkLst>
            <pc:docMk/>
            <pc:sldMk cId="775012344" sldId="447"/>
            <ac:graphicFrameMk id="3380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7:42.269" v="950"/>
          <ac:graphicFrameMkLst>
            <pc:docMk/>
            <pc:sldMk cId="775012344" sldId="447"/>
            <ac:graphicFrameMk id="19973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7:32.097" v="946" actId="1076"/>
          <ac:graphicFrameMkLst>
            <pc:docMk/>
            <pc:sldMk cId="775012344" sldId="447"/>
            <ac:graphicFrameMk id="19973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24.556" v="737" actId="478"/>
          <ac:graphicFrameMkLst>
            <pc:docMk/>
            <pc:sldMk cId="775012344" sldId="447"/>
            <ac:graphicFrameMk id="199736" creationId="{00000000-0000-0000-0000-000000000000}"/>
          </ac:graphicFrameMkLst>
        </pc:graphicFrameChg>
      </pc:sldChg>
      <pc:sldChg chg="addSp delSp modSp del">
        <pc:chgData name="CAI JUN" userId="08ce88e1165b00db" providerId="LiveId" clId="{45EAB120-198E-4E81-BB32-A089BAFD24EA}" dt="2020-06-02T09:22:54.063" v="1590" actId="2696"/>
        <pc:sldMkLst>
          <pc:docMk/>
          <pc:sldMk cId="3009036194" sldId="448"/>
        </pc:sldMkLst>
        <pc:spChg chg="mod">
          <ac:chgData name="CAI JUN" userId="08ce88e1165b00db" providerId="LiveId" clId="{45EAB120-198E-4E81-BB32-A089BAFD24EA}" dt="2020-06-02T01:54:32.743" v="740"/>
          <ac:spMkLst>
            <pc:docMk/>
            <pc:sldMk cId="3009036194" sldId="448"/>
            <ac:spMk id="19" creationId="{0A976838-3A66-4539-800B-165E25A83A85}"/>
          </ac:spMkLst>
        </pc:spChg>
        <pc:spChg chg="del">
          <ac:chgData name="CAI JUN" userId="08ce88e1165b00db" providerId="LiveId" clId="{45EAB120-198E-4E81-BB32-A089BAFD24EA}" dt="2020-06-02T01:54:32.009" v="739" actId="478"/>
          <ac:spMkLst>
            <pc:docMk/>
            <pc:sldMk cId="3009036194" sldId="448"/>
            <ac:spMk id="34818" creationId="{00000000-0000-0000-0000-000000000000}"/>
          </ac:spMkLst>
        </pc:spChg>
        <pc:spChg chg="del">
          <ac:chgData name="CAI JUN" userId="08ce88e1165b00db" providerId="LiveId" clId="{45EAB120-198E-4E81-BB32-A089BAFD24EA}" dt="2020-06-02T01:54:32.009" v="739" actId="478"/>
          <ac:spMkLst>
            <pc:docMk/>
            <pc:sldMk cId="3009036194" sldId="448"/>
            <ac:spMk id="34819" creationId="{00000000-0000-0000-0000-000000000000}"/>
          </ac:spMkLst>
        </pc:spChg>
        <pc:spChg chg="del">
          <ac:chgData name="CAI JUN" userId="08ce88e1165b00db" providerId="LiveId" clId="{45EAB120-198E-4E81-BB32-A089BAFD24EA}" dt="2020-06-02T01:54:32.009" v="739" actId="478"/>
          <ac:spMkLst>
            <pc:docMk/>
            <pc:sldMk cId="3009036194" sldId="448"/>
            <ac:spMk id="34821" creationId="{00000000-0000-0000-0000-000000000000}"/>
          </ac:spMkLst>
        </pc:spChg>
        <pc:spChg chg="mod">
          <ac:chgData name="CAI JUN" userId="08ce88e1165b00db" providerId="LiveId" clId="{45EAB120-198E-4E81-BB32-A089BAFD24EA}" dt="2020-06-02T02:08:11.753" v="955"/>
          <ac:spMkLst>
            <pc:docMk/>
            <pc:sldMk cId="3009036194" sldId="448"/>
            <ac:spMk id="34858" creationId="{00000000-0000-0000-0000-000000000000}"/>
          </ac:spMkLst>
        </pc:spChg>
        <pc:grpChg chg="mod">
          <ac:chgData name="CAI JUN" userId="08ce88e1165b00db" providerId="LiveId" clId="{45EAB120-198E-4E81-BB32-A089BAFD24EA}" dt="2020-06-02T02:08:11.753" v="955"/>
          <ac:grpSpMkLst>
            <pc:docMk/>
            <pc:sldMk cId="3009036194" sldId="448"/>
            <ac:grpSpMk id="7" creationId="{00000000-0000-0000-0000-000000000000}"/>
          </ac:grpSpMkLst>
        </pc:grpChg>
        <pc:grpChg chg="add mod">
          <ac:chgData name="CAI JUN" userId="08ce88e1165b00db" providerId="LiveId" clId="{45EAB120-198E-4E81-BB32-A089BAFD24EA}" dt="2020-06-02T01:54:32.743" v="740"/>
          <ac:grpSpMkLst>
            <pc:docMk/>
            <pc:sldMk cId="3009036194" sldId="448"/>
            <ac:grpSpMk id="18" creationId="{34B38A31-AC69-404E-9F67-CE3194F1602A}"/>
          </ac:grpSpMkLst>
        </pc:grpChg>
        <pc:graphicFrameChg chg="add mod">
          <ac:chgData name="CAI JUN" userId="08ce88e1165b00db" providerId="LiveId" clId="{45EAB120-198E-4E81-BB32-A089BAFD24EA}" dt="2020-06-02T01:54:32.743" v="740"/>
          <ac:graphicFrameMkLst>
            <pc:docMk/>
            <pc:sldMk cId="3009036194" sldId="448"/>
            <ac:graphicFrameMk id="17" creationId="{22E95A32-0E3B-46A9-B41A-DA981DBA72EA}"/>
          </ac:graphicFrameMkLst>
        </pc:graphicFrameChg>
        <pc:graphicFrameChg chg="mod">
          <ac:chgData name="CAI JUN" userId="08ce88e1165b00db" providerId="LiveId" clId="{45EAB120-198E-4E81-BB32-A089BAFD24EA}" dt="2020-06-02T01:54:32.743" v="740"/>
          <ac:graphicFrameMkLst>
            <pc:docMk/>
            <pc:sldMk cId="3009036194" sldId="448"/>
            <ac:graphicFrameMk id="20" creationId="{33BC9396-996A-46BC-A839-0A986818881D}"/>
          </ac:graphicFrameMkLst>
        </pc:graphicFrameChg>
        <pc:graphicFrameChg chg="add mod">
          <ac:chgData name="CAI JUN" userId="08ce88e1165b00db" providerId="LiveId" clId="{45EAB120-198E-4E81-BB32-A089BAFD24EA}" dt="2020-06-02T01:54:32.743" v="740"/>
          <ac:graphicFrameMkLst>
            <pc:docMk/>
            <pc:sldMk cId="3009036194" sldId="448"/>
            <ac:graphicFrameMk id="21" creationId="{59FD7082-ED8C-4355-8478-9699F5B440A4}"/>
          </ac:graphicFrameMkLst>
        </pc:graphicFrameChg>
        <pc:graphicFrameChg chg="add mod">
          <ac:chgData name="CAI JUN" userId="08ce88e1165b00db" providerId="LiveId" clId="{45EAB120-198E-4E81-BB32-A089BAFD24EA}" dt="2020-06-02T01:54:32.743" v="740"/>
          <ac:graphicFrameMkLst>
            <pc:docMk/>
            <pc:sldMk cId="3009036194" sldId="448"/>
            <ac:graphicFrameMk id="22" creationId="{2B06C21A-0053-409F-A8FE-18F37173F28E}"/>
          </ac:graphicFrameMkLst>
        </pc:graphicFrameChg>
        <pc:graphicFrameChg chg="del">
          <ac:chgData name="CAI JUN" userId="08ce88e1165b00db" providerId="LiveId" clId="{45EAB120-198E-4E81-BB32-A089BAFD24EA}" dt="2020-06-02T01:54:32.009" v="739" actId="478"/>
          <ac:graphicFrameMkLst>
            <pc:docMk/>
            <pc:sldMk cId="3009036194" sldId="448"/>
            <ac:graphicFrameMk id="3482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32.009" v="739" actId="478"/>
          <ac:graphicFrameMkLst>
            <pc:docMk/>
            <pc:sldMk cId="3009036194" sldId="448"/>
            <ac:graphicFrameMk id="3482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32.009" v="739" actId="478"/>
          <ac:graphicFrameMkLst>
            <pc:docMk/>
            <pc:sldMk cId="3009036194" sldId="448"/>
            <ac:graphicFrameMk id="3482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11.753" v="955"/>
          <ac:graphicFrameMkLst>
            <pc:docMk/>
            <pc:sldMk cId="3009036194" sldId="448"/>
            <ac:graphicFrameMk id="3485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03.316" v="953"/>
          <ac:graphicFrameMkLst>
            <pc:docMk/>
            <pc:sldMk cId="3009036194" sldId="448"/>
            <ac:graphicFrameMk id="19357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21.066" v="957"/>
          <ac:graphicFrameMkLst>
            <pc:docMk/>
            <pc:sldMk cId="3009036194" sldId="448"/>
            <ac:graphicFrameMk id="19358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30.862" v="959"/>
          <ac:graphicFrameMkLst>
            <pc:docMk/>
            <pc:sldMk cId="3009036194" sldId="448"/>
            <ac:graphicFrameMk id="19358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08:37.519" v="962"/>
          <ac:graphicFrameMkLst>
            <pc:docMk/>
            <pc:sldMk cId="3009036194" sldId="448"/>
            <ac:graphicFrameMk id="19358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1:54:32.009" v="739" actId="478"/>
          <ac:graphicFrameMkLst>
            <pc:docMk/>
            <pc:sldMk cId="3009036194" sldId="448"/>
            <ac:graphicFrameMk id="193587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47.875" v="1593"/>
        <pc:sldMkLst>
          <pc:docMk/>
          <pc:sldMk cId="1222011190" sldId="449"/>
        </pc:sldMkLst>
        <pc:spChg chg="mod">
          <ac:chgData name="CAI JUN" userId="08ce88e1165b00db" providerId="LiveId" clId="{45EAB120-198E-4E81-BB32-A089BAFD24EA}" dt="2020-06-02T02:11:26.253" v="1001"/>
          <ac:spMkLst>
            <pc:docMk/>
            <pc:sldMk cId="1222011190" sldId="449"/>
            <ac:spMk id="35847" creationId="{00000000-0000-0000-0000-000000000000}"/>
          </ac:spMkLst>
        </pc:spChg>
        <pc:spChg chg="mod">
          <ac:chgData name="CAI JUN" userId="08ce88e1165b00db" providerId="LiveId" clId="{45EAB120-198E-4E81-BB32-A089BAFD24EA}" dt="2020-06-02T02:10:07.003" v="986" actId="6549"/>
          <ac:spMkLst>
            <pc:docMk/>
            <pc:sldMk cId="1222011190" sldId="449"/>
            <ac:spMk id="35849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0:41.550" v="991" actId="164"/>
          <ac:grpSpMkLst>
            <pc:docMk/>
            <pc:sldMk cId="1222011190" sldId="449"/>
            <ac:grpSpMk id="2" creationId="{089B4A6C-D4DE-499E-8DC3-959C529AAC99}"/>
          </ac:grpSpMkLst>
        </pc:grpChg>
        <pc:grpChg chg="mod">
          <ac:chgData name="CAI JUN" userId="08ce88e1165b00db" providerId="LiveId" clId="{45EAB120-198E-4E81-BB32-A089BAFD24EA}" dt="2020-06-02T02:10:41.550" v="991" actId="164"/>
          <ac:grpSpMkLst>
            <pc:docMk/>
            <pc:sldMk cId="1222011190" sldId="449"/>
            <ac:grpSpMk id="35842" creationId="{00000000-0000-0000-0000-000000000000}"/>
          </ac:grpSpMkLst>
        </pc:grpChg>
        <pc:grpChg chg="mod">
          <ac:chgData name="CAI JUN" userId="08ce88e1165b00db" providerId="LiveId" clId="{45EAB120-198E-4E81-BB32-A089BAFD24EA}" dt="2020-06-02T02:11:26.253" v="1001"/>
          <ac:grpSpMkLst>
            <pc:docMk/>
            <pc:sldMk cId="1222011190" sldId="449"/>
            <ac:grpSpMk id="174092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2:10:41.550" v="991" actId="164"/>
          <ac:graphicFrameMkLst>
            <pc:docMk/>
            <pc:sldMk cId="1222011190" sldId="449"/>
            <ac:graphicFrameMk id="35845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1:26.253" v="1001"/>
          <ac:graphicFrameMkLst>
            <pc:docMk/>
            <pc:sldMk cId="1222011190" sldId="449"/>
            <ac:graphicFrameMk id="35846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1:34.081" v="1003"/>
          <ac:graphicFrameMkLst>
            <pc:docMk/>
            <pc:sldMk cId="1222011190" sldId="449"/>
            <ac:graphicFrameMk id="174095" creationId="{00000000-0000-0000-0000-000000000000}"/>
          </ac:graphicFrameMkLst>
        </pc:graphicFrameChg>
      </pc:sldChg>
      <pc:sldChg chg="addSp delSp modSp del">
        <pc:chgData name="CAI JUN" userId="08ce88e1165b00db" providerId="LiveId" clId="{45EAB120-198E-4E81-BB32-A089BAFD24EA}" dt="2020-06-02T09:23:32.360" v="1592" actId="2696"/>
        <pc:sldMkLst>
          <pc:docMk/>
          <pc:sldMk cId="3809046951" sldId="450"/>
        </pc:sldMkLst>
        <pc:spChg chg="mod">
          <ac:chgData name="CAI JUN" userId="08ce88e1165b00db" providerId="LiveId" clId="{45EAB120-198E-4E81-BB32-A089BAFD24EA}" dt="2020-06-02T02:10:57.222" v="995"/>
          <ac:spMkLst>
            <pc:docMk/>
            <pc:sldMk cId="3809046951" sldId="450"/>
            <ac:spMk id="12" creationId="{DC626855-B27C-4532-B59A-361714E43D66}"/>
          </ac:spMkLst>
        </pc:spChg>
        <pc:spChg chg="mod">
          <ac:chgData name="CAI JUN" userId="08ce88e1165b00db" providerId="LiveId" clId="{45EAB120-198E-4E81-BB32-A089BAFD24EA}" dt="2020-06-02T02:10:57.222" v="995"/>
          <ac:spMkLst>
            <pc:docMk/>
            <pc:sldMk cId="3809046951" sldId="450"/>
            <ac:spMk id="13" creationId="{D33F8C86-38F4-4021-A0E7-7D8A9B636432}"/>
          </ac:spMkLst>
        </pc:spChg>
        <pc:grpChg chg="add mod">
          <ac:chgData name="CAI JUN" userId="08ce88e1165b00db" providerId="LiveId" clId="{45EAB120-198E-4E81-BB32-A089BAFD24EA}" dt="2020-06-02T02:10:57.222" v="995"/>
          <ac:grpSpMkLst>
            <pc:docMk/>
            <pc:sldMk cId="3809046951" sldId="450"/>
            <ac:grpSpMk id="9" creationId="{63A4B5C7-A328-4C85-AFB3-948FC6E916ED}"/>
          </ac:grpSpMkLst>
        </pc:grpChg>
        <pc:grpChg chg="mod">
          <ac:chgData name="CAI JUN" userId="08ce88e1165b00db" providerId="LiveId" clId="{45EAB120-198E-4E81-BB32-A089BAFD24EA}" dt="2020-06-02T02:10:57.222" v="995"/>
          <ac:grpSpMkLst>
            <pc:docMk/>
            <pc:sldMk cId="3809046951" sldId="450"/>
            <ac:grpSpMk id="10" creationId="{37B4CC0D-44EC-4139-B088-53EB7392FD0F}"/>
          </ac:grpSpMkLst>
        </pc:grpChg>
        <pc:grpChg chg="del">
          <ac:chgData name="CAI JUN" userId="08ce88e1165b00db" providerId="LiveId" clId="{45EAB120-198E-4E81-BB32-A089BAFD24EA}" dt="2020-06-02T02:10:56.675" v="994" actId="478"/>
          <ac:grpSpMkLst>
            <pc:docMk/>
            <pc:sldMk cId="3809046951" sldId="450"/>
            <ac:grpSpMk id="37893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2:10:57.222" v="995"/>
          <ac:graphicFrameMkLst>
            <pc:docMk/>
            <pc:sldMk cId="3809046951" sldId="450"/>
            <ac:graphicFrameMk id="11" creationId="{32C710B2-8BD9-47FA-8127-D9394BAA2161}"/>
          </ac:graphicFrameMkLst>
        </pc:graphicFrameChg>
        <pc:graphicFrameChg chg="del">
          <ac:chgData name="CAI JUN" userId="08ce88e1165b00db" providerId="LiveId" clId="{45EAB120-198E-4E81-BB32-A089BAFD24EA}" dt="2020-06-02T02:10:56.675" v="994" actId="478"/>
          <ac:graphicFrameMkLst>
            <pc:docMk/>
            <pc:sldMk cId="3809046951" sldId="450"/>
            <ac:graphicFrameMk id="3789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3:31.566" v="1021"/>
          <ac:graphicFrameMkLst>
            <pc:docMk/>
            <pc:sldMk cId="3809046951" sldId="450"/>
            <ac:graphicFrameMk id="17510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3:18.034" v="1019"/>
          <ac:graphicFrameMkLst>
            <pc:docMk/>
            <pc:sldMk cId="3809046951" sldId="450"/>
            <ac:graphicFrameMk id="175108" creationId="{00000000-0000-0000-0000-000000000000}"/>
          </ac:graphicFrameMkLst>
        </pc:graphicFrameChg>
      </pc:sldChg>
      <pc:sldChg chg="add">
        <pc:chgData name="CAI JUN" userId="08ce88e1165b00db" providerId="LiveId" clId="{45EAB120-198E-4E81-BB32-A089BAFD24EA}" dt="2020-06-02T09:23:47.875" v="1593"/>
        <pc:sldMkLst>
          <pc:docMk/>
          <pc:sldMk cId="2150846739" sldId="451"/>
        </pc:sldMkLst>
        <pc:spChg chg="mod">
          <ac:chgData name="CAI JUN" userId="08ce88e1165b00db" providerId="LiveId" clId="{45EAB120-198E-4E81-BB32-A089BAFD24EA}" dt="2020-06-02T02:11:04.472" v="997"/>
          <ac:spMkLst>
            <pc:docMk/>
            <pc:sldMk cId="2150846739" sldId="451"/>
            <ac:spMk id="12" creationId="{FDAB866C-E730-46CF-B500-C0ABC870FB6B}"/>
          </ac:spMkLst>
        </pc:spChg>
        <pc:spChg chg="mod">
          <ac:chgData name="CAI JUN" userId="08ce88e1165b00db" providerId="LiveId" clId="{45EAB120-198E-4E81-BB32-A089BAFD24EA}" dt="2020-06-02T02:11:04.472" v="997"/>
          <ac:spMkLst>
            <pc:docMk/>
            <pc:sldMk cId="2150846739" sldId="451"/>
            <ac:spMk id="13" creationId="{468974CC-AFFE-48BD-B917-53ABEA05834F}"/>
          </ac:spMkLst>
        </pc:spChg>
        <pc:grpChg chg="add mod">
          <ac:chgData name="CAI JUN" userId="08ce88e1165b00db" providerId="LiveId" clId="{45EAB120-198E-4E81-BB32-A089BAFD24EA}" dt="2020-06-02T02:11:04.472" v="997"/>
          <ac:grpSpMkLst>
            <pc:docMk/>
            <pc:sldMk cId="2150846739" sldId="451"/>
            <ac:grpSpMk id="9" creationId="{B4BB084B-068D-4994-B4A5-D930D4F283CF}"/>
          </ac:grpSpMkLst>
        </pc:grpChg>
        <pc:grpChg chg="mod">
          <ac:chgData name="CAI JUN" userId="08ce88e1165b00db" providerId="LiveId" clId="{45EAB120-198E-4E81-BB32-A089BAFD24EA}" dt="2020-06-02T02:11:04.472" v="997"/>
          <ac:grpSpMkLst>
            <pc:docMk/>
            <pc:sldMk cId="2150846739" sldId="451"/>
            <ac:grpSpMk id="10" creationId="{A4AE167D-6E39-4BA4-B792-93008F237244}"/>
          </ac:grpSpMkLst>
        </pc:grpChg>
        <pc:grpChg chg="del">
          <ac:chgData name="CAI JUN" userId="08ce88e1165b00db" providerId="LiveId" clId="{45EAB120-198E-4E81-BB32-A089BAFD24EA}" dt="2020-06-02T02:11:03.972" v="996" actId="478"/>
          <ac:grpSpMkLst>
            <pc:docMk/>
            <pc:sldMk cId="2150846739" sldId="451"/>
            <ac:grpSpMk id="38916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2:11:04.472" v="997"/>
          <ac:graphicFrameMkLst>
            <pc:docMk/>
            <pc:sldMk cId="2150846739" sldId="451"/>
            <ac:graphicFrameMk id="11" creationId="{BB9B015D-8C4B-4489-B770-82A95CE7DEA7}"/>
          </ac:graphicFrameMkLst>
        </pc:graphicFrameChg>
        <pc:graphicFrameChg chg="del">
          <ac:chgData name="CAI JUN" userId="08ce88e1165b00db" providerId="LiveId" clId="{45EAB120-198E-4E81-BB32-A089BAFD24EA}" dt="2020-06-02T02:11:03.972" v="996" actId="478"/>
          <ac:graphicFrameMkLst>
            <pc:docMk/>
            <pc:sldMk cId="2150846739" sldId="451"/>
            <ac:graphicFrameMk id="3891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3:45.066" v="1023"/>
          <ac:graphicFrameMkLst>
            <pc:docMk/>
            <pc:sldMk cId="2150846739" sldId="451"/>
            <ac:graphicFrameMk id="20071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3:57.175" v="1036" actId="1036"/>
          <ac:graphicFrameMkLst>
            <pc:docMk/>
            <pc:sldMk cId="2150846739" sldId="451"/>
            <ac:graphicFrameMk id="200721" creationId="{00000000-0000-0000-0000-000000000000}"/>
          </ac:graphicFrameMkLst>
        </pc:graphicFrameChg>
      </pc:sldChg>
      <pc:sldChg chg="addSp delSp modSp del">
        <pc:chgData name="CAI JUN" userId="08ce88e1165b00db" providerId="LiveId" clId="{45EAB120-198E-4E81-BB32-A089BAFD24EA}" dt="2020-06-02T09:23:32.360" v="1592" actId="2696"/>
        <pc:sldMkLst>
          <pc:docMk/>
          <pc:sldMk cId="158185472" sldId="452"/>
        </pc:sldMkLst>
        <pc:spChg chg="mod">
          <ac:chgData name="CAI JUN" userId="08ce88e1165b00db" providerId="LiveId" clId="{45EAB120-198E-4E81-BB32-A089BAFD24EA}" dt="2020-06-02T02:11:10.612" v="999"/>
          <ac:spMkLst>
            <pc:docMk/>
            <pc:sldMk cId="158185472" sldId="452"/>
            <ac:spMk id="13" creationId="{F6CD3495-3F29-475B-8EC0-88773F9C7C1C}"/>
          </ac:spMkLst>
        </pc:spChg>
        <pc:spChg chg="mod">
          <ac:chgData name="CAI JUN" userId="08ce88e1165b00db" providerId="LiveId" clId="{45EAB120-198E-4E81-BB32-A089BAFD24EA}" dt="2020-06-02T02:11:10.612" v="999"/>
          <ac:spMkLst>
            <pc:docMk/>
            <pc:sldMk cId="158185472" sldId="452"/>
            <ac:spMk id="14" creationId="{0C588974-0FB4-464B-8FEE-B00A382736F4}"/>
          </ac:spMkLst>
        </pc:spChg>
        <pc:grpChg chg="add mod">
          <ac:chgData name="CAI JUN" userId="08ce88e1165b00db" providerId="LiveId" clId="{45EAB120-198E-4E81-BB32-A089BAFD24EA}" dt="2020-06-02T02:11:10.612" v="999"/>
          <ac:grpSpMkLst>
            <pc:docMk/>
            <pc:sldMk cId="158185472" sldId="452"/>
            <ac:grpSpMk id="10" creationId="{76BA515C-641A-42AB-95F2-4E400D6EC77C}"/>
          </ac:grpSpMkLst>
        </pc:grpChg>
        <pc:grpChg chg="mod">
          <ac:chgData name="CAI JUN" userId="08ce88e1165b00db" providerId="LiveId" clId="{45EAB120-198E-4E81-BB32-A089BAFD24EA}" dt="2020-06-02T02:11:10.612" v="999"/>
          <ac:grpSpMkLst>
            <pc:docMk/>
            <pc:sldMk cId="158185472" sldId="452"/>
            <ac:grpSpMk id="11" creationId="{EE958342-AB28-4222-8D59-91C36F7E13C2}"/>
          </ac:grpSpMkLst>
        </pc:grpChg>
        <pc:grpChg chg="del">
          <ac:chgData name="CAI JUN" userId="08ce88e1165b00db" providerId="LiveId" clId="{45EAB120-198E-4E81-BB32-A089BAFD24EA}" dt="2020-06-02T02:11:10.097" v="998" actId="478"/>
          <ac:grpSpMkLst>
            <pc:docMk/>
            <pc:sldMk cId="158185472" sldId="452"/>
            <ac:grpSpMk id="39939" creationId="{00000000-0000-0000-0000-000000000000}"/>
          </ac:grpSpMkLst>
        </pc:grpChg>
        <pc:graphicFrameChg chg="mod">
          <ac:chgData name="CAI JUN" userId="08ce88e1165b00db" providerId="LiveId" clId="{45EAB120-198E-4E81-BB32-A089BAFD24EA}" dt="2020-06-02T02:11:10.612" v="999"/>
          <ac:graphicFrameMkLst>
            <pc:docMk/>
            <pc:sldMk cId="158185472" sldId="452"/>
            <ac:graphicFrameMk id="12" creationId="{B9D9C32C-3055-44BE-8208-5FAAA9BDC35D}"/>
          </ac:graphicFrameMkLst>
        </pc:graphicFrameChg>
        <pc:graphicFrameChg chg="mod">
          <ac:chgData name="CAI JUN" userId="08ce88e1165b00db" providerId="LiveId" clId="{45EAB120-198E-4E81-BB32-A089BAFD24EA}" dt="2020-06-02T02:14:10.722" v="1039"/>
          <ac:graphicFrameMkLst>
            <pc:docMk/>
            <pc:sldMk cId="158185472" sldId="452"/>
            <ac:graphicFrameMk id="39938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4:17.722" v="1041"/>
          <ac:graphicFrameMkLst>
            <pc:docMk/>
            <pc:sldMk cId="158185472" sldId="452"/>
            <ac:graphicFrameMk id="3994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4:32.816" v="1044"/>
          <ac:graphicFrameMkLst>
            <pc:docMk/>
            <pc:sldMk cId="158185472" sldId="452"/>
            <ac:graphicFrameMk id="39942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1:10.097" v="998" actId="478"/>
          <ac:graphicFrameMkLst>
            <pc:docMk/>
            <pc:sldMk cId="158185472" sldId="452"/>
            <ac:graphicFrameMk id="39943" creationId="{00000000-0000-0000-0000-000000000000}"/>
          </ac:graphicFrameMkLst>
        </pc:graphicFrameChg>
      </pc:sldChg>
      <pc:sldChg chg="addSp modSp del mod">
        <pc:chgData name="CAI JUN" userId="08ce88e1165b00db" providerId="LiveId" clId="{45EAB120-198E-4E81-BB32-A089BAFD24EA}" dt="2020-06-02T09:11:35.617" v="1319" actId="2696"/>
        <pc:sldMkLst>
          <pc:docMk/>
          <pc:sldMk cId="639236292" sldId="453"/>
        </pc:sldMkLst>
        <pc:spChg chg="mod">
          <ac:chgData name="CAI JUN" userId="08ce88e1165b00db" providerId="LiveId" clId="{45EAB120-198E-4E81-BB32-A089BAFD24EA}" dt="2020-06-02T02:17:16.594" v="1106" actId="164"/>
          <ac:spMkLst>
            <pc:docMk/>
            <pc:sldMk cId="639236292" sldId="453"/>
            <ac:spMk id="40962" creationId="{00000000-0000-0000-0000-000000000000}"/>
          </ac:spMkLst>
        </pc:spChg>
        <pc:spChg chg="mod">
          <ac:chgData name="CAI JUN" userId="08ce88e1165b00db" providerId="LiveId" clId="{45EAB120-198E-4E81-BB32-A089BAFD24EA}" dt="2020-06-02T02:17:16.594" v="1106" actId="164"/>
          <ac:spMkLst>
            <pc:docMk/>
            <pc:sldMk cId="639236292" sldId="453"/>
            <ac:spMk id="40963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7:16.594" v="1106" actId="164"/>
          <ac:grpSpMkLst>
            <pc:docMk/>
            <pc:sldMk cId="639236292" sldId="453"/>
            <ac:grpSpMk id="4" creationId="{ED3902D1-6C13-4712-AC19-CB2E0A4EE65E}"/>
          </ac:grpSpMkLst>
        </pc:grpChg>
        <pc:graphicFrameChg chg="mod">
          <ac:chgData name="CAI JUN" userId="08ce88e1165b00db" providerId="LiveId" clId="{45EAB120-198E-4E81-BB32-A089BAFD24EA}" dt="2020-06-02T02:18:04.875" v="1116"/>
          <ac:graphicFrameMkLst>
            <pc:docMk/>
            <pc:sldMk cId="639236292" sldId="45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8:20.672" v="1119"/>
          <ac:graphicFrameMkLst>
            <pc:docMk/>
            <pc:sldMk cId="639236292" sldId="453"/>
            <ac:graphicFrameMk id="3" creationId="{00000000-0000-0000-0000-000000000000}"/>
          </ac:graphicFrameMkLst>
        </pc:graphicFrameChg>
        <pc:graphicFrameChg chg="mod modGraphic">
          <ac:chgData name="CAI JUN" userId="08ce88e1165b00db" providerId="LiveId" clId="{45EAB120-198E-4E81-BB32-A089BAFD24EA}" dt="2020-06-02T02:16:29.578" v="1095"/>
          <ac:graphicFrameMkLst>
            <pc:docMk/>
            <pc:sldMk cId="639236292" sldId="453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7:57.781" v="1114"/>
          <ac:graphicFrameMkLst>
            <pc:docMk/>
            <pc:sldMk cId="639236292" sldId="453"/>
            <ac:graphicFrameMk id="2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7:16.594" v="1106" actId="164"/>
          <ac:graphicFrameMkLst>
            <pc:docMk/>
            <pc:sldMk cId="639236292" sldId="453"/>
            <ac:graphicFrameMk id="4096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5:35.672" v="1072" actId="1035"/>
          <ac:graphicFrameMkLst>
            <pc:docMk/>
            <pc:sldMk cId="639236292" sldId="453"/>
            <ac:graphicFrameMk id="4098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5:45.641" v="1090" actId="14100"/>
          <ac:graphicFrameMkLst>
            <pc:docMk/>
            <pc:sldMk cId="639236292" sldId="453"/>
            <ac:graphicFrameMk id="40988" creationId="{00000000-0000-0000-0000-000000000000}"/>
          </ac:graphicFrameMkLst>
        </pc:graphicFrameChg>
      </pc:sldChg>
      <pc:sldChg chg="addSp delSp modSp add mod delAnim modAnim">
        <pc:chgData name="CAI JUN" userId="08ce88e1165b00db" providerId="LiveId" clId="{45EAB120-198E-4E81-BB32-A089BAFD24EA}" dt="2020-06-02T09:18:56.938" v="1531"/>
        <pc:sldMkLst>
          <pc:docMk/>
          <pc:sldMk cId="3048244208" sldId="454"/>
        </pc:sldMkLst>
        <pc:spChg chg="mod">
          <ac:chgData name="CAI JUN" userId="08ce88e1165b00db" providerId="LiveId" clId="{45EAB120-198E-4E81-BB32-A089BAFD24EA}" dt="2020-06-02T02:19:07.360" v="1128" actId="207"/>
          <ac:spMkLst>
            <pc:docMk/>
            <pc:sldMk cId="3048244208" sldId="454"/>
            <ac:spMk id="4" creationId="{00000000-0000-0000-0000-000000000000}"/>
          </ac:spMkLst>
        </pc:spChg>
        <pc:spChg chg="mod">
          <ac:chgData name="CAI JUN" userId="08ce88e1165b00db" providerId="LiveId" clId="{45EAB120-198E-4E81-BB32-A089BAFD24EA}" dt="2020-06-02T02:17:27.719" v="1108"/>
          <ac:spMkLst>
            <pc:docMk/>
            <pc:sldMk cId="3048244208" sldId="454"/>
            <ac:spMk id="15" creationId="{15480580-495D-400E-8C28-6FBBAE5BDED7}"/>
          </ac:spMkLst>
        </pc:spChg>
        <pc:spChg chg="mod">
          <ac:chgData name="CAI JUN" userId="08ce88e1165b00db" providerId="LiveId" clId="{45EAB120-198E-4E81-BB32-A089BAFD24EA}" dt="2020-06-02T02:17:27.719" v="1108"/>
          <ac:spMkLst>
            <pc:docMk/>
            <pc:sldMk cId="3048244208" sldId="454"/>
            <ac:spMk id="16" creationId="{C0D2FACA-5627-47F4-9746-D01C2E8F91B7}"/>
          </ac:spMkLst>
        </pc:spChg>
        <pc:spChg chg="del">
          <ac:chgData name="CAI JUN" userId="08ce88e1165b00db" providerId="LiveId" clId="{45EAB120-198E-4E81-BB32-A089BAFD24EA}" dt="2020-06-02T02:17:27.203" v="1107" actId="478"/>
          <ac:spMkLst>
            <pc:docMk/>
            <pc:sldMk cId="3048244208" sldId="454"/>
            <ac:spMk id="41987" creationId="{00000000-0000-0000-0000-000000000000}"/>
          </ac:spMkLst>
        </pc:spChg>
        <pc:spChg chg="del">
          <ac:chgData name="CAI JUN" userId="08ce88e1165b00db" providerId="LiveId" clId="{45EAB120-198E-4E81-BB32-A089BAFD24EA}" dt="2020-06-02T02:17:27.203" v="1107" actId="478"/>
          <ac:spMkLst>
            <pc:docMk/>
            <pc:sldMk cId="3048244208" sldId="454"/>
            <ac:spMk id="41988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7:27.719" v="1108"/>
          <ac:grpSpMkLst>
            <pc:docMk/>
            <pc:sldMk cId="3048244208" sldId="454"/>
            <ac:grpSpMk id="14" creationId="{F98ED8E7-7D63-4EBF-926A-D0A076B9AE46}"/>
          </ac:grpSpMkLst>
        </pc:grpChg>
        <pc:graphicFrameChg chg="del mod">
          <ac:chgData name="CAI JUN" userId="08ce88e1165b00db" providerId="LiveId" clId="{45EAB120-198E-4E81-BB32-A089BAFD24EA}" dt="2020-06-02T09:17:41.172" v="1345" actId="478"/>
          <ac:graphicFrameMkLst>
            <pc:docMk/>
            <pc:sldMk cId="3048244208" sldId="454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9:18:41.563" v="1529" actId="14100"/>
          <ac:graphicFrameMkLst>
            <pc:docMk/>
            <pc:sldMk cId="3048244208" sldId="454"/>
            <ac:graphicFrameMk id="3" creationId="{00000000-0000-0000-0000-000000000000}"/>
          </ac:graphicFrameMkLst>
        </pc:graphicFrameChg>
        <pc:graphicFrameChg chg="add mod">
          <ac:chgData name="CAI JUN" userId="08ce88e1165b00db" providerId="LiveId" clId="{45EAB120-198E-4E81-BB32-A089BAFD24EA}" dt="2020-06-02T09:18:20.703" v="1505" actId="1035"/>
          <ac:graphicFrameMkLst>
            <pc:docMk/>
            <pc:sldMk cId="3048244208" sldId="454"/>
            <ac:graphicFrameMk id="5" creationId="{A20F965D-9B73-476E-88B8-BAAA4DB0C279}"/>
          </ac:graphicFrameMkLst>
        </pc:graphicFrameChg>
        <pc:graphicFrameChg chg="del">
          <ac:chgData name="CAI JUN" userId="08ce88e1165b00db" providerId="LiveId" clId="{45EAB120-198E-4E81-BB32-A089BAFD24EA}" dt="2020-06-02T02:17:27.203" v="1107" actId="478"/>
          <ac:graphicFrameMkLst>
            <pc:docMk/>
            <pc:sldMk cId="3048244208" sldId="454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7:27.719" v="1108"/>
          <ac:graphicFrameMkLst>
            <pc:docMk/>
            <pc:sldMk cId="3048244208" sldId="454"/>
            <ac:graphicFrameMk id="17" creationId="{FF3965FD-5BF7-4D9F-9E64-97335420713F}"/>
          </ac:graphicFrameMkLst>
        </pc:graphicFrameChg>
        <pc:graphicFrameChg chg="add mod">
          <ac:chgData name="CAI JUN" userId="08ce88e1165b00db" providerId="LiveId" clId="{45EAB120-198E-4E81-BB32-A089BAFD24EA}" dt="2020-06-02T02:17:27.719" v="1108"/>
          <ac:graphicFrameMkLst>
            <pc:docMk/>
            <pc:sldMk cId="3048244208" sldId="454"/>
            <ac:graphicFrameMk id="18" creationId="{0D4FE40D-CCBD-410B-85D2-5C1795F141F1}"/>
          </ac:graphicFrameMkLst>
        </pc:graphicFrameChg>
        <pc:graphicFrameChg chg="add mod">
          <ac:chgData name="CAI JUN" userId="08ce88e1165b00db" providerId="LiveId" clId="{45EAB120-198E-4E81-BB32-A089BAFD24EA}" dt="2020-06-02T02:17:27.719" v="1108"/>
          <ac:graphicFrameMkLst>
            <pc:docMk/>
            <pc:sldMk cId="3048244208" sldId="454"/>
            <ac:graphicFrameMk id="19" creationId="{2DF75AFE-1D93-4A28-85B8-9C93ED563951}"/>
          </ac:graphicFrameMkLst>
        </pc:graphicFrameChg>
        <pc:graphicFrameChg chg="add mod">
          <ac:chgData name="CAI JUN" userId="08ce88e1165b00db" providerId="LiveId" clId="{45EAB120-198E-4E81-BB32-A089BAFD24EA}" dt="2020-06-02T02:17:27.719" v="1108"/>
          <ac:graphicFrameMkLst>
            <pc:docMk/>
            <pc:sldMk cId="3048244208" sldId="454"/>
            <ac:graphicFrameMk id="20" creationId="{860926D5-E706-4812-A080-8C02A14A133D}"/>
          </ac:graphicFrameMkLst>
        </pc:graphicFrameChg>
        <pc:graphicFrameChg chg="del">
          <ac:chgData name="CAI JUN" userId="08ce88e1165b00db" providerId="LiveId" clId="{45EAB120-198E-4E81-BB32-A089BAFD24EA}" dt="2020-06-02T02:17:27.203" v="1107" actId="478"/>
          <ac:graphicFrameMkLst>
            <pc:docMk/>
            <pc:sldMk cId="3048244208" sldId="454"/>
            <ac:graphicFrameMk id="4198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27.203" v="1107" actId="478"/>
          <ac:graphicFrameMkLst>
            <pc:docMk/>
            <pc:sldMk cId="3048244208" sldId="454"/>
            <ac:graphicFrameMk id="4201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27.203" v="1107" actId="478"/>
          <ac:graphicFrameMkLst>
            <pc:docMk/>
            <pc:sldMk cId="3048244208" sldId="454"/>
            <ac:graphicFrameMk id="42012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9:18:56.938" v="1531"/>
          <ac:graphicFrameMkLst>
            <pc:docMk/>
            <pc:sldMk cId="3048244208" sldId="454"/>
            <ac:graphicFrameMk id="300041" creationId="{00000000-0000-0000-0000-000000000000}"/>
          </ac:graphicFrameMkLst>
        </pc:graphicFrameChg>
      </pc:sldChg>
      <pc:sldChg chg="modSp add mod">
        <pc:chgData name="CAI JUN" userId="08ce88e1165b00db" providerId="LiveId" clId="{45EAB120-198E-4E81-BB32-A089BAFD24EA}" dt="2020-06-02T09:21:15.532" v="1587" actId="1076"/>
        <pc:sldMkLst>
          <pc:docMk/>
          <pc:sldMk cId="1083876932" sldId="455"/>
        </pc:sldMkLst>
        <pc:spChg chg="mod">
          <ac:chgData name="CAI JUN" userId="08ce88e1165b00db" providerId="LiveId" clId="{45EAB120-198E-4E81-BB32-A089BAFD24EA}" dt="2020-06-02T02:17:35.328" v="1110"/>
          <ac:spMkLst>
            <pc:docMk/>
            <pc:sldMk cId="1083876932" sldId="455"/>
            <ac:spMk id="14" creationId="{C9AADEF4-CCBF-4AB2-A8EA-471539F32FCC}"/>
          </ac:spMkLst>
        </pc:spChg>
        <pc:spChg chg="mod">
          <ac:chgData name="CAI JUN" userId="08ce88e1165b00db" providerId="LiveId" clId="{45EAB120-198E-4E81-BB32-A089BAFD24EA}" dt="2020-06-02T02:17:35.328" v="1110"/>
          <ac:spMkLst>
            <pc:docMk/>
            <pc:sldMk cId="1083876932" sldId="455"/>
            <ac:spMk id="15" creationId="{62BC942E-76B1-4B99-A73F-A1AC13A89CF4}"/>
          </ac:spMkLst>
        </pc:spChg>
        <pc:spChg chg="del">
          <ac:chgData name="CAI JUN" userId="08ce88e1165b00db" providerId="LiveId" clId="{45EAB120-198E-4E81-BB32-A089BAFD24EA}" dt="2020-06-02T02:17:34.766" v="1109" actId="478"/>
          <ac:spMkLst>
            <pc:docMk/>
            <pc:sldMk cId="1083876932" sldId="455"/>
            <ac:spMk id="43013" creationId="{00000000-0000-0000-0000-000000000000}"/>
          </ac:spMkLst>
        </pc:spChg>
        <pc:spChg chg="del">
          <ac:chgData name="CAI JUN" userId="08ce88e1165b00db" providerId="LiveId" clId="{45EAB120-198E-4E81-BB32-A089BAFD24EA}" dt="2020-06-02T02:17:34.766" v="1109" actId="478"/>
          <ac:spMkLst>
            <pc:docMk/>
            <pc:sldMk cId="1083876932" sldId="455"/>
            <ac:spMk id="43039" creationId="{00000000-0000-0000-0000-000000000000}"/>
          </ac:spMkLst>
        </pc:spChg>
        <pc:spChg chg="mod">
          <ac:chgData name="CAI JUN" userId="08ce88e1165b00db" providerId="LiveId" clId="{45EAB120-198E-4E81-BB32-A089BAFD24EA}" dt="2020-06-02T09:19:54.875" v="1534" actId="1076"/>
          <ac:spMkLst>
            <pc:docMk/>
            <pc:sldMk cId="1083876932" sldId="455"/>
            <ac:spMk id="43040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7:35.328" v="1110"/>
          <ac:grpSpMkLst>
            <pc:docMk/>
            <pc:sldMk cId="1083876932" sldId="455"/>
            <ac:grpSpMk id="13" creationId="{E9A4E5AF-4242-4FB3-9981-F7F4EE09C450}"/>
          </ac:grpSpMkLst>
        </pc:grpChg>
        <pc:graphicFrameChg chg="mod">
          <ac:chgData name="CAI JUN" userId="08ce88e1165b00db" providerId="LiveId" clId="{45EAB120-198E-4E81-BB32-A089BAFD24EA}" dt="2020-06-02T02:17:35.328" v="1110"/>
          <ac:graphicFrameMkLst>
            <pc:docMk/>
            <pc:sldMk cId="1083876932" sldId="455"/>
            <ac:graphicFrameMk id="16" creationId="{9CD9F512-E65D-4419-BEEB-73B67088B291}"/>
          </ac:graphicFrameMkLst>
        </pc:graphicFrameChg>
        <pc:graphicFrameChg chg="add mod">
          <ac:chgData name="CAI JUN" userId="08ce88e1165b00db" providerId="LiveId" clId="{45EAB120-198E-4E81-BB32-A089BAFD24EA}" dt="2020-06-02T02:17:35.328" v="1110"/>
          <ac:graphicFrameMkLst>
            <pc:docMk/>
            <pc:sldMk cId="1083876932" sldId="455"/>
            <ac:graphicFrameMk id="17" creationId="{A4CAA6EC-F3EF-4831-94ED-CBE72E7D26A2}"/>
          </ac:graphicFrameMkLst>
        </pc:graphicFrameChg>
        <pc:graphicFrameChg chg="del">
          <ac:chgData name="CAI JUN" userId="08ce88e1165b00db" providerId="LiveId" clId="{45EAB120-198E-4E81-BB32-A089BAFD24EA}" dt="2020-06-02T02:17:34.766" v="1109" actId="478"/>
          <ac:graphicFrameMkLst>
            <pc:docMk/>
            <pc:sldMk cId="1083876932" sldId="455"/>
            <ac:graphicFrameMk id="18" creationId="{00000000-0000-0000-0000-000000000000}"/>
          </ac:graphicFrameMkLst>
        </pc:graphicFrameChg>
        <pc:graphicFrameChg chg="add mod">
          <ac:chgData name="CAI JUN" userId="08ce88e1165b00db" providerId="LiveId" clId="{45EAB120-198E-4E81-BB32-A089BAFD24EA}" dt="2020-06-02T02:17:35.328" v="1110"/>
          <ac:graphicFrameMkLst>
            <pc:docMk/>
            <pc:sldMk cId="1083876932" sldId="455"/>
            <ac:graphicFrameMk id="19" creationId="{EC3B0B91-91D9-470E-B2B4-D2596F97EBB1}"/>
          </ac:graphicFrameMkLst>
        </pc:graphicFrameChg>
        <pc:graphicFrameChg chg="add mod">
          <ac:chgData name="CAI JUN" userId="08ce88e1165b00db" providerId="LiveId" clId="{45EAB120-198E-4E81-BB32-A089BAFD24EA}" dt="2020-06-02T02:17:35.328" v="1110"/>
          <ac:graphicFrameMkLst>
            <pc:docMk/>
            <pc:sldMk cId="1083876932" sldId="455"/>
            <ac:graphicFrameMk id="20" creationId="{8FC2CEF7-BD9F-434C-826B-94BD7B89AD3B}"/>
          </ac:graphicFrameMkLst>
        </pc:graphicFrameChg>
        <pc:graphicFrameChg chg="mod">
          <ac:chgData name="CAI JUN" userId="08ce88e1165b00db" providerId="LiveId" clId="{45EAB120-198E-4E81-BB32-A089BAFD24EA}" dt="2020-06-02T09:21:15.532" v="1587" actId="1076"/>
          <ac:graphicFrameMkLst>
            <pc:docMk/>
            <pc:sldMk cId="1083876932" sldId="455"/>
            <ac:graphicFrameMk id="4301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9:20:02.766" v="1547" actId="1035"/>
          <ac:graphicFrameMkLst>
            <pc:docMk/>
            <pc:sldMk cId="1083876932" sldId="455"/>
            <ac:graphicFrameMk id="4301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34.766" v="1109" actId="478"/>
          <ac:graphicFrameMkLst>
            <pc:docMk/>
            <pc:sldMk cId="1083876932" sldId="455"/>
            <ac:graphicFrameMk id="4301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34.766" v="1109" actId="478"/>
          <ac:graphicFrameMkLst>
            <pc:docMk/>
            <pc:sldMk cId="1083876932" sldId="455"/>
            <ac:graphicFrameMk id="43036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34.766" v="1109" actId="478"/>
          <ac:graphicFrameMkLst>
            <pc:docMk/>
            <pc:sldMk cId="1083876932" sldId="455"/>
            <ac:graphicFrameMk id="43037" creationId="{00000000-0000-0000-0000-000000000000}"/>
          </ac:graphicFrameMkLst>
        </pc:graphicFrameChg>
      </pc:sldChg>
      <pc:sldChg chg="addSp delSp modSp del mod">
        <pc:chgData name="CAI JUN" userId="08ce88e1165b00db" providerId="LiveId" clId="{45EAB120-198E-4E81-BB32-A089BAFD24EA}" dt="2020-06-02T09:23:32.360" v="1592" actId="2696"/>
        <pc:sldMkLst>
          <pc:docMk/>
          <pc:sldMk cId="2282497873" sldId="456"/>
        </pc:sldMkLst>
        <pc:spChg chg="mod">
          <ac:chgData name="CAI JUN" userId="08ce88e1165b00db" providerId="LiveId" clId="{45EAB120-198E-4E81-BB32-A089BAFD24EA}" dt="2020-06-02T02:10:50.237" v="993"/>
          <ac:spMkLst>
            <pc:docMk/>
            <pc:sldMk cId="2282497873" sldId="456"/>
            <ac:spMk id="14" creationId="{9DBF531A-0DA9-4612-B094-F63DE6B0E57B}"/>
          </ac:spMkLst>
        </pc:spChg>
        <pc:spChg chg="mod">
          <ac:chgData name="CAI JUN" userId="08ce88e1165b00db" providerId="LiveId" clId="{45EAB120-198E-4E81-BB32-A089BAFD24EA}" dt="2020-06-02T02:10:50.237" v="993"/>
          <ac:spMkLst>
            <pc:docMk/>
            <pc:sldMk cId="2282497873" sldId="456"/>
            <ac:spMk id="15" creationId="{45239F13-E65C-4324-8126-B5034F15AE07}"/>
          </ac:spMkLst>
        </pc:spChg>
        <pc:grpChg chg="add mod">
          <ac:chgData name="CAI JUN" userId="08ce88e1165b00db" providerId="LiveId" clId="{45EAB120-198E-4E81-BB32-A089BAFD24EA}" dt="2020-06-02T02:10:50.237" v="993"/>
          <ac:grpSpMkLst>
            <pc:docMk/>
            <pc:sldMk cId="2282497873" sldId="456"/>
            <ac:grpSpMk id="11" creationId="{3408DA98-944C-4D43-BBCB-E7C441E10CF9}"/>
          </ac:grpSpMkLst>
        </pc:grpChg>
        <pc:grpChg chg="mod">
          <ac:chgData name="CAI JUN" userId="08ce88e1165b00db" providerId="LiveId" clId="{45EAB120-198E-4E81-BB32-A089BAFD24EA}" dt="2020-06-02T02:10:50.237" v="993"/>
          <ac:grpSpMkLst>
            <pc:docMk/>
            <pc:sldMk cId="2282497873" sldId="456"/>
            <ac:grpSpMk id="12" creationId="{B438FE6A-4CC7-4197-BB40-6EE668BB6AB8}"/>
          </ac:grpSpMkLst>
        </pc:grpChg>
        <pc:grpChg chg="del">
          <ac:chgData name="CAI JUN" userId="08ce88e1165b00db" providerId="LiveId" clId="{45EAB120-198E-4E81-BB32-A089BAFD24EA}" dt="2020-06-02T02:10:49.691" v="992" actId="478"/>
          <ac:grpSpMkLst>
            <pc:docMk/>
            <pc:sldMk cId="2282497873" sldId="456"/>
            <ac:grpSpMk id="36866" creationId="{00000000-0000-0000-0000-000000000000}"/>
          </ac:grpSpMkLst>
        </pc:grpChg>
        <pc:graphicFrameChg chg="modGraphic">
          <ac:chgData name="CAI JUN" userId="08ce88e1165b00db" providerId="LiveId" clId="{45EAB120-198E-4E81-BB32-A089BAFD24EA}" dt="2020-06-02T02:12:13.909" v="1009" actId="207"/>
          <ac:graphicFrameMkLst>
            <pc:docMk/>
            <pc:sldMk cId="2282497873" sldId="456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0:50.237" v="993"/>
          <ac:graphicFrameMkLst>
            <pc:docMk/>
            <pc:sldMk cId="2282497873" sldId="456"/>
            <ac:graphicFrameMk id="13" creationId="{5500A72F-7AA9-4A03-851E-ED2103F8D353}"/>
          </ac:graphicFrameMkLst>
        </pc:graphicFrameChg>
        <pc:graphicFrameChg chg="add mod">
          <ac:chgData name="CAI JUN" userId="08ce88e1165b00db" providerId="LiveId" clId="{45EAB120-198E-4E81-BB32-A089BAFD24EA}" dt="2020-06-02T02:11:50.034" v="1006" actId="1076"/>
          <ac:graphicFrameMkLst>
            <pc:docMk/>
            <pc:sldMk cId="2282497873" sldId="456"/>
            <ac:graphicFrameMk id="16" creationId="{7D2D9252-B1CD-4E29-A5AF-D5057B94B427}"/>
          </ac:graphicFrameMkLst>
        </pc:graphicFrameChg>
        <pc:graphicFrameChg chg="del">
          <ac:chgData name="CAI JUN" userId="08ce88e1165b00db" providerId="LiveId" clId="{45EAB120-198E-4E81-BB32-A089BAFD24EA}" dt="2020-06-02T02:10:49.691" v="992" actId="478"/>
          <ac:graphicFrameMkLst>
            <pc:docMk/>
            <pc:sldMk cId="2282497873" sldId="456"/>
            <ac:graphicFrameMk id="36867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2:23.081" v="1011"/>
          <ac:graphicFrameMkLst>
            <pc:docMk/>
            <pc:sldMk cId="2282497873" sldId="456"/>
            <ac:graphicFrameMk id="36889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2:32.081" v="1013"/>
          <ac:graphicFrameMkLst>
            <pc:docMk/>
            <pc:sldMk cId="2282497873" sldId="456"/>
            <ac:graphicFrameMk id="36890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1:46.956" v="1004" actId="478"/>
          <ac:graphicFrameMkLst>
            <pc:docMk/>
            <pc:sldMk cId="2282497873" sldId="456"/>
            <ac:graphicFrameMk id="36891" creationId="{00000000-0000-0000-0000-000000000000}"/>
          </ac:graphicFrameMkLst>
        </pc:graphicFrameChg>
      </pc:sldChg>
      <pc:sldChg chg="addSp delSp modSp del">
        <pc:chgData name="CAI JUN" userId="08ce88e1165b00db" providerId="LiveId" clId="{45EAB120-198E-4E81-BB32-A089BAFD24EA}" dt="2020-06-02T09:11:35.617" v="1319" actId="2696"/>
        <pc:sldMkLst>
          <pc:docMk/>
          <pc:sldMk cId="1575129540" sldId="457"/>
        </pc:sldMkLst>
        <pc:spChg chg="mod">
          <ac:chgData name="CAI JUN" userId="08ce88e1165b00db" providerId="LiveId" clId="{45EAB120-198E-4E81-BB32-A089BAFD24EA}" dt="2020-06-02T02:17:43.578" v="1112"/>
          <ac:spMkLst>
            <pc:docMk/>
            <pc:sldMk cId="1575129540" sldId="457"/>
            <ac:spMk id="16" creationId="{4F68A0AB-9965-4625-8F74-30CF777D341B}"/>
          </ac:spMkLst>
        </pc:spChg>
        <pc:spChg chg="mod">
          <ac:chgData name="CAI JUN" userId="08ce88e1165b00db" providerId="LiveId" clId="{45EAB120-198E-4E81-BB32-A089BAFD24EA}" dt="2020-06-02T02:17:43.578" v="1112"/>
          <ac:spMkLst>
            <pc:docMk/>
            <pc:sldMk cId="1575129540" sldId="457"/>
            <ac:spMk id="17" creationId="{D30A2C0E-0A87-4454-A42D-A7877251C1CF}"/>
          </ac:spMkLst>
        </pc:spChg>
        <pc:spChg chg="del">
          <ac:chgData name="CAI JUN" userId="08ce88e1165b00db" providerId="LiveId" clId="{45EAB120-198E-4E81-BB32-A089BAFD24EA}" dt="2020-06-02T02:17:43.032" v="1111" actId="478"/>
          <ac:spMkLst>
            <pc:docMk/>
            <pc:sldMk cId="1575129540" sldId="457"/>
            <ac:spMk id="44035" creationId="{00000000-0000-0000-0000-000000000000}"/>
          </ac:spMkLst>
        </pc:spChg>
        <pc:spChg chg="del">
          <ac:chgData name="CAI JUN" userId="08ce88e1165b00db" providerId="LiveId" clId="{45EAB120-198E-4E81-BB32-A089BAFD24EA}" dt="2020-06-02T02:17:43.032" v="1111" actId="478"/>
          <ac:spMkLst>
            <pc:docMk/>
            <pc:sldMk cId="1575129540" sldId="457"/>
            <ac:spMk id="44036" creationId="{00000000-0000-0000-0000-000000000000}"/>
          </ac:spMkLst>
        </pc:spChg>
        <pc:grpChg chg="add mod">
          <ac:chgData name="CAI JUN" userId="08ce88e1165b00db" providerId="LiveId" clId="{45EAB120-198E-4E81-BB32-A089BAFD24EA}" dt="2020-06-02T02:17:43.578" v="1112"/>
          <ac:grpSpMkLst>
            <pc:docMk/>
            <pc:sldMk cId="1575129540" sldId="457"/>
            <ac:grpSpMk id="15" creationId="{1267B336-94D2-4EB1-858E-5AA5FB5201AE}"/>
          </ac:grpSpMkLst>
        </pc:grpChg>
        <pc:graphicFrameChg chg="del">
          <ac:chgData name="CAI JUN" userId="08ce88e1165b00db" providerId="LiveId" clId="{45EAB120-198E-4E81-BB32-A089BAFD24EA}" dt="2020-06-02T02:17:43.032" v="1111" actId="478"/>
          <ac:graphicFrameMkLst>
            <pc:docMk/>
            <pc:sldMk cId="1575129540" sldId="457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7:43.578" v="1112"/>
          <ac:graphicFrameMkLst>
            <pc:docMk/>
            <pc:sldMk cId="1575129540" sldId="457"/>
            <ac:graphicFrameMk id="18" creationId="{C0076119-7CFD-4819-ABCD-DCB5688D21AE}"/>
          </ac:graphicFrameMkLst>
        </pc:graphicFrameChg>
        <pc:graphicFrameChg chg="add mod">
          <ac:chgData name="CAI JUN" userId="08ce88e1165b00db" providerId="LiveId" clId="{45EAB120-198E-4E81-BB32-A089BAFD24EA}" dt="2020-06-02T02:17:43.578" v="1112"/>
          <ac:graphicFrameMkLst>
            <pc:docMk/>
            <pc:sldMk cId="1575129540" sldId="457"/>
            <ac:graphicFrameMk id="19" creationId="{CC2AED30-9408-4166-9756-2B0D76636862}"/>
          </ac:graphicFrameMkLst>
        </pc:graphicFrameChg>
        <pc:graphicFrameChg chg="add mod">
          <ac:chgData name="CAI JUN" userId="08ce88e1165b00db" providerId="LiveId" clId="{45EAB120-198E-4E81-BB32-A089BAFD24EA}" dt="2020-06-02T02:17:43.578" v="1112"/>
          <ac:graphicFrameMkLst>
            <pc:docMk/>
            <pc:sldMk cId="1575129540" sldId="457"/>
            <ac:graphicFrameMk id="20" creationId="{8363ADE2-1530-4959-B14F-17207422F639}"/>
          </ac:graphicFrameMkLst>
        </pc:graphicFrameChg>
        <pc:graphicFrameChg chg="add mod">
          <ac:chgData name="CAI JUN" userId="08ce88e1165b00db" providerId="LiveId" clId="{45EAB120-198E-4E81-BB32-A089BAFD24EA}" dt="2020-06-02T02:17:43.578" v="1112"/>
          <ac:graphicFrameMkLst>
            <pc:docMk/>
            <pc:sldMk cId="1575129540" sldId="457"/>
            <ac:graphicFrameMk id="21" creationId="{82893463-8484-4AD6-8DFD-30E73697934F}"/>
          </ac:graphicFrameMkLst>
        </pc:graphicFrameChg>
        <pc:graphicFrameChg chg="mod">
          <ac:chgData name="CAI JUN" userId="08ce88e1165b00db" providerId="LiveId" clId="{45EAB120-198E-4E81-BB32-A089BAFD24EA}" dt="2020-06-02T02:20:02.297" v="1157"/>
          <ac:graphicFrameMkLst>
            <pc:docMk/>
            <pc:sldMk cId="1575129540" sldId="457"/>
            <ac:graphicFrameMk id="4403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43.032" v="1111" actId="478"/>
          <ac:graphicFrameMkLst>
            <pc:docMk/>
            <pc:sldMk cId="1575129540" sldId="457"/>
            <ac:graphicFrameMk id="44037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43.032" v="1111" actId="478"/>
          <ac:graphicFrameMkLst>
            <pc:docMk/>
            <pc:sldMk cId="1575129540" sldId="457"/>
            <ac:graphicFrameMk id="44059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2:17:43.032" v="1111" actId="478"/>
          <ac:graphicFrameMkLst>
            <pc:docMk/>
            <pc:sldMk cId="1575129540" sldId="457"/>
            <ac:graphicFrameMk id="44060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19:54.656" v="1155"/>
          <ac:graphicFrameMkLst>
            <pc:docMk/>
            <pc:sldMk cId="1575129540" sldId="457"/>
            <ac:graphicFrameMk id="44061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20:12.406" v="1159"/>
          <ac:graphicFrameMkLst>
            <pc:docMk/>
            <pc:sldMk cId="1575129540" sldId="457"/>
            <ac:graphicFrameMk id="44064" creationId="{00000000-0000-0000-0000-000000000000}"/>
          </ac:graphicFrameMkLst>
        </pc:graphicFrameChg>
        <pc:graphicFrameChg chg="mod">
          <ac:chgData name="CAI JUN" userId="08ce88e1165b00db" providerId="LiveId" clId="{45EAB120-198E-4E81-BB32-A089BAFD24EA}" dt="2020-06-02T02:20:21.125" v="1161"/>
          <ac:graphicFrameMkLst>
            <pc:docMk/>
            <pc:sldMk cId="1575129540" sldId="457"/>
            <ac:graphicFrameMk id="44065" creationId="{00000000-0000-0000-0000-000000000000}"/>
          </ac:graphicFrameMkLst>
        </pc:graphicFrameChg>
      </pc:sldChg>
      <pc:sldChg chg="delSp add del mod">
        <pc:chgData name="CAI JUN" userId="08ce88e1165b00db" providerId="LiveId" clId="{45EAB120-198E-4E81-BB32-A089BAFD24EA}" dt="2020-06-02T09:03:00.240" v="1260" actId="47"/>
        <pc:sldMkLst>
          <pc:docMk/>
          <pc:sldMk cId="1550295578" sldId="471"/>
        </pc:sldMkLst>
        <pc:spChg chg="del">
          <ac:chgData name="CAI JUN" userId="08ce88e1165b00db" providerId="LiveId" clId="{45EAB120-198E-4E81-BB32-A089BAFD24EA}" dt="2020-06-02T09:01:47.271" v="1238" actId="478"/>
          <ac:spMkLst>
            <pc:docMk/>
            <pc:sldMk cId="1550295578" sldId="471"/>
            <ac:spMk id="166914" creationId="{00000000-0000-0000-0000-000000000000}"/>
          </ac:spMkLst>
        </pc:spChg>
        <pc:graphicFrameChg chg="del">
          <ac:chgData name="CAI JUN" userId="08ce88e1165b00db" providerId="LiveId" clId="{45EAB120-198E-4E81-BB32-A089BAFD24EA}" dt="2020-06-02T09:02:25.990" v="1256" actId="478"/>
          <ac:graphicFrameMkLst>
            <pc:docMk/>
            <pc:sldMk cId="1550295578" sldId="471"/>
            <ac:graphicFrameMk id="14341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9:02:56.881" v="1259" actId="21"/>
          <ac:graphicFrameMkLst>
            <pc:docMk/>
            <pc:sldMk cId="1550295578" sldId="471"/>
            <ac:graphicFrameMk id="14343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9:02:56.881" v="1259" actId="21"/>
          <ac:graphicFrameMkLst>
            <pc:docMk/>
            <pc:sldMk cId="1550295578" sldId="471"/>
            <ac:graphicFrameMk id="14344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9:02:56.881" v="1259" actId="21"/>
          <ac:graphicFrameMkLst>
            <pc:docMk/>
            <pc:sldMk cId="1550295578" sldId="471"/>
            <ac:graphicFrameMk id="14345" creationId="{00000000-0000-0000-0000-000000000000}"/>
          </ac:graphicFrameMkLst>
        </pc:graphicFrameChg>
        <pc:graphicFrameChg chg="del">
          <ac:chgData name="CAI JUN" userId="08ce88e1165b00db" providerId="LiveId" clId="{45EAB120-198E-4E81-BB32-A089BAFD24EA}" dt="2020-06-02T09:02:56.881" v="1259" actId="21"/>
          <ac:graphicFrameMkLst>
            <pc:docMk/>
            <pc:sldMk cId="1550295578" sldId="471"/>
            <ac:graphicFrameMk id="14346" creationId="{00000000-0000-0000-0000-000000000000}"/>
          </ac:graphicFrameMkLst>
        </pc:graphicFrameChg>
      </pc:sldChg>
    </pc:docChg>
  </pc:docChgLst>
  <pc:docChgLst>
    <pc:chgData name="Jun Cai" userId="57e790d697ad4281" providerId="LiveId" clId="{19E3C472-E503-49E6-87E2-F190BD8A822D}"/>
    <pc:docChg chg="custSel modSld">
      <pc:chgData name="Jun Cai" userId="57e790d697ad4281" providerId="LiveId" clId="{19E3C472-E503-49E6-87E2-F190BD8A822D}" dt="2020-05-29T04:49:47.872" v="1324" actId="1037"/>
      <pc:docMkLst>
        <pc:docMk/>
      </pc:docMkLst>
      <pc:sldChg chg="modSp">
        <pc:chgData name="Jun Cai" userId="57e790d697ad4281" providerId="LiveId" clId="{19E3C472-E503-49E6-87E2-F190BD8A822D}" dt="2020-05-29T04:06:41.591" v="459"/>
        <pc:sldMkLst>
          <pc:docMk/>
          <pc:sldMk cId="0" sldId="418"/>
        </pc:sldMkLst>
        <pc:graphicFrameChg chg="mod">
          <ac:chgData name="Jun Cai" userId="57e790d697ad4281" providerId="LiveId" clId="{19E3C472-E503-49E6-87E2-F190BD8A822D}" dt="2020-05-29T04:06:41.591" v="459"/>
          <ac:graphicFrameMkLst>
            <pc:docMk/>
            <pc:sldMk cId="0" sldId="418"/>
            <ac:graphicFrameMk id="2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26:50.675" v="538"/>
        <pc:sldMkLst>
          <pc:docMk/>
          <pc:sldMk cId="0" sldId="419"/>
        </pc:sldMkLst>
        <pc:spChg chg="mod">
          <ac:chgData name="Jun Cai" userId="57e790d697ad4281" providerId="LiveId" clId="{19E3C472-E503-49E6-87E2-F190BD8A822D}" dt="2020-05-29T04:07:28.458" v="465"/>
          <ac:spMkLst>
            <pc:docMk/>
            <pc:sldMk cId="0" sldId="419"/>
            <ac:spMk id="5132" creationId="{00000000-0000-0000-0000-000000000000}"/>
          </ac:spMkLst>
        </pc:spChg>
        <pc:spChg chg="mod">
          <ac:chgData name="Jun Cai" userId="57e790d697ad4281" providerId="LiveId" clId="{19E3C472-E503-49E6-87E2-F190BD8A822D}" dt="2020-05-29T04:07:28.458" v="465"/>
          <ac:spMkLst>
            <pc:docMk/>
            <pc:sldMk cId="0" sldId="419"/>
            <ac:spMk id="5136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08:17.353" v="523" actId="164"/>
          <ac:grpSpMkLst>
            <pc:docMk/>
            <pc:sldMk cId="0" sldId="419"/>
            <ac:grpSpMk id="2" creationId="{3999116E-641D-4757-9180-67FA2C318531}"/>
          </ac:grpSpMkLst>
        </pc:grpChg>
        <pc:grpChg chg="mod">
          <ac:chgData name="Jun Cai" userId="57e790d697ad4281" providerId="LiveId" clId="{19E3C472-E503-49E6-87E2-F190BD8A822D}" dt="2020-05-29T04:08:17.353" v="523" actId="164"/>
          <ac:grpSpMkLst>
            <pc:docMk/>
            <pc:sldMk cId="0" sldId="419"/>
            <ac:grpSpMk id="5126" creationId="{00000000-0000-0000-0000-000000000000}"/>
          </ac:grpSpMkLst>
        </pc:grpChg>
        <pc:grpChg chg="mod">
          <ac:chgData name="Jun Cai" userId="57e790d697ad4281" providerId="LiveId" clId="{19E3C472-E503-49E6-87E2-F190BD8A822D}" dt="2020-05-29T04:07:28.458" v="465"/>
          <ac:grpSpMkLst>
            <pc:docMk/>
            <pc:sldMk cId="0" sldId="419"/>
            <ac:grpSpMk id="5130" creationId="{00000000-0000-0000-0000-000000000000}"/>
          </ac:grpSpMkLst>
        </pc:grpChg>
        <pc:grpChg chg="del mod">
          <ac:chgData name="Jun Cai" userId="57e790d697ad4281" providerId="LiveId" clId="{19E3C472-E503-49E6-87E2-F190BD8A822D}" dt="2020-05-29T04:07:36.172" v="466" actId="478"/>
          <ac:grpSpMkLst>
            <pc:docMk/>
            <pc:sldMk cId="0" sldId="419"/>
            <ac:grpSpMk id="5131" creationId="{00000000-0000-0000-0000-000000000000}"/>
          </ac:grpSpMkLst>
        </pc:grpChg>
        <pc:graphicFrameChg chg="add mod">
          <ac:chgData name="Jun Cai" userId="57e790d697ad4281" providerId="LiveId" clId="{19E3C472-E503-49E6-87E2-F190BD8A822D}" dt="2020-05-29T04:08:17.353" v="523" actId="164"/>
          <ac:graphicFrameMkLst>
            <pc:docMk/>
            <pc:sldMk cId="0" sldId="419"/>
            <ac:graphicFrameMk id="20" creationId="{AB922E88-7F5D-4D0E-BF61-ECFCF0B3DBCB}"/>
          </ac:graphicFrameMkLst>
        </pc:graphicFrameChg>
        <pc:graphicFrameChg chg="add mod">
          <ac:chgData name="Jun Cai" userId="57e790d697ad4281" providerId="LiveId" clId="{19E3C472-E503-49E6-87E2-F190BD8A822D}" dt="2020-05-29T04:08:17.353" v="523" actId="164"/>
          <ac:graphicFrameMkLst>
            <pc:docMk/>
            <pc:sldMk cId="0" sldId="419"/>
            <ac:graphicFrameMk id="21" creationId="{3F4D1D4C-C530-401C-8F24-650B6AD7913C}"/>
          </ac:graphicFrameMkLst>
        </pc:graphicFrameChg>
        <pc:graphicFrameChg chg="add mod">
          <ac:chgData name="Jun Cai" userId="57e790d697ad4281" providerId="LiveId" clId="{19E3C472-E503-49E6-87E2-F190BD8A822D}" dt="2020-05-29T04:08:17.353" v="523" actId="164"/>
          <ac:graphicFrameMkLst>
            <pc:docMk/>
            <pc:sldMk cId="0" sldId="419"/>
            <ac:graphicFrameMk id="22" creationId="{6D830538-015B-49F7-BF49-F480526BEA48}"/>
          </ac:graphicFrameMkLst>
        </pc:graphicFrameChg>
        <pc:graphicFrameChg chg="mod">
          <ac:chgData name="Jun Cai" userId="57e790d697ad4281" providerId="LiveId" clId="{19E3C472-E503-49E6-87E2-F190BD8A822D}" dt="2020-05-29T04:26:23.521" v="534"/>
          <ac:graphicFrameMkLst>
            <pc:docMk/>
            <pc:sldMk cId="0" sldId="419"/>
            <ac:graphicFrameMk id="512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6:36.956" v="536"/>
          <ac:graphicFrameMkLst>
            <pc:docMk/>
            <pc:sldMk cId="0" sldId="419"/>
            <ac:graphicFrameMk id="512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6:50.675" v="538"/>
          <ac:graphicFrameMkLst>
            <pc:docMk/>
            <pc:sldMk cId="0" sldId="419"/>
            <ac:graphicFrameMk id="512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6:10.081" v="532"/>
          <ac:graphicFrameMkLst>
            <pc:docMk/>
            <pc:sldMk cId="0" sldId="419"/>
            <ac:graphicFrameMk id="512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5:44.055" v="527"/>
          <ac:graphicFrameMkLst>
            <pc:docMk/>
            <pc:sldMk cId="0" sldId="419"/>
            <ac:graphicFrameMk id="512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25:56.647" v="530"/>
          <ac:graphicFrameMkLst>
            <pc:docMk/>
            <pc:sldMk cId="0" sldId="419"/>
            <ac:graphicFrameMk id="5128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07:36.172" v="466" actId="478"/>
          <ac:graphicFrameMkLst>
            <pc:docMk/>
            <pc:sldMk cId="0" sldId="419"/>
            <ac:graphicFrameMk id="5133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07:36.172" v="466" actId="478"/>
          <ac:graphicFrameMkLst>
            <pc:docMk/>
            <pc:sldMk cId="0" sldId="419"/>
            <ac:graphicFrameMk id="5134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07:36.172" v="466" actId="478"/>
          <ac:graphicFrameMkLst>
            <pc:docMk/>
            <pc:sldMk cId="0" sldId="419"/>
            <ac:graphicFrameMk id="513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7:28.458" v="465"/>
          <ac:graphicFrameMkLst>
            <pc:docMk/>
            <pc:sldMk cId="0" sldId="419"/>
            <ac:graphicFrameMk id="513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7:28.458" v="465"/>
          <ac:graphicFrameMkLst>
            <pc:docMk/>
            <pc:sldMk cId="0" sldId="419"/>
            <ac:graphicFrameMk id="513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7:28.458" v="465"/>
          <ac:graphicFrameMkLst>
            <pc:docMk/>
            <pc:sldMk cId="0" sldId="419"/>
            <ac:graphicFrameMk id="5139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27:37.939" v="544" actId="1076"/>
        <pc:sldMkLst>
          <pc:docMk/>
          <pc:sldMk cId="0" sldId="420"/>
        </pc:sldMkLst>
        <pc:spChg chg="mod">
          <ac:chgData name="Jun Cai" userId="57e790d697ad4281" providerId="LiveId" clId="{19E3C472-E503-49E6-87E2-F190BD8A822D}" dt="2020-05-29T04:25:24.343" v="525"/>
          <ac:spMkLst>
            <pc:docMk/>
            <pc:sldMk cId="0" sldId="420"/>
            <ac:spMk id="22" creationId="{CE84C13D-5EBB-4A9F-AD83-671A3A295C07}"/>
          </ac:spMkLst>
        </pc:spChg>
        <pc:spChg chg="mod">
          <ac:chgData name="Jun Cai" userId="57e790d697ad4281" providerId="LiveId" clId="{19E3C472-E503-49E6-87E2-F190BD8A822D}" dt="2020-05-29T04:25:24.343" v="525"/>
          <ac:spMkLst>
            <pc:docMk/>
            <pc:sldMk cId="0" sldId="420"/>
            <ac:spMk id="23" creationId="{DC4CF9CE-174A-4344-BF49-D9A3ACF2E17D}"/>
          </ac:spMkLst>
        </pc:spChg>
        <pc:grpChg chg="add mod">
          <ac:chgData name="Jun Cai" userId="57e790d697ad4281" providerId="LiveId" clId="{19E3C472-E503-49E6-87E2-F190BD8A822D}" dt="2020-05-29T04:25:24.343" v="525"/>
          <ac:grpSpMkLst>
            <pc:docMk/>
            <pc:sldMk cId="0" sldId="420"/>
            <ac:grpSpMk id="16" creationId="{3D096D12-89B7-451A-9C69-CBFCC45E4118}"/>
          </ac:grpSpMkLst>
        </pc:grpChg>
        <pc:grpChg chg="mod">
          <ac:chgData name="Jun Cai" userId="57e790d697ad4281" providerId="LiveId" clId="{19E3C472-E503-49E6-87E2-F190BD8A822D}" dt="2020-05-29T04:25:24.343" v="525"/>
          <ac:grpSpMkLst>
            <pc:docMk/>
            <pc:sldMk cId="0" sldId="420"/>
            <ac:grpSpMk id="17" creationId="{91BA6BED-2FD8-4099-9EB1-38E186B4207C}"/>
          </ac:grpSpMkLst>
        </pc:grpChg>
        <pc:grpChg chg="mod">
          <ac:chgData name="Jun Cai" userId="57e790d697ad4281" providerId="LiveId" clId="{19E3C472-E503-49E6-87E2-F190BD8A822D}" dt="2020-05-29T04:25:24.343" v="525"/>
          <ac:grpSpMkLst>
            <pc:docMk/>
            <pc:sldMk cId="0" sldId="420"/>
            <ac:grpSpMk id="21" creationId="{53EA09F2-E2B3-4031-A52D-84E9E8E5574A}"/>
          </ac:grpSpMkLst>
        </pc:grpChg>
        <pc:grpChg chg="del">
          <ac:chgData name="Jun Cai" userId="57e790d697ad4281" providerId="LiveId" clId="{19E3C472-E503-49E6-87E2-F190BD8A822D}" dt="2020-05-29T04:25:23.749" v="524" actId="478"/>
          <ac:grpSpMkLst>
            <pc:docMk/>
            <pc:sldMk cId="0" sldId="420"/>
            <ac:grpSpMk id="6147" creationId="{00000000-0000-0000-0000-000000000000}"/>
          </ac:grpSpMkLst>
        </pc:grp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18" creationId="{717D8AC3-C96F-4D03-8B5B-14C5F61FA0D8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19" creationId="{F86EC20E-1A7E-4195-AC55-DC4045E7DE04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20" creationId="{689186E1-9FB1-4B08-8974-2041CADEFB82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24" creationId="{BD1A5D21-9691-450E-A474-8193573C77D5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25" creationId="{E0FF21DF-81BD-4F89-A937-BA333B057FCA}"/>
          </ac:graphicFrameMkLst>
        </pc:graphicFrameChg>
        <pc:graphicFrameChg chg="mod">
          <ac:chgData name="Jun Cai" userId="57e790d697ad4281" providerId="LiveId" clId="{19E3C472-E503-49E6-87E2-F190BD8A822D}" dt="2020-05-29T04:25:24.343" v="525"/>
          <ac:graphicFrameMkLst>
            <pc:docMk/>
            <pc:sldMk cId="0" sldId="420"/>
            <ac:graphicFrameMk id="26" creationId="{F70CD9BB-3CD1-4FB6-8D8E-DD8C4DD533C2}"/>
          </ac:graphicFrameMkLst>
        </pc:graphicFrameChg>
        <pc:graphicFrameChg chg="mod">
          <ac:chgData name="Jun Cai" userId="57e790d697ad4281" providerId="LiveId" clId="{19E3C472-E503-49E6-87E2-F190BD8A822D}" dt="2020-05-29T04:27:37.939" v="544" actId="1076"/>
          <ac:graphicFrameMkLst>
            <pc:docMk/>
            <pc:sldMk cId="0" sldId="420"/>
            <ac:graphicFrameMk id="6148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27:32.640" v="543" actId="478"/>
          <ac:graphicFrameMkLst>
            <pc:docMk/>
            <pc:sldMk cId="0" sldId="420"/>
            <ac:graphicFrameMk id="6149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37:06.961" v="1063" actId="478"/>
        <pc:sldMkLst>
          <pc:docMk/>
          <pc:sldMk cId="0" sldId="421"/>
        </pc:sldMkLst>
        <pc:spChg chg="mod">
          <ac:chgData name="Jun Cai" userId="57e790d697ad4281" providerId="LiveId" clId="{19E3C472-E503-49E6-87E2-F190BD8A822D}" dt="2020-05-29T04:35:59.705" v="1023" actId="164"/>
          <ac:spMkLst>
            <pc:docMk/>
            <pc:sldMk cId="0" sldId="421"/>
            <ac:spMk id="7190" creationId="{00000000-0000-0000-0000-000000000000}"/>
          </ac:spMkLst>
        </pc:spChg>
        <pc:spChg chg="mod">
          <ac:chgData name="Jun Cai" userId="57e790d697ad4281" providerId="LiveId" clId="{19E3C472-E503-49E6-87E2-F190BD8A822D}" dt="2020-05-29T04:36:31.533" v="1047" actId="1076"/>
          <ac:spMkLst>
            <pc:docMk/>
            <pc:sldMk cId="0" sldId="421"/>
            <ac:spMk id="161599" creationId="{00000000-0000-0000-0000-000000000000}"/>
          </ac:spMkLst>
        </pc:spChg>
        <pc:grpChg chg="add del mod">
          <ac:chgData name="Jun Cai" userId="57e790d697ad4281" providerId="LiveId" clId="{19E3C472-E503-49E6-87E2-F190BD8A822D}" dt="2020-05-29T04:37:06.961" v="1063" actId="478"/>
          <ac:grpSpMkLst>
            <pc:docMk/>
            <pc:sldMk cId="0" sldId="421"/>
            <ac:grpSpMk id="2" creationId="{089D6804-EF05-45E5-8354-4B7312D75945}"/>
          </ac:grpSpMkLst>
        </pc:grpChg>
        <pc:grpChg chg="add del mod">
          <ac:chgData name="Jun Cai" userId="57e790d697ad4281" providerId="LiveId" clId="{19E3C472-E503-49E6-87E2-F190BD8A822D}" dt="2020-05-29T04:37:06.961" v="1063" actId="478"/>
          <ac:grpSpMkLst>
            <pc:docMk/>
            <pc:sldMk cId="0" sldId="421"/>
            <ac:grpSpMk id="3" creationId="{894205AF-BBC4-4A5D-BCB1-D8A8A36E2270}"/>
          </ac:grpSpMkLst>
        </pc:grpChg>
        <pc:graphicFrameChg chg="mod">
          <ac:chgData name="Jun Cai" userId="57e790d697ad4281" providerId="LiveId" clId="{19E3C472-E503-49E6-87E2-F190BD8A822D}" dt="2020-05-29T04:35:59.705" v="1023" actId="164"/>
          <ac:graphicFrameMkLst>
            <pc:docMk/>
            <pc:sldMk cId="0" sldId="421"/>
            <ac:graphicFrameMk id="719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5:59.705" v="1023" actId="164"/>
          <ac:graphicFrameMkLst>
            <pc:docMk/>
            <pc:sldMk cId="0" sldId="421"/>
            <ac:graphicFrameMk id="719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5:59.705" v="1023" actId="164"/>
          <ac:graphicFrameMkLst>
            <pc:docMk/>
            <pc:sldMk cId="0" sldId="421"/>
            <ac:graphicFrameMk id="719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5:59.705" v="1023" actId="164"/>
          <ac:graphicFrameMkLst>
            <pc:docMk/>
            <pc:sldMk cId="0" sldId="421"/>
            <ac:graphicFrameMk id="719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6:13.695" v="1039" actId="1038"/>
          <ac:graphicFrameMkLst>
            <pc:docMk/>
            <pc:sldMk cId="0" sldId="421"/>
            <ac:graphicFrameMk id="719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6:22.993" v="1046" actId="1035"/>
          <ac:graphicFrameMkLst>
            <pc:docMk/>
            <pc:sldMk cId="0" sldId="421"/>
            <ac:graphicFrameMk id="719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19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19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19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4:28.850" v="876" actId="164"/>
          <ac:graphicFrameMkLst>
            <pc:docMk/>
            <pc:sldMk cId="0" sldId="421"/>
            <ac:graphicFrameMk id="720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6:49.201" v="1061" actId="1037"/>
          <ac:graphicFrameMkLst>
            <pc:docMk/>
            <pc:sldMk cId="0" sldId="421"/>
            <ac:graphicFrameMk id="161600" creationId="{00000000-0000-0000-0000-000000000000}"/>
          </ac:graphicFrameMkLst>
        </pc:graphicFrameChg>
        <pc:graphicFrameChg chg="add del mod">
          <ac:chgData name="Jun Cai" userId="57e790d697ad4281" providerId="LiveId" clId="{19E3C472-E503-49E6-87E2-F190BD8A822D}" dt="2020-05-29T04:37:06.961" v="1063" actId="478"/>
          <ac:graphicFrameMkLst>
            <pc:docMk/>
            <pc:sldMk cId="0" sldId="421"/>
            <ac:graphicFrameMk id="161649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37:42.215" v="1069" actId="1076"/>
        <pc:sldMkLst>
          <pc:docMk/>
          <pc:sldMk cId="0" sldId="422"/>
        </pc:sldMkLst>
        <pc:spChg chg="mod">
          <ac:chgData name="Jun Cai" userId="57e790d697ad4281" providerId="LiveId" clId="{19E3C472-E503-49E6-87E2-F190BD8A822D}" dt="2020-05-29T04:37:15.527" v="1065"/>
          <ac:spMkLst>
            <pc:docMk/>
            <pc:sldMk cId="0" sldId="422"/>
            <ac:spMk id="26" creationId="{6D3B092A-67A5-450B-8870-F76C03888EEE}"/>
          </ac:spMkLst>
        </pc:spChg>
        <pc:spChg chg="del">
          <ac:chgData name="Jun Cai" userId="57e790d697ad4281" providerId="LiveId" clId="{19E3C472-E503-49E6-87E2-F190BD8A822D}" dt="2020-05-29T04:37:14.543" v="1064" actId="478"/>
          <ac:spMkLst>
            <pc:docMk/>
            <pc:sldMk cId="0" sldId="422"/>
            <ac:spMk id="8216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37:15.527" v="1065"/>
          <ac:grpSpMkLst>
            <pc:docMk/>
            <pc:sldMk cId="0" sldId="422"/>
            <ac:grpSpMk id="25" creationId="{9EA3E10D-AECD-4724-B060-29A10F627D52}"/>
          </ac:grpSpMkLst>
        </pc:grpChg>
        <pc:grpChg chg="add mod">
          <ac:chgData name="Jun Cai" userId="57e790d697ad4281" providerId="LiveId" clId="{19E3C472-E503-49E6-87E2-F190BD8A822D}" dt="2020-05-29T04:37:15.527" v="1065"/>
          <ac:grpSpMkLst>
            <pc:docMk/>
            <pc:sldMk cId="0" sldId="422"/>
            <ac:grpSpMk id="33" creationId="{62CBB097-A95E-47DE-B900-F804AA12F262}"/>
          </ac:grpSpMkLst>
        </pc:grp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23" creationId="{00000000-0000-0000-0000-000000000000}"/>
          </ac:graphicFrameMkLst>
        </pc:graphicFrameChg>
        <pc:graphicFrameChg chg="add 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24" creationId="{C921244B-F395-46C3-9896-6E8EFF315B23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27" creationId="{4422EAEE-DD14-467C-B1AD-AAD6BA133452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28" creationId="{BC273AE8-E8BC-41AF-B499-E341722480FB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29" creationId="{D147EF24-4793-470D-BB37-EE65A928F4D7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0" creationId="{11F7AEE6-7CE5-4572-8181-29F6252379D4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1" creationId="{36045A55-9C83-4614-89A9-576171DA1E3C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2" creationId="{32CEC73C-7AC5-427E-942E-75A6AE7FBC7D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4" creationId="{84EC6BD9-4438-487C-909A-66090B0F18AF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5" creationId="{43197CEB-2FF7-4FC4-AB0F-5F2AF651D6FC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6" creationId="{D2103FE7-98FB-4239-B9D3-D29A3D421C33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7" creationId="{7F59D5BA-CAFF-4DB0-B9A6-CB21550D517B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8" creationId="{AB313E2D-DA8A-455A-8DB8-F8A624486A6C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39" creationId="{12BACB1F-43A9-48BA-8779-E87311332098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0" creationId="{DC39D163-1AA7-4899-B383-63DD518B7696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1" creationId="{8EFBC426-B20A-44FC-843F-1E5DFF676AB3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2" creationId="{054BB44F-1624-40D3-B902-2030514064E5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3" creationId="{FABFA244-F400-48D5-84E8-7740D2F7E43F}"/>
          </ac:graphicFrameMkLst>
        </pc:graphicFrameChg>
        <pc:graphicFrameChg chg="mod">
          <ac:chgData name="Jun Cai" userId="57e790d697ad4281" providerId="LiveId" clId="{19E3C472-E503-49E6-87E2-F190BD8A822D}" dt="2020-05-29T04:37:15.527" v="1065"/>
          <ac:graphicFrameMkLst>
            <pc:docMk/>
            <pc:sldMk cId="0" sldId="422"/>
            <ac:graphicFrameMk id="44" creationId="{EC026BD7-DD91-4964-B751-588488DEB810}"/>
          </ac:graphicFrameMkLst>
        </pc:graphicFrameChg>
        <pc:graphicFrameChg chg="mod">
          <ac:chgData name="Jun Cai" userId="57e790d697ad4281" providerId="LiveId" clId="{19E3C472-E503-49E6-87E2-F190BD8A822D}" dt="2020-05-29T04:37:42.215" v="1069" actId="1076"/>
          <ac:graphicFrameMkLst>
            <pc:docMk/>
            <pc:sldMk cId="0" sldId="422"/>
            <ac:graphicFrameMk id="819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1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1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1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2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3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3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3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14.543" v="1064" actId="478"/>
          <ac:graphicFrameMkLst>
            <pc:docMk/>
            <pc:sldMk cId="0" sldId="422"/>
            <ac:graphicFrameMk id="8233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38:10.446" v="1076" actId="1076"/>
        <pc:sldMkLst>
          <pc:docMk/>
          <pc:sldMk cId="0" sldId="423"/>
        </pc:sldMkLst>
        <pc:spChg chg="mod">
          <ac:chgData name="Jun Cai" userId="57e790d697ad4281" providerId="LiveId" clId="{19E3C472-E503-49E6-87E2-F190BD8A822D}" dt="2020-05-29T04:37:51.195" v="1071"/>
          <ac:spMkLst>
            <pc:docMk/>
            <pc:sldMk cId="0" sldId="423"/>
            <ac:spMk id="26" creationId="{592052B2-6B56-43B4-A666-CC9402B163D8}"/>
          </ac:spMkLst>
        </pc:spChg>
        <pc:spChg chg="del">
          <ac:chgData name="Jun Cai" userId="57e790d697ad4281" providerId="LiveId" clId="{19E3C472-E503-49E6-87E2-F190BD8A822D}" dt="2020-05-29T04:37:50.714" v="1070" actId="478"/>
          <ac:spMkLst>
            <pc:docMk/>
            <pc:sldMk cId="0" sldId="423"/>
            <ac:spMk id="9240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37:51.195" v="1071"/>
          <ac:grpSpMkLst>
            <pc:docMk/>
            <pc:sldMk cId="0" sldId="423"/>
            <ac:grpSpMk id="25" creationId="{C99C5E0C-1A74-4744-8EBF-6E54790D0931}"/>
          </ac:grpSpMkLst>
        </pc:grpChg>
        <pc:grpChg chg="add mod">
          <ac:chgData name="Jun Cai" userId="57e790d697ad4281" providerId="LiveId" clId="{19E3C472-E503-49E6-87E2-F190BD8A822D}" dt="2020-05-29T04:37:51.195" v="1071"/>
          <ac:grpSpMkLst>
            <pc:docMk/>
            <pc:sldMk cId="0" sldId="423"/>
            <ac:grpSpMk id="33" creationId="{CEB9ECED-5549-47E8-919A-43ECEC11269B}"/>
          </ac:grpSpMkLst>
        </pc:grp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23" creationId="{00000000-0000-0000-0000-000000000000}"/>
          </ac:graphicFrameMkLst>
        </pc:graphicFrameChg>
        <pc:graphicFrameChg chg="add 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24" creationId="{2B394BA2-E188-4BD3-99C8-55CDA038250E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27" creationId="{396F4729-63DD-4833-BDA7-20E0C6A7E1BF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28" creationId="{B6BF515C-A0F3-4BA4-B416-D0C618D9540F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29" creationId="{0469301B-24A6-4338-A350-F87F8A5EA271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0" creationId="{FC78B958-95EC-4427-913B-2A2370449AD0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1" creationId="{1AC1B1DA-02E7-4393-8E07-F1654F380465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2" creationId="{0A80EDCE-6A34-4059-AB9A-49FB88F6473F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4" creationId="{6A46D358-B201-4DA8-A9DA-918E0FF75FF6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5" creationId="{FA442657-7991-4E7E-8217-C975FB6B72D6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6" creationId="{BD97B376-049E-4C91-B771-B6E9E3322E72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7" creationId="{DB2E08ED-B7A0-449C-98E3-9BD7BBFFA691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8" creationId="{BAA9DCE8-8705-40EE-8174-064C77D8943B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39" creationId="{8FF6B500-A48C-4832-A9F0-1CE7598B49C7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0" creationId="{850CC89F-4C74-4AEB-816D-273B5758CB02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1" creationId="{C1806B73-CF08-4CF5-A8B1-144C789347F6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2" creationId="{687D95B1-A646-4035-A549-7EA2C4AF49F0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3" creationId="{2DD802AF-7815-4C2E-83E6-F4555BAC5FFA}"/>
          </ac:graphicFrameMkLst>
        </pc:graphicFrameChg>
        <pc:graphicFrameChg chg="mod">
          <ac:chgData name="Jun Cai" userId="57e790d697ad4281" providerId="LiveId" clId="{19E3C472-E503-49E6-87E2-F190BD8A822D}" dt="2020-05-29T04:37:51.195" v="1071"/>
          <ac:graphicFrameMkLst>
            <pc:docMk/>
            <pc:sldMk cId="0" sldId="423"/>
            <ac:graphicFrameMk id="44" creationId="{9626E8BF-025B-4339-A67A-7DE8C93CD875}"/>
          </ac:graphicFrameMkLst>
        </pc:graphicFrameChg>
        <pc:graphicFrameChg chg="mod">
          <ac:chgData name="Jun Cai" userId="57e790d697ad4281" providerId="LiveId" clId="{19E3C472-E503-49E6-87E2-F190BD8A822D}" dt="2020-05-29T04:38:10.446" v="1076" actId="1076"/>
          <ac:graphicFrameMkLst>
            <pc:docMk/>
            <pc:sldMk cId="0" sldId="423"/>
            <ac:graphicFrameMk id="921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4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7:50.714" v="1070" actId="478"/>
          <ac:graphicFrameMkLst>
            <pc:docMk/>
            <pc:sldMk cId="0" sldId="423"/>
            <ac:graphicFrameMk id="9257" creationId="{00000000-0000-0000-0000-000000000000}"/>
          </ac:graphicFrameMkLst>
        </pc:graphicFrameChg>
      </pc:sldChg>
      <pc:sldChg chg="addSp delSp modSp">
        <pc:chgData name="Jun Cai" userId="57e790d697ad4281" providerId="LiveId" clId="{19E3C472-E503-49E6-87E2-F190BD8A822D}" dt="2020-05-29T04:39:11.554" v="1085"/>
        <pc:sldMkLst>
          <pc:docMk/>
          <pc:sldMk cId="0" sldId="424"/>
        </pc:sldMkLst>
        <pc:spChg chg="mod">
          <ac:chgData name="Jun Cai" userId="57e790d697ad4281" providerId="LiveId" clId="{19E3C472-E503-49E6-87E2-F190BD8A822D}" dt="2020-05-29T04:38:30.048" v="1078"/>
          <ac:spMkLst>
            <pc:docMk/>
            <pc:sldMk cId="0" sldId="424"/>
            <ac:spMk id="27" creationId="{C075B8FD-9B5B-4368-91AC-B2B6C71E122A}"/>
          </ac:spMkLst>
        </pc:spChg>
        <pc:spChg chg="del">
          <ac:chgData name="Jun Cai" userId="57e790d697ad4281" providerId="LiveId" clId="{19E3C472-E503-49E6-87E2-F190BD8A822D}" dt="2020-05-29T04:38:29.525" v="1077" actId="478"/>
          <ac:spMkLst>
            <pc:docMk/>
            <pc:sldMk cId="0" sldId="424"/>
            <ac:spMk id="10265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38:30.048" v="1078"/>
          <ac:grpSpMkLst>
            <pc:docMk/>
            <pc:sldMk cId="0" sldId="424"/>
            <ac:grpSpMk id="26" creationId="{9E613C58-B740-40C5-AA80-9ACC4B8E1DF2}"/>
          </ac:grpSpMkLst>
        </pc:grpChg>
        <pc:grpChg chg="add mod">
          <ac:chgData name="Jun Cai" userId="57e790d697ad4281" providerId="LiveId" clId="{19E3C472-E503-49E6-87E2-F190BD8A822D}" dt="2020-05-29T04:38:30.048" v="1078"/>
          <ac:grpSpMkLst>
            <pc:docMk/>
            <pc:sldMk cId="0" sldId="424"/>
            <ac:grpSpMk id="34" creationId="{D46A6F84-378C-4D8E-89A3-1C2837DD9811}"/>
          </ac:grpSpMkLst>
        </pc:grp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24" creationId="{00000000-0000-0000-0000-000000000000}"/>
          </ac:graphicFrameMkLst>
        </pc:graphicFrameChg>
        <pc:graphicFrameChg chg="add 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25" creationId="{D13FFB93-B102-4810-997D-5B61E99865FE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28" creationId="{5A9108B9-2DA4-4906-8206-174239092077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29" creationId="{05F4604B-635A-4975-AB60-075546A38612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0" creationId="{D73A155C-A673-486B-BF81-77FF07457648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1" creationId="{888E1AC2-02D9-48EE-BF23-F8A3CBB1ACA9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2" creationId="{213B08C4-DD11-44EA-AAC1-B10F0EA0BA81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3" creationId="{1A1452D9-04A4-4FC8-8C79-45663ECCCC0E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5" creationId="{B213B4CB-78FA-4E23-8C37-D8FFE9C7DAA0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6" creationId="{06CF26A8-6817-4969-ADC2-41CC1248E021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7" creationId="{262141A8-34EF-41C9-A61B-CC6048E5391F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8" creationId="{20B2FDBC-742D-401E-85FF-C206BB585027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39" creationId="{41E62E7F-EF7A-4706-96E6-26FEA591B6AB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0" creationId="{D2F86434-136D-493A-9E94-8FB7C9C44A17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1" creationId="{ACF58850-8960-45B3-8E64-2024279BFA7A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2" creationId="{03DB3B40-595D-4388-817E-E4551AA41C41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3" creationId="{4E78F4F6-D621-4E29-A17A-0C5831962EAD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4" creationId="{87CB965C-64CC-47B9-8DA7-23FE875493B5}"/>
          </ac:graphicFrameMkLst>
        </pc:graphicFrameChg>
        <pc:graphicFrameChg chg="mod">
          <ac:chgData name="Jun Cai" userId="57e790d697ad4281" providerId="LiveId" clId="{19E3C472-E503-49E6-87E2-F190BD8A822D}" dt="2020-05-29T04:38:30.048" v="1078"/>
          <ac:graphicFrameMkLst>
            <pc:docMk/>
            <pc:sldMk cId="0" sldId="424"/>
            <ac:graphicFrameMk id="45" creationId="{1577A317-80E0-473E-BEE0-690A439F960F}"/>
          </ac:graphicFrameMkLst>
        </pc:graphicFrameChg>
        <pc:graphicFrameChg chg="mod">
          <ac:chgData name="Jun Cai" userId="57e790d697ad4281" providerId="LiveId" clId="{19E3C472-E503-49E6-87E2-F190BD8A822D}" dt="2020-05-29T04:38:57.933" v="1082"/>
          <ac:graphicFrameMkLst>
            <pc:docMk/>
            <pc:sldMk cId="0" sldId="424"/>
            <ac:graphicFrameMk id="1024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9:11.554" v="1085"/>
          <ac:graphicFrameMkLst>
            <pc:docMk/>
            <pc:sldMk cId="0" sldId="424"/>
            <ac:graphicFrameMk id="1024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6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6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6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6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7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8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8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29.525" v="1077" actId="478"/>
          <ac:graphicFrameMkLst>
            <pc:docMk/>
            <pc:sldMk cId="0" sldId="424"/>
            <ac:graphicFrameMk id="10282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39:44.977" v="1091" actId="1076"/>
        <pc:sldMkLst>
          <pc:docMk/>
          <pc:sldMk cId="0" sldId="425"/>
        </pc:sldMkLst>
        <pc:spChg chg="mod">
          <ac:chgData name="Jun Cai" userId="57e790d697ad4281" providerId="LiveId" clId="{19E3C472-E503-49E6-87E2-F190BD8A822D}" dt="2020-05-29T04:38:40.724" v="1080"/>
          <ac:spMkLst>
            <pc:docMk/>
            <pc:sldMk cId="0" sldId="425"/>
            <ac:spMk id="27" creationId="{80342EB6-0B9F-4499-9CB0-BD22127AF74D}"/>
          </ac:spMkLst>
        </pc:spChg>
        <pc:spChg chg="del">
          <ac:chgData name="Jun Cai" userId="57e790d697ad4281" providerId="LiveId" clId="{19E3C472-E503-49E6-87E2-F190BD8A822D}" dt="2020-05-29T04:38:40.261" v="1079" actId="478"/>
          <ac:spMkLst>
            <pc:docMk/>
            <pc:sldMk cId="0" sldId="425"/>
            <ac:spMk id="11288" creationId="{00000000-0000-0000-0000-000000000000}"/>
          </ac:spMkLst>
        </pc:spChg>
        <pc:grpChg chg="add mod">
          <ac:chgData name="Jun Cai" userId="57e790d697ad4281" providerId="LiveId" clId="{19E3C472-E503-49E6-87E2-F190BD8A822D}" dt="2020-05-29T04:38:40.724" v="1080"/>
          <ac:grpSpMkLst>
            <pc:docMk/>
            <pc:sldMk cId="0" sldId="425"/>
            <ac:grpSpMk id="26" creationId="{3FAD14AD-969B-4FDC-9F18-C4F6C760126E}"/>
          </ac:grpSpMkLst>
        </pc:grpChg>
        <pc:grpChg chg="add mod">
          <ac:chgData name="Jun Cai" userId="57e790d697ad4281" providerId="LiveId" clId="{19E3C472-E503-49E6-87E2-F190BD8A822D}" dt="2020-05-29T04:38:40.724" v="1080"/>
          <ac:grpSpMkLst>
            <pc:docMk/>
            <pc:sldMk cId="0" sldId="425"/>
            <ac:grpSpMk id="34" creationId="{8E4ED35F-2DDC-4A18-AAB9-B1D9C0AB4925}"/>
          </ac:grpSpMkLst>
        </pc:grp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24" creationId="{00000000-0000-0000-0000-000000000000}"/>
          </ac:graphicFrameMkLst>
        </pc:graphicFrameChg>
        <pc:graphicFrameChg chg="add 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25" creationId="{0A97A0B2-9B91-46CB-8CF0-11F4A535C5B0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28" creationId="{3B9D18A8-3132-417D-A6C0-6A22D9209F21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29" creationId="{75363D53-7A4E-4017-8963-FE5A2B89F1CB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0" creationId="{987E7793-703D-4E25-B0BC-7A07634E7878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1" creationId="{9C72CB74-D336-43C3-AAEE-AAFB3AC111EE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2" creationId="{39F5172F-5597-4927-A063-FD525515A1DE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3" creationId="{8CB133E3-BB5B-4BED-B718-AD1218EDE274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5" creationId="{865B322A-60E7-40FD-9A24-3A3492B46EFC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6" creationId="{FF366B8E-6EA6-426A-9A10-22B3DEBB7D46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7" creationId="{6A164F43-10CF-4F01-AB49-B4B9B7FF6416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8" creationId="{178E4360-62DB-4B12-9EEF-0C337B44FC9D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39" creationId="{A2E4FCC2-EE98-470B-925D-5A6840FC28EF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0" creationId="{4CC27D09-D065-43D1-8D8C-932105F90036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1" creationId="{FFE25553-B8D3-4E1F-B560-6259EDF1CDC8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2" creationId="{592956F7-9FD7-4463-8162-04CB8FCC3AD5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3" creationId="{58DCCEBB-49AC-45BA-B1E7-9129E8FE97D5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4" creationId="{93BDDAD5-BECC-4C82-9DA0-C638EEE8E435}"/>
          </ac:graphicFrameMkLst>
        </pc:graphicFrameChg>
        <pc:graphicFrameChg chg="mod">
          <ac:chgData name="Jun Cai" userId="57e790d697ad4281" providerId="LiveId" clId="{19E3C472-E503-49E6-87E2-F190BD8A822D}" dt="2020-05-29T04:38:40.724" v="1080"/>
          <ac:graphicFrameMkLst>
            <pc:docMk/>
            <pc:sldMk cId="0" sldId="425"/>
            <ac:graphicFrameMk id="45" creationId="{B93967D4-9611-4C25-96AA-B9E366C2C30D}"/>
          </ac:graphicFrameMkLst>
        </pc:graphicFrameChg>
        <pc:graphicFrameChg chg="mod">
          <ac:chgData name="Jun Cai" userId="57e790d697ad4281" providerId="LiveId" clId="{19E3C472-E503-49E6-87E2-F190BD8A822D}" dt="2020-05-29T04:39:44.977" v="1091" actId="1076"/>
          <ac:graphicFrameMkLst>
            <pc:docMk/>
            <pc:sldMk cId="0" sldId="425"/>
            <ac:graphicFrameMk id="1126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8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7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29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38:40.261" v="1079" actId="478"/>
          <ac:graphicFrameMkLst>
            <pc:docMk/>
            <pc:sldMk cId="0" sldId="425"/>
            <ac:graphicFrameMk id="1130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39:42.904" v="1090" actId="1076"/>
          <ac:graphicFrameMkLst>
            <pc:docMk/>
            <pc:sldMk cId="0" sldId="425"/>
            <ac:graphicFrameMk id="11306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43:22.111" v="1127" actId="1076"/>
        <pc:sldMkLst>
          <pc:docMk/>
          <pc:sldMk cId="0" sldId="426"/>
        </pc:sldMkLst>
        <pc:grpChg chg="add mod">
          <ac:chgData name="Jun Cai" userId="57e790d697ad4281" providerId="LiveId" clId="{19E3C472-E503-49E6-87E2-F190BD8A822D}" dt="2020-05-29T04:41:57.728" v="1116" actId="164"/>
          <ac:grpSpMkLst>
            <pc:docMk/>
            <pc:sldMk cId="0" sldId="426"/>
            <ac:grpSpMk id="2" creationId="{1014BC49-2872-47A8-9BDC-3EE2EF3FB36B}"/>
          </ac:grpSpMkLst>
        </pc:grpChg>
        <pc:grpChg chg="mod">
          <ac:chgData name="Jun Cai" userId="57e790d697ad4281" providerId="LiveId" clId="{19E3C472-E503-49E6-87E2-F190BD8A822D}" dt="2020-05-29T04:41:57.728" v="1116" actId="164"/>
          <ac:grpSpMkLst>
            <pc:docMk/>
            <pc:sldMk cId="0" sldId="426"/>
            <ac:grpSpMk id="12292" creationId="{00000000-0000-0000-0000-000000000000}"/>
          </ac:grpSpMkLst>
        </pc:grpChg>
        <pc:grpChg chg="del">
          <ac:chgData name="Jun Cai" userId="57e790d697ad4281" providerId="LiveId" clId="{19E3C472-E503-49E6-87E2-F190BD8A822D}" dt="2020-05-29T04:41:31.298" v="1110" actId="478"/>
          <ac:grpSpMkLst>
            <pc:docMk/>
            <pc:sldMk cId="0" sldId="426"/>
            <ac:grpSpMk id="12296" creationId="{00000000-0000-0000-0000-000000000000}"/>
          </ac:grpSpMkLst>
        </pc:grpChg>
        <pc:grpChg chg="del">
          <ac:chgData name="Jun Cai" userId="57e790d697ad4281" providerId="LiveId" clId="{19E3C472-E503-49E6-87E2-F190BD8A822D}" dt="2020-05-29T04:41:36.846" v="1112" actId="478"/>
          <ac:grpSpMkLst>
            <pc:docMk/>
            <pc:sldMk cId="0" sldId="426"/>
            <ac:grpSpMk id="12297" creationId="{00000000-0000-0000-0000-000000000000}"/>
          </ac:grpSpMkLst>
        </pc:grp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18" creationId="{99BAF86C-4991-4F34-ADB0-170801E511B8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19" creationId="{9373AB30-2C6C-4048-AC4E-A01C29A251DE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20" creationId="{C94ECCBA-6325-4E35-B97C-D173311AB5CB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21" creationId="{C0C5A6BA-A5DD-4A5D-ACD3-1EBD5C916CC4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22" creationId="{3E76B183-2688-44DC-9990-5ABA5E8A206A}"/>
          </ac:graphicFrameMkLst>
        </pc:graphicFrameChg>
        <pc:graphicFrameChg chg="add mod">
          <ac:chgData name="Jun Cai" userId="57e790d697ad4281" providerId="LiveId" clId="{19E3C472-E503-49E6-87E2-F190BD8A822D}" dt="2020-05-29T04:41:57.728" v="1116" actId="164"/>
          <ac:graphicFrameMkLst>
            <pc:docMk/>
            <pc:sldMk cId="0" sldId="426"/>
            <ac:graphicFrameMk id="23" creationId="{A27BCB6B-479B-4828-BD50-2EFAC606E9F1}"/>
          </ac:graphicFrameMkLst>
        </pc:graphicFrameChg>
        <pc:graphicFrameChg chg="mod">
          <ac:chgData name="Jun Cai" userId="57e790d697ad4281" providerId="LiveId" clId="{19E3C472-E503-49E6-87E2-F190BD8A822D}" dt="2020-05-29T04:42:24.715" v="1120"/>
          <ac:graphicFrameMkLst>
            <pc:docMk/>
            <pc:sldMk cId="0" sldId="426"/>
            <ac:graphicFrameMk id="1229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3:22.111" v="1127" actId="1076"/>
          <ac:graphicFrameMkLst>
            <pc:docMk/>
            <pc:sldMk cId="0" sldId="426"/>
            <ac:graphicFrameMk id="12293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43:18.711" v="1126" actId="478"/>
          <ac:graphicFrameMkLst>
            <pc:docMk/>
            <pc:sldMk cId="0" sldId="426"/>
            <ac:graphicFrameMk id="1229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2:11.935" v="1118"/>
          <ac:graphicFrameMkLst>
            <pc:docMk/>
            <pc:sldMk cId="0" sldId="426"/>
            <ac:graphicFrameMk id="1229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40:53.663" v="1099" actId="478"/>
          <ac:graphicFrameMkLst>
            <pc:docMk/>
            <pc:sldMk cId="0" sldId="426"/>
            <ac:graphicFrameMk id="12299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41:36.846" v="1112" actId="478"/>
          <ac:graphicFrameMkLst>
            <pc:docMk/>
            <pc:sldMk cId="0" sldId="426"/>
            <ac:graphicFrameMk id="1230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41:06.073" v="1102" actId="478"/>
          <ac:graphicFrameMkLst>
            <pc:docMk/>
            <pc:sldMk cId="0" sldId="426"/>
            <ac:graphicFrameMk id="1230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40:38.515" v="1094" actId="478"/>
          <ac:graphicFrameMkLst>
            <pc:docMk/>
            <pc:sldMk cId="0" sldId="426"/>
            <ac:graphicFrameMk id="12303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9T04:41:31.298" v="1110" actId="478"/>
          <ac:graphicFrameMkLst>
            <pc:docMk/>
            <pc:sldMk cId="0" sldId="426"/>
            <ac:graphicFrameMk id="1230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40:42.088" v="1095" actId="478"/>
          <ac:graphicFrameMkLst>
            <pc:docMk/>
            <pc:sldMk cId="0" sldId="426"/>
            <ac:graphicFrameMk id="12305" creationId="{00000000-0000-0000-0000-000000000000}"/>
          </ac:graphicFrameMkLst>
        </pc:graphicFrameChg>
      </pc:sldChg>
      <pc:sldChg chg="modSp mod">
        <pc:chgData name="Jun Cai" userId="57e790d697ad4281" providerId="LiveId" clId="{19E3C472-E503-49E6-87E2-F190BD8A822D}" dt="2020-05-29T04:49:47.872" v="1324" actId="1037"/>
        <pc:sldMkLst>
          <pc:docMk/>
          <pc:sldMk cId="0" sldId="427"/>
        </pc:sldMkLst>
        <pc:spChg chg="mod">
          <ac:chgData name="Jun Cai" userId="57e790d697ad4281" providerId="LiveId" clId="{19E3C472-E503-49E6-87E2-F190BD8A822D}" dt="2020-05-29T04:46:45.240" v="1203" actId="6549"/>
          <ac:spMkLst>
            <pc:docMk/>
            <pc:sldMk cId="0" sldId="427"/>
            <ac:spMk id="13314" creationId="{00000000-0000-0000-0000-000000000000}"/>
          </ac:spMkLst>
        </pc:spChg>
        <pc:graphicFrameChg chg="mod">
          <ac:chgData name="Jun Cai" userId="57e790d697ad4281" providerId="LiveId" clId="{19E3C472-E503-49E6-87E2-F190BD8A822D}" dt="2020-05-29T04:44:54.259" v="1151" actId="1076"/>
          <ac:graphicFrameMkLst>
            <pc:docMk/>
            <pc:sldMk cId="0" sldId="427"/>
            <ac:graphicFrameMk id="1331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5:12.700" v="1158" actId="1038"/>
          <ac:graphicFrameMkLst>
            <pc:docMk/>
            <pc:sldMk cId="0" sldId="427"/>
            <ac:graphicFrameMk id="1331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7:09.233" v="1243" actId="1035"/>
          <ac:graphicFrameMkLst>
            <pc:docMk/>
            <pc:sldMk cId="0" sldId="427"/>
            <ac:graphicFrameMk id="1331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6:04.922" v="1173"/>
          <ac:graphicFrameMkLst>
            <pc:docMk/>
            <pc:sldMk cId="0" sldId="427"/>
            <ac:graphicFrameMk id="1331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6:34.308" v="1196" actId="1035"/>
          <ac:graphicFrameMkLst>
            <pc:docMk/>
            <pc:sldMk cId="0" sldId="427"/>
            <ac:graphicFrameMk id="1331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8:06.919" v="1265" actId="1038"/>
          <ac:graphicFrameMkLst>
            <pc:docMk/>
            <pc:sldMk cId="0" sldId="427"/>
            <ac:graphicFrameMk id="1333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7:17.662" v="1245"/>
          <ac:graphicFrameMkLst>
            <pc:docMk/>
            <pc:sldMk cId="0" sldId="427"/>
            <ac:graphicFrameMk id="1333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7:36.232" v="1255" actId="1037"/>
          <ac:graphicFrameMkLst>
            <pc:docMk/>
            <pc:sldMk cId="0" sldId="427"/>
            <ac:graphicFrameMk id="1333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8:14.601" v="1267"/>
          <ac:graphicFrameMkLst>
            <pc:docMk/>
            <pc:sldMk cId="0" sldId="427"/>
            <ac:graphicFrameMk id="1333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8:23.309" v="1270" actId="1035"/>
          <ac:graphicFrameMkLst>
            <pc:docMk/>
            <pc:sldMk cId="0" sldId="427"/>
            <ac:graphicFrameMk id="1333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9:38.518" v="1302" actId="1035"/>
          <ac:graphicFrameMkLst>
            <pc:docMk/>
            <pc:sldMk cId="0" sldId="427"/>
            <ac:graphicFrameMk id="16185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9:23.003" v="1281" actId="1076"/>
          <ac:graphicFrameMkLst>
            <pc:docMk/>
            <pc:sldMk cId="0" sldId="427"/>
            <ac:graphicFrameMk id="16185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49:47.872" v="1324" actId="1037"/>
          <ac:graphicFrameMkLst>
            <pc:docMk/>
            <pc:sldMk cId="0" sldId="427"/>
            <ac:graphicFrameMk id="161853" creationId="{00000000-0000-0000-0000-000000000000}"/>
          </ac:graphicFrameMkLst>
        </pc:graphicFrameChg>
        <pc:graphicFrameChg chg="mod modGraphic">
          <ac:chgData name="Jun Cai" userId="57e790d697ad4281" providerId="LiveId" clId="{19E3C472-E503-49E6-87E2-F190BD8A822D}" dt="2020-05-29T04:47:58.416" v="1259" actId="14734"/>
          <ac:graphicFrameMkLst>
            <pc:docMk/>
            <pc:sldMk cId="0" sldId="427"/>
            <ac:graphicFrameMk id="161862" creationId="{00000000-0000-0000-0000-000000000000}"/>
          </ac:graphicFrameMkLst>
        </pc:graphicFrameChg>
      </pc:sldChg>
      <pc:sldChg chg="modSp mod">
        <pc:chgData name="Jun Cai" userId="57e790d697ad4281" providerId="LiveId" clId="{19E3C472-E503-49E6-87E2-F190BD8A822D}" dt="2020-05-28T14:49:49.718" v="57" actId="14100"/>
        <pc:sldMkLst>
          <pc:docMk/>
          <pc:sldMk cId="928668989" sldId="461"/>
        </pc:sldMkLst>
        <pc:spChg chg="mod">
          <ac:chgData name="Jun Cai" userId="57e790d697ad4281" providerId="LiveId" clId="{19E3C472-E503-49E6-87E2-F190BD8A822D}" dt="2020-05-28T14:45:33.006" v="3"/>
          <ac:spMkLst>
            <pc:docMk/>
            <pc:sldMk cId="928668989" sldId="461"/>
            <ac:spMk id="129291" creationId="{00000000-0000-0000-0000-000000000000}"/>
          </ac:spMkLst>
        </pc:spChg>
        <pc:grpChg chg="mod">
          <ac:chgData name="Jun Cai" userId="57e790d697ad4281" providerId="LiveId" clId="{19E3C472-E503-49E6-87E2-F190BD8A822D}" dt="2020-05-28T14:45:33.006" v="3"/>
          <ac:grpSpMkLst>
            <pc:docMk/>
            <pc:sldMk cId="928668989" sldId="461"/>
            <ac:grpSpMk id="129292" creationId="{00000000-0000-0000-0000-000000000000}"/>
          </ac:grpSpMkLst>
        </pc:grpChg>
        <pc:graphicFrameChg chg="mod">
          <ac:chgData name="Jun Cai" userId="57e790d697ad4281" providerId="LiveId" clId="{19E3C472-E503-49E6-87E2-F190BD8A822D}" dt="2020-05-28T14:49:49.718" v="57" actId="14100"/>
          <ac:graphicFrameMkLst>
            <pc:docMk/>
            <pc:sldMk cId="928668989" sldId="461"/>
            <ac:graphicFrameMk id="512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49:34.282" v="34" actId="14100"/>
          <ac:graphicFrameMkLst>
            <pc:docMk/>
            <pc:sldMk cId="928668989" sldId="461"/>
            <ac:graphicFrameMk id="513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49:15.740" v="15" actId="14100"/>
          <ac:graphicFrameMkLst>
            <pc:docMk/>
            <pc:sldMk cId="928668989" sldId="461"/>
            <ac:graphicFrameMk id="12928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49:26.390" v="27" actId="1036"/>
          <ac:graphicFrameMkLst>
            <pc:docMk/>
            <pc:sldMk cId="928668989" sldId="461"/>
            <ac:graphicFrameMk id="129290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8T14:52:22.216" v="84"/>
        <pc:sldMkLst>
          <pc:docMk/>
          <pc:sldMk cId="1780072836" sldId="462"/>
        </pc:sldMkLst>
        <pc:spChg chg="mod">
          <ac:chgData name="Jun Cai" userId="57e790d697ad4281" providerId="LiveId" clId="{19E3C472-E503-49E6-87E2-F190BD8A822D}" dt="2020-05-28T14:52:22.216" v="84"/>
          <ac:spMkLst>
            <pc:docMk/>
            <pc:sldMk cId="1780072836" sldId="462"/>
            <ac:spMk id="6154" creationId="{00000000-0000-0000-0000-000000000000}"/>
          </ac:spMkLst>
        </pc:spChg>
        <pc:spChg chg="mod">
          <ac:chgData name="Jun Cai" userId="57e790d697ad4281" providerId="LiveId" clId="{19E3C472-E503-49E6-87E2-F190BD8A822D}" dt="2020-05-28T14:52:10.389" v="82"/>
          <ac:spMkLst>
            <pc:docMk/>
            <pc:sldMk cId="1780072836" sldId="462"/>
            <ac:spMk id="6158" creationId="{00000000-0000-0000-0000-000000000000}"/>
          </ac:spMkLst>
        </pc:spChg>
        <pc:spChg chg="mod">
          <ac:chgData name="Jun Cai" userId="57e790d697ad4281" providerId="LiveId" clId="{19E3C472-E503-49E6-87E2-F190BD8A822D}" dt="2020-05-28T14:51:56.888" v="79"/>
          <ac:spMkLst>
            <pc:docMk/>
            <pc:sldMk cId="1780072836" sldId="462"/>
            <ac:spMk id="6162" creationId="{00000000-0000-0000-0000-000000000000}"/>
          </ac:spMkLst>
        </pc:spChg>
        <pc:grpChg chg="mod">
          <ac:chgData name="Jun Cai" userId="57e790d697ad4281" providerId="LiveId" clId="{19E3C472-E503-49E6-87E2-F190BD8A822D}" dt="2020-05-28T14:51:56.888" v="79"/>
          <ac:grpSpMkLst>
            <pc:docMk/>
            <pc:sldMk cId="1780072836" sldId="462"/>
            <ac:grpSpMk id="151618" creationId="{00000000-0000-0000-0000-000000000000}"/>
          </ac:grpSpMkLst>
        </pc:grpChg>
        <pc:grpChg chg="mod">
          <ac:chgData name="Jun Cai" userId="57e790d697ad4281" providerId="LiveId" clId="{19E3C472-E503-49E6-87E2-F190BD8A822D}" dt="2020-05-28T14:52:10.389" v="82"/>
          <ac:grpSpMkLst>
            <pc:docMk/>
            <pc:sldMk cId="1780072836" sldId="462"/>
            <ac:grpSpMk id="151624" creationId="{00000000-0000-0000-0000-000000000000}"/>
          </ac:grpSpMkLst>
        </pc:grpChg>
        <pc:grpChg chg="mod">
          <ac:chgData name="Jun Cai" userId="57e790d697ad4281" providerId="LiveId" clId="{19E3C472-E503-49E6-87E2-F190BD8A822D}" dt="2020-05-28T14:52:22.216" v="84"/>
          <ac:grpSpMkLst>
            <pc:docMk/>
            <pc:sldMk cId="1780072836" sldId="462"/>
            <ac:grpSpMk id="151630" creationId="{00000000-0000-0000-0000-000000000000}"/>
          </ac:grpSpMkLst>
        </pc:grpChg>
        <pc:graphicFrameChg chg="add mod">
          <ac:chgData name="Jun Cai" userId="57e790d697ad4281" providerId="LiveId" clId="{19E3C472-E503-49E6-87E2-F190BD8A822D}" dt="2020-05-28T14:50:26.027" v="64" actId="1076"/>
          <ac:graphicFrameMkLst>
            <pc:docMk/>
            <pc:sldMk cId="1780072836" sldId="462"/>
            <ac:graphicFrameMk id="20" creationId="{A1ACB551-075B-4F6B-B1DB-9AE290713C21}"/>
          </ac:graphicFrameMkLst>
        </pc:graphicFrameChg>
        <pc:graphicFrameChg chg="del">
          <ac:chgData name="Jun Cai" userId="57e790d697ad4281" providerId="LiveId" clId="{19E3C472-E503-49E6-87E2-F190BD8A822D}" dt="2020-05-28T14:49:58.650" v="58" actId="478"/>
          <ac:graphicFrameMkLst>
            <pc:docMk/>
            <pc:sldMk cId="1780072836" sldId="462"/>
            <ac:graphicFrameMk id="614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0:24.464" v="63" actId="1076"/>
          <ac:graphicFrameMkLst>
            <pc:docMk/>
            <pc:sldMk cId="1780072836" sldId="462"/>
            <ac:graphicFrameMk id="615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22.216" v="84"/>
          <ac:graphicFrameMkLst>
            <pc:docMk/>
            <pc:sldMk cId="1780072836" sldId="462"/>
            <ac:graphicFrameMk id="615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22.216" v="84"/>
          <ac:graphicFrameMkLst>
            <pc:docMk/>
            <pc:sldMk cId="1780072836" sldId="462"/>
            <ac:graphicFrameMk id="615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22.216" v="84"/>
          <ac:graphicFrameMkLst>
            <pc:docMk/>
            <pc:sldMk cId="1780072836" sldId="462"/>
            <ac:graphicFrameMk id="615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10.389" v="82"/>
          <ac:graphicFrameMkLst>
            <pc:docMk/>
            <pc:sldMk cId="1780072836" sldId="462"/>
            <ac:graphicFrameMk id="615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10.389" v="82"/>
          <ac:graphicFrameMkLst>
            <pc:docMk/>
            <pc:sldMk cId="1780072836" sldId="462"/>
            <ac:graphicFrameMk id="615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2:10.389" v="82"/>
          <ac:graphicFrameMkLst>
            <pc:docMk/>
            <pc:sldMk cId="1780072836" sldId="462"/>
            <ac:graphicFrameMk id="615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1:56.888" v="79"/>
          <ac:graphicFrameMkLst>
            <pc:docMk/>
            <pc:sldMk cId="1780072836" sldId="462"/>
            <ac:graphicFrameMk id="616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1:56.888" v="79"/>
          <ac:graphicFrameMkLst>
            <pc:docMk/>
            <pc:sldMk cId="1780072836" sldId="462"/>
            <ac:graphicFrameMk id="616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1:56.888" v="79"/>
          <ac:graphicFrameMkLst>
            <pc:docMk/>
            <pc:sldMk cId="1780072836" sldId="462"/>
            <ac:graphicFrameMk id="6163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8T14:53:23.789" v="97" actId="1076"/>
        <pc:sldMkLst>
          <pc:docMk/>
          <pc:sldMk cId="3965843598" sldId="463"/>
        </pc:sldMkLst>
        <pc:graphicFrameChg chg="add mod">
          <ac:chgData name="Jun Cai" userId="57e790d697ad4281" providerId="LiveId" clId="{19E3C472-E503-49E6-87E2-F190BD8A822D}" dt="2020-05-28T14:52:35.690" v="86"/>
          <ac:graphicFrameMkLst>
            <pc:docMk/>
            <pc:sldMk cId="3965843598" sldId="463"/>
            <ac:graphicFrameMk id="8" creationId="{97F13382-B9B3-4713-99F1-A4C299BF343E}"/>
          </ac:graphicFrameMkLst>
        </pc:graphicFrameChg>
        <pc:graphicFrameChg chg="add mod">
          <ac:chgData name="Jun Cai" userId="57e790d697ad4281" providerId="LiveId" clId="{19E3C472-E503-49E6-87E2-F190BD8A822D}" dt="2020-05-28T14:52:35.690" v="86"/>
          <ac:graphicFrameMkLst>
            <pc:docMk/>
            <pc:sldMk cId="3965843598" sldId="463"/>
            <ac:graphicFrameMk id="9" creationId="{603E4E51-E6E0-4780-8BDE-2B843AEB2329}"/>
          </ac:graphicFrameMkLst>
        </pc:graphicFrameChg>
        <pc:graphicFrameChg chg="mod">
          <ac:chgData name="Jun Cai" userId="57e790d697ad4281" providerId="LiveId" clId="{19E3C472-E503-49E6-87E2-F190BD8A822D}" dt="2020-05-28T14:53:21.479" v="96" actId="1076"/>
          <ac:graphicFrameMkLst>
            <pc:docMk/>
            <pc:sldMk cId="3965843598" sldId="463"/>
            <ac:graphicFrameMk id="717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8T14:52:35.206" v="85" actId="478"/>
          <ac:graphicFrameMkLst>
            <pc:docMk/>
            <pc:sldMk cId="3965843598" sldId="463"/>
            <ac:graphicFrameMk id="7171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8T14:52:35.206" v="85" actId="478"/>
          <ac:graphicFrameMkLst>
            <pc:docMk/>
            <pc:sldMk cId="3965843598" sldId="463"/>
            <ac:graphicFrameMk id="717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3:23.789" v="97" actId="1076"/>
          <ac:graphicFrameMkLst>
            <pc:docMk/>
            <pc:sldMk cId="3965843598" sldId="463"/>
            <ac:graphicFrameMk id="7174" creationId="{00000000-0000-0000-0000-000000000000}"/>
          </ac:graphicFrameMkLst>
        </pc:graphicFrameChg>
        <pc:graphicFrameChg chg="del mod">
          <ac:chgData name="Jun Cai" userId="57e790d697ad4281" providerId="LiveId" clId="{19E3C472-E503-49E6-87E2-F190BD8A822D}" dt="2020-05-28T14:53:16.613" v="94" actId="478"/>
          <ac:graphicFrameMkLst>
            <pc:docMk/>
            <pc:sldMk cId="3965843598" sldId="463"/>
            <ac:graphicFrameMk id="7175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8T14:54:20.650" v="107"/>
        <pc:sldMkLst>
          <pc:docMk/>
          <pc:sldMk cId="4053340706" sldId="464"/>
        </pc:sldMkLst>
        <pc:graphicFrameChg chg="add mod">
          <ac:chgData name="Jun Cai" userId="57e790d697ad4281" providerId="LiveId" clId="{19E3C472-E503-49E6-87E2-F190BD8A822D}" dt="2020-05-28T14:53:37.557" v="99"/>
          <ac:graphicFrameMkLst>
            <pc:docMk/>
            <pc:sldMk cId="4053340706" sldId="464"/>
            <ac:graphicFrameMk id="8" creationId="{2BAB88EB-04E5-46F3-9DE0-DC3E3CBFF174}"/>
          </ac:graphicFrameMkLst>
        </pc:graphicFrameChg>
        <pc:graphicFrameChg chg="add mod">
          <ac:chgData name="Jun Cai" userId="57e790d697ad4281" providerId="LiveId" clId="{19E3C472-E503-49E6-87E2-F190BD8A822D}" dt="2020-05-28T14:53:37.557" v="99"/>
          <ac:graphicFrameMkLst>
            <pc:docMk/>
            <pc:sldMk cId="4053340706" sldId="464"/>
            <ac:graphicFrameMk id="9" creationId="{01E5CB61-057D-4BBE-B411-BBD1C53EA799}"/>
          </ac:graphicFrameMkLst>
        </pc:graphicFrameChg>
        <pc:graphicFrameChg chg="mod">
          <ac:chgData name="Jun Cai" userId="57e790d697ad4281" providerId="LiveId" clId="{19E3C472-E503-49E6-87E2-F190BD8A822D}" dt="2020-05-28T14:53:50.773" v="102"/>
          <ac:graphicFrameMkLst>
            <pc:docMk/>
            <pc:sldMk cId="4053340706" sldId="464"/>
            <ac:graphicFrameMk id="819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8T14:53:37.004" v="98" actId="478"/>
          <ac:graphicFrameMkLst>
            <pc:docMk/>
            <pc:sldMk cId="4053340706" sldId="464"/>
            <ac:graphicFrameMk id="819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4:20.650" v="107"/>
          <ac:graphicFrameMkLst>
            <pc:docMk/>
            <pc:sldMk cId="4053340706" sldId="464"/>
            <ac:graphicFrameMk id="819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8T14:54:07.218" v="104"/>
          <ac:graphicFrameMkLst>
            <pc:docMk/>
            <pc:sldMk cId="4053340706" sldId="464"/>
            <ac:graphicFrameMk id="819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8T14:53:37.004" v="98" actId="478"/>
          <ac:graphicFrameMkLst>
            <pc:docMk/>
            <pc:sldMk cId="4053340706" sldId="464"/>
            <ac:graphicFrameMk id="8199" creationId="{00000000-0000-0000-0000-000000000000}"/>
          </ac:graphicFrameMkLst>
        </pc:graphicFrameChg>
      </pc:sldChg>
      <pc:sldChg chg="modSp mod">
        <pc:chgData name="Jun Cai" userId="57e790d697ad4281" providerId="LiveId" clId="{19E3C472-E503-49E6-87E2-F190BD8A822D}" dt="2020-05-29T03:53:19.752" v="126" actId="113"/>
        <pc:sldMkLst>
          <pc:docMk/>
          <pc:sldMk cId="4240999413" sldId="465"/>
        </pc:sldMkLst>
        <pc:spChg chg="mod">
          <ac:chgData name="Jun Cai" userId="57e790d697ad4281" providerId="LiveId" clId="{19E3C472-E503-49E6-87E2-F190BD8A822D}" dt="2020-05-29T03:53:19.752" v="126" actId="113"/>
          <ac:spMkLst>
            <pc:docMk/>
            <pc:sldMk cId="4240999413" sldId="465"/>
            <ac:spMk id="9218" creationId="{00000000-0000-0000-0000-000000000000}"/>
          </ac:spMkLst>
        </pc:spChg>
        <pc:spChg chg="mod">
          <ac:chgData name="Jun Cai" userId="57e790d697ad4281" providerId="LiveId" clId="{19E3C472-E503-49E6-87E2-F190BD8A822D}" dt="2020-05-29T03:52:37.982" v="118" actId="14100"/>
          <ac:spMkLst>
            <pc:docMk/>
            <pc:sldMk cId="4240999413" sldId="465"/>
            <ac:spMk id="155701" creationId="{00000000-0000-0000-0000-000000000000}"/>
          </ac:spMkLst>
        </pc:spChg>
        <pc:graphicFrameChg chg="mod">
          <ac:chgData name="Jun Cai" userId="57e790d697ad4281" providerId="LiveId" clId="{19E3C472-E503-49E6-87E2-F190BD8A822D}" dt="2020-05-29T03:52:17.062" v="115"/>
          <ac:graphicFrameMkLst>
            <pc:docMk/>
            <pc:sldMk cId="4240999413" sldId="465"/>
            <ac:graphicFrameMk id="921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1:54.983" v="109"/>
          <ac:graphicFrameMkLst>
            <pc:docMk/>
            <pc:sldMk cId="4240999413" sldId="465"/>
            <ac:graphicFrameMk id="9223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2:07.840" v="112"/>
          <ac:graphicFrameMkLst>
            <pc:docMk/>
            <pc:sldMk cId="4240999413" sldId="465"/>
            <ac:graphicFrameMk id="922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2:31.089" v="117"/>
          <ac:graphicFrameMkLst>
            <pc:docMk/>
            <pc:sldMk cId="4240999413" sldId="465"/>
            <ac:graphicFrameMk id="922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3:03.776" v="122"/>
          <ac:graphicFrameMkLst>
            <pc:docMk/>
            <pc:sldMk cId="4240999413" sldId="465"/>
            <ac:graphicFrameMk id="922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2:49.150" v="120"/>
          <ac:graphicFrameMkLst>
            <pc:docMk/>
            <pc:sldMk cId="4240999413" sldId="465"/>
            <ac:graphicFrameMk id="155695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3:58:12.082" v="149"/>
        <pc:sldMkLst>
          <pc:docMk/>
          <pc:sldMk cId="838163153" sldId="466"/>
        </pc:sldMkLst>
        <pc:spChg chg="add mod">
          <ac:chgData name="Jun Cai" userId="57e790d697ad4281" providerId="LiveId" clId="{19E3C472-E503-49E6-87E2-F190BD8A822D}" dt="2020-05-29T03:56:20.297" v="128"/>
          <ac:spMkLst>
            <pc:docMk/>
            <pc:sldMk cId="838163153" sldId="466"/>
            <ac:spMk id="13" creationId="{1604A6F9-D4DC-4E7E-883E-207120A66619}"/>
          </ac:spMkLst>
        </pc:spChg>
        <pc:spChg chg="del">
          <ac:chgData name="Jun Cai" userId="57e790d697ad4281" providerId="LiveId" clId="{19E3C472-E503-49E6-87E2-F190BD8A822D}" dt="2020-05-29T03:56:19.769" v="127" actId="478"/>
          <ac:spMkLst>
            <pc:docMk/>
            <pc:sldMk cId="838163153" sldId="466"/>
            <ac:spMk id="10250" creationId="{00000000-0000-0000-0000-000000000000}"/>
          </ac:spMkLst>
        </pc:spChg>
        <pc:graphicFrameChg chg="mod">
          <ac:chgData name="Jun Cai" userId="57e790d697ad4281" providerId="LiveId" clId="{19E3C472-E503-49E6-87E2-F190BD8A822D}" dt="2020-05-29T03:58:12.082" v="149"/>
          <ac:graphicFrameMkLst>
            <pc:docMk/>
            <pc:sldMk cId="838163153" sldId="466"/>
            <ac:graphicFrameMk id="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6:45.419" v="130"/>
          <ac:graphicFrameMkLst>
            <pc:docMk/>
            <pc:sldMk cId="838163153" sldId="466"/>
            <ac:graphicFrameMk id="1025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6:56.823" v="132"/>
          <ac:graphicFrameMkLst>
            <pc:docMk/>
            <pc:sldMk cId="838163153" sldId="466"/>
            <ac:graphicFrameMk id="158726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7:21.156" v="139" actId="1038"/>
          <ac:graphicFrameMkLst>
            <pc:docMk/>
            <pc:sldMk cId="838163153" sldId="466"/>
            <ac:graphicFrameMk id="15872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3:57:53.493" v="147" actId="1037"/>
          <ac:graphicFrameMkLst>
            <pc:docMk/>
            <pc:sldMk cId="838163153" sldId="466"/>
            <ac:graphicFrameMk id="158730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01:03.508" v="287" actId="1036"/>
        <pc:sldMkLst>
          <pc:docMk/>
          <pc:sldMk cId="3143558662" sldId="467"/>
        </pc:sldMkLst>
        <pc:spChg chg="mod">
          <ac:chgData name="Jun Cai" userId="57e790d697ad4281" providerId="LiveId" clId="{19E3C472-E503-49E6-87E2-F190BD8A822D}" dt="2020-05-29T04:00:57.129" v="282" actId="1035"/>
          <ac:spMkLst>
            <pc:docMk/>
            <pc:sldMk cId="3143558662" sldId="467"/>
            <ac:spMk id="163859" creationId="{00000000-0000-0000-0000-000000000000}"/>
          </ac:spMkLst>
        </pc:spChg>
        <pc:graphicFrameChg chg="add mod">
          <ac:chgData name="Jun Cai" userId="57e790d697ad4281" providerId="LiveId" clId="{19E3C472-E503-49E6-87E2-F190BD8A822D}" dt="2020-05-29T03:59:19.160" v="218" actId="1037"/>
          <ac:graphicFrameMkLst>
            <pc:docMk/>
            <pc:sldMk cId="3143558662" sldId="467"/>
            <ac:graphicFrameMk id="12" creationId="{EA8E8E89-A6D3-400F-B9CE-0FACF3408CF9}"/>
          </ac:graphicFrameMkLst>
        </pc:graphicFrameChg>
        <pc:graphicFrameChg chg="add mod">
          <ac:chgData name="Jun Cai" userId="57e790d697ad4281" providerId="LiveId" clId="{19E3C472-E503-49E6-87E2-F190BD8A822D}" dt="2020-05-29T03:59:38.446" v="267" actId="1035"/>
          <ac:graphicFrameMkLst>
            <pc:docMk/>
            <pc:sldMk cId="3143558662" sldId="467"/>
            <ac:graphicFrameMk id="13" creationId="{ECED45AC-0124-409F-A14F-A46E34E27BB1}"/>
          </ac:graphicFrameMkLst>
        </pc:graphicFrameChg>
        <pc:graphicFrameChg chg="add mod">
          <ac:chgData name="Jun Cai" userId="57e790d697ad4281" providerId="LiveId" clId="{19E3C472-E503-49E6-87E2-F190BD8A822D}" dt="2020-05-29T04:00:50.196" v="275" actId="1036"/>
          <ac:graphicFrameMkLst>
            <pc:docMk/>
            <pc:sldMk cId="3143558662" sldId="467"/>
            <ac:graphicFrameMk id="14" creationId="{99578601-FDDB-4716-AD8B-B80869BA0027}"/>
          </ac:graphicFrameMkLst>
        </pc:graphicFrameChg>
        <pc:graphicFrameChg chg="mod">
          <ac:chgData name="Jun Cai" userId="57e790d697ad4281" providerId="LiveId" clId="{19E3C472-E503-49E6-87E2-F190BD8A822D}" dt="2020-05-29T03:58:28.403" v="151"/>
          <ac:graphicFrameMkLst>
            <pc:docMk/>
            <pc:sldMk cId="3143558662" sldId="467"/>
            <ac:graphicFrameMk id="1126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1:03.508" v="287" actId="1036"/>
          <ac:graphicFrameMkLst>
            <pc:docMk/>
            <pc:sldMk cId="3143558662" sldId="467"/>
            <ac:graphicFrameMk id="11268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3:59:10.710" v="158" actId="478"/>
          <ac:graphicFrameMkLst>
            <pc:docMk/>
            <pc:sldMk cId="3143558662" sldId="467"/>
            <ac:graphicFrameMk id="11269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3:59:28.780" v="219" actId="478"/>
          <ac:graphicFrameMkLst>
            <pc:docMk/>
            <pc:sldMk cId="3143558662" sldId="467"/>
            <ac:graphicFrameMk id="11270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3:59:28.780" v="219" actId="478"/>
          <ac:graphicFrameMkLst>
            <pc:docMk/>
            <pc:sldMk cId="3143558662" sldId="467"/>
            <ac:graphicFrameMk id="1127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0:41.016" v="271"/>
          <ac:graphicFrameMkLst>
            <pc:docMk/>
            <pc:sldMk cId="3143558662" sldId="467"/>
            <ac:graphicFrameMk id="16385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0:27.721" v="269"/>
          <ac:graphicFrameMkLst>
            <pc:docMk/>
            <pc:sldMk cId="3143558662" sldId="467"/>
            <ac:graphicFrameMk id="163856" creationId="{00000000-0000-0000-0000-000000000000}"/>
          </ac:graphicFrameMkLst>
        </pc:graphicFrameChg>
      </pc:sldChg>
      <pc:sldChg chg="modSp">
        <pc:chgData name="Jun Cai" userId="57e790d697ad4281" providerId="LiveId" clId="{19E3C472-E503-49E6-87E2-F190BD8A822D}" dt="2020-05-29T04:02:33.267" v="301"/>
        <pc:sldMkLst>
          <pc:docMk/>
          <pc:sldMk cId="1615366015" sldId="468"/>
        </pc:sldMkLst>
        <pc:graphicFrameChg chg="mod">
          <ac:chgData name="Jun Cai" userId="57e790d697ad4281" providerId="LiveId" clId="{19E3C472-E503-49E6-87E2-F190BD8A822D}" dt="2020-05-29T04:01:28.218" v="289"/>
          <ac:graphicFrameMkLst>
            <pc:docMk/>
            <pc:sldMk cId="1615366015" sldId="468"/>
            <ac:graphicFrameMk id="1229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1:41.527" v="291"/>
          <ac:graphicFrameMkLst>
            <pc:docMk/>
            <pc:sldMk cId="1615366015" sldId="468"/>
            <ac:graphicFrameMk id="1229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1:55.045" v="294"/>
          <ac:graphicFrameMkLst>
            <pc:docMk/>
            <pc:sldMk cId="1615366015" sldId="468"/>
            <ac:graphicFrameMk id="12299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2:08.059" v="296"/>
          <ac:graphicFrameMkLst>
            <pc:docMk/>
            <pc:sldMk cId="1615366015" sldId="468"/>
            <ac:graphicFrameMk id="1230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2:20.736" v="298"/>
          <ac:graphicFrameMkLst>
            <pc:docMk/>
            <pc:sldMk cId="1615366015" sldId="468"/>
            <ac:graphicFrameMk id="12301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2:33.267" v="301"/>
          <ac:graphicFrameMkLst>
            <pc:docMk/>
            <pc:sldMk cId="1615366015" sldId="468"/>
            <ac:graphicFrameMk id="12302" creationId="{00000000-0000-0000-0000-000000000000}"/>
          </ac:graphicFrameMkLst>
        </pc:graphicFrameChg>
      </pc:sldChg>
      <pc:sldChg chg="addSp delSp modSp mod">
        <pc:chgData name="Jun Cai" userId="57e790d697ad4281" providerId="LiveId" clId="{19E3C472-E503-49E6-87E2-F190BD8A822D}" dt="2020-05-29T04:04:35.085" v="431" actId="1035"/>
        <pc:sldMkLst>
          <pc:docMk/>
          <pc:sldMk cId="3828019489" sldId="469"/>
        </pc:sldMkLst>
        <pc:graphicFrameChg chg="add mod">
          <ac:chgData name="Jun Cai" userId="57e790d697ad4281" providerId="LiveId" clId="{19E3C472-E503-49E6-87E2-F190BD8A822D}" dt="2020-05-29T04:03:08.565" v="304" actId="1076"/>
          <ac:graphicFrameMkLst>
            <pc:docMk/>
            <pc:sldMk cId="3828019489" sldId="469"/>
            <ac:graphicFrameMk id="17" creationId="{FDFB7272-AFBA-457E-B5EE-17C669130FA2}"/>
          </ac:graphicFrameMkLst>
        </pc:graphicFrameChg>
        <pc:graphicFrameChg chg="add mod">
          <ac:chgData name="Jun Cai" userId="57e790d697ad4281" providerId="LiveId" clId="{19E3C472-E503-49E6-87E2-F190BD8A822D}" dt="2020-05-29T04:03:37.929" v="313" actId="1036"/>
          <ac:graphicFrameMkLst>
            <pc:docMk/>
            <pc:sldMk cId="3828019489" sldId="469"/>
            <ac:graphicFrameMk id="18" creationId="{7CFF0CD3-1240-480E-BB36-85359D575E6D}"/>
          </ac:graphicFrameMkLst>
        </pc:graphicFrameChg>
        <pc:graphicFrameChg chg="add mod">
          <ac:chgData name="Jun Cai" userId="57e790d697ad4281" providerId="LiveId" clId="{19E3C472-E503-49E6-87E2-F190BD8A822D}" dt="2020-05-29T04:03:57.032" v="318"/>
          <ac:graphicFrameMkLst>
            <pc:docMk/>
            <pc:sldMk cId="3828019489" sldId="469"/>
            <ac:graphicFrameMk id="19" creationId="{90C58C85-B24D-4BAE-BF06-757DCCE102B6}"/>
          </ac:graphicFrameMkLst>
        </pc:graphicFrameChg>
        <pc:graphicFrameChg chg="add mod">
          <ac:chgData name="Jun Cai" userId="57e790d697ad4281" providerId="LiveId" clId="{19E3C472-E503-49E6-87E2-F190BD8A822D}" dt="2020-05-29T04:04:18.298" v="402" actId="1035"/>
          <ac:graphicFrameMkLst>
            <pc:docMk/>
            <pc:sldMk cId="3828019489" sldId="469"/>
            <ac:graphicFrameMk id="20" creationId="{A05CCD4F-7A5E-45C5-8B50-37649156DF04}"/>
          </ac:graphicFrameMkLst>
        </pc:graphicFrameChg>
        <pc:graphicFrameChg chg="add mod">
          <ac:chgData name="Jun Cai" userId="57e790d697ad4281" providerId="LiveId" clId="{19E3C472-E503-49E6-87E2-F190BD8A822D}" dt="2020-05-29T04:04:29.034" v="420" actId="1035"/>
          <ac:graphicFrameMkLst>
            <pc:docMk/>
            <pc:sldMk cId="3828019489" sldId="469"/>
            <ac:graphicFrameMk id="21" creationId="{F1464994-7E8C-4E1A-A642-1C912625491F}"/>
          </ac:graphicFrameMkLst>
        </pc:graphicFrameChg>
        <pc:graphicFrameChg chg="add mod">
          <ac:chgData name="Jun Cai" userId="57e790d697ad4281" providerId="LiveId" clId="{19E3C472-E503-49E6-87E2-F190BD8A822D}" dt="2020-05-29T04:04:35.085" v="431" actId="1035"/>
          <ac:graphicFrameMkLst>
            <pc:docMk/>
            <pc:sldMk cId="3828019489" sldId="469"/>
            <ac:graphicFrameMk id="22" creationId="{E42610C4-4FF9-42F1-9442-E1EF933190E3}"/>
          </ac:graphicFrameMkLst>
        </pc:graphicFrameChg>
        <pc:graphicFrameChg chg="del">
          <ac:chgData name="Jun Cai" userId="57e790d697ad4281" providerId="LiveId" clId="{19E3C472-E503-49E6-87E2-F190BD8A822D}" dt="2020-05-29T04:03:00.166" v="303" actId="478"/>
          <ac:graphicFrameMkLst>
            <pc:docMk/>
            <pc:sldMk cId="3828019489" sldId="469"/>
            <ac:graphicFrameMk id="13322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3:27.628" v="309" actId="478"/>
          <ac:graphicFrameMkLst>
            <pc:docMk/>
            <pc:sldMk cId="3828019489" sldId="469"/>
            <ac:graphicFrameMk id="13323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3:44.322" v="315" actId="478"/>
          <ac:graphicFrameMkLst>
            <pc:docMk/>
            <pc:sldMk cId="3828019489" sldId="469"/>
            <ac:graphicFrameMk id="13324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4:06.877" v="319" actId="478"/>
          <ac:graphicFrameMkLst>
            <pc:docMk/>
            <pc:sldMk cId="3828019489" sldId="469"/>
            <ac:graphicFrameMk id="13325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4:06.877" v="319" actId="478"/>
          <ac:graphicFrameMkLst>
            <pc:docMk/>
            <pc:sldMk cId="3828019489" sldId="469"/>
            <ac:graphicFrameMk id="13326" creationId="{00000000-0000-0000-0000-000000000000}"/>
          </ac:graphicFrameMkLst>
        </pc:graphicFrameChg>
        <pc:graphicFrameChg chg="del">
          <ac:chgData name="Jun Cai" userId="57e790d697ad4281" providerId="LiveId" clId="{19E3C472-E503-49E6-87E2-F190BD8A822D}" dt="2020-05-29T04:04:06.877" v="319" actId="478"/>
          <ac:graphicFrameMkLst>
            <pc:docMk/>
            <pc:sldMk cId="3828019489" sldId="469"/>
            <ac:graphicFrameMk id="13327" creationId="{00000000-0000-0000-0000-000000000000}"/>
          </ac:graphicFrameMkLst>
        </pc:graphicFrameChg>
      </pc:sldChg>
      <pc:sldChg chg="modSp mod">
        <pc:chgData name="Jun Cai" userId="57e790d697ad4281" providerId="LiveId" clId="{19E3C472-E503-49E6-87E2-F190BD8A822D}" dt="2020-05-29T04:06:21.477" v="457" actId="1038"/>
        <pc:sldMkLst>
          <pc:docMk/>
          <pc:sldMk cId="1898422332" sldId="470"/>
        </pc:sldMkLst>
        <pc:graphicFrameChg chg="mod">
          <ac:chgData name="Jun Cai" userId="57e790d697ad4281" providerId="LiveId" clId="{19E3C472-E503-49E6-87E2-F190BD8A822D}" dt="2020-05-29T04:05:03.944" v="433"/>
          <ac:graphicFrameMkLst>
            <pc:docMk/>
            <pc:sldMk cId="1898422332" sldId="470"/>
            <ac:graphicFrameMk id="14338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5:12.073" v="435"/>
          <ac:graphicFrameMkLst>
            <pc:docMk/>
            <pc:sldMk cId="1898422332" sldId="470"/>
            <ac:graphicFrameMk id="14340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5:27.990" v="438"/>
          <ac:graphicFrameMkLst>
            <pc:docMk/>
            <pc:sldMk cId="1898422332" sldId="470"/>
            <ac:graphicFrameMk id="14342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6:21.477" v="457" actId="1038"/>
          <ac:graphicFrameMkLst>
            <pc:docMk/>
            <pc:sldMk cId="1898422332" sldId="470"/>
            <ac:graphicFrameMk id="14344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6:08.790" v="444"/>
          <ac:graphicFrameMkLst>
            <pc:docMk/>
            <pc:sldMk cId="1898422332" sldId="470"/>
            <ac:graphicFrameMk id="14345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5:55.838" v="442"/>
          <ac:graphicFrameMkLst>
            <pc:docMk/>
            <pc:sldMk cId="1898422332" sldId="470"/>
            <ac:graphicFrameMk id="14347" creationId="{00000000-0000-0000-0000-000000000000}"/>
          </ac:graphicFrameMkLst>
        </pc:graphicFrameChg>
        <pc:graphicFrameChg chg="mod">
          <ac:chgData name="Jun Cai" userId="57e790d697ad4281" providerId="LiveId" clId="{19E3C472-E503-49E6-87E2-F190BD8A822D}" dt="2020-05-29T04:05:42.654" v="440"/>
          <ac:graphicFrameMkLst>
            <pc:docMk/>
            <pc:sldMk cId="1898422332" sldId="470"/>
            <ac:graphicFrameMk id="14349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6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87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88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8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94.wmf"/><Relationship Id="rId7" Type="http://schemas.openxmlformats.org/officeDocument/2006/relationships/image" Target="../media/image7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7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0.wmf"/><Relationship Id="rId5" Type="http://schemas.openxmlformats.org/officeDocument/2006/relationships/image" Target="../media/image15.wmf"/><Relationship Id="rId4" Type="http://schemas.openxmlformats.org/officeDocument/2006/relationships/image" Target="../media/image1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19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25.wmf"/><Relationship Id="rId7" Type="http://schemas.openxmlformats.org/officeDocument/2006/relationships/image" Target="../media/image117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16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9" Type="http://schemas.openxmlformats.org/officeDocument/2006/relationships/image" Target="../media/image11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7" Type="http://schemas.openxmlformats.org/officeDocument/2006/relationships/image" Target="../media/image119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33.wmf"/><Relationship Id="rId7" Type="http://schemas.openxmlformats.org/officeDocument/2006/relationships/image" Target="../media/image118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18" Type="http://schemas.openxmlformats.org/officeDocument/2006/relationships/image" Target="../media/image4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17" Type="http://schemas.openxmlformats.org/officeDocument/2006/relationships/image" Target="../media/image42.wmf"/><Relationship Id="rId2" Type="http://schemas.openxmlformats.org/officeDocument/2006/relationships/image" Target="../media/image27.wmf"/><Relationship Id="rId16" Type="http://schemas.openxmlformats.org/officeDocument/2006/relationships/image" Target="../media/image41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4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1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1" Type="http://schemas.openxmlformats.org/officeDocument/2006/relationships/image" Target="../media/image44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4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1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1" Type="http://schemas.openxmlformats.org/officeDocument/2006/relationships/image" Target="../media/image4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47.wmf"/><Relationship Id="rId16" Type="http://schemas.openxmlformats.org/officeDocument/2006/relationships/image" Target="../media/image39.wmf"/><Relationship Id="rId1" Type="http://schemas.openxmlformats.org/officeDocument/2006/relationships/image" Target="../media/image46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19" Type="http://schemas.openxmlformats.org/officeDocument/2006/relationships/image" Target="../media/image42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49.wmf"/><Relationship Id="rId16" Type="http://schemas.openxmlformats.org/officeDocument/2006/relationships/image" Target="../media/image39.wmf"/><Relationship Id="rId1" Type="http://schemas.openxmlformats.org/officeDocument/2006/relationships/image" Target="../media/image48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19" Type="http://schemas.openxmlformats.org/officeDocument/2006/relationships/image" Target="../media/image42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5E3D7E16-1760-4AF9-B8DB-8E4E390A1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2AD4A87-2A98-4F55-A427-4EB76F709590}" type="slidenum">
              <a:rPr lang="en-US" altLang="zh-CN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BE3FE-9525-423A-BDFE-ED16B04B44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1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662E1-E0C0-4C14-AB27-A0FC77AEE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1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37929-10A7-49EE-B802-8169346FD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73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5B6B0-62A3-4A20-A386-E341F330CD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59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B5E4-FB86-4E74-BC59-BFAF90D6C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15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0F570-DBDD-4285-8A3A-3D9224D99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6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DD3E7-7C25-4496-B413-47EA771291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75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7BE74-B91D-46BD-97AF-48ECE20EE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14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568D6-9C42-49E7-AFD8-A1C2C6525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67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F60D5-6346-4E83-9FAD-A1E0F85243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3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560F5-2051-408B-82EF-D4B2453E57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99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A7F5-8A65-478D-AC81-02DEED62C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7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63DE0870-1C5B-4717-8034-66295CC47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9" Type="http://schemas.openxmlformats.org/officeDocument/2006/relationships/oleObject" Target="../embeddings/oleObject119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39.wmf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38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34.wmf"/><Relationship Id="rId32" Type="http://schemas.openxmlformats.org/officeDocument/2006/relationships/image" Target="../media/image38.wmf"/><Relationship Id="rId37" Type="http://schemas.openxmlformats.org/officeDocument/2006/relationships/oleObject" Target="../embeddings/oleObject118.bin"/><Relationship Id="rId40" Type="http://schemas.openxmlformats.org/officeDocument/2006/relationships/image" Target="../media/image42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36.wmf"/><Relationship Id="rId36" Type="http://schemas.openxmlformats.org/officeDocument/2006/relationships/image" Target="../media/image40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117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10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50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5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3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6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63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7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63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78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8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7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79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8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79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8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77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7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7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2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208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1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13.wmf"/><Relationship Id="rId5" Type="http://schemas.openxmlformats.org/officeDocument/2006/relationships/image" Target="../media/image97.wmf"/><Relationship Id="rId15" Type="http://schemas.openxmlformats.org/officeDocument/2006/relationships/oleObject" Target="../embeddings/oleObject210.bin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20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111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1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237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116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11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247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11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253.bin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116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11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1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1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37" Type="http://schemas.openxmlformats.org/officeDocument/2006/relationships/oleObject" Target="../embeddings/oleObject4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8.wmf"/><Relationship Id="rId36" Type="http://schemas.openxmlformats.org/officeDocument/2006/relationships/image" Target="../media/image42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44.bin"/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40.w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38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35.wmf"/><Relationship Id="rId32" Type="http://schemas.openxmlformats.org/officeDocument/2006/relationships/image" Target="../media/image39.wmf"/><Relationship Id="rId37" Type="http://schemas.openxmlformats.org/officeDocument/2006/relationships/oleObject" Target="../embeddings/oleObject63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37.wmf"/><Relationship Id="rId36" Type="http://schemas.openxmlformats.org/officeDocument/2006/relationships/image" Target="../media/image41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38.wmf"/><Relationship Id="rId35" Type="http://schemas.openxmlformats.org/officeDocument/2006/relationships/oleObject" Target="../embeddings/oleObject62.bin"/><Relationship Id="rId8" Type="http://schemas.openxmlformats.org/officeDocument/2006/relationships/image" Target="../media/image27.wmf"/><Relationship Id="rId3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9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40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35.wmf"/><Relationship Id="rId32" Type="http://schemas.openxmlformats.org/officeDocument/2006/relationships/image" Target="../media/image39.wmf"/><Relationship Id="rId37" Type="http://schemas.openxmlformats.org/officeDocument/2006/relationships/oleObject" Target="../embeddings/oleObject81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37.wmf"/><Relationship Id="rId36" Type="http://schemas.openxmlformats.org/officeDocument/2006/relationships/image" Target="../media/image41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38.wmf"/><Relationship Id="rId35" Type="http://schemas.openxmlformats.org/officeDocument/2006/relationships/oleObject" Target="../embeddings/oleObject80.bin"/><Relationship Id="rId8" Type="http://schemas.openxmlformats.org/officeDocument/2006/relationships/image" Target="../media/image27.wmf"/><Relationship Id="rId3" Type="http://schemas.openxmlformats.org/officeDocument/2006/relationships/oleObject" Target="../embeddings/oleObject64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9" Type="http://schemas.openxmlformats.org/officeDocument/2006/relationships/oleObject" Target="../embeddings/oleObject100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39.w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34.wmf"/><Relationship Id="rId32" Type="http://schemas.openxmlformats.org/officeDocument/2006/relationships/image" Target="../media/image38.w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42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36.wmf"/><Relationship Id="rId36" Type="http://schemas.openxmlformats.org/officeDocument/2006/relationships/image" Target="../media/image40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98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844550" y="1136650"/>
            <a:ext cx="7478713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5-9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用热性质数据计算平衡常数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Calculations of Equilibrium Constants by Thermal Properties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127"/>
          <p:cNvSpPr txBox="1">
            <a:spLocks noChangeArrowheads="1"/>
          </p:cNvSpPr>
          <p:nvPr/>
        </p:nvSpPr>
        <p:spPr bwMode="auto">
          <a:xfrm>
            <a:off x="666750" y="3886200"/>
            <a:ext cx="108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11267" name="Object 3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339123"/>
              </p:ext>
            </p:extLst>
          </p:nvPr>
        </p:nvGraphicFramePr>
        <p:xfrm>
          <a:off x="1981921" y="4095037"/>
          <a:ext cx="22399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015920" imgH="253800" progId="Equation.DSMT4">
                  <p:embed/>
                </p:oleObj>
              </mc:Choice>
              <mc:Fallback>
                <p:oleObj name="Equation" r:id="rId3" imgW="1015920" imgH="253800" progId="Equation.DSMT4">
                  <p:embed/>
                  <p:pic>
                    <p:nvPicPr>
                      <p:cNvPr id="11267" name="Object 3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921" y="4095037"/>
                        <a:ext cx="22399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676831"/>
              </p:ext>
            </p:extLst>
          </p:nvPr>
        </p:nvGraphicFramePr>
        <p:xfrm>
          <a:off x="2141057" y="4706909"/>
          <a:ext cx="3395663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587240" imgH="825480" progId="Equation.DSMT4">
                  <p:embed/>
                </p:oleObj>
              </mc:Choice>
              <mc:Fallback>
                <p:oleObj name="Equation" r:id="rId5" imgW="1587240" imgH="825480" progId="Equation.DSMT4">
                  <p:embed/>
                  <p:pic>
                    <p:nvPicPr>
                      <p:cNvPr id="1130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057" y="4706909"/>
                        <a:ext cx="3395663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Group 881">
            <a:extLst>
              <a:ext uri="{FF2B5EF4-FFF2-40B4-BE49-F238E27FC236}">
                <a16:creationId xmlns:a16="http://schemas.microsoft.com/office/drawing/2014/main" id="{0A97A0B2-9B91-46CB-8CF0-11F4A535C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25499"/>
              </p:ext>
            </p:extLst>
          </p:nvPr>
        </p:nvGraphicFramePr>
        <p:xfrm>
          <a:off x="682130" y="1907447"/>
          <a:ext cx="8115300" cy="200025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3FAD14AD-969B-4FDC-9F18-C4F6C760126E}"/>
              </a:ext>
            </a:extLst>
          </p:cNvPr>
          <p:cNvGrpSpPr/>
          <p:nvPr/>
        </p:nvGrpSpPr>
        <p:grpSpPr>
          <a:xfrm>
            <a:off x="495300" y="510764"/>
            <a:ext cx="8153400" cy="1387836"/>
            <a:chOff x="495300" y="510764"/>
            <a:chExt cx="8153400" cy="1387836"/>
          </a:xfrm>
        </p:grpSpPr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80342EB6-0B9F-4499-9CB0-BD22127AF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53400" cy="11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1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试用          及      计算         时反应</a:t>
              </a: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                                        的      和       。 </a:t>
              </a:r>
            </a:p>
          </p:txBody>
        </p:sp>
        <p:graphicFrame>
          <p:nvGraphicFramePr>
            <p:cNvPr id="28" name="Object 3">
              <a:extLst>
                <a:ext uri="{FF2B5EF4-FFF2-40B4-BE49-F238E27FC236}">
                  <a16:creationId xmlns:a16="http://schemas.microsoft.com/office/drawing/2014/main" id="{3B9D18A8-3132-417D-A6C0-6A22D9209F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3071457"/>
                </p:ext>
              </p:extLst>
            </p:nvPr>
          </p:nvGraphicFramePr>
          <p:xfrm>
            <a:off x="2172661" y="510764"/>
            <a:ext cx="1001087" cy="558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431640" imgH="241200" progId="Equation.DSMT4">
                    <p:embed/>
                  </p:oleObj>
                </mc:Choice>
                <mc:Fallback>
                  <p:oleObj name="Equation" r:id="rId7" imgW="431640" imgH="241200" progId="Equation.DSMT4">
                    <p:embed/>
                    <p:pic>
                      <p:nvPicPr>
                        <p:cNvPr id="28" name="Object 3">
                          <a:extLst>
                            <a:ext uri="{FF2B5EF4-FFF2-40B4-BE49-F238E27FC236}">
                              <a16:creationId xmlns:a16="http://schemas.microsoft.com/office/drawing/2014/main" id="{3B9D18A8-3132-417D-A6C0-6A22D9209F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661" y="510764"/>
                          <a:ext cx="1001087" cy="5589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5">
              <a:extLst>
                <a:ext uri="{FF2B5EF4-FFF2-40B4-BE49-F238E27FC236}">
                  <a16:creationId xmlns:a16="http://schemas.microsoft.com/office/drawing/2014/main" id="{75363D53-7A4E-4017-8963-FE5A2B89F1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309508"/>
                </p:ext>
              </p:extLst>
            </p:nvPr>
          </p:nvGraphicFramePr>
          <p:xfrm>
            <a:off x="3444594" y="512253"/>
            <a:ext cx="584471" cy="58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9" imgW="241200" imgH="241200" progId="Equation.DSMT4">
                    <p:embed/>
                  </p:oleObj>
                </mc:Choice>
                <mc:Fallback>
                  <p:oleObj name="Equation" r:id="rId9" imgW="241200" imgH="241200" progId="Equation.DSMT4">
                    <p:embed/>
                    <p:pic>
                      <p:nvPicPr>
                        <p:cNvPr id="29" name="Object 5">
                          <a:extLst>
                            <a:ext uri="{FF2B5EF4-FFF2-40B4-BE49-F238E27FC236}">
                              <a16:creationId xmlns:a16="http://schemas.microsoft.com/office/drawing/2014/main" id="{75363D53-7A4E-4017-8963-FE5A2B89F1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594" y="512253"/>
                          <a:ext cx="584471" cy="582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7">
              <a:extLst>
                <a:ext uri="{FF2B5EF4-FFF2-40B4-BE49-F238E27FC236}">
                  <a16:creationId xmlns:a16="http://schemas.microsoft.com/office/drawing/2014/main" id="{987E7793-703D-4E25-B0BC-7A07634E78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459605"/>
                </p:ext>
              </p:extLst>
            </p:nvPr>
          </p:nvGraphicFramePr>
          <p:xfrm>
            <a:off x="4678795" y="533663"/>
            <a:ext cx="837233" cy="456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1" imgW="368280" imgH="203040" progId="Equation.DSMT4">
                    <p:embed/>
                  </p:oleObj>
                </mc:Choice>
                <mc:Fallback>
                  <p:oleObj name="Equation" r:id="rId11" imgW="368280" imgH="203040" progId="Equation.DSMT4">
                    <p:embed/>
                    <p:pic>
                      <p:nvPicPr>
                        <p:cNvPr id="30" name="Object 7">
                          <a:extLst>
                            <a:ext uri="{FF2B5EF4-FFF2-40B4-BE49-F238E27FC236}">
                              <a16:creationId xmlns:a16="http://schemas.microsoft.com/office/drawing/2014/main" id="{987E7793-703D-4E25-B0BC-7A07634E78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795" y="533663"/>
                          <a:ext cx="837233" cy="456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9">
              <a:extLst>
                <a:ext uri="{FF2B5EF4-FFF2-40B4-BE49-F238E27FC236}">
                  <a16:creationId xmlns:a16="http://schemas.microsoft.com/office/drawing/2014/main" id="{9C72CB74-D336-43C3-AAEE-AAFB3AC111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3108016"/>
                </p:ext>
              </p:extLst>
            </p:nvPr>
          </p:nvGraphicFramePr>
          <p:xfrm>
            <a:off x="589379" y="992456"/>
            <a:ext cx="4136369" cy="906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13" imgW="1777680" imgH="393480" progId="Equation.DSMT4">
                    <p:embed/>
                  </p:oleObj>
                </mc:Choice>
                <mc:Fallback>
                  <p:oleObj name="Equation" r:id="rId13" imgW="1777680" imgH="393480" progId="Equation.DSMT4">
                    <p:embed/>
                    <p:pic>
                      <p:nvPicPr>
                        <p:cNvPr id="31" name="Object 9">
                          <a:extLst>
                            <a:ext uri="{FF2B5EF4-FFF2-40B4-BE49-F238E27FC236}">
                              <a16:creationId xmlns:a16="http://schemas.microsoft.com/office/drawing/2014/main" id="{9C72CB74-D336-43C3-AAEE-AAFB3AC111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379" y="992456"/>
                          <a:ext cx="4136369" cy="906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1">
              <a:extLst>
                <a:ext uri="{FF2B5EF4-FFF2-40B4-BE49-F238E27FC236}">
                  <a16:creationId xmlns:a16="http://schemas.microsoft.com/office/drawing/2014/main" id="{39F5172F-5597-4927-A063-FD525515A1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448837"/>
                </p:ext>
              </p:extLst>
            </p:nvPr>
          </p:nvGraphicFramePr>
          <p:xfrm>
            <a:off x="5012106" y="1162234"/>
            <a:ext cx="613570" cy="440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15" imgW="266400" imgH="190440" progId="Equation.DSMT4">
                    <p:embed/>
                  </p:oleObj>
                </mc:Choice>
                <mc:Fallback>
                  <p:oleObj name="Equation" r:id="rId15" imgW="266400" imgH="190440" progId="Equation.DSMT4">
                    <p:embed/>
                    <p:pic>
                      <p:nvPicPr>
                        <p:cNvPr id="32" name="Object 11">
                          <a:extLst>
                            <a:ext uri="{FF2B5EF4-FFF2-40B4-BE49-F238E27FC236}">
                              <a16:creationId xmlns:a16="http://schemas.microsoft.com/office/drawing/2014/main" id="{39F5172F-5597-4927-A063-FD525515A1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106" y="1162234"/>
                          <a:ext cx="613570" cy="440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3">
              <a:extLst>
                <a:ext uri="{FF2B5EF4-FFF2-40B4-BE49-F238E27FC236}">
                  <a16:creationId xmlns:a16="http://schemas.microsoft.com/office/drawing/2014/main" id="{8CB133E3-BB5B-4BED-B718-AD1218EDE2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67948"/>
                </p:ext>
              </p:extLst>
            </p:nvPr>
          </p:nvGraphicFramePr>
          <p:xfrm>
            <a:off x="5957478" y="1190458"/>
            <a:ext cx="520122" cy="551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17" imgW="228600" imgH="241200" progId="Equation.DSMT4">
                    <p:embed/>
                  </p:oleObj>
                </mc:Choice>
                <mc:Fallback>
                  <p:oleObj name="Equation" r:id="rId17" imgW="228600" imgH="241200" progId="Equation.DSMT4">
                    <p:embed/>
                    <p:pic>
                      <p:nvPicPr>
                        <p:cNvPr id="33" name="Object 13">
                          <a:extLst>
                            <a:ext uri="{FF2B5EF4-FFF2-40B4-BE49-F238E27FC236}">
                              <a16:creationId xmlns:a16="http://schemas.microsoft.com/office/drawing/2014/main" id="{8CB133E3-BB5B-4BED-B718-AD1218EDE2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7478" y="1190458"/>
                          <a:ext cx="520122" cy="551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E4ED35F-2DDC-4A18-AAB9-B1D9C0AB4925}"/>
              </a:ext>
            </a:extLst>
          </p:cNvPr>
          <p:cNvGrpSpPr/>
          <p:nvPr/>
        </p:nvGrpSpPr>
        <p:grpSpPr>
          <a:xfrm>
            <a:off x="700030" y="2026510"/>
            <a:ext cx="7992352" cy="1826324"/>
            <a:chOff x="532250" y="1833563"/>
            <a:chExt cx="7992352" cy="1826324"/>
          </a:xfrm>
        </p:grpSpPr>
        <p:graphicFrame>
          <p:nvGraphicFramePr>
            <p:cNvPr id="35" name="Object 15">
              <a:extLst>
                <a:ext uri="{FF2B5EF4-FFF2-40B4-BE49-F238E27FC236}">
                  <a16:creationId xmlns:a16="http://schemas.microsoft.com/office/drawing/2014/main" id="{865B322A-60E7-40FD-9A24-3A3492B46E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925509"/>
                </p:ext>
              </p:extLst>
            </p:nvPr>
          </p:nvGraphicFramePr>
          <p:xfrm>
            <a:off x="550586" y="2454290"/>
            <a:ext cx="350678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19" imgW="1726920" imgH="253800" progId="Equation.DSMT4">
                    <p:embed/>
                  </p:oleObj>
                </mc:Choice>
                <mc:Fallback>
                  <p:oleObj name="Equation" r:id="rId19" imgW="1726920" imgH="253800" progId="Equation.DSMT4">
                    <p:embed/>
                    <p:pic>
                      <p:nvPicPr>
                        <p:cNvPr id="35" name="Object 15">
                          <a:extLst>
                            <a:ext uri="{FF2B5EF4-FFF2-40B4-BE49-F238E27FC236}">
                              <a16:creationId xmlns:a16="http://schemas.microsoft.com/office/drawing/2014/main" id="{865B322A-60E7-40FD-9A24-3A3492B46E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86" y="2454290"/>
                          <a:ext cx="350678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7">
              <a:extLst>
                <a:ext uri="{FF2B5EF4-FFF2-40B4-BE49-F238E27FC236}">
                  <a16:creationId xmlns:a16="http://schemas.microsoft.com/office/drawing/2014/main" id="{FF366B8E-6EA6-426A-9A10-22B3DEBB7D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346425"/>
                </p:ext>
              </p:extLst>
            </p:nvPr>
          </p:nvGraphicFramePr>
          <p:xfrm>
            <a:off x="7391674" y="2509512"/>
            <a:ext cx="1132928" cy="37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21" imgW="545760" imgH="177480" progId="Equation.DSMT4">
                    <p:embed/>
                  </p:oleObj>
                </mc:Choice>
                <mc:Fallback>
                  <p:oleObj name="Equation" r:id="rId21" imgW="545760" imgH="177480" progId="Equation.DSMT4">
                    <p:embed/>
                    <p:pic>
                      <p:nvPicPr>
                        <p:cNvPr id="36" name="Object 17">
                          <a:extLst>
                            <a:ext uri="{FF2B5EF4-FFF2-40B4-BE49-F238E27FC236}">
                              <a16:creationId xmlns:a16="http://schemas.microsoft.com/office/drawing/2014/main" id="{FF366B8E-6EA6-426A-9A10-22B3DEBB7D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674" y="2509512"/>
                          <a:ext cx="1132928" cy="37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9">
              <a:extLst>
                <a:ext uri="{FF2B5EF4-FFF2-40B4-BE49-F238E27FC236}">
                  <a16:creationId xmlns:a16="http://schemas.microsoft.com/office/drawing/2014/main" id="{6A164F43-10CF-4F01-AB49-B4B9B7FF64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164688"/>
                </p:ext>
              </p:extLst>
            </p:nvPr>
          </p:nvGraphicFramePr>
          <p:xfrm>
            <a:off x="4379680" y="3190453"/>
            <a:ext cx="9874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23" imgW="469800" imgH="177480" progId="Equation.DSMT4">
                    <p:embed/>
                  </p:oleObj>
                </mc:Choice>
                <mc:Fallback>
                  <p:oleObj name="Equation" r:id="rId23" imgW="469800" imgH="177480" progId="Equation.DSMT4">
                    <p:embed/>
                    <p:pic>
                      <p:nvPicPr>
                        <p:cNvPr id="37" name="Object 19">
                          <a:extLst>
                            <a:ext uri="{FF2B5EF4-FFF2-40B4-BE49-F238E27FC236}">
                              <a16:creationId xmlns:a16="http://schemas.microsoft.com/office/drawing/2014/main" id="{6A164F43-10CF-4F01-AB49-B4B9B7FF64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680" y="3190453"/>
                          <a:ext cx="9874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1">
              <a:extLst>
                <a:ext uri="{FF2B5EF4-FFF2-40B4-BE49-F238E27FC236}">
                  <a16:creationId xmlns:a16="http://schemas.microsoft.com/office/drawing/2014/main" id="{178E4360-62DB-4B12-9EEF-0C337B44FC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527360"/>
                </p:ext>
              </p:extLst>
            </p:nvPr>
          </p:nvGraphicFramePr>
          <p:xfrm>
            <a:off x="5921543" y="3180061"/>
            <a:ext cx="1110914" cy="364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25" imgW="545760" imgH="177480" progId="Equation.DSMT4">
                    <p:embed/>
                  </p:oleObj>
                </mc:Choice>
                <mc:Fallback>
                  <p:oleObj name="Equation" r:id="rId25" imgW="545760" imgH="177480" progId="Equation.DSMT4">
                    <p:embed/>
                    <p:pic>
                      <p:nvPicPr>
                        <p:cNvPr id="38" name="Object 21">
                          <a:extLst>
                            <a:ext uri="{FF2B5EF4-FFF2-40B4-BE49-F238E27FC236}">
                              <a16:creationId xmlns:a16="http://schemas.microsoft.com/office/drawing/2014/main" id="{178E4360-62DB-4B12-9EEF-0C337B44FC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543" y="3180061"/>
                          <a:ext cx="1110914" cy="364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3">
              <a:extLst>
                <a:ext uri="{FF2B5EF4-FFF2-40B4-BE49-F238E27FC236}">
                  <a16:creationId xmlns:a16="http://schemas.microsoft.com/office/drawing/2014/main" id="{A2E4FCC2-EE98-470B-925D-5A6840FC28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7753594"/>
                </p:ext>
              </p:extLst>
            </p:nvPr>
          </p:nvGraphicFramePr>
          <p:xfrm>
            <a:off x="7548330" y="3167092"/>
            <a:ext cx="9493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27" imgW="469800" imgH="177480" progId="Equation.DSMT4">
                    <p:embed/>
                  </p:oleObj>
                </mc:Choice>
                <mc:Fallback>
                  <p:oleObj name="Equation" r:id="rId27" imgW="469800" imgH="177480" progId="Equation.DSMT4">
                    <p:embed/>
                    <p:pic>
                      <p:nvPicPr>
                        <p:cNvPr id="39" name="Object 23">
                          <a:extLst>
                            <a:ext uri="{FF2B5EF4-FFF2-40B4-BE49-F238E27FC236}">
                              <a16:creationId xmlns:a16="http://schemas.microsoft.com/office/drawing/2014/main" id="{A2E4FCC2-EE98-470B-925D-5A6840FC28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8330" y="3167092"/>
                          <a:ext cx="949325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673">
              <a:extLst>
                <a:ext uri="{FF2B5EF4-FFF2-40B4-BE49-F238E27FC236}">
                  <a16:creationId xmlns:a16="http://schemas.microsoft.com/office/drawing/2014/main" id="{4CC27D09-D065-43D1-8D8C-932105F900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5161964"/>
                </p:ext>
              </p:extLst>
            </p:nvPr>
          </p:nvGraphicFramePr>
          <p:xfrm>
            <a:off x="4511675" y="1833563"/>
            <a:ext cx="592138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29" imgW="291960" imgH="228600" progId="Equation.DSMT4">
                    <p:embed/>
                  </p:oleObj>
                </mc:Choice>
                <mc:Fallback>
                  <p:oleObj name="Equation" r:id="rId29" imgW="291960" imgH="228600" progId="Equation.DSMT4">
                    <p:embed/>
                    <p:pic>
                      <p:nvPicPr>
                        <p:cNvPr id="40" name="Object 673">
                          <a:extLst>
                            <a:ext uri="{FF2B5EF4-FFF2-40B4-BE49-F238E27FC236}">
                              <a16:creationId xmlns:a16="http://schemas.microsoft.com/office/drawing/2014/main" id="{4CC27D09-D065-43D1-8D8C-932105F900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675" y="1833563"/>
                          <a:ext cx="592138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674">
              <a:extLst>
                <a:ext uri="{FF2B5EF4-FFF2-40B4-BE49-F238E27FC236}">
                  <a16:creationId xmlns:a16="http://schemas.microsoft.com/office/drawing/2014/main" id="{FFE25553-B8D3-4E1F-B560-6259EDF1CD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3855448"/>
                </p:ext>
              </p:extLst>
            </p:nvPr>
          </p:nvGraphicFramePr>
          <p:xfrm>
            <a:off x="4213225" y="2513712"/>
            <a:ext cx="12652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31" imgW="622080" imgH="177480" progId="Equation.DSMT4">
                    <p:embed/>
                  </p:oleObj>
                </mc:Choice>
                <mc:Fallback>
                  <p:oleObj name="Equation" r:id="rId31" imgW="622080" imgH="177480" progId="Equation.DSMT4">
                    <p:embed/>
                    <p:pic>
                      <p:nvPicPr>
                        <p:cNvPr id="41" name="Object 674">
                          <a:extLst>
                            <a:ext uri="{FF2B5EF4-FFF2-40B4-BE49-F238E27FC236}">
                              <a16:creationId xmlns:a16="http://schemas.microsoft.com/office/drawing/2014/main" id="{FFE25553-B8D3-4E1F-B560-6259EDF1CD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225" y="2513712"/>
                          <a:ext cx="1265238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676">
              <a:extLst>
                <a:ext uri="{FF2B5EF4-FFF2-40B4-BE49-F238E27FC236}">
                  <a16:creationId xmlns:a16="http://schemas.microsoft.com/office/drawing/2014/main" id="{592956F7-9FD7-4463-8162-04CB8FCC3A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2662516"/>
                </p:ext>
              </p:extLst>
            </p:nvPr>
          </p:nvGraphicFramePr>
          <p:xfrm>
            <a:off x="6337286" y="2511440"/>
            <a:ext cx="257175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Equation" r:id="rId33" imgW="126720" imgH="177480" progId="Equation.DSMT4">
                    <p:embed/>
                  </p:oleObj>
                </mc:Choice>
                <mc:Fallback>
                  <p:oleObj name="Equation" r:id="rId33" imgW="126720" imgH="177480" progId="Equation.DSMT4">
                    <p:embed/>
                    <p:pic>
                      <p:nvPicPr>
                        <p:cNvPr id="42" name="Object 676">
                          <a:extLst>
                            <a:ext uri="{FF2B5EF4-FFF2-40B4-BE49-F238E27FC236}">
                              <a16:creationId xmlns:a16="http://schemas.microsoft.com/office/drawing/2014/main" id="{592956F7-9FD7-4463-8162-04CB8FCC3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7286" y="2511440"/>
                          <a:ext cx="257175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677">
              <a:extLst>
                <a:ext uri="{FF2B5EF4-FFF2-40B4-BE49-F238E27FC236}">
                  <a16:creationId xmlns:a16="http://schemas.microsoft.com/office/drawing/2014/main" id="{58DCCEBB-49AC-45BA-B1E7-9129E8FE97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5379262"/>
                </p:ext>
              </p:extLst>
            </p:nvPr>
          </p:nvGraphicFramePr>
          <p:xfrm>
            <a:off x="532250" y="3147124"/>
            <a:ext cx="3544887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Equation" r:id="rId35" imgW="1777680" imgH="253800" progId="Equation.DSMT4">
                    <p:embed/>
                  </p:oleObj>
                </mc:Choice>
                <mc:Fallback>
                  <p:oleObj name="Equation" r:id="rId35" imgW="1777680" imgH="253800" progId="Equation.DSMT4">
                    <p:embed/>
                    <p:pic>
                      <p:nvPicPr>
                        <p:cNvPr id="43" name="Object 677">
                          <a:extLst>
                            <a:ext uri="{FF2B5EF4-FFF2-40B4-BE49-F238E27FC236}">
                              <a16:creationId xmlns:a16="http://schemas.microsoft.com/office/drawing/2014/main" id="{58DCCEBB-49AC-45BA-B1E7-9129E8FE97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50" y="3147124"/>
                          <a:ext cx="3544887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682">
              <a:extLst>
                <a:ext uri="{FF2B5EF4-FFF2-40B4-BE49-F238E27FC236}">
                  <a16:creationId xmlns:a16="http://schemas.microsoft.com/office/drawing/2014/main" id="{93BDDAD5-BECC-4C82-9DA0-C638EEE8E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790671"/>
                </p:ext>
              </p:extLst>
            </p:nvPr>
          </p:nvGraphicFramePr>
          <p:xfrm>
            <a:off x="7660188" y="1866981"/>
            <a:ext cx="540337" cy="442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Equation" r:id="rId37" imgW="279360" imgH="228600" progId="Equation.DSMT4">
                    <p:embed/>
                  </p:oleObj>
                </mc:Choice>
                <mc:Fallback>
                  <p:oleObj name="Equation" r:id="rId37" imgW="279360" imgH="228600" progId="Equation.DSMT4">
                    <p:embed/>
                    <p:pic>
                      <p:nvPicPr>
                        <p:cNvPr id="44" name="Object 682">
                          <a:extLst>
                            <a:ext uri="{FF2B5EF4-FFF2-40B4-BE49-F238E27FC236}">
                              <a16:creationId xmlns:a16="http://schemas.microsoft.com/office/drawing/2014/main" id="{93BDDAD5-BECC-4C82-9DA0-C638EEE8E4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0188" y="1866981"/>
                          <a:ext cx="540337" cy="442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683">
              <a:extLst>
                <a:ext uri="{FF2B5EF4-FFF2-40B4-BE49-F238E27FC236}">
                  <a16:creationId xmlns:a16="http://schemas.microsoft.com/office/drawing/2014/main" id="{B93967D4-9611-4C25-96AA-B9E366C2C3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790456"/>
                </p:ext>
              </p:extLst>
            </p:nvPr>
          </p:nvGraphicFramePr>
          <p:xfrm>
            <a:off x="6272114" y="1856915"/>
            <a:ext cx="396140" cy="445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Equation" r:id="rId39" imgW="203040" imgH="228600" progId="Equation.DSMT4">
                    <p:embed/>
                  </p:oleObj>
                </mc:Choice>
                <mc:Fallback>
                  <p:oleObj name="Equation" r:id="rId39" imgW="203040" imgH="228600" progId="Equation.DSMT4">
                    <p:embed/>
                    <p:pic>
                      <p:nvPicPr>
                        <p:cNvPr id="45" name="Object 683">
                          <a:extLst>
                            <a:ext uri="{FF2B5EF4-FFF2-40B4-BE49-F238E27FC236}">
                              <a16:creationId xmlns:a16="http://schemas.microsoft.com/office/drawing/2014/main" id="{B93967D4-9611-4C25-96AA-B9E366C2C3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2114" y="1856915"/>
                          <a:ext cx="396140" cy="445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2" name="Group 12"/>
          <p:cNvGrpSpPr>
            <a:grpSpLocks/>
          </p:cNvGrpSpPr>
          <p:nvPr/>
        </p:nvGrpSpPr>
        <p:grpSpPr bwMode="auto">
          <a:xfrm>
            <a:off x="603250" y="3940175"/>
            <a:ext cx="6891338" cy="793750"/>
            <a:chOff x="380" y="2482"/>
            <a:chExt cx="4341" cy="500"/>
          </a:xfrm>
        </p:grpSpPr>
        <p:graphicFrame>
          <p:nvGraphicFramePr>
            <p:cNvPr id="35846" name="Object 13"/>
            <p:cNvGraphicFramePr>
              <a:graphicFrameLocks noChangeAspect="1"/>
            </p:cNvGraphicFramePr>
            <p:nvPr/>
          </p:nvGraphicFramePr>
          <p:xfrm>
            <a:off x="1403" y="2592"/>
            <a:ext cx="331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1942920" imgH="228600" progId="Equation.DSMT4">
                    <p:embed/>
                  </p:oleObj>
                </mc:Choice>
                <mc:Fallback>
                  <p:oleObj name="Equation" r:id="rId3" imgW="1942920" imgH="228600" progId="Equation.DSMT4">
                    <p:embed/>
                    <p:pic>
                      <p:nvPicPr>
                        <p:cNvPr id="3584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2592"/>
                          <a:ext cx="331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14"/>
            <p:cNvSpPr txBox="1">
              <a:spLocks noChangeArrowheads="1"/>
            </p:cNvSpPr>
            <p:nvPr/>
          </p:nvSpPr>
          <p:spPr bwMode="auto">
            <a:xfrm>
              <a:off x="380" y="2482"/>
              <a:ext cx="6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解：</a:t>
              </a:r>
              <a:endParaRPr kumimoji="1" lang="zh-CN" altLang="en-US" sz="2400">
                <a:latin typeface="Times New Roman" pitchFamily="18" charset="0"/>
                <a:ea typeface="黑体" pitchFamily="2" charset="-122"/>
              </a:endParaRPr>
            </a:p>
          </p:txBody>
        </p:sp>
      </p:grpSp>
      <p:graphicFrame>
        <p:nvGraphicFramePr>
          <p:cNvPr id="174095" name="Object 15"/>
          <p:cNvGraphicFramePr>
            <a:graphicFrameLocks noChangeAspect="1"/>
          </p:cNvGraphicFramePr>
          <p:nvPr/>
        </p:nvGraphicFramePr>
        <p:xfrm>
          <a:off x="3265488" y="5013325"/>
          <a:ext cx="23923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660240" imgH="279360" progId="Equation.DSMT4">
                  <p:embed/>
                </p:oleObj>
              </mc:Choice>
              <mc:Fallback>
                <p:oleObj name="Equation" r:id="rId5" imgW="660240" imgH="279360" progId="Equation.DSMT4">
                  <p:embed/>
                  <p:pic>
                    <p:nvPicPr>
                      <p:cNvPr id="174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5013325"/>
                        <a:ext cx="239236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89B4A6C-D4DE-499E-8DC3-959C529AAC99}"/>
              </a:ext>
            </a:extLst>
          </p:cNvPr>
          <p:cNvGrpSpPr/>
          <p:nvPr/>
        </p:nvGrpSpPr>
        <p:grpSpPr>
          <a:xfrm>
            <a:off x="514350" y="457200"/>
            <a:ext cx="8134350" cy="3143250"/>
            <a:chOff x="514350" y="457200"/>
            <a:chExt cx="8134350" cy="3143250"/>
          </a:xfrm>
        </p:grpSpPr>
        <p:grpSp>
          <p:nvGrpSpPr>
            <p:cNvPr id="35842" name="Group 2"/>
            <p:cNvGrpSpPr>
              <a:grpSpLocks/>
            </p:cNvGrpSpPr>
            <p:nvPr/>
          </p:nvGrpSpPr>
          <p:grpSpPr bwMode="auto">
            <a:xfrm>
              <a:off x="514350" y="457200"/>
              <a:ext cx="8134350" cy="3143250"/>
              <a:chOff x="324" y="336"/>
              <a:chExt cx="5124" cy="1980"/>
            </a:xfrm>
          </p:grpSpPr>
          <p:sp>
            <p:nvSpPr>
              <p:cNvPr id="35848" name="Rectangle 3"/>
              <p:cNvSpPr>
                <a:spLocks noChangeArrowheads="1"/>
              </p:cNvSpPr>
              <p:nvPr/>
            </p:nvSpPr>
            <p:spPr bwMode="auto">
              <a:xfrm>
                <a:off x="324" y="348"/>
                <a:ext cx="5124" cy="19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5849" name="Text Box 5"/>
              <p:cNvSpPr txBox="1">
                <a:spLocks noChangeArrowheads="1"/>
              </p:cNvSpPr>
              <p:nvPr/>
            </p:nvSpPr>
            <p:spPr bwMode="auto">
              <a:xfrm>
                <a:off x="378" y="336"/>
                <a:ext cx="5040" cy="1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例 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潮湿的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在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110℃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下用空气流进行干燥。试计算气流中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的分压至少应为多少时方能避免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分解为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O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和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。设反应的     不随温度而变，气体服从理想气体状态方程。所需数据可查附录。</a:t>
                </a:r>
                <a:endParaRPr kumimoji="1" lang="zh-CN" altLang="en-US" sz="2400" dirty="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35845" name="对象 1"/>
            <p:cNvGraphicFramePr>
              <a:graphicFrameLocks noChangeAspect="1"/>
            </p:cNvGraphicFramePr>
            <p:nvPr/>
          </p:nvGraphicFramePr>
          <p:xfrm>
            <a:off x="2378075" y="2281238"/>
            <a:ext cx="1133475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419040" imgH="241200" progId="Equation.DSMT4">
                    <p:embed/>
                  </p:oleObj>
                </mc:Choice>
                <mc:Fallback>
                  <p:oleObj name="Equation" r:id="rId7" imgW="419040" imgH="241200" progId="Equation.DSMT4">
                    <p:embed/>
                    <p:pic>
                      <p:nvPicPr>
                        <p:cNvPr id="3584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075" y="2281238"/>
                          <a:ext cx="1133475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20111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90"/>
          <p:cNvGraphicFramePr>
            <a:graphicFrameLocks noGrp="1"/>
          </p:cNvGraphicFramePr>
          <p:nvPr/>
        </p:nvGraphicFramePr>
        <p:xfrm>
          <a:off x="1042988" y="5029200"/>
          <a:ext cx="7216775" cy="1250950"/>
        </p:xfrm>
        <a:graphic>
          <a:graphicData uri="http://schemas.openxmlformats.org/drawingml/2006/table">
            <a:tbl>
              <a:tblPr/>
              <a:tblGrid>
                <a:gridCol w="3226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26" marR="9142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6" marR="9142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1426" marR="9142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6" marR="9142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–505.8</a:t>
                      </a:r>
                    </a:p>
                  </a:txBody>
                  <a:tcPr marL="91426" marR="9142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–31.05</a:t>
                      </a:r>
                    </a:p>
                  </a:txBody>
                  <a:tcPr marL="91426" marR="9142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–393.509</a:t>
                      </a:r>
                    </a:p>
                  </a:txBody>
                  <a:tcPr marL="91426" marR="9142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6" marR="9142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167.4</a:t>
                      </a:r>
                    </a:p>
                  </a:txBody>
                  <a:tcPr marL="91426" marR="9142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121.3</a:t>
                      </a:r>
                    </a:p>
                  </a:txBody>
                  <a:tcPr marL="91426" marR="9142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213.74</a:t>
                      </a:r>
                    </a:p>
                  </a:txBody>
                  <a:tcPr marL="91426" marR="9142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889" name="Object 40"/>
          <p:cNvGraphicFramePr>
            <a:graphicFrameLocks noChangeAspect="1"/>
          </p:cNvGraphicFramePr>
          <p:nvPr/>
        </p:nvGraphicFramePr>
        <p:xfrm>
          <a:off x="1160463" y="5470525"/>
          <a:ext cx="28495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765080" imgH="253800" progId="Equation.DSMT4">
                  <p:embed/>
                </p:oleObj>
              </mc:Choice>
              <mc:Fallback>
                <p:oleObj name="Equation" r:id="rId3" imgW="1765080" imgH="253800" progId="Equation.DSMT4">
                  <p:embed/>
                  <p:pic>
                    <p:nvPicPr>
                      <p:cNvPr id="36889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470525"/>
                        <a:ext cx="28495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0" name="Object 41"/>
          <p:cNvGraphicFramePr>
            <a:graphicFrameLocks noChangeAspect="1"/>
          </p:cNvGraphicFramePr>
          <p:nvPr/>
        </p:nvGraphicFramePr>
        <p:xfrm>
          <a:off x="1198563" y="5872163"/>
          <a:ext cx="2851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777680" imgH="253800" progId="Equation.DSMT4">
                  <p:embed/>
                </p:oleObj>
              </mc:Choice>
              <mc:Fallback>
                <p:oleObj name="Equation" r:id="rId5" imgW="1777680" imgH="253800" progId="Equation.DSMT4">
                  <p:embed/>
                  <p:pic>
                    <p:nvPicPr>
                      <p:cNvPr id="3689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5872163"/>
                        <a:ext cx="28511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2" name="矩形 1"/>
          <p:cNvSpPr>
            <a:spLocks noChangeArrowheads="1"/>
          </p:cNvSpPr>
          <p:nvPr/>
        </p:nvSpPr>
        <p:spPr bwMode="auto">
          <a:xfrm>
            <a:off x="1177925" y="4408488"/>
            <a:ext cx="220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查附录得：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08DA98-944C-4D43-BBCB-E7C441E10CF9}"/>
              </a:ext>
            </a:extLst>
          </p:cNvPr>
          <p:cNvGrpSpPr/>
          <p:nvPr/>
        </p:nvGrpSpPr>
        <p:grpSpPr>
          <a:xfrm>
            <a:off x="514350" y="457200"/>
            <a:ext cx="8134350" cy="3143250"/>
            <a:chOff x="514350" y="457200"/>
            <a:chExt cx="8134350" cy="3143250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B438FE6A-4CC7-4197-BB40-6EE668BB6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" y="457200"/>
              <a:ext cx="8134350" cy="3143250"/>
              <a:chOff x="324" y="336"/>
              <a:chExt cx="5124" cy="1980"/>
            </a:xfrm>
          </p:grpSpPr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DBF531A-0DA9-4612-B094-F63DE6B0E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" y="348"/>
                <a:ext cx="5124" cy="19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45239F13-E65C-4324-8126-B5034F15A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" y="336"/>
                <a:ext cx="5040" cy="1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例 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潮湿的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在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110℃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下用空气流进行干燥。试计算气流中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的分压至少应为多少时方能避免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分解为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O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和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。设反应的     不随温度而变，气体服从理想气体状态方程。所需数据可查附录。</a:t>
                </a:r>
                <a:endParaRPr kumimoji="1" lang="zh-CN" altLang="en-US" sz="2400" dirty="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3" name="对象 1">
              <a:extLst>
                <a:ext uri="{FF2B5EF4-FFF2-40B4-BE49-F238E27FC236}">
                  <a16:creationId xmlns:a16="http://schemas.microsoft.com/office/drawing/2014/main" id="{5500A72F-7AA9-4A03-851E-ED2103F8D3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8075" y="2281238"/>
            <a:ext cx="1133475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419040" imgH="241200" progId="Equation.DSMT4">
                    <p:embed/>
                  </p:oleObj>
                </mc:Choice>
                <mc:Fallback>
                  <p:oleObj name="Equation" r:id="rId7" imgW="419040" imgH="241200" progId="Equation.DSMT4">
                    <p:embed/>
                    <p:pic>
                      <p:nvPicPr>
                        <p:cNvPr id="13" name="对象 1">
                          <a:extLst>
                            <a:ext uri="{FF2B5EF4-FFF2-40B4-BE49-F238E27FC236}">
                              <a16:creationId xmlns:a16="http://schemas.microsoft.com/office/drawing/2014/main" id="{5500A72F-7AA9-4A03-851E-ED2103F8D3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075" y="2281238"/>
                          <a:ext cx="1133475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3">
            <a:extLst>
              <a:ext uri="{FF2B5EF4-FFF2-40B4-BE49-F238E27FC236}">
                <a16:creationId xmlns:a16="http://schemas.microsoft.com/office/drawing/2014/main" id="{7D2D9252-B1CD-4E29-A5AF-D5057B94B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717" y="3694906"/>
          <a:ext cx="52673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942920" imgH="228600" progId="Equation.DSMT4">
                  <p:embed/>
                </p:oleObj>
              </mc:Choice>
              <mc:Fallback>
                <p:oleObj name="Equation" r:id="rId9" imgW="1942920" imgH="228600" progId="Equation.DSMT4">
                  <p:embed/>
                  <p:pic>
                    <p:nvPicPr>
                      <p:cNvPr id="16" name="Object 13">
                        <a:extLst>
                          <a:ext uri="{FF2B5EF4-FFF2-40B4-BE49-F238E27FC236}">
                            <a16:creationId xmlns:a16="http://schemas.microsoft.com/office/drawing/2014/main" id="{7D2D9252-B1CD-4E29-A5AF-D5057B94B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717" y="3694906"/>
                        <a:ext cx="52673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49787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617538" y="3673475"/>
            <a:ext cx="2535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298.15 K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时，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779463" y="4129088"/>
          <a:ext cx="744378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997000" imgH="457200" progId="Equation.DSMT4">
                  <p:embed/>
                </p:oleObj>
              </mc:Choice>
              <mc:Fallback>
                <p:oleObj name="Equation" r:id="rId3" imgW="2997000" imgH="457200" progId="Equation.DSMT4">
                  <p:embed/>
                  <p:pic>
                    <p:nvPicPr>
                      <p:cNvPr id="175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129088"/>
                        <a:ext cx="744378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744538" y="5319713"/>
          <a:ext cx="7656512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819160" imgH="457200" progId="Equation.DSMT4">
                  <p:embed/>
                </p:oleObj>
              </mc:Choice>
              <mc:Fallback>
                <p:oleObj name="Equation" r:id="rId5" imgW="2819160" imgH="457200" progId="Equation.DSMT4">
                  <p:embed/>
                  <p:pic>
                    <p:nvPicPr>
                      <p:cNvPr id="175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5319713"/>
                        <a:ext cx="7656512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63A4B5C7-A328-4C85-AFB3-948FC6E916ED}"/>
              </a:ext>
            </a:extLst>
          </p:cNvPr>
          <p:cNvGrpSpPr/>
          <p:nvPr/>
        </p:nvGrpSpPr>
        <p:grpSpPr>
          <a:xfrm>
            <a:off x="514350" y="457200"/>
            <a:ext cx="8134350" cy="3143250"/>
            <a:chOff x="514350" y="457200"/>
            <a:chExt cx="8134350" cy="3143250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37B4CC0D-44EC-4139-B088-53EB7392F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" y="457200"/>
              <a:ext cx="8134350" cy="3143250"/>
              <a:chOff x="324" y="336"/>
              <a:chExt cx="5124" cy="1980"/>
            </a:xfrm>
          </p:grpSpPr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DC626855-B27C-4532-B59A-361714E43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" y="348"/>
                <a:ext cx="5124" cy="19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D33F8C86-38F4-4021-A0E7-7D8A9B636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" y="336"/>
                <a:ext cx="5040" cy="1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例 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潮湿的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在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110℃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下用空气流进行干燥。试计算气流中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的分压至少应为多少时方能避免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分解为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O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和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。设反应的     不随温度而变，气体服从理想气体状态方程。所需数据可查附录。</a:t>
                </a:r>
                <a:endParaRPr kumimoji="1" lang="zh-CN" altLang="en-US" sz="2400" dirty="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1" name="对象 1">
              <a:extLst>
                <a:ext uri="{FF2B5EF4-FFF2-40B4-BE49-F238E27FC236}">
                  <a16:creationId xmlns:a16="http://schemas.microsoft.com/office/drawing/2014/main" id="{32C710B2-8BD9-47FA-8127-D9394BAA21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8075" y="2281238"/>
            <a:ext cx="1133475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7" imgW="419040" imgH="241200" progId="Equation.DSMT4">
                    <p:embed/>
                  </p:oleObj>
                </mc:Choice>
                <mc:Fallback>
                  <p:oleObj name="Equation" r:id="rId7" imgW="419040" imgH="241200" progId="Equation.DSMT4">
                    <p:embed/>
                    <p:pic>
                      <p:nvPicPr>
                        <p:cNvPr id="11" name="对象 1">
                          <a:extLst>
                            <a:ext uri="{FF2B5EF4-FFF2-40B4-BE49-F238E27FC236}">
                              <a16:creationId xmlns:a16="http://schemas.microsoft.com/office/drawing/2014/main" id="{32C710B2-8BD9-47FA-8127-D9394BAA21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075" y="2281238"/>
                          <a:ext cx="1133475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90469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617538" y="3540125"/>
            <a:ext cx="2535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383.15 K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时，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660400" y="4121150"/>
          <a:ext cx="78724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441600" imgH="533160" progId="Equation.DSMT4">
                  <p:embed/>
                </p:oleObj>
              </mc:Choice>
              <mc:Fallback>
                <p:oleObj name="Equation" r:id="rId3" imgW="3441600" imgH="533160" progId="Equation.DSMT4">
                  <p:embed/>
                  <p:pic>
                    <p:nvPicPr>
                      <p:cNvPr id="200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121150"/>
                        <a:ext cx="78724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1" name="Object 17"/>
          <p:cNvGraphicFramePr>
            <a:graphicFrameLocks noChangeAspect="1"/>
          </p:cNvGraphicFramePr>
          <p:nvPr/>
        </p:nvGraphicFramePr>
        <p:xfrm>
          <a:off x="822132" y="5329743"/>
          <a:ext cx="6902837" cy="103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793960" imgH="419040" progId="Equation.DSMT4">
                  <p:embed/>
                </p:oleObj>
              </mc:Choice>
              <mc:Fallback>
                <p:oleObj name="Equation" r:id="rId5" imgW="2793960" imgH="419040" progId="Equation.DSMT4">
                  <p:embed/>
                  <p:pic>
                    <p:nvPicPr>
                      <p:cNvPr id="2007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32" y="5329743"/>
                        <a:ext cx="6902837" cy="103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B4BB084B-068D-4994-B4A5-D930D4F283CF}"/>
              </a:ext>
            </a:extLst>
          </p:cNvPr>
          <p:cNvGrpSpPr/>
          <p:nvPr/>
        </p:nvGrpSpPr>
        <p:grpSpPr>
          <a:xfrm>
            <a:off x="514350" y="457200"/>
            <a:ext cx="8134350" cy="3143250"/>
            <a:chOff x="514350" y="457200"/>
            <a:chExt cx="8134350" cy="3143250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A4AE167D-6E39-4BA4-B792-93008F237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" y="457200"/>
              <a:ext cx="8134350" cy="3143250"/>
              <a:chOff x="324" y="336"/>
              <a:chExt cx="5124" cy="1980"/>
            </a:xfrm>
          </p:grpSpPr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FDAB866C-E730-46CF-B500-C0ABC870F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" y="348"/>
                <a:ext cx="5124" cy="19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468974CC-AFFE-48BD-B917-53ABEA058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" y="336"/>
                <a:ext cx="5040" cy="1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例 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潮湿的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在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110℃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下用空气流进行干燥。试计算气流中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的分压至少应为多少时方能避免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分解为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O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和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。设反应的     不随温度而变，气体服从理想气体状态方程。所需数据可查附录。</a:t>
                </a:r>
                <a:endParaRPr kumimoji="1" lang="zh-CN" altLang="en-US" sz="2400" dirty="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1" name="对象 1">
              <a:extLst>
                <a:ext uri="{FF2B5EF4-FFF2-40B4-BE49-F238E27FC236}">
                  <a16:creationId xmlns:a16="http://schemas.microsoft.com/office/drawing/2014/main" id="{BB9B015D-8C4B-4489-B770-82A95CE7D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8075" y="2281238"/>
            <a:ext cx="1133475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419040" imgH="241200" progId="Equation.DSMT4">
                    <p:embed/>
                  </p:oleObj>
                </mc:Choice>
                <mc:Fallback>
                  <p:oleObj name="Equation" r:id="rId7" imgW="419040" imgH="241200" progId="Equation.DSMT4">
                    <p:embed/>
                    <p:pic>
                      <p:nvPicPr>
                        <p:cNvPr id="11" name="对象 1">
                          <a:extLst>
                            <a:ext uri="{FF2B5EF4-FFF2-40B4-BE49-F238E27FC236}">
                              <a16:creationId xmlns:a16="http://schemas.microsoft.com/office/drawing/2014/main" id="{BB9B015D-8C4B-4489-B770-82A95CE7DE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075" y="2281238"/>
                          <a:ext cx="1133475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508467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7"/>
          <p:cNvGraphicFramePr>
            <a:graphicFrameLocks noChangeAspect="1"/>
          </p:cNvGraphicFramePr>
          <p:nvPr/>
        </p:nvGraphicFramePr>
        <p:xfrm>
          <a:off x="1238250" y="3784600"/>
          <a:ext cx="29606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977760" imgH="203040" progId="Equation.DSMT4">
                  <p:embed/>
                </p:oleObj>
              </mc:Choice>
              <mc:Fallback>
                <p:oleObj name="Equation" r:id="rId3" imgW="977760" imgH="203040" progId="Equation.DSMT4">
                  <p:embed/>
                  <p:pic>
                    <p:nvPicPr>
                      <p:cNvPr id="399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784600"/>
                        <a:ext cx="29606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8"/>
          <p:cNvGraphicFramePr>
            <a:graphicFrameLocks noChangeAspect="1"/>
          </p:cNvGraphicFramePr>
          <p:nvPr/>
        </p:nvGraphicFramePr>
        <p:xfrm>
          <a:off x="4551363" y="3778250"/>
          <a:ext cx="28590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990360" imgH="253800" progId="Equation.DSMT4">
                  <p:embed/>
                </p:oleObj>
              </mc:Choice>
              <mc:Fallback>
                <p:oleObj name="Equation" r:id="rId5" imgW="990360" imgH="253800" progId="Equation.DSMT4">
                  <p:embed/>
                  <p:pic>
                    <p:nvPicPr>
                      <p:cNvPr id="3994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3778250"/>
                        <a:ext cx="28590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20"/>
          <p:cNvSpPr>
            <a:spLocks noChangeArrowheads="1"/>
          </p:cNvSpPr>
          <p:nvPr/>
        </p:nvSpPr>
        <p:spPr bwMode="auto">
          <a:xfrm>
            <a:off x="1123950" y="4667250"/>
            <a:ext cx="6477000" cy="1562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9942" name="对象 1"/>
          <p:cNvGraphicFramePr>
            <a:graphicFrameLocks noChangeAspect="1"/>
          </p:cNvGraphicFramePr>
          <p:nvPr/>
        </p:nvGraphicFramePr>
        <p:xfrm>
          <a:off x="1384300" y="4829175"/>
          <a:ext cx="59769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311200" imgH="457200" progId="Equation.DSMT4">
                  <p:embed/>
                </p:oleObj>
              </mc:Choice>
              <mc:Fallback>
                <p:oleObj name="Equation" r:id="rId7" imgW="2311200" imgH="457200" progId="Equation.DSMT4">
                  <p:embed/>
                  <p:pic>
                    <p:nvPicPr>
                      <p:cNvPr id="3994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829175"/>
                        <a:ext cx="597693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6BA515C-641A-42AB-95F2-4E400D6EC77C}"/>
              </a:ext>
            </a:extLst>
          </p:cNvPr>
          <p:cNvGrpSpPr/>
          <p:nvPr/>
        </p:nvGrpSpPr>
        <p:grpSpPr>
          <a:xfrm>
            <a:off x="514350" y="457200"/>
            <a:ext cx="8134350" cy="3143250"/>
            <a:chOff x="514350" y="457200"/>
            <a:chExt cx="8134350" cy="3143250"/>
          </a:xfrm>
        </p:grpSpPr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id="{EE958342-AB28-4222-8D59-91C36F7E1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" y="457200"/>
              <a:ext cx="8134350" cy="3143250"/>
              <a:chOff x="324" y="336"/>
              <a:chExt cx="5124" cy="1980"/>
            </a:xfrm>
          </p:grpSpPr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F6CD3495-3F29-475B-8EC0-88773F9C7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" y="348"/>
                <a:ext cx="5124" cy="19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0C588974-0FB4-464B-8FEE-B00A38273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" y="336"/>
                <a:ext cx="5040" cy="1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例 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潮湿的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在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110℃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下用空气流进行干燥。试计算气流中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的分压至少应为多少时方能避免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分解为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Ag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O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和</a:t>
                </a:r>
                <a:r>
                  <a:rPr kumimoji="1" lang="en-US" altLang="zh-CN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CO</a:t>
                </a:r>
                <a:r>
                  <a:rPr kumimoji="1" lang="en-US" altLang="zh-CN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。设反应的     不随温度而变，气体服从理想气体状态方程。所需数据可查附录。</a:t>
                </a:r>
                <a:endParaRPr kumimoji="1" lang="zh-CN" altLang="en-US" sz="2400" dirty="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2" name="对象 1">
              <a:extLst>
                <a:ext uri="{FF2B5EF4-FFF2-40B4-BE49-F238E27FC236}">
                  <a16:creationId xmlns:a16="http://schemas.microsoft.com/office/drawing/2014/main" id="{B9D9C32C-3055-44BE-8208-5FAAA9BDC3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8075" y="2281238"/>
            <a:ext cx="1133475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419040" imgH="241200" progId="Equation.DSMT4">
                    <p:embed/>
                  </p:oleObj>
                </mc:Choice>
                <mc:Fallback>
                  <p:oleObj name="Equation" r:id="rId9" imgW="419040" imgH="241200" progId="Equation.DSMT4">
                    <p:embed/>
                    <p:pic>
                      <p:nvPicPr>
                        <p:cNvPr id="12" name="对象 1">
                          <a:extLst>
                            <a:ext uri="{FF2B5EF4-FFF2-40B4-BE49-F238E27FC236}">
                              <a16:creationId xmlns:a16="http://schemas.microsoft.com/office/drawing/2014/main" id="{B9D9C32C-3055-44BE-8208-5FAAA9BDC3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075" y="2281238"/>
                          <a:ext cx="1133475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18547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D3902D1-6C13-4712-AC19-CB2E0A4EE65E}"/>
              </a:ext>
            </a:extLst>
          </p:cNvPr>
          <p:cNvGrpSpPr/>
          <p:nvPr/>
        </p:nvGrpSpPr>
        <p:grpSpPr>
          <a:xfrm>
            <a:off x="495300" y="514350"/>
            <a:ext cx="8201025" cy="1668463"/>
            <a:chOff x="495300" y="514350"/>
            <a:chExt cx="8201025" cy="1668463"/>
          </a:xfrm>
        </p:grpSpPr>
        <p:sp>
          <p:nvSpPr>
            <p:cNvPr id="40962" name="Text Box 2"/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153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试计算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在空气中开始分解的温度及分解温度。</a:t>
              </a:r>
            </a:p>
          </p:txBody>
        </p:sp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495300" y="1352550"/>
              <a:ext cx="8201025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设空气的压力为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101.3 kPa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，空气中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的摩尔分数为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0.21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，假设分解反应的标准摩尔反应焓不随温度变化。已知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2381250" y="976313"/>
            <a:ext cx="3865563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Equation" r:id="rId3" imgW="1777680" imgH="228600" progId="Equation.DSMT4">
                    <p:embed/>
                  </p:oleObj>
                </mc:Choice>
                <mc:Fallback>
                  <p:oleObj name="Equation" r:id="rId3" imgW="1777680" imgH="228600" progId="Equation.DSMT4">
                    <p:embed/>
                    <p:pic>
                      <p:nvPicPr>
                        <p:cNvPr id="4096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250" y="976313"/>
                          <a:ext cx="3865563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514350" y="3438525"/>
            <a:ext cx="852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7" name="Group 90"/>
          <p:cNvGraphicFramePr>
            <a:graphicFrameLocks noGrp="1"/>
          </p:cNvGraphicFramePr>
          <p:nvPr/>
        </p:nvGraphicFramePr>
        <p:xfrm>
          <a:off x="647700" y="2143125"/>
          <a:ext cx="7218363" cy="1250950"/>
        </p:xfrm>
        <a:graphic>
          <a:graphicData uri="http://schemas.openxmlformats.org/drawingml/2006/table">
            <a:tbl>
              <a:tblPr/>
              <a:tblGrid>
                <a:gridCol w="322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–31.05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42.55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121.3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205.138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987" name="Object 40"/>
          <p:cNvGraphicFramePr>
            <a:graphicFrameLocks noChangeAspect="1"/>
          </p:cNvGraphicFramePr>
          <p:nvPr/>
        </p:nvGraphicFramePr>
        <p:xfrm>
          <a:off x="829669" y="2593270"/>
          <a:ext cx="3026554" cy="43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765080" imgH="253800" progId="Equation.DSMT4">
                  <p:embed/>
                </p:oleObj>
              </mc:Choice>
              <mc:Fallback>
                <p:oleObj name="Equation" r:id="rId5" imgW="1765080" imgH="253800" progId="Equation.DSMT4">
                  <p:embed/>
                  <p:pic>
                    <p:nvPicPr>
                      <p:cNvPr id="40987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69" y="2593270"/>
                        <a:ext cx="3026554" cy="438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41"/>
          <p:cNvGraphicFramePr>
            <a:graphicFrameLocks noChangeAspect="1"/>
          </p:cNvGraphicFramePr>
          <p:nvPr/>
        </p:nvGraphicFramePr>
        <p:xfrm>
          <a:off x="798792" y="3003589"/>
          <a:ext cx="3058521" cy="43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777680" imgH="253800" progId="Equation.DSMT4">
                  <p:embed/>
                </p:oleObj>
              </mc:Choice>
              <mc:Fallback>
                <p:oleObj name="Equation" r:id="rId7" imgW="1777680" imgH="253800" progId="Equation.DSMT4">
                  <p:embed/>
                  <p:pic>
                    <p:nvPicPr>
                      <p:cNvPr id="40988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92" y="3003589"/>
                        <a:ext cx="3058521" cy="439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098550" y="3438525"/>
            <a:ext cx="20637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在</a:t>
            </a:r>
            <a:r>
              <a:rPr kumimoji="1" lang="en-US" altLang="zh-CN" sz="24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298.15K</a:t>
            </a:r>
            <a:r>
              <a:rPr kumimoji="1" lang="zh-CN" altLang="en-US" sz="24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时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1370013" y="3998913"/>
          <a:ext cx="52609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2400120" imgH="241200" progId="Equation.DSMT4">
                  <p:embed/>
                </p:oleObj>
              </mc:Choice>
              <mc:Fallback>
                <p:oleObj name="Equation" r:id="rId9" imgW="2400120" imgH="241200" progId="Equation.DSMT4">
                  <p:embed/>
                  <p:pic>
                    <p:nvPicPr>
                      <p:cNvPr id="2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998913"/>
                        <a:ext cx="52609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44550" y="4705350"/>
          <a:ext cx="778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3657600" imgH="241200" progId="Equation.DSMT4">
                  <p:embed/>
                </p:oleObj>
              </mc:Choice>
              <mc:Fallback>
                <p:oleObj name="Equation" r:id="rId11" imgW="3657600" imgH="241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705350"/>
                        <a:ext cx="7785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85850" y="5443538"/>
          <a:ext cx="61531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2984400" imgH="241200" progId="Equation.DSMT4">
                  <p:embed/>
                </p:oleObj>
              </mc:Choice>
              <mc:Fallback>
                <p:oleObj name="Equation" r:id="rId13" imgW="2984400" imgH="241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443538"/>
                        <a:ext cx="61531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2362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utoUpdateAnimBg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12149"/>
              </p:ext>
            </p:extLst>
          </p:nvPr>
        </p:nvGraphicFramePr>
        <p:xfrm>
          <a:off x="1243013" y="5432425"/>
          <a:ext cx="56896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565360" imgH="507960" progId="Equation.DSMT4">
                  <p:embed/>
                </p:oleObj>
              </mc:Choice>
              <mc:Fallback>
                <p:oleObj name="Equation" r:id="rId3" imgW="2565360" imgH="507960" progId="Equation.DSMT4">
                  <p:embed/>
                  <p:pic>
                    <p:nvPicPr>
                      <p:cNvPr id="300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5432425"/>
                        <a:ext cx="56896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79827"/>
              </p:ext>
            </p:extLst>
          </p:nvPr>
        </p:nvGraphicFramePr>
        <p:xfrm>
          <a:off x="1422558" y="4382874"/>
          <a:ext cx="2788717" cy="50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558" y="4382874"/>
                        <a:ext cx="2788717" cy="50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Text Box 6"/>
          <p:cNvSpPr txBox="1">
            <a:spLocks noChangeArrowheads="1"/>
          </p:cNvSpPr>
          <p:nvPr/>
        </p:nvSpPr>
        <p:spPr bwMode="auto">
          <a:xfrm>
            <a:off x="514350" y="3438525"/>
            <a:ext cx="852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41388" y="4975225"/>
            <a:ext cx="752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当平衡分压等于空气中氧气分压时，</a:t>
            </a:r>
            <a:r>
              <a:rPr kumimoji="1" lang="en-US" altLang="zh-CN" sz="2400" b="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Ag</a:t>
            </a:r>
            <a:r>
              <a:rPr kumimoji="1" lang="en-US" altLang="zh-CN" sz="2400" b="0" baseline="-250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O</a:t>
            </a:r>
            <a:r>
              <a:rPr kumimoji="1"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开始分解：</a:t>
            </a:r>
            <a:endParaRPr lang="zh-CN" altLang="en-US" sz="2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8ED8E7-7D63-4EBF-926A-D0A076B9AE46}"/>
              </a:ext>
            </a:extLst>
          </p:cNvPr>
          <p:cNvGrpSpPr/>
          <p:nvPr/>
        </p:nvGrpSpPr>
        <p:grpSpPr>
          <a:xfrm>
            <a:off x="495300" y="514350"/>
            <a:ext cx="8201025" cy="1668463"/>
            <a:chOff x="495300" y="514350"/>
            <a:chExt cx="8201025" cy="1668463"/>
          </a:xfrm>
        </p:grpSpPr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15480580-495D-400E-8C28-6FBBAE5BD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153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试计算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在空气中开始分解的温度及分解温度。</a:t>
              </a:r>
            </a:p>
          </p:txBody>
        </p:sp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id="{C0D2FACA-5627-47F4-9746-D01C2E8F9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1352550"/>
              <a:ext cx="8201025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设空气的压力为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101.3 kPa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，空气中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的摩尔分数为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0.21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，假设分解反应的标准摩尔反应焓不随温度变化。已知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7" name="Object 4">
              <a:extLst>
                <a:ext uri="{FF2B5EF4-FFF2-40B4-BE49-F238E27FC236}">
                  <a16:creationId xmlns:a16="http://schemas.microsoft.com/office/drawing/2014/main" id="{FF3965FD-5BF7-4D9F-9E64-9733542071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250" y="976313"/>
            <a:ext cx="3865563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7" imgW="1777680" imgH="228600" progId="Equation.DSMT4">
                    <p:embed/>
                  </p:oleObj>
                </mc:Choice>
                <mc:Fallback>
                  <p:oleObj name="Equation" r:id="rId7" imgW="1777680" imgH="228600" progId="Equation.DSMT4">
                    <p:embed/>
                    <p:pic>
                      <p:nvPicPr>
                        <p:cNvPr id="17" name="Object 4">
                          <a:extLst>
                            <a:ext uri="{FF2B5EF4-FFF2-40B4-BE49-F238E27FC236}">
                              <a16:creationId xmlns:a16="http://schemas.microsoft.com/office/drawing/2014/main" id="{FF3965FD-5BF7-4D9F-9E64-9733542071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250" y="976313"/>
                          <a:ext cx="3865563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Group 90">
            <a:extLst>
              <a:ext uri="{FF2B5EF4-FFF2-40B4-BE49-F238E27FC236}">
                <a16:creationId xmlns:a16="http://schemas.microsoft.com/office/drawing/2014/main" id="{0D4FE40D-CCBD-410B-85D2-5C1795F141F1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2143125"/>
          <a:ext cx="7218363" cy="1250950"/>
        </p:xfrm>
        <a:graphic>
          <a:graphicData uri="http://schemas.openxmlformats.org/drawingml/2006/table">
            <a:tbl>
              <a:tblPr/>
              <a:tblGrid>
                <a:gridCol w="322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–31.05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42.55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121.3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205.138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40">
            <a:extLst>
              <a:ext uri="{FF2B5EF4-FFF2-40B4-BE49-F238E27FC236}">
                <a16:creationId xmlns:a16="http://schemas.microsoft.com/office/drawing/2014/main" id="{2DF75AFE-1D93-4A28-85B8-9C93ED563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9669" y="2593270"/>
          <a:ext cx="3026554" cy="43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765080" imgH="253800" progId="Equation.DSMT4">
                  <p:embed/>
                </p:oleObj>
              </mc:Choice>
              <mc:Fallback>
                <p:oleObj name="Equation" r:id="rId9" imgW="1765080" imgH="253800" progId="Equation.DSMT4">
                  <p:embed/>
                  <p:pic>
                    <p:nvPicPr>
                      <p:cNvPr id="19" name="Object 40">
                        <a:extLst>
                          <a:ext uri="{FF2B5EF4-FFF2-40B4-BE49-F238E27FC236}">
                            <a16:creationId xmlns:a16="http://schemas.microsoft.com/office/drawing/2014/main" id="{2DF75AFE-1D93-4A28-85B8-9C93ED563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69" y="2593270"/>
                        <a:ext cx="3026554" cy="438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1">
            <a:extLst>
              <a:ext uri="{FF2B5EF4-FFF2-40B4-BE49-F238E27FC236}">
                <a16:creationId xmlns:a16="http://schemas.microsoft.com/office/drawing/2014/main" id="{860926D5-E706-4812-A080-8C02A14A1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792" y="3003589"/>
          <a:ext cx="3058521" cy="43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1777680" imgH="253800" progId="Equation.DSMT4">
                  <p:embed/>
                </p:oleObj>
              </mc:Choice>
              <mc:Fallback>
                <p:oleObj name="Equation" r:id="rId11" imgW="1777680" imgH="253800" progId="Equation.DSMT4">
                  <p:embed/>
                  <p:pic>
                    <p:nvPicPr>
                      <p:cNvPr id="20" name="Object 41">
                        <a:extLst>
                          <a:ext uri="{FF2B5EF4-FFF2-40B4-BE49-F238E27FC236}">
                            <a16:creationId xmlns:a16="http://schemas.microsoft.com/office/drawing/2014/main" id="{860926D5-E706-4812-A080-8C02A14A13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92" y="3003589"/>
                        <a:ext cx="3058521" cy="439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20F965D-9B73-476E-88B8-BAAA4DB0C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504329"/>
              </p:ext>
            </p:extLst>
          </p:nvPr>
        </p:nvGraphicFramePr>
        <p:xfrm>
          <a:off x="1155448" y="3421269"/>
          <a:ext cx="7629170" cy="89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3581280" imgH="419040" progId="Equation.DSMT4">
                  <p:embed/>
                </p:oleObj>
              </mc:Choice>
              <mc:Fallback>
                <p:oleObj name="Equation" r:id="rId13" imgW="358128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20F965D-9B73-476E-88B8-BAAA4DB0C2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55448" y="3421269"/>
                        <a:ext cx="7629170" cy="892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2442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54941"/>
              </p:ext>
            </p:extLst>
          </p:nvPr>
        </p:nvGraphicFramePr>
        <p:xfrm>
          <a:off x="1174750" y="3906838"/>
          <a:ext cx="573087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717640" imgH="914400" progId="Equation.DSMT4">
                  <p:embed/>
                </p:oleObj>
              </mc:Choice>
              <mc:Fallback>
                <p:oleObj name="Equation" r:id="rId3" imgW="2717640" imgH="914400" progId="Equation.DSMT4">
                  <p:embed/>
                  <p:pic>
                    <p:nvPicPr>
                      <p:cNvPr id="430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906838"/>
                        <a:ext cx="573087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475822"/>
              </p:ext>
            </p:extLst>
          </p:nvPr>
        </p:nvGraphicFramePr>
        <p:xfrm>
          <a:off x="4655257" y="5976088"/>
          <a:ext cx="1302917" cy="37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634680" imgH="177480" progId="Equation.DSMT4">
                  <p:embed/>
                </p:oleObj>
              </mc:Choice>
              <mc:Fallback>
                <p:oleObj name="Equation" r:id="rId5" imgW="634680" imgH="177480" progId="Equation.DSMT4">
                  <p:embed/>
                  <p:pic>
                    <p:nvPicPr>
                      <p:cNvPr id="430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257" y="5976088"/>
                        <a:ext cx="1302917" cy="376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1174750" y="3441700"/>
            <a:ext cx="42941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由范特霍夫方程的定积分式</a:t>
            </a:r>
          </a:p>
        </p:txBody>
      </p:sp>
      <p:sp>
        <p:nvSpPr>
          <p:cNvPr id="43038" name="Text Box 6"/>
          <p:cNvSpPr txBox="1">
            <a:spLocks noChangeArrowheads="1"/>
          </p:cNvSpPr>
          <p:nvPr/>
        </p:nvSpPr>
        <p:spPr bwMode="auto">
          <a:xfrm>
            <a:off x="514350" y="3438525"/>
            <a:ext cx="852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3040" name="矩形 11"/>
          <p:cNvSpPr>
            <a:spLocks noChangeArrowheads="1"/>
          </p:cNvSpPr>
          <p:nvPr/>
        </p:nvSpPr>
        <p:spPr bwMode="auto">
          <a:xfrm>
            <a:off x="940594" y="5942297"/>
            <a:ext cx="396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当</a:t>
            </a:r>
            <a:r>
              <a:rPr kumimoji="1" lang="en-US" altLang="zh-CN" sz="24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Ag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O</a:t>
            </a:r>
            <a:r>
              <a:rPr kumimoji="1"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开始分解的温度：</a:t>
            </a:r>
            <a:endParaRPr lang="zh-CN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A4E5AF-4242-4FB3-9981-F7F4EE09C450}"/>
              </a:ext>
            </a:extLst>
          </p:cNvPr>
          <p:cNvGrpSpPr/>
          <p:nvPr/>
        </p:nvGrpSpPr>
        <p:grpSpPr>
          <a:xfrm>
            <a:off x="495300" y="514350"/>
            <a:ext cx="8201025" cy="1668463"/>
            <a:chOff x="495300" y="514350"/>
            <a:chExt cx="8201025" cy="1668463"/>
          </a:xfrm>
        </p:grpSpPr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C9AADEF4-CCBF-4AB2-A8EA-471539F32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153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试计算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在空气中开始分解的温度及分解温度。</a:t>
              </a: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62BC942E-76B1-4B99-A73F-A1AC13A89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1352550"/>
              <a:ext cx="8201025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设空气的压力为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101.3 kPa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，空气中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的摩尔分数为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0.21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，假设分解反应的标准摩尔反应焓不随温度变化。已知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6" name="Object 4">
              <a:extLst>
                <a:ext uri="{FF2B5EF4-FFF2-40B4-BE49-F238E27FC236}">
                  <a16:creationId xmlns:a16="http://schemas.microsoft.com/office/drawing/2014/main" id="{9CD9F512-E65D-4419-BEEB-73B67088B2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250" y="976313"/>
            <a:ext cx="3865563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1777680" imgH="228600" progId="Equation.DSMT4">
                    <p:embed/>
                  </p:oleObj>
                </mc:Choice>
                <mc:Fallback>
                  <p:oleObj name="Equation" r:id="rId7" imgW="1777680" imgH="228600" progId="Equation.DSMT4">
                    <p:embed/>
                    <p:pic>
                      <p:nvPicPr>
                        <p:cNvPr id="16" name="Object 4">
                          <a:extLst>
                            <a:ext uri="{FF2B5EF4-FFF2-40B4-BE49-F238E27FC236}">
                              <a16:creationId xmlns:a16="http://schemas.microsoft.com/office/drawing/2014/main" id="{9CD9F512-E65D-4419-BEEB-73B67088B2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250" y="976313"/>
                          <a:ext cx="3865563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A4CAA6EC-F3EF-4831-94ED-CBE72E7D26A2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2143125"/>
          <a:ext cx="7218363" cy="1250950"/>
        </p:xfrm>
        <a:graphic>
          <a:graphicData uri="http://schemas.openxmlformats.org/drawingml/2006/table">
            <a:tbl>
              <a:tblPr/>
              <a:tblGrid>
                <a:gridCol w="322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–31.05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42.55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121.3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205.138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40">
            <a:extLst>
              <a:ext uri="{FF2B5EF4-FFF2-40B4-BE49-F238E27FC236}">
                <a16:creationId xmlns:a16="http://schemas.microsoft.com/office/drawing/2014/main" id="{EC3B0B91-91D9-470E-B2B4-D2596F97E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9669" y="2593270"/>
          <a:ext cx="3026554" cy="43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1765080" imgH="253800" progId="Equation.DSMT4">
                  <p:embed/>
                </p:oleObj>
              </mc:Choice>
              <mc:Fallback>
                <p:oleObj name="Equation" r:id="rId9" imgW="1765080" imgH="253800" progId="Equation.DSMT4">
                  <p:embed/>
                  <p:pic>
                    <p:nvPicPr>
                      <p:cNvPr id="19" name="Object 40">
                        <a:extLst>
                          <a:ext uri="{FF2B5EF4-FFF2-40B4-BE49-F238E27FC236}">
                            <a16:creationId xmlns:a16="http://schemas.microsoft.com/office/drawing/2014/main" id="{EC3B0B91-91D9-470E-B2B4-D2596F97E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69" y="2593270"/>
                        <a:ext cx="3026554" cy="438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1">
            <a:extLst>
              <a:ext uri="{FF2B5EF4-FFF2-40B4-BE49-F238E27FC236}">
                <a16:creationId xmlns:a16="http://schemas.microsoft.com/office/drawing/2014/main" id="{8FC2CEF7-BD9F-434C-826B-94BD7B89A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792" y="3003589"/>
          <a:ext cx="3058521" cy="43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777680" imgH="253800" progId="Equation.DSMT4">
                  <p:embed/>
                </p:oleObj>
              </mc:Choice>
              <mc:Fallback>
                <p:oleObj name="Equation" r:id="rId11" imgW="1777680" imgH="253800" progId="Equation.DSMT4">
                  <p:embed/>
                  <p:pic>
                    <p:nvPicPr>
                      <p:cNvPr id="20" name="Object 41">
                        <a:extLst>
                          <a:ext uri="{FF2B5EF4-FFF2-40B4-BE49-F238E27FC236}">
                            <a16:creationId xmlns:a16="http://schemas.microsoft.com/office/drawing/2014/main" id="{8FC2CEF7-BD9F-434C-826B-94BD7B89A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92" y="3003589"/>
                        <a:ext cx="3058521" cy="439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876932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9"/>
          <p:cNvGraphicFramePr>
            <a:graphicFrameLocks noChangeAspect="1"/>
          </p:cNvGraphicFramePr>
          <p:nvPr/>
        </p:nvGraphicFramePr>
        <p:xfrm>
          <a:off x="1643063" y="4244975"/>
          <a:ext cx="46132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273040" imgH="507960" progId="Equation.DSMT4">
                  <p:embed/>
                </p:oleObj>
              </mc:Choice>
              <mc:Fallback>
                <p:oleObj name="Equation" r:id="rId3" imgW="2273040" imgH="507960" progId="Equation.DSMT4">
                  <p:embed/>
                  <p:pic>
                    <p:nvPicPr>
                      <p:cNvPr id="4403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244975"/>
                        <a:ext cx="461327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对象 2"/>
          <p:cNvGraphicFramePr>
            <a:graphicFrameLocks noChangeAspect="1"/>
          </p:cNvGraphicFramePr>
          <p:nvPr/>
        </p:nvGraphicFramePr>
        <p:xfrm>
          <a:off x="1584325" y="3438525"/>
          <a:ext cx="2819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371600" imgH="253800" progId="Equation.DSMT4">
                  <p:embed/>
                </p:oleObj>
              </mc:Choice>
              <mc:Fallback>
                <p:oleObj name="Equation" r:id="rId5" imgW="1371600" imgH="253800" progId="Equation.DSMT4">
                  <p:embed/>
                  <p:pic>
                    <p:nvPicPr>
                      <p:cNvPr id="4406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438525"/>
                        <a:ext cx="2819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Text Box 6"/>
          <p:cNvSpPr txBox="1">
            <a:spLocks noChangeArrowheads="1"/>
          </p:cNvSpPr>
          <p:nvPr/>
        </p:nvSpPr>
        <p:spPr bwMode="auto">
          <a:xfrm>
            <a:off x="514350" y="3438525"/>
            <a:ext cx="852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4063" name="矩形 3"/>
          <p:cNvSpPr>
            <a:spLocks noChangeArrowheads="1"/>
          </p:cNvSpPr>
          <p:nvPr/>
        </p:nvSpPr>
        <p:spPr bwMode="auto">
          <a:xfrm>
            <a:off x="941388" y="3878263"/>
            <a:ext cx="752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当平衡分压等于一大气压时，达到</a:t>
            </a:r>
            <a:r>
              <a:rPr kumimoji="1" lang="en-US" altLang="zh-CN" sz="24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Ag</a:t>
            </a:r>
            <a:r>
              <a:rPr kumimoji="1" lang="en-US" altLang="zh-CN" sz="2400" baseline="-25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O</a:t>
            </a:r>
            <a:r>
              <a:rPr kumimoji="1" lang="zh-CN" altLang="en-US" sz="24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kumimoji="1"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分解温度</a:t>
            </a:r>
            <a:endParaRPr lang="zh-CN" altLang="en-US" sz="2400"/>
          </a:p>
        </p:txBody>
      </p:sp>
      <p:graphicFrame>
        <p:nvGraphicFramePr>
          <p:cNvPr id="44064" name="对象 4"/>
          <p:cNvGraphicFramePr>
            <a:graphicFrameLocks noChangeAspect="1"/>
          </p:cNvGraphicFramePr>
          <p:nvPr/>
        </p:nvGraphicFramePr>
        <p:xfrm>
          <a:off x="500063" y="5240338"/>
          <a:ext cx="81883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4330440" imgH="482400" progId="Equation.DSMT4">
                  <p:embed/>
                </p:oleObj>
              </mc:Choice>
              <mc:Fallback>
                <p:oleObj name="Equation" r:id="rId7" imgW="4330440" imgH="482400" progId="Equation.DSMT4">
                  <p:embed/>
                  <p:pic>
                    <p:nvPicPr>
                      <p:cNvPr id="4406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240338"/>
                        <a:ext cx="81883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12"/>
          <p:cNvGraphicFramePr>
            <a:graphicFrameLocks noChangeAspect="1"/>
          </p:cNvGraphicFramePr>
          <p:nvPr/>
        </p:nvGraphicFramePr>
        <p:xfrm>
          <a:off x="4614863" y="6192838"/>
          <a:ext cx="1339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634680" imgH="177480" progId="Equation.DSMT4">
                  <p:embed/>
                </p:oleObj>
              </mc:Choice>
              <mc:Fallback>
                <p:oleObj name="Equation" r:id="rId9" imgW="634680" imgH="177480" progId="Equation.DSMT4">
                  <p:embed/>
                  <p:pic>
                    <p:nvPicPr>
                      <p:cNvPr id="440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6192838"/>
                        <a:ext cx="13398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6" name="矩形 14"/>
          <p:cNvSpPr>
            <a:spLocks noChangeArrowheads="1"/>
          </p:cNvSpPr>
          <p:nvPr/>
        </p:nvSpPr>
        <p:spPr bwMode="auto">
          <a:xfrm>
            <a:off x="1787525" y="6156325"/>
            <a:ext cx="294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Ag</a:t>
            </a:r>
            <a:r>
              <a:rPr kumimoji="1" lang="en-US" altLang="zh-CN" sz="2400" baseline="-25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O</a:t>
            </a:r>
            <a:r>
              <a:rPr kumimoji="1" lang="zh-CN" altLang="en-US" sz="24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kumimoji="1"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分解温度：</a:t>
            </a:r>
            <a:endParaRPr lang="zh-CN" altLang="en-US" sz="2400">
              <a:cs typeface="Times New Roman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267B336-94D2-4EB1-858E-5AA5FB5201AE}"/>
              </a:ext>
            </a:extLst>
          </p:cNvPr>
          <p:cNvGrpSpPr/>
          <p:nvPr/>
        </p:nvGrpSpPr>
        <p:grpSpPr>
          <a:xfrm>
            <a:off x="495300" y="514350"/>
            <a:ext cx="8201025" cy="1668463"/>
            <a:chOff x="495300" y="514350"/>
            <a:chExt cx="8201025" cy="1668463"/>
          </a:xfrm>
        </p:grpSpPr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F68A0AB-9965-4625-8F74-30CF777D3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153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试计算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在空气中开始分解的温度及分解温度。</a:t>
              </a: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D30A2C0E-0A87-4454-A42D-A7877251C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1352550"/>
              <a:ext cx="8201025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设空气的压力为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101.3 kPa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，空气中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的摩尔分数为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0.21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，假设分解反应的标准摩尔反应焓不随温度变化。已知</a:t>
              </a:r>
              <a:endParaRPr kumimoji="1" lang="zh-CN" altLang="en-U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8" name="Object 4">
              <a:extLst>
                <a:ext uri="{FF2B5EF4-FFF2-40B4-BE49-F238E27FC236}">
                  <a16:creationId xmlns:a16="http://schemas.microsoft.com/office/drawing/2014/main" id="{C0076119-7CFD-4819-ABCD-DCB5688D21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250" y="976313"/>
            <a:ext cx="3865563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11" imgW="1777680" imgH="228600" progId="Equation.DSMT4">
                    <p:embed/>
                  </p:oleObj>
                </mc:Choice>
                <mc:Fallback>
                  <p:oleObj name="Equation" r:id="rId11" imgW="1777680" imgH="228600" progId="Equation.DSMT4">
                    <p:embed/>
                    <p:pic>
                      <p:nvPicPr>
                        <p:cNvPr id="18" name="Object 4">
                          <a:extLst>
                            <a:ext uri="{FF2B5EF4-FFF2-40B4-BE49-F238E27FC236}">
                              <a16:creationId xmlns:a16="http://schemas.microsoft.com/office/drawing/2014/main" id="{C0076119-7CFD-4819-ABCD-DCB5688D21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250" y="976313"/>
                          <a:ext cx="3865563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Group 90">
            <a:extLst>
              <a:ext uri="{FF2B5EF4-FFF2-40B4-BE49-F238E27FC236}">
                <a16:creationId xmlns:a16="http://schemas.microsoft.com/office/drawing/2014/main" id="{CC2AED30-9408-4166-9756-2B0D76636862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2143125"/>
          <a:ext cx="7218363" cy="1250950"/>
        </p:xfrm>
        <a:graphic>
          <a:graphicData uri="http://schemas.openxmlformats.org/drawingml/2006/table">
            <a:tbl>
              <a:tblPr/>
              <a:tblGrid>
                <a:gridCol w="322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Ag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–31.05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70" marB="4577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42.55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121.3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205.138</a:t>
                      </a:r>
                    </a:p>
                  </a:txBody>
                  <a:tcPr marL="91446" marR="91446" marT="45770" marB="45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40">
            <a:extLst>
              <a:ext uri="{FF2B5EF4-FFF2-40B4-BE49-F238E27FC236}">
                <a16:creationId xmlns:a16="http://schemas.microsoft.com/office/drawing/2014/main" id="{8363ADE2-1530-4959-B14F-17207422F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9669" y="2593270"/>
          <a:ext cx="3026554" cy="43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1765080" imgH="253800" progId="Equation.DSMT4">
                  <p:embed/>
                </p:oleObj>
              </mc:Choice>
              <mc:Fallback>
                <p:oleObj name="Equation" r:id="rId13" imgW="1765080" imgH="253800" progId="Equation.DSMT4">
                  <p:embed/>
                  <p:pic>
                    <p:nvPicPr>
                      <p:cNvPr id="20" name="Object 40">
                        <a:extLst>
                          <a:ext uri="{FF2B5EF4-FFF2-40B4-BE49-F238E27FC236}">
                            <a16:creationId xmlns:a16="http://schemas.microsoft.com/office/drawing/2014/main" id="{8363ADE2-1530-4959-B14F-17207422F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69" y="2593270"/>
                        <a:ext cx="3026554" cy="438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1">
            <a:extLst>
              <a:ext uri="{FF2B5EF4-FFF2-40B4-BE49-F238E27FC236}">
                <a16:creationId xmlns:a16="http://schemas.microsoft.com/office/drawing/2014/main" id="{82893463-8484-4AD6-8DFD-30E736979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792" y="3003589"/>
          <a:ext cx="3058521" cy="43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1777680" imgH="253800" progId="Equation.DSMT4">
                  <p:embed/>
                </p:oleObj>
              </mc:Choice>
              <mc:Fallback>
                <p:oleObj name="Equation" r:id="rId15" imgW="1777680" imgH="253800" progId="Equation.DSMT4">
                  <p:embed/>
                  <p:pic>
                    <p:nvPicPr>
                      <p:cNvPr id="21" name="Object 41">
                        <a:extLst>
                          <a:ext uri="{FF2B5EF4-FFF2-40B4-BE49-F238E27FC236}">
                            <a16:creationId xmlns:a16="http://schemas.microsoft.com/office/drawing/2014/main" id="{82893463-8484-4AD6-8DFD-30E736979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92" y="3003589"/>
                        <a:ext cx="3058521" cy="439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129540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085806"/>
              </p:ext>
            </p:extLst>
          </p:nvPr>
        </p:nvGraphicFramePr>
        <p:xfrm>
          <a:off x="1106052" y="1053275"/>
          <a:ext cx="7284995" cy="70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616120" imgH="253800" progId="Equation.DSMT4">
                  <p:embed/>
                </p:oleObj>
              </mc:Choice>
              <mc:Fallback>
                <p:oleObj name="Equation" r:id="rId3" imgW="2616120" imgH="2538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052" y="1053275"/>
                        <a:ext cx="7284995" cy="707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3">
            <a:extLst>
              <a:ext uri="{FF2B5EF4-FFF2-40B4-BE49-F238E27FC236}">
                <a16:creationId xmlns:a16="http://schemas.microsoft.com/office/drawing/2014/main" id="{B2C2651A-5AD5-4888-A2F8-ABD0F8F53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3807"/>
              </p:ext>
            </p:extLst>
          </p:nvPr>
        </p:nvGraphicFramePr>
        <p:xfrm>
          <a:off x="2434431" y="3260371"/>
          <a:ext cx="42751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739880" imgH="253800" progId="Equation.DSMT4">
                  <p:embed/>
                </p:oleObj>
              </mc:Choice>
              <mc:Fallback>
                <p:oleObj name="Equation" r:id="rId5" imgW="1739880" imgH="253800" progId="Equation.DSMT4">
                  <p:embed/>
                  <p:pic>
                    <p:nvPicPr>
                      <p:cNvPr id="3" name="对象 3">
                        <a:extLst>
                          <a:ext uri="{FF2B5EF4-FFF2-40B4-BE49-F238E27FC236}">
                            <a16:creationId xmlns:a16="http://schemas.microsoft.com/office/drawing/2014/main" id="{B2C2651A-5AD5-4888-A2F8-ABD0F8F53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431" y="3260371"/>
                        <a:ext cx="42751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4">
            <a:extLst>
              <a:ext uri="{FF2B5EF4-FFF2-40B4-BE49-F238E27FC236}">
                <a16:creationId xmlns:a16="http://schemas.microsoft.com/office/drawing/2014/main" id="{EDA13AEE-8F70-4EB3-B52E-800C8532D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026507"/>
              </p:ext>
            </p:extLst>
          </p:nvPr>
        </p:nvGraphicFramePr>
        <p:xfrm>
          <a:off x="2058194" y="2289811"/>
          <a:ext cx="52085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120760" imgH="241200" progId="Equation.DSMT4">
                  <p:embed/>
                </p:oleObj>
              </mc:Choice>
              <mc:Fallback>
                <p:oleObj name="Equation" r:id="rId7" imgW="2120760" imgH="241200" progId="Equation.DSMT4">
                  <p:embed/>
                  <p:pic>
                    <p:nvPicPr>
                      <p:cNvPr id="4" name="对象 4">
                        <a:extLst>
                          <a:ext uri="{FF2B5EF4-FFF2-40B4-BE49-F238E27FC236}">
                            <a16:creationId xmlns:a16="http://schemas.microsoft.com/office/drawing/2014/main" id="{EDA13AEE-8F70-4EB3-B52E-800C8532D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194" y="2289811"/>
                        <a:ext cx="52085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">
            <a:extLst>
              <a:ext uri="{FF2B5EF4-FFF2-40B4-BE49-F238E27FC236}">
                <a16:creationId xmlns:a16="http://schemas.microsoft.com/office/drawing/2014/main" id="{AFFC8F5A-23C6-449B-9099-7975A1904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930853"/>
              </p:ext>
            </p:extLst>
          </p:nvPr>
        </p:nvGraphicFramePr>
        <p:xfrm>
          <a:off x="2965450" y="4264269"/>
          <a:ext cx="32131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307880" imgH="419040" progId="Equation.DSMT4">
                  <p:embed/>
                </p:oleObj>
              </mc:Choice>
              <mc:Fallback>
                <p:oleObj name="Equation" r:id="rId9" imgW="1307880" imgH="419040" progId="Equation.DSMT4">
                  <p:embed/>
                  <p:pic>
                    <p:nvPicPr>
                      <p:cNvPr id="5" name="对象 5">
                        <a:extLst>
                          <a:ext uri="{FF2B5EF4-FFF2-40B4-BE49-F238E27FC236}">
                            <a16:creationId xmlns:a16="http://schemas.microsoft.com/office/drawing/2014/main" id="{AFFC8F5A-23C6-449B-9099-7975A1904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264269"/>
                        <a:ext cx="32131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862" name="Group 374"/>
          <p:cNvGraphicFramePr>
            <a:graphicFrameLocks noGrp="1"/>
          </p:cNvGraphicFramePr>
          <p:nvPr/>
        </p:nvGraphicFramePr>
        <p:xfrm>
          <a:off x="301217" y="1990016"/>
          <a:ext cx="8659905" cy="1189038"/>
        </p:xfrm>
        <a:graphic>
          <a:graphicData uri="http://schemas.openxmlformats.org/drawingml/2006/table">
            <a:tbl>
              <a:tblPr/>
              <a:tblGrid>
                <a:gridCol w="296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110.525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235.10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200.66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241.818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197.674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282.70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239.81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188.825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130.684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E07A3598-E858-45BA-AF09-975774F3A428}"/>
              </a:ext>
            </a:extLst>
          </p:cNvPr>
          <p:cNvGrpSpPr/>
          <p:nvPr/>
        </p:nvGrpSpPr>
        <p:grpSpPr>
          <a:xfrm>
            <a:off x="457200" y="452268"/>
            <a:ext cx="8191500" cy="1569660"/>
            <a:chOff x="457200" y="495300"/>
            <a:chExt cx="8191500" cy="1569660"/>
          </a:xfrm>
        </p:grpSpPr>
        <p:sp>
          <p:nvSpPr>
            <p:cNvPr id="28674" name="Text Box 2"/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将物质的量之比为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1:2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混合气体在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500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25MPa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下通过催化剂。如果产物中只有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、试估计平衡时此三种物质的物质的量之比。设反应的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spcBef>
                  <a:spcPts val="0"/>
                </a:spcBef>
                <a:buClrTx/>
                <a:buSz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      不随温度而变，气体服从理想气体状态方程。已知：</a:t>
              </a:r>
            </a:p>
          </p:txBody>
        </p:sp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464556" y="1588020"/>
            <a:ext cx="821698" cy="47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8" name="Equation" r:id="rId3" imgW="419040" imgH="241200" progId="Equation.DSMT4">
                    <p:embed/>
                  </p:oleObj>
                </mc:Choice>
                <mc:Fallback>
                  <p:oleObj name="Equation" r:id="rId3" imgW="419040" imgH="241200" progId="Equation.DSMT4">
                    <p:embed/>
                    <p:pic>
                      <p:nvPicPr>
                        <p:cNvPr id="286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56" y="1588020"/>
                          <a:ext cx="821698" cy="47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8" name="Object 232"/>
          <p:cNvGraphicFramePr>
            <a:graphicFrameLocks noChangeAspect="1"/>
          </p:cNvGraphicFramePr>
          <p:nvPr/>
        </p:nvGraphicFramePr>
        <p:xfrm>
          <a:off x="351382" y="2391396"/>
          <a:ext cx="2937544" cy="4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765080" imgH="253800" progId="Equation.DSMT4">
                  <p:embed/>
                </p:oleObj>
              </mc:Choice>
              <mc:Fallback>
                <p:oleObj name="Equation" r:id="rId5" imgW="1765080" imgH="253800" progId="Equation.DSMT4">
                  <p:embed/>
                  <p:pic>
                    <p:nvPicPr>
                      <p:cNvPr id="28678" name="Objec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82" y="2391396"/>
                        <a:ext cx="2937544" cy="4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233"/>
          <p:cNvGraphicFramePr>
            <a:graphicFrameLocks noChangeAspect="1"/>
          </p:cNvGraphicFramePr>
          <p:nvPr/>
        </p:nvGraphicFramePr>
        <p:xfrm>
          <a:off x="325228" y="2790971"/>
          <a:ext cx="2966919" cy="42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1777680" imgH="253800" progId="Equation.DSMT4">
                  <p:embed/>
                </p:oleObj>
              </mc:Choice>
              <mc:Fallback>
                <p:oleObj name="Equation" r:id="rId7" imgW="1777680" imgH="253800" progId="Equation.DSMT4">
                  <p:embed/>
                  <p:pic>
                    <p:nvPicPr>
                      <p:cNvPr id="28679" name="Objec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28" y="2790971"/>
                        <a:ext cx="2966919" cy="42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762" name="Rectangle 274"/>
          <p:cNvSpPr>
            <a:spLocks noChangeArrowheads="1"/>
          </p:cNvSpPr>
          <p:nvPr/>
        </p:nvSpPr>
        <p:spPr bwMode="auto">
          <a:xfrm>
            <a:off x="552450" y="3146425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 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1763" name="Object 275"/>
          <p:cNvGraphicFramePr>
            <a:graphicFrameLocks noChangeAspect="1"/>
          </p:cNvGraphicFramePr>
          <p:nvPr/>
        </p:nvGraphicFramePr>
        <p:xfrm>
          <a:off x="1638730" y="3624082"/>
          <a:ext cx="59848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2603160" imgH="482400" progId="Equation.DSMT4">
                  <p:embed/>
                </p:oleObj>
              </mc:Choice>
              <mc:Fallback>
                <p:oleObj name="Equation" r:id="rId9" imgW="2603160" imgH="482400" progId="Equation.DSMT4">
                  <p:embed/>
                  <p:pic>
                    <p:nvPicPr>
                      <p:cNvPr id="191763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730" y="3624082"/>
                        <a:ext cx="59848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5">
            <a:extLst>
              <a:ext uri="{FF2B5EF4-FFF2-40B4-BE49-F238E27FC236}">
                <a16:creationId xmlns:a16="http://schemas.microsoft.com/office/drawing/2014/main" id="{0153FB12-33CE-461C-BCAA-7CA2A8BCE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431" y="4769558"/>
          <a:ext cx="7737475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3365280" imgH="634680" progId="Equation.DSMT4">
                  <p:embed/>
                </p:oleObj>
              </mc:Choice>
              <mc:Fallback>
                <p:oleObj name="Equation" r:id="rId11" imgW="3365280" imgH="634680" progId="Equation.DSMT4">
                  <p:embed/>
                  <p:pic>
                    <p:nvPicPr>
                      <p:cNvPr id="22" name="Object 275">
                        <a:extLst>
                          <a:ext uri="{FF2B5EF4-FFF2-40B4-BE49-F238E27FC236}">
                            <a16:creationId xmlns:a16="http://schemas.microsoft.com/office/drawing/2014/main" id="{0153FB12-33CE-461C-BCAA-7CA2A8BCE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31" y="4769558"/>
                        <a:ext cx="7737475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05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6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2" name="Rectangle 42"/>
          <p:cNvSpPr>
            <a:spLocks noChangeArrowheads="1"/>
          </p:cNvSpPr>
          <p:nvPr/>
        </p:nvSpPr>
        <p:spPr bwMode="auto">
          <a:xfrm>
            <a:off x="552450" y="31464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 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6662" name="Object 54"/>
          <p:cNvGraphicFramePr>
            <a:graphicFrameLocks noChangeAspect="1"/>
          </p:cNvGraphicFramePr>
          <p:nvPr/>
        </p:nvGraphicFramePr>
        <p:xfrm>
          <a:off x="1053194" y="4369805"/>
          <a:ext cx="6970735" cy="112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3327120" imgH="533160" progId="Equation.DSMT4">
                  <p:embed/>
                </p:oleObj>
              </mc:Choice>
              <mc:Fallback>
                <p:oleObj name="Equation" r:id="rId3" imgW="3327120" imgH="533160" progId="Equation.DSMT4">
                  <p:embed/>
                  <p:pic>
                    <p:nvPicPr>
                      <p:cNvPr id="19666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194" y="4369805"/>
                        <a:ext cx="6970735" cy="1122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64" name="Object 56"/>
          <p:cNvGraphicFramePr>
            <a:graphicFrameLocks noChangeAspect="1"/>
          </p:cNvGraphicFramePr>
          <p:nvPr/>
        </p:nvGraphicFramePr>
        <p:xfrm>
          <a:off x="617167" y="5500688"/>
          <a:ext cx="82740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4178160" imgH="533160" progId="Equation.DSMT4">
                  <p:embed/>
                </p:oleObj>
              </mc:Choice>
              <mc:Fallback>
                <p:oleObj name="Equation" r:id="rId5" imgW="4178160" imgH="533160" progId="Equation.DSMT4">
                  <p:embed/>
                  <p:pic>
                    <p:nvPicPr>
                      <p:cNvPr id="19666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67" y="5500688"/>
                        <a:ext cx="827405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Group 374">
            <a:extLst>
              <a:ext uri="{FF2B5EF4-FFF2-40B4-BE49-F238E27FC236}">
                <a16:creationId xmlns:a16="http://schemas.microsoft.com/office/drawing/2014/main" id="{7F483C15-13B5-4293-859E-02A083ED3656}"/>
              </a:ext>
            </a:extLst>
          </p:cNvPr>
          <p:cNvGraphicFramePr>
            <a:graphicFrameLocks noGrp="1"/>
          </p:cNvGraphicFramePr>
          <p:nvPr/>
        </p:nvGraphicFramePr>
        <p:xfrm>
          <a:off x="301217" y="1990016"/>
          <a:ext cx="8659905" cy="1189038"/>
        </p:xfrm>
        <a:graphic>
          <a:graphicData uri="http://schemas.openxmlformats.org/drawingml/2006/table">
            <a:tbl>
              <a:tblPr/>
              <a:tblGrid>
                <a:gridCol w="296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110.525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235.10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200.66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241.818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197.674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282.70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239.81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188.825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130.684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2A088791-9D5A-4932-AA65-D73D457A130D}"/>
              </a:ext>
            </a:extLst>
          </p:cNvPr>
          <p:cNvGrpSpPr/>
          <p:nvPr/>
        </p:nvGrpSpPr>
        <p:grpSpPr>
          <a:xfrm>
            <a:off x="457200" y="452268"/>
            <a:ext cx="8191500" cy="1569660"/>
            <a:chOff x="457200" y="495300"/>
            <a:chExt cx="8191500" cy="1569660"/>
          </a:xfrm>
        </p:grpSpPr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0F7772A4-F576-4345-BA5D-A782E9E4E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将物质的量之比为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1:2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混合气体在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500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25MPa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下通过催化剂。如果产物中只有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、试估计平衡时此三种物质的物质的量之比。设反应的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spcBef>
                  <a:spcPts val="0"/>
                </a:spcBef>
                <a:buClrTx/>
                <a:buSz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      不随温度而变，气体服从理想气体状态方程。已知：</a:t>
              </a:r>
            </a:p>
          </p:txBody>
        </p:sp>
        <p:graphicFrame>
          <p:nvGraphicFramePr>
            <p:cNvPr id="20" name="Object 4">
              <a:extLst>
                <a:ext uri="{FF2B5EF4-FFF2-40B4-BE49-F238E27FC236}">
                  <a16:creationId xmlns:a16="http://schemas.microsoft.com/office/drawing/2014/main" id="{D882A819-EF7D-4FC2-87D5-874710525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556" y="1588020"/>
            <a:ext cx="821698" cy="47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7" imgW="419040" imgH="241200" progId="Equation.DSMT4">
                    <p:embed/>
                  </p:oleObj>
                </mc:Choice>
                <mc:Fallback>
                  <p:oleObj name="Equation" r:id="rId7" imgW="419040" imgH="241200" progId="Equation.DSMT4">
                    <p:embed/>
                    <p:pic>
                      <p:nvPicPr>
                        <p:cNvPr id="20" name="Object 4">
                          <a:extLst>
                            <a:ext uri="{FF2B5EF4-FFF2-40B4-BE49-F238E27FC236}">
                              <a16:creationId xmlns:a16="http://schemas.microsoft.com/office/drawing/2014/main" id="{D882A819-EF7D-4FC2-87D5-874710525A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56" y="1588020"/>
                          <a:ext cx="821698" cy="47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32">
            <a:extLst>
              <a:ext uri="{FF2B5EF4-FFF2-40B4-BE49-F238E27FC236}">
                <a16:creationId xmlns:a16="http://schemas.microsoft.com/office/drawing/2014/main" id="{D40FDC0C-D242-4C41-AA71-578F25115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382" y="2391396"/>
          <a:ext cx="2937544" cy="4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765080" imgH="253800" progId="Equation.DSMT4">
                  <p:embed/>
                </p:oleObj>
              </mc:Choice>
              <mc:Fallback>
                <p:oleObj name="Equation" r:id="rId9" imgW="1765080" imgH="253800" progId="Equation.DSMT4">
                  <p:embed/>
                  <p:pic>
                    <p:nvPicPr>
                      <p:cNvPr id="21" name="Object 232">
                        <a:extLst>
                          <a:ext uri="{FF2B5EF4-FFF2-40B4-BE49-F238E27FC236}">
                            <a16:creationId xmlns:a16="http://schemas.microsoft.com/office/drawing/2014/main" id="{D40FDC0C-D242-4C41-AA71-578F251153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82" y="2391396"/>
                        <a:ext cx="2937544" cy="4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3">
            <a:extLst>
              <a:ext uri="{FF2B5EF4-FFF2-40B4-BE49-F238E27FC236}">
                <a16:creationId xmlns:a16="http://schemas.microsoft.com/office/drawing/2014/main" id="{DC283E6B-03BF-407B-AE51-DE9CAD158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28" y="2790971"/>
          <a:ext cx="2966919" cy="42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777680" imgH="253800" progId="Equation.DSMT4">
                  <p:embed/>
                </p:oleObj>
              </mc:Choice>
              <mc:Fallback>
                <p:oleObj name="Equation" r:id="rId11" imgW="1777680" imgH="253800" progId="Equation.DSMT4">
                  <p:embed/>
                  <p:pic>
                    <p:nvPicPr>
                      <p:cNvPr id="22" name="Object 233">
                        <a:extLst>
                          <a:ext uri="{FF2B5EF4-FFF2-40B4-BE49-F238E27FC236}">
                            <a16:creationId xmlns:a16="http://schemas.microsoft.com/office/drawing/2014/main" id="{DC283E6B-03BF-407B-AE51-DE9CAD158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28" y="2790971"/>
                        <a:ext cx="2966919" cy="42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5">
            <a:extLst>
              <a:ext uri="{FF2B5EF4-FFF2-40B4-BE49-F238E27FC236}">
                <a16:creationId xmlns:a16="http://schemas.microsoft.com/office/drawing/2014/main" id="{92BA9021-E9D2-42DF-BA81-AA983D167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730" y="3226047"/>
          <a:ext cx="59848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2603160" imgH="482400" progId="Equation.DSMT4">
                  <p:embed/>
                </p:oleObj>
              </mc:Choice>
              <mc:Fallback>
                <p:oleObj name="Equation" r:id="rId13" imgW="2603160" imgH="482400" progId="Equation.DSMT4">
                  <p:embed/>
                  <p:pic>
                    <p:nvPicPr>
                      <p:cNvPr id="23" name="Object 275">
                        <a:extLst>
                          <a:ext uri="{FF2B5EF4-FFF2-40B4-BE49-F238E27FC236}">
                            <a16:creationId xmlns:a16="http://schemas.microsoft.com/office/drawing/2014/main" id="{92BA9021-E9D2-42DF-BA81-AA983D167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730" y="3226047"/>
                        <a:ext cx="59848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9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42"/>
          <p:cNvSpPr>
            <a:spLocks noChangeArrowheads="1"/>
          </p:cNvSpPr>
          <p:nvPr/>
        </p:nvSpPr>
        <p:spPr bwMode="auto">
          <a:xfrm>
            <a:off x="552450" y="31464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 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0734" name="Object 50"/>
          <p:cNvGraphicFramePr>
            <a:graphicFrameLocks noChangeAspect="1"/>
          </p:cNvGraphicFramePr>
          <p:nvPr/>
        </p:nvGraphicFramePr>
        <p:xfrm>
          <a:off x="688181" y="4305899"/>
          <a:ext cx="81057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3987720" imgH="533160" progId="Equation.DSMT4">
                  <p:embed/>
                </p:oleObj>
              </mc:Choice>
              <mc:Fallback>
                <p:oleObj name="Equation" r:id="rId3" imgW="3987720" imgH="533160" progId="Equation.DSMT4">
                  <p:embed/>
                  <p:pic>
                    <p:nvPicPr>
                      <p:cNvPr id="3073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" y="4305899"/>
                        <a:ext cx="81057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83" name="Object 51"/>
          <p:cNvGraphicFramePr>
            <a:graphicFrameLocks noChangeAspect="1"/>
          </p:cNvGraphicFramePr>
          <p:nvPr/>
        </p:nvGraphicFramePr>
        <p:xfrm>
          <a:off x="419894" y="5421313"/>
          <a:ext cx="8374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4063680" imgH="253800" progId="Equation.DSMT4">
                  <p:embed/>
                </p:oleObj>
              </mc:Choice>
              <mc:Fallback>
                <p:oleObj name="Equation" r:id="rId5" imgW="4063680" imgH="253800" progId="Equation.DSMT4">
                  <p:embed/>
                  <p:pic>
                    <p:nvPicPr>
                      <p:cNvPr id="19768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4" y="5421313"/>
                        <a:ext cx="83740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85" name="Object 53"/>
          <p:cNvGraphicFramePr>
            <a:graphicFrameLocks noChangeAspect="1"/>
          </p:cNvGraphicFramePr>
          <p:nvPr/>
        </p:nvGraphicFramePr>
        <p:xfrm>
          <a:off x="2638425" y="5942013"/>
          <a:ext cx="27559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091880" imgH="241200" progId="Equation.DSMT4">
                  <p:embed/>
                </p:oleObj>
              </mc:Choice>
              <mc:Fallback>
                <p:oleObj name="Equation" r:id="rId7" imgW="1091880" imgH="241200" progId="Equation.DSMT4">
                  <p:embed/>
                  <p:pic>
                    <p:nvPicPr>
                      <p:cNvPr id="19768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5942013"/>
                        <a:ext cx="27559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Group 374">
            <a:extLst>
              <a:ext uri="{FF2B5EF4-FFF2-40B4-BE49-F238E27FC236}">
                <a16:creationId xmlns:a16="http://schemas.microsoft.com/office/drawing/2014/main" id="{8D40E31D-610A-458D-AF65-F324AA90B969}"/>
              </a:ext>
            </a:extLst>
          </p:cNvPr>
          <p:cNvGraphicFramePr>
            <a:graphicFrameLocks noGrp="1"/>
          </p:cNvGraphicFramePr>
          <p:nvPr/>
        </p:nvGraphicFramePr>
        <p:xfrm>
          <a:off x="301217" y="1990016"/>
          <a:ext cx="8659905" cy="1189038"/>
        </p:xfrm>
        <a:graphic>
          <a:graphicData uri="http://schemas.openxmlformats.org/drawingml/2006/table">
            <a:tbl>
              <a:tblPr/>
              <a:tblGrid>
                <a:gridCol w="296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110.525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235.10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200.66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241.818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197.674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282.70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239.81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188.825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130.684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4F48B5-2FCC-4835-B28E-8BCEF874D480}"/>
              </a:ext>
            </a:extLst>
          </p:cNvPr>
          <p:cNvGrpSpPr/>
          <p:nvPr/>
        </p:nvGrpSpPr>
        <p:grpSpPr>
          <a:xfrm>
            <a:off x="457200" y="452268"/>
            <a:ext cx="8191500" cy="1569660"/>
            <a:chOff x="457200" y="495300"/>
            <a:chExt cx="8191500" cy="156966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98C4636D-90EB-43C7-B35C-A2171E4C8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将物质的量之比为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1:2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混合气体在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500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25MPa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下通过催化剂。如果产物中只有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、试估计平衡时此三种物质的物质的量之比。设反应的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spcBef>
                  <a:spcPts val="0"/>
                </a:spcBef>
                <a:buClrTx/>
                <a:buSz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      不随温度而变，气体服从理想气体状态方程。已知：</a:t>
              </a:r>
            </a:p>
          </p:txBody>
        </p:sp>
        <p:graphicFrame>
          <p:nvGraphicFramePr>
            <p:cNvPr id="21" name="Object 4">
              <a:extLst>
                <a:ext uri="{FF2B5EF4-FFF2-40B4-BE49-F238E27FC236}">
                  <a16:creationId xmlns:a16="http://schemas.microsoft.com/office/drawing/2014/main" id="{4754D487-E8D9-41D8-8BDD-399B6AE2A9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556" y="1588020"/>
            <a:ext cx="821698" cy="47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Equation" r:id="rId9" imgW="419040" imgH="241200" progId="Equation.DSMT4">
                    <p:embed/>
                  </p:oleObj>
                </mc:Choice>
                <mc:Fallback>
                  <p:oleObj name="Equation" r:id="rId9" imgW="419040" imgH="241200" progId="Equation.DSMT4">
                    <p:embed/>
                    <p:pic>
                      <p:nvPicPr>
                        <p:cNvPr id="21" name="Object 4">
                          <a:extLst>
                            <a:ext uri="{FF2B5EF4-FFF2-40B4-BE49-F238E27FC236}">
                              <a16:creationId xmlns:a16="http://schemas.microsoft.com/office/drawing/2014/main" id="{4754D487-E8D9-41D8-8BDD-399B6AE2A9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56" y="1588020"/>
                          <a:ext cx="821698" cy="47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32">
            <a:extLst>
              <a:ext uri="{FF2B5EF4-FFF2-40B4-BE49-F238E27FC236}">
                <a16:creationId xmlns:a16="http://schemas.microsoft.com/office/drawing/2014/main" id="{C6CC4E57-C4FB-4C4C-BF3A-DD000F9CD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382" y="2391396"/>
          <a:ext cx="2937544" cy="4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1765080" imgH="253800" progId="Equation.DSMT4">
                  <p:embed/>
                </p:oleObj>
              </mc:Choice>
              <mc:Fallback>
                <p:oleObj name="Equation" r:id="rId11" imgW="1765080" imgH="253800" progId="Equation.DSMT4">
                  <p:embed/>
                  <p:pic>
                    <p:nvPicPr>
                      <p:cNvPr id="22" name="Object 232">
                        <a:extLst>
                          <a:ext uri="{FF2B5EF4-FFF2-40B4-BE49-F238E27FC236}">
                            <a16:creationId xmlns:a16="http://schemas.microsoft.com/office/drawing/2014/main" id="{C6CC4E57-C4FB-4C4C-BF3A-DD000F9CD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82" y="2391396"/>
                        <a:ext cx="2937544" cy="4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3">
            <a:extLst>
              <a:ext uri="{FF2B5EF4-FFF2-40B4-BE49-F238E27FC236}">
                <a16:creationId xmlns:a16="http://schemas.microsoft.com/office/drawing/2014/main" id="{C6ECF617-80F8-4E96-BF72-A808ACC36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28" y="2790971"/>
          <a:ext cx="2966919" cy="42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1777680" imgH="253800" progId="Equation.DSMT4">
                  <p:embed/>
                </p:oleObj>
              </mc:Choice>
              <mc:Fallback>
                <p:oleObj name="Equation" r:id="rId13" imgW="1777680" imgH="253800" progId="Equation.DSMT4">
                  <p:embed/>
                  <p:pic>
                    <p:nvPicPr>
                      <p:cNvPr id="23" name="Object 233">
                        <a:extLst>
                          <a:ext uri="{FF2B5EF4-FFF2-40B4-BE49-F238E27FC236}">
                            <a16:creationId xmlns:a16="http://schemas.microsoft.com/office/drawing/2014/main" id="{C6ECF617-80F8-4E96-BF72-A808ACC36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28" y="2790971"/>
                        <a:ext cx="2966919" cy="42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5">
            <a:extLst>
              <a:ext uri="{FF2B5EF4-FFF2-40B4-BE49-F238E27FC236}">
                <a16:creationId xmlns:a16="http://schemas.microsoft.com/office/drawing/2014/main" id="{7B995586-72E8-4BD3-98E4-C138D2DFB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730" y="3226047"/>
          <a:ext cx="59848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5" imgW="2603160" imgH="482400" progId="Equation.DSMT4">
                  <p:embed/>
                </p:oleObj>
              </mc:Choice>
              <mc:Fallback>
                <p:oleObj name="Equation" r:id="rId15" imgW="2603160" imgH="482400" progId="Equation.DSMT4">
                  <p:embed/>
                  <p:pic>
                    <p:nvPicPr>
                      <p:cNvPr id="24" name="Object 275">
                        <a:extLst>
                          <a:ext uri="{FF2B5EF4-FFF2-40B4-BE49-F238E27FC236}">
                            <a16:creationId xmlns:a16="http://schemas.microsoft.com/office/drawing/2014/main" id="{7B995586-72E8-4BD3-98E4-C138D2DFB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730" y="3226047"/>
                        <a:ext cx="59848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8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42"/>
          <p:cNvSpPr>
            <a:spLocks noChangeArrowheads="1"/>
          </p:cNvSpPr>
          <p:nvPr/>
        </p:nvSpPr>
        <p:spPr bwMode="auto">
          <a:xfrm>
            <a:off x="552450" y="3146425"/>
            <a:ext cx="118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 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5638" name="Object 54"/>
          <p:cNvGraphicFramePr>
            <a:graphicFrameLocks noChangeAspect="1"/>
          </p:cNvGraphicFramePr>
          <p:nvPr/>
        </p:nvGraphicFramePr>
        <p:xfrm>
          <a:off x="800100" y="4461248"/>
          <a:ext cx="7848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3949560" imgH="1054080" progId="Equation.DSMT4">
                  <p:embed/>
                </p:oleObj>
              </mc:Choice>
              <mc:Fallback>
                <p:oleObj name="Equation" r:id="rId3" imgW="3949560" imgH="1054080" progId="Equation.DSMT4">
                  <p:embed/>
                  <p:pic>
                    <p:nvPicPr>
                      <p:cNvPr id="19563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461248"/>
                        <a:ext cx="7848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Group 374">
            <a:extLst>
              <a:ext uri="{FF2B5EF4-FFF2-40B4-BE49-F238E27FC236}">
                <a16:creationId xmlns:a16="http://schemas.microsoft.com/office/drawing/2014/main" id="{9E5140D0-56C7-4E01-922B-0D7EE8109D05}"/>
              </a:ext>
            </a:extLst>
          </p:cNvPr>
          <p:cNvGraphicFramePr>
            <a:graphicFrameLocks noGrp="1"/>
          </p:cNvGraphicFramePr>
          <p:nvPr/>
        </p:nvGraphicFramePr>
        <p:xfrm>
          <a:off x="301217" y="1990016"/>
          <a:ext cx="8659905" cy="1189038"/>
        </p:xfrm>
        <a:graphic>
          <a:graphicData uri="http://schemas.openxmlformats.org/drawingml/2006/table">
            <a:tbl>
              <a:tblPr/>
              <a:tblGrid>
                <a:gridCol w="296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110.525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235.10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200.66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241.818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197.674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282.70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239.81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188.825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130.684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85A3DDFE-9273-4C88-B84E-4C9EB88C70F5}"/>
              </a:ext>
            </a:extLst>
          </p:cNvPr>
          <p:cNvGrpSpPr/>
          <p:nvPr/>
        </p:nvGrpSpPr>
        <p:grpSpPr>
          <a:xfrm>
            <a:off x="457200" y="452268"/>
            <a:ext cx="8191500" cy="1569660"/>
            <a:chOff x="457200" y="495300"/>
            <a:chExt cx="8191500" cy="1569660"/>
          </a:xfrm>
        </p:grpSpPr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847FDD91-2F83-46E0-B6CD-D62BF9406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将物质的量之比为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1:2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混合气体在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500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25MPa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下通过催化剂。如果产物中只有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、试估计平衡时此三种物质的物质的量之比。设反应的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spcBef>
                  <a:spcPts val="0"/>
                </a:spcBef>
                <a:buClrTx/>
                <a:buSz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      不随温度而变，气体服从理想气体状态方程。已知：</a:t>
              </a:r>
            </a:p>
          </p:txBody>
        </p:sp>
        <p:graphicFrame>
          <p:nvGraphicFramePr>
            <p:cNvPr id="20" name="Object 4">
              <a:extLst>
                <a:ext uri="{FF2B5EF4-FFF2-40B4-BE49-F238E27FC236}">
                  <a16:creationId xmlns:a16="http://schemas.microsoft.com/office/drawing/2014/main" id="{C7BA11DB-D16B-4A89-8233-1566340580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556" y="1588020"/>
            <a:ext cx="821698" cy="47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5" imgW="419040" imgH="241200" progId="Equation.DSMT4">
                    <p:embed/>
                  </p:oleObj>
                </mc:Choice>
                <mc:Fallback>
                  <p:oleObj name="Equation" r:id="rId5" imgW="419040" imgH="241200" progId="Equation.DSMT4">
                    <p:embed/>
                    <p:pic>
                      <p:nvPicPr>
                        <p:cNvPr id="20" name="Object 4">
                          <a:extLst>
                            <a:ext uri="{FF2B5EF4-FFF2-40B4-BE49-F238E27FC236}">
                              <a16:creationId xmlns:a16="http://schemas.microsoft.com/office/drawing/2014/main" id="{C7BA11DB-D16B-4A89-8233-1566340580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56" y="1588020"/>
                          <a:ext cx="821698" cy="47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32">
            <a:extLst>
              <a:ext uri="{FF2B5EF4-FFF2-40B4-BE49-F238E27FC236}">
                <a16:creationId xmlns:a16="http://schemas.microsoft.com/office/drawing/2014/main" id="{2FA3EDB5-B9B8-460F-B561-904F26256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382" y="2391396"/>
          <a:ext cx="2937544" cy="4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1765080" imgH="253800" progId="Equation.DSMT4">
                  <p:embed/>
                </p:oleObj>
              </mc:Choice>
              <mc:Fallback>
                <p:oleObj name="Equation" r:id="rId7" imgW="1765080" imgH="253800" progId="Equation.DSMT4">
                  <p:embed/>
                  <p:pic>
                    <p:nvPicPr>
                      <p:cNvPr id="21" name="Object 232">
                        <a:extLst>
                          <a:ext uri="{FF2B5EF4-FFF2-40B4-BE49-F238E27FC236}">
                            <a16:creationId xmlns:a16="http://schemas.microsoft.com/office/drawing/2014/main" id="{2FA3EDB5-B9B8-460F-B561-904F26256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82" y="2391396"/>
                        <a:ext cx="2937544" cy="4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3">
            <a:extLst>
              <a:ext uri="{FF2B5EF4-FFF2-40B4-BE49-F238E27FC236}">
                <a16:creationId xmlns:a16="http://schemas.microsoft.com/office/drawing/2014/main" id="{BC422131-98DE-4048-AE43-806A51BB9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28" y="2790971"/>
          <a:ext cx="2966919" cy="42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1777680" imgH="253800" progId="Equation.DSMT4">
                  <p:embed/>
                </p:oleObj>
              </mc:Choice>
              <mc:Fallback>
                <p:oleObj name="Equation" r:id="rId9" imgW="1777680" imgH="253800" progId="Equation.DSMT4">
                  <p:embed/>
                  <p:pic>
                    <p:nvPicPr>
                      <p:cNvPr id="22" name="Object 233">
                        <a:extLst>
                          <a:ext uri="{FF2B5EF4-FFF2-40B4-BE49-F238E27FC236}">
                            <a16:creationId xmlns:a16="http://schemas.microsoft.com/office/drawing/2014/main" id="{BC422131-98DE-4048-AE43-806A51BB9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28" y="2790971"/>
                        <a:ext cx="2966919" cy="42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5">
            <a:extLst>
              <a:ext uri="{FF2B5EF4-FFF2-40B4-BE49-F238E27FC236}">
                <a16:creationId xmlns:a16="http://schemas.microsoft.com/office/drawing/2014/main" id="{21393F54-92BB-4D15-AC0D-6BE9CE2D2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275" y="3102626"/>
          <a:ext cx="7509917" cy="145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3365280" imgH="634680" progId="Equation.DSMT4">
                  <p:embed/>
                </p:oleObj>
              </mc:Choice>
              <mc:Fallback>
                <p:oleObj name="Equation" r:id="rId11" imgW="3365280" imgH="634680" progId="Equation.DSMT4">
                  <p:embed/>
                  <p:pic>
                    <p:nvPicPr>
                      <p:cNvPr id="23" name="Object 275">
                        <a:extLst>
                          <a:ext uri="{FF2B5EF4-FFF2-40B4-BE49-F238E27FC236}">
                            <a16:creationId xmlns:a16="http://schemas.microsoft.com/office/drawing/2014/main" id="{21393F54-92BB-4D15-AC0D-6BE9CE2D2A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275" y="3102626"/>
                        <a:ext cx="7509917" cy="1452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4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42"/>
          <p:cNvSpPr>
            <a:spLocks noChangeArrowheads="1"/>
          </p:cNvSpPr>
          <p:nvPr/>
        </p:nvSpPr>
        <p:spPr bwMode="auto">
          <a:xfrm>
            <a:off x="552450" y="3146425"/>
            <a:ext cx="1238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 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8706" name="Object 50"/>
          <p:cNvGraphicFramePr>
            <a:graphicFrameLocks noChangeAspect="1"/>
          </p:cNvGraphicFramePr>
          <p:nvPr/>
        </p:nvGraphicFramePr>
        <p:xfrm>
          <a:off x="560025" y="4485434"/>
          <a:ext cx="8142288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4165560" imgH="1054080" progId="Equation.DSMT4">
                  <p:embed/>
                </p:oleObj>
              </mc:Choice>
              <mc:Fallback>
                <p:oleObj name="Equation" r:id="rId3" imgW="4165560" imgH="1054080" progId="Equation.DSMT4">
                  <p:embed/>
                  <p:pic>
                    <p:nvPicPr>
                      <p:cNvPr id="19870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25" y="4485434"/>
                        <a:ext cx="8142288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Group 374">
            <a:extLst>
              <a:ext uri="{FF2B5EF4-FFF2-40B4-BE49-F238E27FC236}">
                <a16:creationId xmlns:a16="http://schemas.microsoft.com/office/drawing/2014/main" id="{FE43B9BA-75A2-47A3-BB14-4F7A9273C00F}"/>
              </a:ext>
            </a:extLst>
          </p:cNvPr>
          <p:cNvGraphicFramePr>
            <a:graphicFrameLocks noGrp="1"/>
          </p:cNvGraphicFramePr>
          <p:nvPr/>
        </p:nvGraphicFramePr>
        <p:xfrm>
          <a:off x="301217" y="1990016"/>
          <a:ext cx="8659905" cy="1189038"/>
        </p:xfrm>
        <a:graphic>
          <a:graphicData uri="http://schemas.openxmlformats.org/drawingml/2006/table">
            <a:tbl>
              <a:tblPr/>
              <a:tblGrid>
                <a:gridCol w="296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110.525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235.10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200.66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241.818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197.674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282.70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239.81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188.825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130.684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F5A559A-657F-4039-9BF3-20946C48D09E}"/>
              </a:ext>
            </a:extLst>
          </p:cNvPr>
          <p:cNvGrpSpPr/>
          <p:nvPr/>
        </p:nvGrpSpPr>
        <p:grpSpPr>
          <a:xfrm>
            <a:off x="457200" y="452268"/>
            <a:ext cx="8191500" cy="1569660"/>
            <a:chOff x="457200" y="495300"/>
            <a:chExt cx="8191500" cy="1569660"/>
          </a:xfrm>
        </p:grpSpPr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39F24ACE-E86A-4A34-B83A-2C7140707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将物质的量之比为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1:2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混合气体在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500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25MPa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下通过催化剂。如果产物中只有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、试估计平衡时此三种物质的物质的量之比。设反应的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spcBef>
                  <a:spcPts val="0"/>
                </a:spcBef>
                <a:buClrTx/>
                <a:buSz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      不随温度而变，气体服从理想气体状态方程。已知：</a:t>
              </a:r>
            </a:p>
          </p:txBody>
        </p:sp>
        <p:graphicFrame>
          <p:nvGraphicFramePr>
            <p:cNvPr id="20" name="Object 4">
              <a:extLst>
                <a:ext uri="{FF2B5EF4-FFF2-40B4-BE49-F238E27FC236}">
                  <a16:creationId xmlns:a16="http://schemas.microsoft.com/office/drawing/2014/main" id="{A95CE6DA-619C-4D9A-B145-A82D688DAD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556" y="1588020"/>
            <a:ext cx="821698" cy="47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name="Equation" r:id="rId5" imgW="419040" imgH="241200" progId="Equation.DSMT4">
                    <p:embed/>
                  </p:oleObj>
                </mc:Choice>
                <mc:Fallback>
                  <p:oleObj name="Equation" r:id="rId5" imgW="419040" imgH="241200" progId="Equation.DSMT4">
                    <p:embed/>
                    <p:pic>
                      <p:nvPicPr>
                        <p:cNvPr id="20" name="Object 4">
                          <a:extLst>
                            <a:ext uri="{FF2B5EF4-FFF2-40B4-BE49-F238E27FC236}">
                              <a16:creationId xmlns:a16="http://schemas.microsoft.com/office/drawing/2014/main" id="{A95CE6DA-619C-4D9A-B145-A82D688DAD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56" y="1588020"/>
                          <a:ext cx="821698" cy="47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32">
            <a:extLst>
              <a:ext uri="{FF2B5EF4-FFF2-40B4-BE49-F238E27FC236}">
                <a16:creationId xmlns:a16="http://schemas.microsoft.com/office/drawing/2014/main" id="{58FC6F30-0845-4A8E-A849-00D8D38A1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382" y="2391396"/>
          <a:ext cx="2937544" cy="4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1765080" imgH="253800" progId="Equation.DSMT4">
                  <p:embed/>
                </p:oleObj>
              </mc:Choice>
              <mc:Fallback>
                <p:oleObj name="Equation" r:id="rId7" imgW="1765080" imgH="253800" progId="Equation.DSMT4">
                  <p:embed/>
                  <p:pic>
                    <p:nvPicPr>
                      <p:cNvPr id="21" name="Object 232">
                        <a:extLst>
                          <a:ext uri="{FF2B5EF4-FFF2-40B4-BE49-F238E27FC236}">
                            <a16:creationId xmlns:a16="http://schemas.microsoft.com/office/drawing/2014/main" id="{58FC6F30-0845-4A8E-A849-00D8D38A1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82" y="2391396"/>
                        <a:ext cx="2937544" cy="4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3">
            <a:extLst>
              <a:ext uri="{FF2B5EF4-FFF2-40B4-BE49-F238E27FC236}">
                <a16:creationId xmlns:a16="http://schemas.microsoft.com/office/drawing/2014/main" id="{B7E7C611-36FD-4C55-9501-E2B8FBC43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28" y="2790971"/>
          <a:ext cx="2966919" cy="42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1777680" imgH="253800" progId="Equation.DSMT4">
                  <p:embed/>
                </p:oleObj>
              </mc:Choice>
              <mc:Fallback>
                <p:oleObj name="Equation" r:id="rId9" imgW="1777680" imgH="253800" progId="Equation.DSMT4">
                  <p:embed/>
                  <p:pic>
                    <p:nvPicPr>
                      <p:cNvPr id="22" name="Object 233">
                        <a:extLst>
                          <a:ext uri="{FF2B5EF4-FFF2-40B4-BE49-F238E27FC236}">
                            <a16:creationId xmlns:a16="http://schemas.microsoft.com/office/drawing/2014/main" id="{B7E7C611-36FD-4C55-9501-E2B8FBC43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28" y="2790971"/>
                        <a:ext cx="2966919" cy="42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5">
            <a:extLst>
              <a:ext uri="{FF2B5EF4-FFF2-40B4-BE49-F238E27FC236}">
                <a16:creationId xmlns:a16="http://schemas.microsoft.com/office/drawing/2014/main" id="{9E6D4885-9ED3-40F4-9BB2-D175090F4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275" y="3102626"/>
          <a:ext cx="7509917" cy="145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3365280" imgH="634680" progId="Equation.DSMT4">
                  <p:embed/>
                </p:oleObj>
              </mc:Choice>
              <mc:Fallback>
                <p:oleObj name="Equation" r:id="rId11" imgW="3365280" imgH="634680" progId="Equation.DSMT4">
                  <p:embed/>
                  <p:pic>
                    <p:nvPicPr>
                      <p:cNvPr id="23" name="Object 275">
                        <a:extLst>
                          <a:ext uri="{FF2B5EF4-FFF2-40B4-BE49-F238E27FC236}">
                            <a16:creationId xmlns:a16="http://schemas.microsoft.com/office/drawing/2014/main" id="{9E6D4885-9ED3-40F4-9BB2-D175090F4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275" y="3102626"/>
                        <a:ext cx="7509917" cy="1452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1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42"/>
          <p:cNvSpPr>
            <a:spLocks noChangeArrowheads="1"/>
          </p:cNvSpPr>
          <p:nvPr/>
        </p:nvSpPr>
        <p:spPr bwMode="auto">
          <a:xfrm>
            <a:off x="552450" y="3146425"/>
            <a:ext cx="110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 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3807" name="Object 50"/>
          <p:cNvGraphicFramePr>
            <a:graphicFrameLocks noChangeAspect="1"/>
          </p:cNvGraphicFramePr>
          <p:nvPr/>
        </p:nvGraphicFramePr>
        <p:xfrm>
          <a:off x="587806" y="4483100"/>
          <a:ext cx="80867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4063680" imgH="533160" progId="Equation.DSMT4">
                  <p:embed/>
                </p:oleObj>
              </mc:Choice>
              <mc:Fallback>
                <p:oleObj name="Equation" r:id="rId3" imgW="4063680" imgH="533160" progId="Equation.DSMT4">
                  <p:embed/>
                  <p:pic>
                    <p:nvPicPr>
                      <p:cNvPr id="33807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06" y="4483100"/>
                        <a:ext cx="808672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2" name="Object 52"/>
          <p:cNvGraphicFramePr>
            <a:graphicFrameLocks noChangeAspect="1"/>
          </p:cNvGraphicFramePr>
          <p:nvPr/>
        </p:nvGraphicFramePr>
        <p:xfrm>
          <a:off x="406400" y="5561013"/>
          <a:ext cx="8410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4025880" imgH="253800" progId="Equation.DSMT4">
                  <p:embed/>
                </p:oleObj>
              </mc:Choice>
              <mc:Fallback>
                <p:oleObj name="Equation" r:id="rId5" imgW="4025880" imgH="253800" progId="Equation.DSMT4">
                  <p:embed/>
                  <p:pic>
                    <p:nvPicPr>
                      <p:cNvPr id="19973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561013"/>
                        <a:ext cx="84105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34" name="Object 54"/>
          <p:cNvGraphicFramePr>
            <a:graphicFrameLocks noChangeAspect="1"/>
          </p:cNvGraphicFramePr>
          <p:nvPr/>
        </p:nvGraphicFramePr>
        <p:xfrm>
          <a:off x="2938800" y="6005708"/>
          <a:ext cx="26781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1091880" imgH="241200" progId="Equation.DSMT4">
                  <p:embed/>
                </p:oleObj>
              </mc:Choice>
              <mc:Fallback>
                <p:oleObj name="Equation" r:id="rId7" imgW="1091880" imgH="241200" progId="Equation.DSMT4">
                  <p:embed/>
                  <p:pic>
                    <p:nvPicPr>
                      <p:cNvPr id="19973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00" y="6005708"/>
                        <a:ext cx="267811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Group 374">
            <a:extLst>
              <a:ext uri="{FF2B5EF4-FFF2-40B4-BE49-F238E27FC236}">
                <a16:creationId xmlns:a16="http://schemas.microsoft.com/office/drawing/2014/main" id="{CBA26298-ADF0-4F09-9551-E6F0A4AD5DFB}"/>
              </a:ext>
            </a:extLst>
          </p:cNvPr>
          <p:cNvGraphicFramePr>
            <a:graphicFrameLocks noGrp="1"/>
          </p:cNvGraphicFramePr>
          <p:nvPr/>
        </p:nvGraphicFramePr>
        <p:xfrm>
          <a:off x="301217" y="1990016"/>
          <a:ext cx="8659905" cy="1189038"/>
        </p:xfrm>
        <a:graphic>
          <a:graphicData uri="http://schemas.openxmlformats.org/drawingml/2006/table">
            <a:tbl>
              <a:tblPr/>
              <a:tblGrid>
                <a:gridCol w="296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110.525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235.10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200.66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241.818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197.674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282.70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239.81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188.825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130.684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EC01A6-54EB-48CA-BD2B-7486CE0A5ABC}"/>
              </a:ext>
            </a:extLst>
          </p:cNvPr>
          <p:cNvGrpSpPr/>
          <p:nvPr/>
        </p:nvGrpSpPr>
        <p:grpSpPr>
          <a:xfrm>
            <a:off x="457200" y="452268"/>
            <a:ext cx="8191500" cy="1569660"/>
            <a:chOff x="457200" y="495300"/>
            <a:chExt cx="8191500" cy="1569660"/>
          </a:xfrm>
        </p:grpSpPr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DCD74481-D5CB-45D6-80C0-0EA5263E2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将物质的量之比为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1:2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混合气体在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500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25MPa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下通过催化剂。如果产物中只有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、试估计平衡时此三种物质的物质的量之比。设反应的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spcBef>
                  <a:spcPts val="0"/>
                </a:spcBef>
                <a:buClrTx/>
                <a:buSz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      不随温度而变，气体服从理想气体状态方程。已知：</a:t>
              </a:r>
            </a:p>
          </p:txBody>
        </p:sp>
        <p:graphicFrame>
          <p:nvGraphicFramePr>
            <p:cNvPr id="22" name="Object 4">
              <a:extLst>
                <a:ext uri="{FF2B5EF4-FFF2-40B4-BE49-F238E27FC236}">
                  <a16:creationId xmlns:a16="http://schemas.microsoft.com/office/drawing/2014/main" id="{A061FBB5-A4E2-4964-87C2-A5A269DF16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556" y="1588020"/>
            <a:ext cx="821698" cy="47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1" name="Equation" r:id="rId9" imgW="419040" imgH="241200" progId="Equation.DSMT4">
                    <p:embed/>
                  </p:oleObj>
                </mc:Choice>
                <mc:Fallback>
                  <p:oleObj name="Equation" r:id="rId9" imgW="419040" imgH="241200" progId="Equation.DSMT4">
                    <p:embed/>
                    <p:pic>
                      <p:nvPicPr>
                        <p:cNvPr id="22" name="Object 4">
                          <a:extLst>
                            <a:ext uri="{FF2B5EF4-FFF2-40B4-BE49-F238E27FC236}">
                              <a16:creationId xmlns:a16="http://schemas.microsoft.com/office/drawing/2014/main" id="{A061FBB5-A4E2-4964-87C2-A5A269DF16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56" y="1588020"/>
                          <a:ext cx="821698" cy="47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232">
            <a:extLst>
              <a:ext uri="{FF2B5EF4-FFF2-40B4-BE49-F238E27FC236}">
                <a16:creationId xmlns:a16="http://schemas.microsoft.com/office/drawing/2014/main" id="{F1F3CA40-4D09-4019-A0B1-5CF68CED5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382" y="2391396"/>
          <a:ext cx="2937544" cy="4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1765080" imgH="253800" progId="Equation.DSMT4">
                  <p:embed/>
                </p:oleObj>
              </mc:Choice>
              <mc:Fallback>
                <p:oleObj name="Equation" r:id="rId11" imgW="1765080" imgH="253800" progId="Equation.DSMT4">
                  <p:embed/>
                  <p:pic>
                    <p:nvPicPr>
                      <p:cNvPr id="23" name="Object 232">
                        <a:extLst>
                          <a:ext uri="{FF2B5EF4-FFF2-40B4-BE49-F238E27FC236}">
                            <a16:creationId xmlns:a16="http://schemas.microsoft.com/office/drawing/2014/main" id="{F1F3CA40-4D09-4019-A0B1-5CF68CED5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82" y="2391396"/>
                        <a:ext cx="2937544" cy="4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3">
            <a:extLst>
              <a:ext uri="{FF2B5EF4-FFF2-40B4-BE49-F238E27FC236}">
                <a16:creationId xmlns:a16="http://schemas.microsoft.com/office/drawing/2014/main" id="{FE434276-4AD3-4FE7-B17B-83302FC0E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28" y="2790971"/>
          <a:ext cx="2966919" cy="42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3" imgW="1777680" imgH="253800" progId="Equation.DSMT4">
                  <p:embed/>
                </p:oleObj>
              </mc:Choice>
              <mc:Fallback>
                <p:oleObj name="Equation" r:id="rId13" imgW="1777680" imgH="253800" progId="Equation.DSMT4">
                  <p:embed/>
                  <p:pic>
                    <p:nvPicPr>
                      <p:cNvPr id="24" name="Object 233">
                        <a:extLst>
                          <a:ext uri="{FF2B5EF4-FFF2-40B4-BE49-F238E27FC236}">
                            <a16:creationId xmlns:a16="http://schemas.microsoft.com/office/drawing/2014/main" id="{FE434276-4AD3-4FE7-B17B-83302FC0E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28" y="2790971"/>
                        <a:ext cx="2966919" cy="42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5">
            <a:extLst>
              <a:ext uri="{FF2B5EF4-FFF2-40B4-BE49-F238E27FC236}">
                <a16:creationId xmlns:a16="http://schemas.microsoft.com/office/drawing/2014/main" id="{3EA3AF85-70B5-4F9F-9703-44AF6FEB4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275" y="3102626"/>
          <a:ext cx="7509917" cy="145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5" imgW="3365280" imgH="634680" progId="Equation.DSMT4">
                  <p:embed/>
                </p:oleObj>
              </mc:Choice>
              <mc:Fallback>
                <p:oleObj name="Equation" r:id="rId15" imgW="3365280" imgH="634680" progId="Equation.DSMT4">
                  <p:embed/>
                  <p:pic>
                    <p:nvPicPr>
                      <p:cNvPr id="25" name="Object 275">
                        <a:extLst>
                          <a:ext uri="{FF2B5EF4-FFF2-40B4-BE49-F238E27FC236}">
                            <a16:creationId xmlns:a16="http://schemas.microsoft.com/office/drawing/2014/main" id="{3EA3AF85-70B5-4F9F-9703-44AF6FEB4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275" y="3102626"/>
                        <a:ext cx="7509917" cy="1452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0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42"/>
          <p:cNvSpPr>
            <a:spLocks noChangeArrowheads="1"/>
          </p:cNvSpPr>
          <p:nvPr/>
        </p:nvSpPr>
        <p:spPr bwMode="auto">
          <a:xfrm>
            <a:off x="552450" y="314642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 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3579" name="Object 43"/>
          <p:cNvGraphicFramePr>
            <a:graphicFrameLocks noChangeAspect="1"/>
          </p:cNvGraphicFramePr>
          <p:nvPr/>
        </p:nvGraphicFramePr>
        <p:xfrm>
          <a:off x="1474788" y="3148013"/>
          <a:ext cx="38385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2120760" imgH="596880" progId="Equation.DSMT4">
                  <p:embed/>
                </p:oleObj>
              </mc:Choice>
              <mc:Fallback>
                <p:oleObj name="Equation" r:id="rId3" imgW="2120760" imgH="596880" progId="Equation.DSMT4">
                  <p:embed/>
                  <p:pic>
                    <p:nvPicPr>
                      <p:cNvPr id="1935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148013"/>
                        <a:ext cx="38385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81" name="Object 45"/>
          <p:cNvGraphicFramePr>
            <a:graphicFrameLocks noChangeAspect="1"/>
          </p:cNvGraphicFramePr>
          <p:nvPr/>
        </p:nvGraphicFramePr>
        <p:xfrm>
          <a:off x="600075" y="4168775"/>
          <a:ext cx="81359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4495680" imgH="609480" progId="Equation.DSMT4">
                  <p:embed/>
                </p:oleObj>
              </mc:Choice>
              <mc:Fallback>
                <p:oleObj name="Equation" r:id="rId5" imgW="4495680" imgH="609480" progId="Equation.DSMT4">
                  <p:embed/>
                  <p:pic>
                    <p:nvPicPr>
                      <p:cNvPr id="1935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168775"/>
                        <a:ext cx="813593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83" name="Object 47"/>
          <p:cNvGraphicFramePr>
            <a:graphicFrameLocks noChangeAspect="1"/>
          </p:cNvGraphicFramePr>
          <p:nvPr/>
        </p:nvGraphicFramePr>
        <p:xfrm>
          <a:off x="1751013" y="5207000"/>
          <a:ext cx="42306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2145960" imgH="507960" progId="Equation.DSMT4">
                  <p:embed/>
                </p:oleObj>
              </mc:Choice>
              <mc:Fallback>
                <p:oleObj name="Equation" r:id="rId7" imgW="2145960" imgH="507960" progId="Equation.DSMT4">
                  <p:embed/>
                  <p:pic>
                    <p:nvPicPr>
                      <p:cNvPr id="1935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5207000"/>
                        <a:ext cx="42306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85" name="Object 49"/>
          <p:cNvGraphicFramePr>
            <a:graphicFrameLocks noChangeAspect="1"/>
          </p:cNvGraphicFramePr>
          <p:nvPr/>
        </p:nvGraphicFramePr>
        <p:xfrm>
          <a:off x="1677988" y="6083300"/>
          <a:ext cx="50260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2222280" imgH="253800" progId="Equation.DSMT4">
                  <p:embed/>
                </p:oleObj>
              </mc:Choice>
              <mc:Fallback>
                <p:oleObj name="Equation" r:id="rId9" imgW="2222280" imgH="253800" progId="Equation.DSMT4">
                  <p:embed/>
                  <p:pic>
                    <p:nvPicPr>
                      <p:cNvPr id="19358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6083300"/>
                        <a:ext cx="50260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408738" y="3414713"/>
            <a:ext cx="1636712" cy="577850"/>
            <a:chOff x="6476301" y="3405981"/>
            <a:chExt cx="1635853" cy="578364"/>
          </a:xfrm>
        </p:grpSpPr>
        <p:sp>
          <p:nvSpPr>
            <p:cNvPr id="34858" name="圆角矩形标注 5"/>
            <p:cNvSpPr>
              <a:spLocks noChangeArrowheads="1"/>
            </p:cNvSpPr>
            <p:nvPr/>
          </p:nvSpPr>
          <p:spPr bwMode="auto">
            <a:xfrm>
              <a:off x="6476301" y="3405981"/>
              <a:ext cx="1635853" cy="578364"/>
            </a:xfrm>
            <a:prstGeom prst="wedgeRoundRectCallout">
              <a:avLst>
                <a:gd name="adj1" fmla="val -52611"/>
                <a:gd name="adj2" fmla="val 101972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34859" name="对象 1"/>
            <p:cNvGraphicFramePr>
              <a:graphicFrameLocks noChangeAspect="1"/>
            </p:cNvGraphicFramePr>
            <p:nvPr/>
          </p:nvGraphicFramePr>
          <p:xfrm>
            <a:off x="6560394" y="3475893"/>
            <a:ext cx="1462907" cy="435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6" name="Equation" r:id="rId11" imgW="863280" imgH="253800" progId="Equation.DSMT4">
                    <p:embed/>
                  </p:oleObj>
                </mc:Choice>
                <mc:Fallback>
                  <p:oleObj name="Equation" r:id="rId11" imgW="863280" imgH="253800" progId="Equation.DSMT4">
                    <p:embed/>
                    <p:pic>
                      <p:nvPicPr>
                        <p:cNvPr id="34859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0394" y="3475893"/>
                          <a:ext cx="1462907" cy="435362"/>
                        </a:xfrm>
                        <a:prstGeom prst="rect">
                          <a:avLst/>
                        </a:prstGeom>
                        <a:solidFill>
                          <a:srgbClr val="B0FFFD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Group 374">
            <a:extLst>
              <a:ext uri="{FF2B5EF4-FFF2-40B4-BE49-F238E27FC236}">
                <a16:creationId xmlns:a16="http://schemas.microsoft.com/office/drawing/2014/main" id="{22E95A32-0E3B-46A9-B41A-DA981DBA72EA}"/>
              </a:ext>
            </a:extLst>
          </p:cNvPr>
          <p:cNvGraphicFramePr>
            <a:graphicFrameLocks noGrp="1"/>
          </p:cNvGraphicFramePr>
          <p:nvPr/>
        </p:nvGraphicFramePr>
        <p:xfrm>
          <a:off x="301217" y="1990016"/>
          <a:ext cx="8659905" cy="1189038"/>
        </p:xfrm>
        <a:graphic>
          <a:graphicData uri="http://schemas.openxmlformats.org/drawingml/2006/table">
            <a:tbl>
              <a:tblPr/>
              <a:tblGrid>
                <a:gridCol w="296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110.525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235.10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200.66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241.818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197.674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282.70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239.81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188.825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130.684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B38A31-AC69-404E-9F67-CE3194F1602A}"/>
              </a:ext>
            </a:extLst>
          </p:cNvPr>
          <p:cNvGrpSpPr/>
          <p:nvPr/>
        </p:nvGrpSpPr>
        <p:grpSpPr>
          <a:xfrm>
            <a:off x="457200" y="452268"/>
            <a:ext cx="8191500" cy="1569660"/>
            <a:chOff x="457200" y="495300"/>
            <a:chExt cx="8191500" cy="1569660"/>
          </a:xfrm>
        </p:grpSpPr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0A976838-3A66-4539-800B-165E25A83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将物质的量之比为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1:2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混合气体在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500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25MPa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下通过催化剂。如果产物中只有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OH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="0" baseline="-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、试估计平衡时此三种物质的物质的量之比。设反应的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spcBef>
                  <a:spcPts val="0"/>
                </a:spcBef>
                <a:buClrTx/>
                <a:buSz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      不随温度而变，气体服从理想气体状态方程。已知：</a:t>
              </a:r>
            </a:p>
          </p:txBody>
        </p:sp>
        <p:graphicFrame>
          <p:nvGraphicFramePr>
            <p:cNvPr id="20" name="Object 4">
              <a:extLst>
                <a:ext uri="{FF2B5EF4-FFF2-40B4-BE49-F238E27FC236}">
                  <a16:creationId xmlns:a16="http://schemas.microsoft.com/office/drawing/2014/main" id="{33BC9396-996A-46BC-A839-0A9868188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556" y="1588020"/>
            <a:ext cx="821698" cy="47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" name="Equation" r:id="rId13" imgW="419040" imgH="241200" progId="Equation.DSMT4">
                    <p:embed/>
                  </p:oleObj>
                </mc:Choice>
                <mc:Fallback>
                  <p:oleObj name="Equation" r:id="rId13" imgW="419040" imgH="241200" progId="Equation.DSMT4">
                    <p:embed/>
                    <p:pic>
                      <p:nvPicPr>
                        <p:cNvPr id="20" name="Object 4">
                          <a:extLst>
                            <a:ext uri="{FF2B5EF4-FFF2-40B4-BE49-F238E27FC236}">
                              <a16:creationId xmlns:a16="http://schemas.microsoft.com/office/drawing/2014/main" id="{33BC9396-996A-46BC-A839-0A98681888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56" y="1588020"/>
                          <a:ext cx="821698" cy="47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32">
            <a:extLst>
              <a:ext uri="{FF2B5EF4-FFF2-40B4-BE49-F238E27FC236}">
                <a16:creationId xmlns:a16="http://schemas.microsoft.com/office/drawing/2014/main" id="{59FD7082-ED8C-4355-8478-9699F5B44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382" y="2391396"/>
          <a:ext cx="2937544" cy="4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5" imgW="1765080" imgH="253800" progId="Equation.DSMT4">
                  <p:embed/>
                </p:oleObj>
              </mc:Choice>
              <mc:Fallback>
                <p:oleObj name="Equation" r:id="rId15" imgW="1765080" imgH="253800" progId="Equation.DSMT4">
                  <p:embed/>
                  <p:pic>
                    <p:nvPicPr>
                      <p:cNvPr id="21" name="Object 232">
                        <a:extLst>
                          <a:ext uri="{FF2B5EF4-FFF2-40B4-BE49-F238E27FC236}">
                            <a16:creationId xmlns:a16="http://schemas.microsoft.com/office/drawing/2014/main" id="{59FD7082-ED8C-4355-8478-9699F5B440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82" y="2391396"/>
                        <a:ext cx="2937544" cy="4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3">
            <a:extLst>
              <a:ext uri="{FF2B5EF4-FFF2-40B4-BE49-F238E27FC236}">
                <a16:creationId xmlns:a16="http://schemas.microsoft.com/office/drawing/2014/main" id="{2B06C21A-0053-409F-A8FE-18F37173F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28" y="2790971"/>
          <a:ext cx="2966919" cy="42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1777680" imgH="253800" progId="Equation.DSMT4">
                  <p:embed/>
                </p:oleObj>
              </mc:Choice>
              <mc:Fallback>
                <p:oleObj name="Equation" r:id="rId17" imgW="1777680" imgH="253800" progId="Equation.DSMT4">
                  <p:embed/>
                  <p:pic>
                    <p:nvPicPr>
                      <p:cNvPr id="22" name="Object 233">
                        <a:extLst>
                          <a:ext uri="{FF2B5EF4-FFF2-40B4-BE49-F238E27FC236}">
                            <a16:creationId xmlns:a16="http://schemas.microsoft.com/office/drawing/2014/main" id="{2B06C21A-0053-409F-A8FE-18F37173F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28" y="2790971"/>
                        <a:ext cx="2966919" cy="42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0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33658"/>
              </p:ext>
            </p:extLst>
          </p:nvPr>
        </p:nvGraphicFramePr>
        <p:xfrm>
          <a:off x="613360" y="2928770"/>
          <a:ext cx="8164929" cy="4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4" imgW="3962160" imgH="241200" progId="Equation.DSMT4">
                  <p:embed/>
                </p:oleObj>
              </mc:Choice>
              <mc:Fallback>
                <p:oleObj name="Equation" r:id="rId4" imgW="3962160" imgH="241200" progId="Equation.DSMT4">
                  <p:embed/>
                  <p:pic>
                    <p:nvPicPr>
                      <p:cNvPr id="1229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60" y="2928770"/>
                        <a:ext cx="8164929" cy="4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77974"/>
              </p:ext>
            </p:extLst>
          </p:nvPr>
        </p:nvGraphicFramePr>
        <p:xfrm>
          <a:off x="1342231" y="3851274"/>
          <a:ext cx="67071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3276360" imgH="583920" progId="Equation.DSMT4">
                  <p:embed/>
                </p:oleObj>
              </mc:Choice>
              <mc:Fallback>
                <p:oleObj name="Equation" r:id="rId6" imgW="3276360" imgH="583920" progId="Equation.DSMT4">
                  <p:embed/>
                  <p:pic>
                    <p:nvPicPr>
                      <p:cNvPr id="1229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231" y="3851274"/>
                        <a:ext cx="670718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800030"/>
              </p:ext>
            </p:extLst>
          </p:nvPr>
        </p:nvGraphicFramePr>
        <p:xfrm>
          <a:off x="1801813" y="2044700"/>
          <a:ext cx="52419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8" imgW="2539800" imgH="253800" progId="Equation.DSMT4">
                  <p:embed/>
                </p:oleObj>
              </mc:Choice>
              <mc:Fallback>
                <p:oleObj name="Equation" r:id="rId8" imgW="2539800" imgH="253800" progId="Equation.DSMT4">
                  <p:embed/>
                  <p:pic>
                    <p:nvPicPr>
                      <p:cNvPr id="1229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044700"/>
                        <a:ext cx="52419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1014BC49-2872-47A8-9BDC-3EE2EF3FB36B}"/>
              </a:ext>
            </a:extLst>
          </p:cNvPr>
          <p:cNvGrpSpPr/>
          <p:nvPr/>
        </p:nvGrpSpPr>
        <p:grpSpPr>
          <a:xfrm>
            <a:off x="774700" y="621875"/>
            <a:ext cx="7645400" cy="1042619"/>
            <a:chOff x="774700" y="621875"/>
            <a:chExt cx="7645400" cy="1042619"/>
          </a:xfrm>
        </p:grpSpPr>
        <p:grpSp>
          <p:nvGrpSpPr>
            <p:cNvPr id="12292" name="组合 16"/>
            <p:cNvGrpSpPr>
              <a:grpSpLocks/>
            </p:cNvGrpSpPr>
            <p:nvPr/>
          </p:nvGrpSpPr>
          <p:grpSpPr bwMode="auto">
            <a:xfrm>
              <a:off x="774700" y="643265"/>
              <a:ext cx="7645400" cy="949757"/>
              <a:chOff x="375634" y="710406"/>
              <a:chExt cx="7645042" cy="950445"/>
            </a:xfrm>
          </p:grpSpPr>
          <p:sp>
            <p:nvSpPr>
              <p:cNvPr id="12302" name="Text Box 262"/>
              <p:cNvSpPr txBox="1">
                <a:spLocks noChangeArrowheads="1"/>
              </p:cNvSpPr>
              <p:nvPr/>
            </p:nvSpPr>
            <p:spPr bwMode="auto">
              <a:xfrm>
                <a:off x="375634" y="710406"/>
                <a:ext cx="764504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2.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利用                          </a:t>
                </a:r>
                <a:r>
                  <a:rPr kumimoji="1" lang="zh-CN" altLang="en-US" sz="2800">
                    <a:solidFill>
                      <a:srgbClr val="FF3300"/>
                    </a:solidFill>
                    <a:latin typeface="Times New Roman" pitchFamily="18" charset="0"/>
                    <a:ea typeface="黑体" pitchFamily="2" charset="-122"/>
                  </a:rPr>
                  <a:t>，                       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及       计算</a:t>
                </a:r>
                <a:endParaRPr kumimoji="1" lang="zh-CN" altLang="en-US" sz="2400">
                  <a:latin typeface="宋体" pitchFamily="2" charset="-122"/>
                </a:endParaRPr>
              </a:p>
            </p:txBody>
          </p:sp>
          <p:sp>
            <p:nvSpPr>
              <p:cNvPr id="12298" name="Text Box 262"/>
              <p:cNvSpPr txBox="1">
                <a:spLocks noChangeArrowheads="1"/>
              </p:cNvSpPr>
              <p:nvPr/>
            </p:nvSpPr>
            <p:spPr bwMode="auto">
              <a:xfrm>
                <a:off x="394910" y="1137632"/>
                <a:ext cx="6989414" cy="523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(using    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                       </a:t>
                </a:r>
                <a:r>
                  <a:rPr kumimoji="1" lang="en-US" altLang="zh-CN" sz="2800">
                    <a:solidFill>
                      <a:srgbClr val="FF3300"/>
                    </a:solidFill>
                    <a:latin typeface="Times New Roman" pitchFamily="18" charset="0"/>
                    <a:ea typeface="黑体" pitchFamily="2" charset="-122"/>
                  </a:rPr>
                  <a:t>,     </a:t>
                </a:r>
                <a:r>
                  <a:rPr kumimoji="1" lang="zh-CN" altLang="en-US" sz="2800">
                    <a:solidFill>
                      <a:srgbClr val="993300"/>
                    </a:solidFill>
                    <a:latin typeface="Times New Roman" pitchFamily="18" charset="0"/>
                    <a:ea typeface="黑体" pitchFamily="2" charset="-122"/>
                  </a:rPr>
                  <a:t>    </a:t>
                </a:r>
                <a:r>
                  <a:rPr kumimoji="1" lang="en-US" altLang="zh-CN" sz="2800">
                    <a:solidFill>
                      <a:srgbClr val="993300"/>
                    </a:solidFill>
                    <a:latin typeface="Times New Roman" pitchFamily="18" charset="0"/>
                    <a:ea typeface="黑体" pitchFamily="2" charset="-122"/>
                  </a:rPr>
                  <a:t>                 </a:t>
                </a:r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,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       </a:t>
                </a:r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 ) </a:t>
                </a:r>
                <a:endParaRPr kumimoji="1" lang="zh-CN" altLang="en-US" sz="2400">
                  <a:latin typeface="宋体" pitchFamily="2" charset="-122"/>
                </a:endParaRPr>
              </a:p>
            </p:txBody>
          </p:sp>
        </p:grpSp>
        <p:graphicFrame>
          <p:nvGraphicFramePr>
            <p:cNvPr id="18" name="对象 1">
              <a:extLst>
                <a:ext uri="{FF2B5EF4-FFF2-40B4-BE49-F238E27FC236}">
                  <a16:creationId xmlns:a16="http://schemas.microsoft.com/office/drawing/2014/main" id="{99BAF86C-4991-4F34-ADB0-170801E511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342251"/>
                </p:ext>
              </p:extLst>
            </p:nvPr>
          </p:nvGraphicFramePr>
          <p:xfrm>
            <a:off x="1852804" y="666974"/>
            <a:ext cx="23876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" name="Equation" r:id="rId10" imgW="1091880" imgH="241200" progId="Equation.DSMT4">
                    <p:embed/>
                  </p:oleObj>
                </mc:Choice>
                <mc:Fallback>
                  <p:oleObj name="Equation" r:id="rId10" imgW="1091880" imgH="241200" progId="Equation.DSMT4">
                    <p:embed/>
                    <p:pic>
                      <p:nvPicPr>
                        <p:cNvPr id="18" name="对象 1">
                          <a:extLst>
                            <a:ext uri="{FF2B5EF4-FFF2-40B4-BE49-F238E27FC236}">
                              <a16:creationId xmlns:a16="http://schemas.microsoft.com/office/drawing/2014/main" id="{99BAF86C-4991-4F34-ADB0-170801E511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804" y="666974"/>
                          <a:ext cx="2387600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5">
              <a:extLst>
                <a:ext uri="{FF2B5EF4-FFF2-40B4-BE49-F238E27FC236}">
                  <a16:creationId xmlns:a16="http://schemas.microsoft.com/office/drawing/2014/main" id="{9373AB30-2C6C-4048-AC4E-A01C29A251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640799"/>
                </p:ext>
              </p:extLst>
            </p:nvPr>
          </p:nvGraphicFramePr>
          <p:xfrm>
            <a:off x="6902258" y="621875"/>
            <a:ext cx="665163" cy="555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0" name="Equation" r:id="rId12" imgW="304560" imgH="253800" progId="Equation.DSMT4">
                    <p:embed/>
                  </p:oleObj>
                </mc:Choice>
                <mc:Fallback>
                  <p:oleObj name="Equation" r:id="rId12" imgW="304560" imgH="253800" progId="Equation.DSMT4">
                    <p:embed/>
                    <p:pic>
                      <p:nvPicPr>
                        <p:cNvPr id="19" name="对象 5">
                          <a:extLst>
                            <a:ext uri="{FF2B5EF4-FFF2-40B4-BE49-F238E27FC236}">
                              <a16:creationId xmlns:a16="http://schemas.microsoft.com/office/drawing/2014/main" id="{9373AB30-2C6C-4048-AC4E-A01C29A251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2258" y="621875"/>
                          <a:ext cx="665163" cy="555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">
              <a:extLst>
                <a:ext uri="{FF2B5EF4-FFF2-40B4-BE49-F238E27FC236}">
                  <a16:creationId xmlns:a16="http://schemas.microsoft.com/office/drawing/2014/main" id="{C94ECCBA-6325-4E35-B97C-D173311AB5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8529406"/>
                </p:ext>
              </p:extLst>
            </p:nvPr>
          </p:nvGraphicFramePr>
          <p:xfrm>
            <a:off x="1829739" y="1127357"/>
            <a:ext cx="23876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" name="Equation" r:id="rId14" imgW="1091880" imgH="241200" progId="Equation.DSMT4">
                    <p:embed/>
                  </p:oleObj>
                </mc:Choice>
                <mc:Fallback>
                  <p:oleObj name="Equation" r:id="rId14" imgW="1091880" imgH="241200" progId="Equation.DSMT4">
                    <p:embed/>
                    <p:pic>
                      <p:nvPicPr>
                        <p:cNvPr id="20" name="对象 1">
                          <a:extLst>
                            <a:ext uri="{FF2B5EF4-FFF2-40B4-BE49-F238E27FC236}">
                              <a16:creationId xmlns:a16="http://schemas.microsoft.com/office/drawing/2014/main" id="{C94ECCBA-6325-4E35-B97C-D173311AB5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739" y="1127357"/>
                          <a:ext cx="2387600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5">
              <a:extLst>
                <a:ext uri="{FF2B5EF4-FFF2-40B4-BE49-F238E27FC236}">
                  <a16:creationId xmlns:a16="http://schemas.microsoft.com/office/drawing/2014/main" id="{C0C5A6BA-A5DD-4A5D-ACD3-1EBD5C916C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8549195"/>
                </p:ext>
              </p:extLst>
            </p:nvPr>
          </p:nvGraphicFramePr>
          <p:xfrm>
            <a:off x="6747876" y="1108870"/>
            <a:ext cx="665163" cy="555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" name="Equation" r:id="rId15" imgW="304560" imgH="253800" progId="Equation.DSMT4">
                    <p:embed/>
                  </p:oleObj>
                </mc:Choice>
                <mc:Fallback>
                  <p:oleObj name="Equation" r:id="rId15" imgW="304560" imgH="253800" progId="Equation.DSMT4">
                    <p:embed/>
                    <p:pic>
                      <p:nvPicPr>
                        <p:cNvPr id="21" name="对象 5">
                          <a:extLst>
                            <a:ext uri="{FF2B5EF4-FFF2-40B4-BE49-F238E27FC236}">
                              <a16:creationId xmlns:a16="http://schemas.microsoft.com/office/drawing/2014/main" id="{C0C5A6BA-A5DD-4A5D-ACD3-1EBD5C916C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7876" y="1108870"/>
                          <a:ext cx="665163" cy="555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1">
              <a:extLst>
                <a:ext uri="{FF2B5EF4-FFF2-40B4-BE49-F238E27FC236}">
                  <a16:creationId xmlns:a16="http://schemas.microsoft.com/office/drawing/2014/main" id="{3E76B183-2688-44DC-9990-5ABA5E8A20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3227274"/>
                </p:ext>
              </p:extLst>
            </p:nvPr>
          </p:nvGraphicFramePr>
          <p:xfrm>
            <a:off x="4297194" y="653015"/>
            <a:ext cx="2332038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3" name="Equation" r:id="rId16" imgW="1066680" imgH="241200" progId="Equation.DSMT4">
                    <p:embed/>
                  </p:oleObj>
                </mc:Choice>
                <mc:Fallback>
                  <p:oleObj name="Equation" r:id="rId16" imgW="1066680" imgH="241200" progId="Equation.DSMT4">
                    <p:embed/>
                    <p:pic>
                      <p:nvPicPr>
                        <p:cNvPr id="22" name="对象 1">
                          <a:extLst>
                            <a:ext uri="{FF2B5EF4-FFF2-40B4-BE49-F238E27FC236}">
                              <a16:creationId xmlns:a16="http://schemas.microsoft.com/office/drawing/2014/main" id="{3E76B183-2688-44DC-9990-5ABA5E8A20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194" y="653015"/>
                          <a:ext cx="2332038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1">
              <a:extLst>
                <a:ext uri="{FF2B5EF4-FFF2-40B4-BE49-F238E27FC236}">
                  <a16:creationId xmlns:a16="http://schemas.microsoft.com/office/drawing/2014/main" id="{A27BCB6B-479B-4828-BD50-2EFAC606E9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129013"/>
                </p:ext>
              </p:extLst>
            </p:nvPr>
          </p:nvGraphicFramePr>
          <p:xfrm>
            <a:off x="4316588" y="1106583"/>
            <a:ext cx="2332038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4" name="Equation" r:id="rId18" imgW="1066680" imgH="241200" progId="Equation.DSMT4">
                    <p:embed/>
                  </p:oleObj>
                </mc:Choice>
                <mc:Fallback>
                  <p:oleObj name="Equation" r:id="rId18" imgW="1066680" imgH="241200" progId="Equation.DSMT4">
                    <p:embed/>
                    <p:pic>
                      <p:nvPicPr>
                        <p:cNvPr id="23" name="对象 1">
                          <a:extLst>
                            <a:ext uri="{FF2B5EF4-FFF2-40B4-BE49-F238E27FC236}">
                              <a16:creationId xmlns:a16="http://schemas.microsoft.com/office/drawing/2014/main" id="{A27BCB6B-479B-4828-BD50-2EFAC606E9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6588" y="1106583"/>
                          <a:ext cx="2332038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495300"/>
            <a:ext cx="817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试用          计算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25℃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时反应的      和      。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03365"/>
              </p:ext>
            </p:extLst>
          </p:nvPr>
        </p:nvGraphicFramePr>
        <p:xfrm>
          <a:off x="2192338" y="495300"/>
          <a:ext cx="896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406080" imgH="241200" progId="Equation.DSMT4">
                  <p:embed/>
                </p:oleObj>
              </mc:Choice>
              <mc:Fallback>
                <p:oleObj name="Equation" r:id="rId3" imgW="406080" imgH="241200" progId="Equation.DSMT4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495300"/>
                        <a:ext cx="8969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104310"/>
              </p:ext>
            </p:extLst>
          </p:nvPr>
        </p:nvGraphicFramePr>
        <p:xfrm>
          <a:off x="1673283" y="1028283"/>
          <a:ext cx="5667029" cy="51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2514600" imgH="228600" progId="Equation.DSMT4">
                  <p:embed/>
                </p:oleObj>
              </mc:Choice>
              <mc:Fallback>
                <p:oleObj name="Equation" r:id="rId5" imgW="2514600" imgH="228600" progId="Equation.DSMT4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83" y="1028283"/>
                        <a:ext cx="5667029" cy="51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432696"/>
              </p:ext>
            </p:extLst>
          </p:nvPr>
        </p:nvGraphicFramePr>
        <p:xfrm>
          <a:off x="5897994" y="484535"/>
          <a:ext cx="638484" cy="45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266400" imgH="190440" progId="Equation.DSMT4">
                  <p:embed/>
                </p:oleObj>
              </mc:Choice>
              <mc:Fallback>
                <p:oleObj name="Equation" r:id="rId7" imgW="266400" imgH="190440" progId="Equation.DSMT4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994" y="484535"/>
                        <a:ext cx="638484" cy="457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267822"/>
              </p:ext>
            </p:extLst>
          </p:nvPr>
        </p:nvGraphicFramePr>
        <p:xfrm>
          <a:off x="6844790" y="509271"/>
          <a:ext cx="520892" cy="55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215640" imgH="228600" progId="Equation.DSMT4">
                  <p:embed/>
                </p:oleObj>
              </mc:Choice>
              <mc:Fallback>
                <p:oleObj name="Equation" r:id="rId9" imgW="215640" imgH="228600" progId="Equation.DSMT4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4790" y="509271"/>
                        <a:ext cx="520892" cy="550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6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91506"/>
              </p:ext>
            </p:extLst>
          </p:nvPr>
        </p:nvGraphicFramePr>
        <p:xfrm>
          <a:off x="310393" y="1625600"/>
          <a:ext cx="8439214" cy="1225550"/>
        </p:xfrm>
        <a:graphic>
          <a:graphicData uri="http://schemas.openxmlformats.org/drawingml/2006/table">
            <a:tbl>
              <a:tblPr/>
              <a:tblGrid>
                <a:gridCol w="36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3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737643"/>
              </p:ext>
            </p:extLst>
          </p:nvPr>
        </p:nvGraphicFramePr>
        <p:xfrm>
          <a:off x="409342" y="2295292"/>
          <a:ext cx="35179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1765080" imgH="253800" progId="Equation.DSMT4">
                  <p:embed/>
                </p:oleObj>
              </mc:Choice>
              <mc:Fallback>
                <p:oleObj name="Equation" r:id="rId11" imgW="1765080" imgH="253800" progId="Equation.DSMT4">
                  <p:embed/>
                  <p:pic>
                    <p:nvPicPr>
                      <p:cNvPr id="13332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42" y="2295292"/>
                        <a:ext cx="35179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87353"/>
              </p:ext>
            </p:extLst>
          </p:nvPr>
        </p:nvGraphicFramePr>
        <p:xfrm>
          <a:off x="3992563" y="1733550"/>
          <a:ext cx="241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3" imgW="1206360" imgH="228600" progId="Equation.DSMT4">
                  <p:embed/>
                </p:oleObj>
              </mc:Choice>
              <mc:Fallback>
                <p:oleObj name="Equation" r:id="rId13" imgW="1206360" imgH="228600" progId="Equation.DSMT4">
                  <p:embed/>
                  <p:pic>
                    <p:nvPicPr>
                      <p:cNvPr id="13333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1733550"/>
                        <a:ext cx="241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95000"/>
              </p:ext>
            </p:extLst>
          </p:nvPr>
        </p:nvGraphicFramePr>
        <p:xfrm>
          <a:off x="6385647" y="1716764"/>
          <a:ext cx="2363960" cy="452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5" imgW="1193760" imgH="228600" progId="Equation.DSMT4">
                  <p:embed/>
                </p:oleObj>
              </mc:Choice>
              <mc:Fallback>
                <p:oleObj name="Equation" r:id="rId15" imgW="1193760" imgH="228600" progId="Equation.DSMT4">
                  <p:embed/>
                  <p:pic>
                    <p:nvPicPr>
                      <p:cNvPr id="1333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647" y="1716764"/>
                        <a:ext cx="2363960" cy="452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2830"/>
              </p:ext>
            </p:extLst>
          </p:nvPr>
        </p:nvGraphicFramePr>
        <p:xfrm>
          <a:off x="4537075" y="2357438"/>
          <a:ext cx="963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7" imgW="431640" imgH="177480" progId="Equation.DSMT4">
                  <p:embed/>
                </p:oleObj>
              </mc:Choice>
              <mc:Fallback>
                <p:oleObj name="Equation" r:id="rId17" imgW="431640" imgH="177480" progId="Equation.DSMT4">
                  <p:embed/>
                  <p:pic>
                    <p:nvPicPr>
                      <p:cNvPr id="13335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2357438"/>
                        <a:ext cx="9636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814132"/>
              </p:ext>
            </p:extLst>
          </p:nvPr>
        </p:nvGraphicFramePr>
        <p:xfrm>
          <a:off x="7038975" y="2368099"/>
          <a:ext cx="990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19" imgW="444240" imgH="177480" progId="Equation.DSMT4">
                  <p:embed/>
                </p:oleObj>
              </mc:Choice>
              <mc:Fallback>
                <p:oleObj name="Equation" r:id="rId19" imgW="444240" imgH="177480" progId="Equation.DSMT4">
                  <p:embed/>
                  <p:pic>
                    <p:nvPicPr>
                      <p:cNvPr id="13336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2368099"/>
                        <a:ext cx="990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50" name="Text Box 58"/>
          <p:cNvSpPr txBox="1">
            <a:spLocks noChangeArrowheads="1"/>
          </p:cNvSpPr>
          <p:nvPr/>
        </p:nvSpPr>
        <p:spPr bwMode="auto">
          <a:xfrm>
            <a:off x="647700" y="3048000"/>
            <a:ext cx="1238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16185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929301"/>
              </p:ext>
            </p:extLst>
          </p:nvPr>
        </p:nvGraphicFramePr>
        <p:xfrm>
          <a:off x="1825149" y="3168329"/>
          <a:ext cx="5646102" cy="105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21" imgW="2730240" imgH="507960" progId="Equation.DSMT4">
                  <p:embed/>
                </p:oleObj>
              </mc:Choice>
              <mc:Fallback>
                <p:oleObj name="Equation" r:id="rId21" imgW="2730240" imgH="507960" progId="Equation.DSMT4">
                  <p:embed/>
                  <p:pic>
                    <p:nvPicPr>
                      <p:cNvPr id="16185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149" y="3168329"/>
                        <a:ext cx="5646102" cy="105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5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846959"/>
              </p:ext>
            </p:extLst>
          </p:nvPr>
        </p:nvGraphicFramePr>
        <p:xfrm>
          <a:off x="1760637" y="4457953"/>
          <a:ext cx="51387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23" imgW="2400120" imgH="507960" progId="Equation.DSMT4">
                  <p:embed/>
                </p:oleObj>
              </mc:Choice>
              <mc:Fallback>
                <p:oleObj name="Equation" r:id="rId23" imgW="2400120" imgH="507960" progId="Equation.DSMT4">
                  <p:embed/>
                  <p:pic>
                    <p:nvPicPr>
                      <p:cNvPr id="16185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637" y="4457953"/>
                        <a:ext cx="513873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5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91777"/>
              </p:ext>
            </p:extLst>
          </p:nvPr>
        </p:nvGraphicFramePr>
        <p:xfrm>
          <a:off x="2366059" y="5795508"/>
          <a:ext cx="4608816" cy="51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25" imgW="2095200" imgH="241200" progId="Equation.DSMT4">
                  <p:embed/>
                </p:oleObj>
              </mc:Choice>
              <mc:Fallback>
                <p:oleObj name="Equation" r:id="rId25" imgW="2095200" imgH="241200" progId="Equation.DSMT4">
                  <p:embed/>
                  <p:pic>
                    <p:nvPicPr>
                      <p:cNvPr id="16185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059" y="5795508"/>
                        <a:ext cx="4608816" cy="51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5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476250" y="3814932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以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mol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为计算基准 </a:t>
            </a:r>
          </a:p>
        </p:txBody>
      </p:sp>
      <p:graphicFrame>
        <p:nvGraphicFramePr>
          <p:cNvPr id="186379" name="Object 11"/>
          <p:cNvGraphicFramePr>
            <a:graphicFrameLocks noChangeAspect="1"/>
          </p:cNvGraphicFramePr>
          <p:nvPr/>
        </p:nvGraphicFramePr>
        <p:xfrm>
          <a:off x="805032" y="4285526"/>
          <a:ext cx="54879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2387520" imgH="253800" progId="Equation.DSMT4">
                  <p:embed/>
                </p:oleObj>
              </mc:Choice>
              <mc:Fallback>
                <p:oleObj name="Equation" r:id="rId3" imgW="2387520" imgH="253800" progId="Equation.DSMT4">
                  <p:embed/>
                  <p:pic>
                    <p:nvPicPr>
                      <p:cNvPr id="1863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32" y="4285526"/>
                        <a:ext cx="54879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1" name="Text Box 13"/>
          <p:cNvSpPr txBox="1">
            <a:spLocks noChangeArrowheads="1"/>
          </p:cNvSpPr>
          <p:nvPr/>
        </p:nvSpPr>
        <p:spPr bwMode="auto">
          <a:xfrm>
            <a:off x="1009565" y="4656926"/>
            <a:ext cx="53961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1                 0               0                  15</a:t>
            </a:r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641495" y="5015048"/>
            <a:ext cx="59817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1-0.4=0.6      0.40          0.40                15</a:t>
            </a:r>
          </a:p>
        </p:txBody>
      </p:sp>
      <p:graphicFrame>
        <p:nvGraphicFramePr>
          <p:cNvPr id="186383" name="Object 15"/>
          <p:cNvGraphicFramePr>
            <a:graphicFrameLocks noChangeAspect="1"/>
          </p:cNvGraphicFramePr>
          <p:nvPr/>
        </p:nvGraphicFramePr>
        <p:xfrm>
          <a:off x="6421438" y="5046663"/>
          <a:ext cx="23272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1206360" imgH="253800" progId="Equation.DSMT4">
                  <p:embed/>
                </p:oleObj>
              </mc:Choice>
              <mc:Fallback>
                <p:oleObj name="Equation" r:id="rId5" imgW="1206360" imgH="253800" progId="Equation.DSMT4">
                  <p:embed/>
                  <p:pic>
                    <p:nvPicPr>
                      <p:cNvPr id="1863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5046663"/>
                        <a:ext cx="23272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4" name="Object 16"/>
          <p:cNvGraphicFramePr>
            <a:graphicFrameLocks noChangeAspect="1"/>
          </p:cNvGraphicFramePr>
          <p:nvPr/>
        </p:nvGraphicFramePr>
        <p:xfrm>
          <a:off x="566738" y="5381625"/>
          <a:ext cx="8358187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4114800" imgH="583920" progId="Equation.DSMT4">
                  <p:embed/>
                </p:oleObj>
              </mc:Choice>
              <mc:Fallback>
                <p:oleObj name="Equation" r:id="rId7" imgW="4114800" imgH="583920" progId="Equation.DSMT4">
                  <p:embed/>
                  <p:pic>
                    <p:nvPicPr>
                      <p:cNvPr id="1863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381625"/>
                        <a:ext cx="8358187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1" name="Group 103"/>
          <p:cNvGraphicFramePr>
            <a:graphicFrameLocks noGrp="1"/>
          </p:cNvGraphicFramePr>
          <p:nvPr/>
        </p:nvGraphicFramePr>
        <p:xfrm>
          <a:off x="1162050" y="2654300"/>
          <a:ext cx="7486650" cy="1189038"/>
        </p:xfrm>
        <a:graphic>
          <a:graphicData uri="http://schemas.openxmlformats.org/drawingml/2006/table">
            <a:tbl>
              <a:tblPr/>
              <a:tblGrid>
                <a:gridCol w="321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/>
                        </a:rPr>
                        <a:t>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110.16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71.40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150.74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80" name="Object 88"/>
          <p:cNvGraphicFramePr>
            <a:graphicFrameLocks noChangeAspect="1"/>
          </p:cNvGraphicFramePr>
          <p:nvPr/>
        </p:nvGraphicFramePr>
        <p:xfrm>
          <a:off x="1300295" y="3051175"/>
          <a:ext cx="28543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1765080" imgH="253800" progId="Equation.DSMT4">
                  <p:embed/>
                </p:oleObj>
              </mc:Choice>
              <mc:Fallback>
                <p:oleObj name="Equation" r:id="rId9" imgW="1765080" imgH="253800" progId="Equation.DSMT4">
                  <p:embed/>
                  <p:pic>
                    <p:nvPicPr>
                      <p:cNvPr id="2358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295" y="3051175"/>
                        <a:ext cx="28543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89"/>
          <p:cNvGraphicFramePr>
            <a:graphicFrameLocks noChangeAspect="1"/>
          </p:cNvGraphicFramePr>
          <p:nvPr/>
        </p:nvGraphicFramePr>
        <p:xfrm>
          <a:off x="1319345" y="3432175"/>
          <a:ext cx="280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1" imgW="1739880" imgH="253800" progId="Equation.DSMT4">
                  <p:embed/>
                </p:oleObj>
              </mc:Choice>
              <mc:Fallback>
                <p:oleObj name="Equation" r:id="rId11" imgW="1739880" imgH="253800" progId="Equation.DSMT4">
                  <p:embed/>
                  <p:pic>
                    <p:nvPicPr>
                      <p:cNvPr id="23581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345" y="3432175"/>
                        <a:ext cx="280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7B498184-01B8-43CD-BC0C-F5B9A4CD8F96}"/>
              </a:ext>
            </a:extLst>
          </p:cNvPr>
          <p:cNvGrpSpPr/>
          <p:nvPr/>
        </p:nvGrpSpPr>
        <p:grpSpPr>
          <a:xfrm>
            <a:off x="438150" y="476250"/>
            <a:ext cx="8267700" cy="2251075"/>
            <a:chOff x="438150" y="476250"/>
            <a:chExt cx="8267700" cy="2251075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438150" y="476250"/>
              <a:ext cx="8248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用丁烯脱氢制丁二烯的反应为</a:t>
              </a:r>
              <a:endParaRPr kumimoji="1" lang="zh-CN" altLang="en-US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3555" name="Object 4"/>
            <p:cNvGraphicFramePr>
              <a:graphicFrameLocks noChangeAspect="1"/>
            </p:cNvGraphicFramePr>
            <p:nvPr/>
          </p:nvGraphicFramePr>
          <p:xfrm>
            <a:off x="1336675" y="820738"/>
            <a:ext cx="65325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" name="Equation" r:id="rId13" imgW="3149280" imgH="253800" progId="Equation.DSMT4">
                    <p:embed/>
                  </p:oleObj>
                </mc:Choice>
                <mc:Fallback>
                  <p:oleObj name="Equation" r:id="rId13" imgW="3149280" imgH="253800" progId="Equation.DSMT4">
                    <p:embed/>
                    <p:pic>
                      <p:nvPicPr>
                        <p:cNvPr id="2355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675" y="820738"/>
                          <a:ext cx="65325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82" name="组合 15"/>
            <p:cNvGrpSpPr>
              <a:grpSpLocks/>
            </p:cNvGrpSpPr>
            <p:nvPr/>
          </p:nvGrpSpPr>
          <p:grpSpPr bwMode="auto">
            <a:xfrm>
              <a:off x="457200" y="1157288"/>
              <a:ext cx="8248650" cy="1570037"/>
              <a:chOff x="457200" y="1238250"/>
              <a:chExt cx="8248650" cy="1569660"/>
            </a:xfrm>
          </p:grpSpPr>
          <p:sp>
            <p:nvSpPr>
              <p:cNvPr id="23583" name="Text Box 46"/>
              <p:cNvSpPr txBox="1">
                <a:spLocks noChangeArrowheads="1"/>
              </p:cNvSpPr>
              <p:nvPr/>
            </p:nvSpPr>
            <p:spPr bwMode="auto">
              <a:xfrm>
                <a:off x="457200" y="1238250"/>
                <a:ext cx="824865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为了增加丁烯的转化率，加入惰性气体水蒸汽，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C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8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与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的物质的量之比为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 : 15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。操作压力为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202.7kPa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。问在什么温度下，丁烯的平衡转化率可达到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40%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。假设该反应的          不随温度而变，气体服从理想气体状态方程。已知：</a:t>
                </a:r>
              </a:p>
            </p:txBody>
          </p:sp>
          <p:graphicFrame>
            <p:nvGraphicFramePr>
              <p:cNvPr id="23584" name="Object 14"/>
              <p:cNvGraphicFramePr>
                <a:graphicFrameLocks noChangeAspect="1"/>
              </p:cNvGraphicFramePr>
              <p:nvPr/>
            </p:nvGraphicFramePr>
            <p:xfrm>
              <a:off x="7540826" y="1984729"/>
              <a:ext cx="821698" cy="469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80" name="Equation" r:id="rId15" imgW="419040" imgH="241200" progId="Equation.DSMT4">
                      <p:embed/>
                    </p:oleObj>
                  </mc:Choice>
                  <mc:Fallback>
                    <p:oleObj name="Equation" r:id="rId15" imgW="419040" imgH="241200" progId="Equation.DSMT4">
                      <p:embed/>
                      <p:pic>
                        <p:nvPicPr>
                          <p:cNvPr id="2358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0826" y="1984729"/>
                            <a:ext cx="821698" cy="469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3632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8" grpId="0" autoUpdateAnimBg="0"/>
      <p:bldP spid="186381" grpId="0" autoUpdateAnimBg="0"/>
      <p:bldP spid="1863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87090"/>
              </p:ext>
            </p:extLst>
          </p:nvPr>
        </p:nvGraphicFramePr>
        <p:xfrm>
          <a:off x="2298700" y="4402138"/>
          <a:ext cx="53673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692080" imgH="253800" progId="Equation.DSMT4">
                  <p:embed/>
                </p:oleObj>
              </mc:Choice>
              <mc:Fallback>
                <p:oleObj name="Equation" r:id="rId3" imgW="2692080" imgH="253800" progId="Equation.DSMT4">
                  <p:embed/>
                  <p:pic>
                    <p:nvPicPr>
                      <p:cNvPr id="5122" name="Object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402138"/>
                        <a:ext cx="53673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090313"/>
              </p:ext>
            </p:extLst>
          </p:nvPr>
        </p:nvGraphicFramePr>
        <p:xfrm>
          <a:off x="2309813" y="5126038"/>
          <a:ext cx="4886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5123" name="Object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126038"/>
                        <a:ext cx="4886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20025"/>
              </p:ext>
            </p:extLst>
          </p:nvPr>
        </p:nvGraphicFramePr>
        <p:xfrm>
          <a:off x="2312988" y="5792788"/>
          <a:ext cx="34559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714320" imgH="253800" progId="Equation.DSMT4">
                  <p:embed/>
                </p:oleObj>
              </mc:Choice>
              <mc:Fallback>
                <p:oleObj name="Equation" r:id="rId7" imgW="1714320" imgH="253800" progId="Equation.DSMT4">
                  <p:embed/>
                  <p:pic>
                    <p:nvPicPr>
                      <p:cNvPr id="5124" name="Objec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5792788"/>
                        <a:ext cx="34559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2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28755"/>
              </p:ext>
            </p:extLst>
          </p:nvPr>
        </p:nvGraphicFramePr>
        <p:xfrm>
          <a:off x="2311400" y="3517900"/>
          <a:ext cx="62245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3111480" imgH="330120" progId="Equation.DSMT4">
                  <p:embed/>
                </p:oleObj>
              </mc:Choice>
              <mc:Fallback>
                <p:oleObj name="Equation" r:id="rId9" imgW="3111480" imgH="330120" progId="Equation.DSMT4">
                  <p:embed/>
                  <p:pic>
                    <p:nvPicPr>
                      <p:cNvPr id="5125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517900"/>
                        <a:ext cx="62245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662613"/>
              </p:ext>
            </p:extLst>
          </p:nvPr>
        </p:nvGraphicFramePr>
        <p:xfrm>
          <a:off x="1873224" y="1983404"/>
          <a:ext cx="4972103" cy="5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2120760" imgH="241200" progId="Equation.DSMT4">
                  <p:embed/>
                </p:oleObj>
              </mc:Choice>
              <mc:Fallback>
                <p:oleObj name="Equation" r:id="rId11" imgW="2120760" imgH="241200" progId="Equation.DSMT4">
                  <p:embed/>
                  <p:pic>
                    <p:nvPicPr>
                      <p:cNvPr id="512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24" y="1983404"/>
                        <a:ext cx="4972103" cy="565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68903"/>
              </p:ext>
            </p:extLst>
          </p:nvPr>
        </p:nvGraphicFramePr>
        <p:xfrm>
          <a:off x="2270125" y="2743200"/>
          <a:ext cx="59467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2882880" imgH="330120" progId="Equation.DSMT4">
                  <p:embed/>
                </p:oleObj>
              </mc:Choice>
              <mc:Fallback>
                <p:oleObj name="Equation" r:id="rId13" imgW="2882880" imgH="330120" progId="Equation.DSMT4">
                  <p:embed/>
                  <p:pic>
                    <p:nvPicPr>
                      <p:cNvPr id="512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2743200"/>
                        <a:ext cx="59467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Box 2"/>
          <p:cNvSpPr txBox="1">
            <a:spLocks noChangeArrowheads="1"/>
          </p:cNvSpPr>
          <p:nvPr/>
        </p:nvSpPr>
        <p:spPr bwMode="auto">
          <a:xfrm>
            <a:off x="417513" y="2822109"/>
            <a:ext cx="1892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无相变时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99116E-641D-4757-9180-67FA2C318531}"/>
              </a:ext>
            </a:extLst>
          </p:cNvPr>
          <p:cNvGrpSpPr/>
          <p:nvPr/>
        </p:nvGrpSpPr>
        <p:grpSpPr>
          <a:xfrm>
            <a:off x="582613" y="669925"/>
            <a:ext cx="7554912" cy="1026806"/>
            <a:chOff x="582613" y="669925"/>
            <a:chExt cx="7554912" cy="1026806"/>
          </a:xfrm>
        </p:grpSpPr>
        <p:grpSp>
          <p:nvGrpSpPr>
            <p:cNvPr id="5126" name="组合 9"/>
            <p:cNvGrpSpPr>
              <a:grpSpLocks/>
            </p:cNvGrpSpPr>
            <p:nvPr/>
          </p:nvGrpSpPr>
          <p:grpSpPr bwMode="auto">
            <a:xfrm>
              <a:off x="582613" y="669925"/>
              <a:ext cx="7554912" cy="950086"/>
              <a:chOff x="420694" y="710079"/>
              <a:chExt cx="7554922" cy="950773"/>
            </a:xfrm>
          </p:grpSpPr>
          <p:grpSp>
            <p:nvGrpSpPr>
              <p:cNvPr id="5130" name="组合 7"/>
              <p:cNvGrpSpPr>
                <a:grpSpLocks/>
              </p:cNvGrpSpPr>
              <p:nvPr/>
            </p:nvGrpSpPr>
            <p:grpSpPr bwMode="auto">
              <a:xfrm>
                <a:off x="420694" y="710079"/>
                <a:ext cx="7554922" cy="556026"/>
                <a:chOff x="420694" y="710079"/>
                <a:chExt cx="7554922" cy="556026"/>
              </a:xfrm>
            </p:grpSpPr>
            <p:sp>
              <p:nvSpPr>
                <p:cNvPr id="5136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420694" y="710079"/>
                  <a:ext cx="7554922" cy="523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1.</a:t>
                  </a:r>
                  <a:r>
                    <a:rPr kumimoji="1" lang="zh-CN" altLang="en-US" sz="2800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利用                          </a:t>
                  </a:r>
                  <a:r>
                    <a:rPr kumimoji="1" lang="zh-CN" altLang="en-US" sz="2800">
                      <a:solidFill>
                        <a:srgbClr val="FF3300"/>
                      </a:solidFill>
                      <a:latin typeface="Times New Roman" pitchFamily="18" charset="0"/>
                      <a:ea typeface="黑体" pitchFamily="2" charset="-122"/>
                    </a:rPr>
                    <a:t>，                     </a:t>
                  </a:r>
                  <a:r>
                    <a:rPr kumimoji="1" lang="zh-CN" altLang="en-US" sz="2800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及       计算</a:t>
                  </a:r>
                  <a:endParaRPr kumimoji="1" lang="zh-CN" altLang="en-US" sz="2400">
                    <a:latin typeface="宋体" pitchFamily="2" charset="-122"/>
                  </a:endParaRPr>
                </a:p>
              </p:txBody>
            </p:sp>
            <p:graphicFrame>
              <p:nvGraphicFramePr>
                <p:cNvPr id="5137" name="对象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8553652"/>
                    </p:ext>
                  </p:extLst>
                </p:nvPr>
              </p:nvGraphicFramePr>
              <p:xfrm>
                <a:off x="1497020" y="722788"/>
                <a:ext cx="2387603" cy="5274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6" name="Equation" r:id="rId15" imgW="1091880" imgH="241200" progId="Equation.DSMT4">
                        <p:embed/>
                      </p:oleObj>
                    </mc:Choice>
                    <mc:Fallback>
                      <p:oleObj name="Equation" r:id="rId15" imgW="1091880" imgH="241200" progId="Equation.DSMT4">
                        <p:embed/>
                        <p:pic>
                          <p:nvPicPr>
                            <p:cNvPr id="5137" name="对象 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97020" y="722788"/>
                              <a:ext cx="2387603" cy="5274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38" name="对象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61189079"/>
                    </p:ext>
                  </p:extLst>
                </p:nvPr>
              </p:nvGraphicFramePr>
              <p:xfrm>
                <a:off x="4041786" y="724377"/>
                <a:ext cx="1941516" cy="5274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7" name="Equation" r:id="rId17" imgW="888840" imgH="241200" progId="Equation.DSMT4">
                        <p:embed/>
                      </p:oleObj>
                    </mc:Choice>
                    <mc:Fallback>
                      <p:oleObj name="Equation" r:id="rId17" imgW="888840" imgH="241200" progId="Equation.DSMT4">
                        <p:embed/>
                        <p:pic>
                          <p:nvPicPr>
                            <p:cNvPr id="5138" name="对象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41786" y="724377"/>
                              <a:ext cx="1941516" cy="5274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39" name="对象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36307471"/>
                    </p:ext>
                  </p:extLst>
                </p:nvPr>
              </p:nvGraphicFramePr>
              <p:xfrm>
                <a:off x="6372239" y="710079"/>
                <a:ext cx="665164" cy="5560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8" name="Equation" r:id="rId19" imgW="304560" imgH="253800" progId="Equation.DSMT4">
                        <p:embed/>
                      </p:oleObj>
                    </mc:Choice>
                    <mc:Fallback>
                      <p:oleObj name="Equation" r:id="rId19" imgW="304560" imgH="253800" progId="Equation.DSMT4">
                        <p:embed/>
                        <p:pic>
                          <p:nvPicPr>
                            <p:cNvPr id="5139" name="对象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72239" y="710079"/>
                              <a:ext cx="665164" cy="5560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132" name="Text Box 262"/>
              <p:cNvSpPr txBox="1">
                <a:spLocks noChangeArrowheads="1"/>
              </p:cNvSpPr>
              <p:nvPr/>
            </p:nvSpPr>
            <p:spPr bwMode="auto">
              <a:xfrm>
                <a:off x="462327" y="1137632"/>
                <a:ext cx="672010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(using    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                       </a:t>
                </a:r>
                <a:r>
                  <a:rPr kumimoji="1" lang="en-US" altLang="zh-CN" sz="2800">
                    <a:solidFill>
                      <a:srgbClr val="FF3300"/>
                    </a:solidFill>
                    <a:latin typeface="Times New Roman" pitchFamily="18" charset="0"/>
                    <a:ea typeface="黑体" pitchFamily="2" charset="-122"/>
                  </a:rPr>
                  <a:t>,  </a:t>
                </a:r>
                <a:r>
                  <a:rPr kumimoji="1" lang="zh-CN" altLang="en-US" sz="2800">
                    <a:solidFill>
                      <a:srgbClr val="993300"/>
                    </a:solidFill>
                    <a:latin typeface="Times New Roman" pitchFamily="18" charset="0"/>
                    <a:ea typeface="黑体" pitchFamily="2" charset="-122"/>
                  </a:rPr>
                  <a:t>    </a:t>
                </a:r>
                <a:r>
                  <a:rPr kumimoji="1" lang="en-US" altLang="zh-CN" sz="2800">
                    <a:solidFill>
                      <a:srgbClr val="993300"/>
                    </a:solidFill>
                    <a:latin typeface="Times New Roman" pitchFamily="18" charset="0"/>
                    <a:ea typeface="黑体" pitchFamily="2" charset="-122"/>
                  </a:rPr>
                  <a:t>                 </a:t>
                </a:r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,</a:t>
                </a:r>
                <a:r>
                  <a:rPr kumimoji="1" lang="zh-CN" altLang="en-US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       </a:t>
                </a:r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 ) </a:t>
                </a:r>
                <a:endParaRPr kumimoji="1" lang="zh-CN" altLang="en-US" sz="2400">
                  <a:latin typeface="宋体" pitchFamily="2" charset="-122"/>
                </a:endParaRPr>
              </a:p>
            </p:txBody>
          </p:sp>
        </p:grpSp>
        <p:graphicFrame>
          <p:nvGraphicFramePr>
            <p:cNvPr id="20" name="对象 1">
              <a:extLst>
                <a:ext uri="{FF2B5EF4-FFF2-40B4-BE49-F238E27FC236}">
                  <a16:creationId xmlns:a16="http://schemas.microsoft.com/office/drawing/2014/main" id="{AB922E88-7F5D-4D0E-BF61-ECFCF0B3DB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621833"/>
                </p:ext>
              </p:extLst>
            </p:nvPr>
          </p:nvGraphicFramePr>
          <p:xfrm>
            <a:off x="1677114" y="1153807"/>
            <a:ext cx="23876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21" imgW="1091880" imgH="241200" progId="Equation.DSMT4">
                    <p:embed/>
                  </p:oleObj>
                </mc:Choice>
                <mc:Fallback>
                  <p:oleObj name="Equation" r:id="rId21" imgW="1091880" imgH="241200" progId="Equation.DSMT4">
                    <p:embed/>
                    <p:pic>
                      <p:nvPicPr>
                        <p:cNvPr id="20" name="对象 1">
                          <a:extLst>
                            <a:ext uri="{FF2B5EF4-FFF2-40B4-BE49-F238E27FC236}">
                              <a16:creationId xmlns:a16="http://schemas.microsoft.com/office/drawing/2014/main" id="{AB922E88-7F5D-4D0E-BF61-ECFCF0B3DB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114" y="1153807"/>
                          <a:ext cx="2387600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4">
              <a:extLst>
                <a:ext uri="{FF2B5EF4-FFF2-40B4-BE49-F238E27FC236}">
                  <a16:creationId xmlns:a16="http://schemas.microsoft.com/office/drawing/2014/main" id="{3F4D1D4C-C530-401C-8F24-650B6AD791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2407444"/>
                </p:ext>
              </p:extLst>
            </p:nvPr>
          </p:nvGraphicFramePr>
          <p:xfrm>
            <a:off x="4221876" y="1155395"/>
            <a:ext cx="1941513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22" imgW="888840" imgH="241200" progId="Equation.DSMT4">
                    <p:embed/>
                  </p:oleObj>
                </mc:Choice>
                <mc:Fallback>
                  <p:oleObj name="Equation" r:id="rId22" imgW="888840" imgH="241200" progId="Equation.DSMT4">
                    <p:embed/>
                    <p:pic>
                      <p:nvPicPr>
                        <p:cNvPr id="21" name="对象 4">
                          <a:extLst>
                            <a:ext uri="{FF2B5EF4-FFF2-40B4-BE49-F238E27FC236}">
                              <a16:creationId xmlns:a16="http://schemas.microsoft.com/office/drawing/2014/main" id="{3F4D1D4C-C530-401C-8F24-650B6AD79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876" y="1155395"/>
                          <a:ext cx="1941513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5">
              <a:extLst>
                <a:ext uri="{FF2B5EF4-FFF2-40B4-BE49-F238E27FC236}">
                  <a16:creationId xmlns:a16="http://schemas.microsoft.com/office/drawing/2014/main" id="{6D830538-015B-49F7-BF49-F480526BEA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7577672"/>
                </p:ext>
              </p:extLst>
            </p:nvPr>
          </p:nvGraphicFramePr>
          <p:xfrm>
            <a:off x="6317434" y="1141107"/>
            <a:ext cx="665163" cy="555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23" imgW="304560" imgH="253800" progId="Equation.DSMT4">
                    <p:embed/>
                  </p:oleObj>
                </mc:Choice>
                <mc:Fallback>
                  <p:oleObj name="Equation" r:id="rId23" imgW="304560" imgH="253800" progId="Equation.DSMT4">
                    <p:embed/>
                    <p:pic>
                      <p:nvPicPr>
                        <p:cNvPr id="22" name="对象 5">
                          <a:extLst>
                            <a:ext uri="{FF2B5EF4-FFF2-40B4-BE49-F238E27FC236}">
                              <a16:creationId xmlns:a16="http://schemas.microsoft.com/office/drawing/2014/main" id="{6D830538-015B-49F7-BF49-F480526BEA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7434" y="1141107"/>
                          <a:ext cx="665163" cy="555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7" name="Text Box 10"/>
          <p:cNvSpPr txBox="1">
            <a:spLocks noChangeArrowheads="1"/>
          </p:cNvSpPr>
          <p:nvPr/>
        </p:nvSpPr>
        <p:spPr bwMode="auto">
          <a:xfrm>
            <a:off x="476250" y="3776832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：</a:t>
            </a:r>
            <a:endParaRPr kumimoji="1" lang="zh-CN" altLang="en-US" sz="2800">
              <a:solidFill>
                <a:schemeClr val="bg1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849058" y="4196811"/>
          <a:ext cx="707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3174840" imgH="253800" progId="Equation.DSMT4">
                  <p:embed/>
                </p:oleObj>
              </mc:Choice>
              <mc:Fallback>
                <p:oleObj name="Equation" r:id="rId3" imgW="3174840" imgH="253800" progId="Equation.DSMT4">
                  <p:embed/>
                  <p:pic>
                    <p:nvPicPr>
                      <p:cNvPr id="1874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058" y="4196811"/>
                        <a:ext cx="707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12"/>
          <p:cNvGraphicFramePr>
            <a:graphicFrameLocks noChangeAspect="1"/>
          </p:cNvGraphicFramePr>
          <p:nvPr/>
        </p:nvGraphicFramePr>
        <p:xfrm>
          <a:off x="838300" y="4699693"/>
          <a:ext cx="75231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3403440" imgH="279360" progId="Equation.DSMT4">
                  <p:embed/>
                </p:oleObj>
              </mc:Choice>
              <mc:Fallback>
                <p:oleObj name="Equation" r:id="rId5" imgW="3403440" imgH="279360" progId="Equation.DSMT4">
                  <p:embed/>
                  <p:pic>
                    <p:nvPicPr>
                      <p:cNvPr id="1874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00" y="4699693"/>
                        <a:ext cx="75231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13"/>
          <p:cNvGraphicFramePr>
            <a:graphicFrameLocks noChangeAspect="1"/>
          </p:cNvGraphicFramePr>
          <p:nvPr/>
        </p:nvGraphicFramePr>
        <p:xfrm>
          <a:off x="841730" y="5249508"/>
          <a:ext cx="80613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3720960" imgH="634680" progId="Equation.DSMT4">
                  <p:embed/>
                </p:oleObj>
              </mc:Choice>
              <mc:Fallback>
                <p:oleObj name="Equation" r:id="rId7" imgW="3720960" imgH="634680" progId="Equation.DSMT4">
                  <p:embed/>
                  <p:pic>
                    <p:nvPicPr>
                      <p:cNvPr id="1874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30" y="5249508"/>
                        <a:ext cx="80613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14"/>
          <p:cNvSpPr txBox="1">
            <a:spLocks noChangeArrowheads="1"/>
          </p:cNvSpPr>
          <p:nvPr/>
        </p:nvSpPr>
        <p:spPr bwMode="auto">
          <a:xfrm>
            <a:off x="1333500" y="3776832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在</a:t>
            </a:r>
            <a:r>
              <a:rPr kumimoji="1" lang="en-US" altLang="zh-CN" sz="2800" dirty="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298.15K</a:t>
            </a:r>
            <a:r>
              <a:rPr kumimoji="1" lang="zh-CN" altLang="en-US" sz="2800" dirty="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时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16" name="Group 103">
            <a:extLst>
              <a:ext uri="{FF2B5EF4-FFF2-40B4-BE49-F238E27FC236}">
                <a16:creationId xmlns:a16="http://schemas.microsoft.com/office/drawing/2014/main" id="{4358AE70-7C69-48F5-B72F-DAD7589AFE27}"/>
              </a:ext>
            </a:extLst>
          </p:cNvPr>
          <p:cNvGraphicFramePr>
            <a:graphicFrameLocks noGrp="1"/>
          </p:cNvGraphicFramePr>
          <p:nvPr/>
        </p:nvGraphicFramePr>
        <p:xfrm>
          <a:off x="1162050" y="2654300"/>
          <a:ext cx="7486650" cy="1189038"/>
        </p:xfrm>
        <a:graphic>
          <a:graphicData uri="http://schemas.openxmlformats.org/drawingml/2006/table">
            <a:tbl>
              <a:tblPr/>
              <a:tblGrid>
                <a:gridCol w="321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/>
                        </a:rPr>
                        <a:t>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110.16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71.40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150.74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88">
            <a:extLst>
              <a:ext uri="{FF2B5EF4-FFF2-40B4-BE49-F238E27FC236}">
                <a16:creationId xmlns:a16="http://schemas.microsoft.com/office/drawing/2014/main" id="{5CAE86C1-E085-4510-9980-B2343F825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295" y="3051175"/>
          <a:ext cx="28543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1765080" imgH="253800" progId="Equation.DSMT4">
                  <p:embed/>
                </p:oleObj>
              </mc:Choice>
              <mc:Fallback>
                <p:oleObj name="Equation" r:id="rId9" imgW="1765080" imgH="253800" progId="Equation.DSMT4">
                  <p:embed/>
                  <p:pic>
                    <p:nvPicPr>
                      <p:cNvPr id="17" name="Object 88">
                        <a:extLst>
                          <a:ext uri="{FF2B5EF4-FFF2-40B4-BE49-F238E27FC236}">
                            <a16:creationId xmlns:a16="http://schemas.microsoft.com/office/drawing/2014/main" id="{5CAE86C1-E085-4510-9980-B2343F825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295" y="3051175"/>
                        <a:ext cx="28543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9">
            <a:extLst>
              <a:ext uri="{FF2B5EF4-FFF2-40B4-BE49-F238E27FC236}">
                <a16:creationId xmlns:a16="http://schemas.microsoft.com/office/drawing/2014/main" id="{4E24007D-6922-4AE2-8AC7-994705398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345" y="3432175"/>
          <a:ext cx="280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1739880" imgH="253800" progId="Equation.DSMT4">
                  <p:embed/>
                </p:oleObj>
              </mc:Choice>
              <mc:Fallback>
                <p:oleObj name="Equation" r:id="rId11" imgW="1739880" imgH="253800" progId="Equation.DSMT4">
                  <p:embed/>
                  <p:pic>
                    <p:nvPicPr>
                      <p:cNvPr id="18" name="Object 89">
                        <a:extLst>
                          <a:ext uri="{FF2B5EF4-FFF2-40B4-BE49-F238E27FC236}">
                            <a16:creationId xmlns:a16="http://schemas.microsoft.com/office/drawing/2014/main" id="{4E24007D-6922-4AE2-8AC7-994705398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345" y="3432175"/>
                        <a:ext cx="280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1578E34C-4F76-49B6-8B56-B54023B5A4EA}"/>
              </a:ext>
            </a:extLst>
          </p:cNvPr>
          <p:cNvGrpSpPr/>
          <p:nvPr/>
        </p:nvGrpSpPr>
        <p:grpSpPr>
          <a:xfrm>
            <a:off x="438150" y="476250"/>
            <a:ext cx="8267700" cy="2251075"/>
            <a:chOff x="438150" y="476250"/>
            <a:chExt cx="8267700" cy="2251075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D53118F6-64D8-4546-8BFD-7F511AB8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476250"/>
              <a:ext cx="8248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用丁烯脱氢制丁二烯的反应为</a:t>
              </a:r>
              <a:endParaRPr kumimoji="1" lang="zh-CN" altLang="en-US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1" name="Object 4">
              <a:extLst>
                <a:ext uri="{FF2B5EF4-FFF2-40B4-BE49-F238E27FC236}">
                  <a16:creationId xmlns:a16="http://schemas.microsoft.com/office/drawing/2014/main" id="{1D6999A3-CAB0-41F6-8452-F4E11AE23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6675" y="820738"/>
            <a:ext cx="65325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3" name="Equation" r:id="rId13" imgW="3149280" imgH="253800" progId="Equation.DSMT4">
                    <p:embed/>
                  </p:oleObj>
                </mc:Choice>
                <mc:Fallback>
                  <p:oleObj name="Equation" r:id="rId13" imgW="3149280" imgH="253800" progId="Equation.DSMT4">
                    <p:embed/>
                    <p:pic>
                      <p:nvPicPr>
                        <p:cNvPr id="21" name="Object 4">
                          <a:extLst>
                            <a:ext uri="{FF2B5EF4-FFF2-40B4-BE49-F238E27FC236}">
                              <a16:creationId xmlns:a16="http://schemas.microsoft.com/office/drawing/2014/main" id="{1D6999A3-CAB0-41F6-8452-F4E11AE235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675" y="820738"/>
                          <a:ext cx="65325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组合 15">
              <a:extLst>
                <a:ext uri="{FF2B5EF4-FFF2-40B4-BE49-F238E27FC236}">
                  <a16:creationId xmlns:a16="http://schemas.microsoft.com/office/drawing/2014/main" id="{6104EBA7-EE9B-48BF-A0AC-19D7C89A11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1157288"/>
              <a:ext cx="8248650" cy="1570037"/>
              <a:chOff x="457200" y="1238250"/>
              <a:chExt cx="8248650" cy="1569660"/>
            </a:xfrm>
          </p:grpSpPr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E9C9C4E1-962B-4047-86DF-28DF21C82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238250"/>
                <a:ext cx="824865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为了增加丁烯的转化率，加入惰性气体水蒸汽，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C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8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与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的物质的量之比为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 : 15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。操作压力为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202.7kPa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。问在什么温度下，丁烯的平衡转化率可达到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40%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。假设该反应的          不随温度而变，气体服从理想气体状态方程。已知：</a:t>
                </a:r>
              </a:p>
            </p:txBody>
          </p:sp>
          <p:graphicFrame>
            <p:nvGraphicFramePr>
              <p:cNvPr id="24" name="Object 14">
                <a:extLst>
                  <a:ext uri="{FF2B5EF4-FFF2-40B4-BE49-F238E27FC236}">
                    <a16:creationId xmlns:a16="http://schemas.microsoft.com/office/drawing/2014/main" id="{0A9CF433-CB3A-4C68-B46B-248E0D4C22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0826" y="1984729"/>
              <a:ext cx="821698" cy="469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4" name="Equation" r:id="rId15" imgW="419040" imgH="241200" progId="Equation.DSMT4">
                      <p:embed/>
                    </p:oleObj>
                  </mc:Choice>
                  <mc:Fallback>
                    <p:oleObj name="Equation" r:id="rId15" imgW="419040" imgH="241200" progId="Equation.DSMT4">
                      <p:embed/>
                      <p:pic>
                        <p:nvPicPr>
                          <p:cNvPr id="24" name="Object 14">
                            <a:extLst>
                              <a:ext uri="{FF2B5EF4-FFF2-40B4-BE49-F238E27FC236}">
                                <a16:creationId xmlns:a16="http://schemas.microsoft.com/office/drawing/2014/main" id="{0A9CF433-CB3A-4C68-B46B-248E0D4C22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0826" y="1984729"/>
                            <a:ext cx="821698" cy="469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8647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1" name="Text Box 10"/>
          <p:cNvSpPr txBox="1">
            <a:spLocks noChangeArrowheads="1"/>
          </p:cNvSpPr>
          <p:nvPr/>
        </p:nvSpPr>
        <p:spPr bwMode="auto">
          <a:xfrm>
            <a:off x="476250" y="373380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：</a:t>
            </a:r>
            <a:endParaRPr kumimoji="1" lang="zh-CN" altLang="en-US" sz="2800">
              <a:solidFill>
                <a:schemeClr val="bg1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622" name="Text Box 11"/>
          <p:cNvSpPr txBox="1">
            <a:spLocks noChangeArrowheads="1"/>
          </p:cNvSpPr>
          <p:nvPr/>
        </p:nvSpPr>
        <p:spPr bwMode="auto">
          <a:xfrm>
            <a:off x="1333500" y="37719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在反应温度时</a:t>
            </a: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5623" name="Object 12"/>
          <p:cNvGraphicFramePr>
            <a:graphicFrameLocks noChangeAspect="1"/>
          </p:cNvGraphicFramePr>
          <p:nvPr/>
        </p:nvGraphicFramePr>
        <p:xfrm>
          <a:off x="3967163" y="3781425"/>
          <a:ext cx="296068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1498320" imgH="482400" progId="Equation.DSMT4">
                  <p:embed/>
                </p:oleObj>
              </mc:Choice>
              <mc:Fallback>
                <p:oleObj name="Equation" r:id="rId3" imgW="1498320" imgH="482400" progId="Equation.DSMT4">
                  <p:embed/>
                  <p:pic>
                    <p:nvPicPr>
                      <p:cNvPr id="256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3781425"/>
                        <a:ext cx="2960687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4" name="Object 18"/>
          <p:cNvGraphicFramePr>
            <a:graphicFrameLocks noChangeAspect="1"/>
          </p:cNvGraphicFramePr>
          <p:nvPr/>
        </p:nvGraphicFramePr>
        <p:xfrm>
          <a:off x="848519" y="5137207"/>
          <a:ext cx="38465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1884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9" y="5137207"/>
                        <a:ext cx="384651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5" name="Object 19"/>
          <p:cNvGraphicFramePr>
            <a:graphicFrameLocks noChangeAspect="1"/>
          </p:cNvGraphicFramePr>
          <p:nvPr/>
        </p:nvGraphicFramePr>
        <p:xfrm>
          <a:off x="603250" y="5605463"/>
          <a:ext cx="79581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4038480" imgH="495000" progId="Equation.DSMT4">
                  <p:embed/>
                </p:oleObj>
              </mc:Choice>
              <mc:Fallback>
                <p:oleObj name="Equation" r:id="rId7" imgW="4038480" imgH="495000" progId="Equation.DSMT4">
                  <p:embed/>
                  <p:pic>
                    <p:nvPicPr>
                      <p:cNvPr id="1884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605463"/>
                        <a:ext cx="79581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9" name="组合 2"/>
          <p:cNvGrpSpPr>
            <a:grpSpLocks/>
          </p:cNvGrpSpPr>
          <p:nvPr/>
        </p:nvGrpSpPr>
        <p:grpSpPr bwMode="auto">
          <a:xfrm>
            <a:off x="407988" y="4679899"/>
            <a:ext cx="8574087" cy="487411"/>
            <a:chOff x="407893" y="4679576"/>
            <a:chExt cx="8574741" cy="487102"/>
          </a:xfrm>
        </p:grpSpPr>
        <p:sp>
          <p:nvSpPr>
            <p:cNvPr id="25630" name="Text Box 13"/>
            <p:cNvSpPr txBox="1">
              <a:spLocks noChangeArrowheads="1"/>
            </p:cNvSpPr>
            <p:nvPr/>
          </p:nvSpPr>
          <p:spPr bwMode="auto">
            <a:xfrm>
              <a:off x="407893" y="4679576"/>
              <a:ext cx="857474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因          不随温度而变，                  的值与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298.15K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时的相等。</a:t>
              </a:r>
              <a:r>
                <a:rPr kumimoji="1" lang="zh-CN" altLang="en-US" sz="2400" dirty="0">
                  <a:latin typeface="Times New Roman" pitchFamily="18" charset="0"/>
                  <a:ea typeface="黑体" pitchFamily="2" charset="-122"/>
                </a:rPr>
                <a:t> </a:t>
              </a:r>
              <a:endPara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25631" name="Object 20"/>
            <p:cNvGraphicFramePr>
              <a:graphicFrameLocks noChangeAspect="1"/>
            </p:cNvGraphicFramePr>
            <p:nvPr/>
          </p:nvGraphicFramePr>
          <p:xfrm>
            <a:off x="3598232" y="4712941"/>
            <a:ext cx="1557456" cy="453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5" name="Equation" r:id="rId9" imgW="825480" imgH="241200" progId="Equation.DSMT4">
                    <p:embed/>
                  </p:oleObj>
                </mc:Choice>
                <mc:Fallback>
                  <p:oleObj name="Equation" r:id="rId9" imgW="825480" imgH="241200" progId="Equation.DSMT4">
                    <p:embed/>
                    <p:pic>
                      <p:nvPicPr>
                        <p:cNvPr id="2563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232" y="4712941"/>
                          <a:ext cx="1557456" cy="453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3" name="对象 1"/>
            <p:cNvGraphicFramePr>
              <a:graphicFrameLocks noChangeAspect="1"/>
            </p:cNvGraphicFramePr>
            <p:nvPr/>
          </p:nvGraphicFramePr>
          <p:xfrm>
            <a:off x="798551" y="4707448"/>
            <a:ext cx="793454" cy="452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6" name="Equation" r:id="rId11" imgW="419040" imgH="241200" progId="Equation.DSMT4">
                    <p:embed/>
                  </p:oleObj>
                </mc:Choice>
                <mc:Fallback>
                  <p:oleObj name="Equation" r:id="rId11" imgW="419040" imgH="241200" progId="Equation.DSMT4">
                    <p:embed/>
                    <p:pic>
                      <p:nvPicPr>
                        <p:cNvPr id="2563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551" y="4707448"/>
                          <a:ext cx="793454" cy="452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Group 103">
            <a:extLst>
              <a:ext uri="{FF2B5EF4-FFF2-40B4-BE49-F238E27FC236}">
                <a16:creationId xmlns:a16="http://schemas.microsoft.com/office/drawing/2014/main" id="{F06E701C-534A-4EE4-A130-5FB247863C2D}"/>
              </a:ext>
            </a:extLst>
          </p:cNvPr>
          <p:cNvGraphicFramePr>
            <a:graphicFrameLocks noGrp="1"/>
          </p:cNvGraphicFramePr>
          <p:nvPr/>
        </p:nvGraphicFramePr>
        <p:xfrm>
          <a:off x="1162050" y="2654300"/>
          <a:ext cx="7486650" cy="1189038"/>
        </p:xfrm>
        <a:graphic>
          <a:graphicData uri="http://schemas.openxmlformats.org/drawingml/2006/table">
            <a:tbl>
              <a:tblPr/>
              <a:tblGrid>
                <a:gridCol w="321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/>
                        </a:rPr>
                        <a:t>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110.16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71.40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150.74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88">
            <a:extLst>
              <a:ext uri="{FF2B5EF4-FFF2-40B4-BE49-F238E27FC236}">
                <a16:creationId xmlns:a16="http://schemas.microsoft.com/office/drawing/2014/main" id="{0664105C-5A49-43EC-B293-C55371561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295" y="3051175"/>
          <a:ext cx="28543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1765080" imgH="253800" progId="Equation.DSMT4">
                  <p:embed/>
                </p:oleObj>
              </mc:Choice>
              <mc:Fallback>
                <p:oleObj name="Equation" r:id="rId13" imgW="1765080" imgH="253800" progId="Equation.DSMT4">
                  <p:embed/>
                  <p:pic>
                    <p:nvPicPr>
                      <p:cNvPr id="22" name="Object 88">
                        <a:extLst>
                          <a:ext uri="{FF2B5EF4-FFF2-40B4-BE49-F238E27FC236}">
                            <a16:creationId xmlns:a16="http://schemas.microsoft.com/office/drawing/2014/main" id="{0664105C-5A49-43EC-B293-C55371561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295" y="3051175"/>
                        <a:ext cx="28543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9">
            <a:extLst>
              <a:ext uri="{FF2B5EF4-FFF2-40B4-BE49-F238E27FC236}">
                <a16:creationId xmlns:a16="http://schemas.microsoft.com/office/drawing/2014/main" id="{D430A336-FBFA-4141-875F-40C9E5FD6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345" y="3432175"/>
          <a:ext cx="280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5" imgW="1739880" imgH="253800" progId="Equation.DSMT4">
                  <p:embed/>
                </p:oleObj>
              </mc:Choice>
              <mc:Fallback>
                <p:oleObj name="Equation" r:id="rId15" imgW="1739880" imgH="253800" progId="Equation.DSMT4">
                  <p:embed/>
                  <p:pic>
                    <p:nvPicPr>
                      <p:cNvPr id="23" name="Object 89">
                        <a:extLst>
                          <a:ext uri="{FF2B5EF4-FFF2-40B4-BE49-F238E27FC236}">
                            <a16:creationId xmlns:a16="http://schemas.microsoft.com/office/drawing/2014/main" id="{D430A336-FBFA-4141-875F-40C9E5FD6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345" y="3432175"/>
                        <a:ext cx="280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909CC8F6-9570-4A05-9710-4E3B9CD9A0F8}"/>
              </a:ext>
            </a:extLst>
          </p:cNvPr>
          <p:cNvGrpSpPr/>
          <p:nvPr/>
        </p:nvGrpSpPr>
        <p:grpSpPr>
          <a:xfrm>
            <a:off x="438150" y="476250"/>
            <a:ext cx="8267700" cy="2251075"/>
            <a:chOff x="438150" y="476250"/>
            <a:chExt cx="8267700" cy="2251075"/>
          </a:xfrm>
        </p:grpSpPr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DA004B29-8521-4169-BE05-4EA87A903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476250"/>
              <a:ext cx="8248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用丁烯脱氢制丁二烯的反应为</a:t>
              </a:r>
              <a:endParaRPr kumimoji="1" lang="zh-CN" altLang="en-US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6" name="Object 4">
              <a:extLst>
                <a:ext uri="{FF2B5EF4-FFF2-40B4-BE49-F238E27FC236}">
                  <a16:creationId xmlns:a16="http://schemas.microsoft.com/office/drawing/2014/main" id="{7D55D589-8656-483F-844D-E5E7F53014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6675" y="820738"/>
            <a:ext cx="65325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9" name="Equation" r:id="rId17" imgW="3149280" imgH="253800" progId="Equation.DSMT4">
                    <p:embed/>
                  </p:oleObj>
                </mc:Choice>
                <mc:Fallback>
                  <p:oleObj name="Equation" r:id="rId17" imgW="3149280" imgH="253800" progId="Equation.DSMT4">
                    <p:embed/>
                    <p:pic>
                      <p:nvPicPr>
                        <p:cNvPr id="26" name="Object 4">
                          <a:extLst>
                            <a:ext uri="{FF2B5EF4-FFF2-40B4-BE49-F238E27FC236}">
                              <a16:creationId xmlns:a16="http://schemas.microsoft.com/office/drawing/2014/main" id="{7D55D589-8656-483F-844D-E5E7F53014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675" y="820738"/>
                          <a:ext cx="65325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组合 15">
              <a:extLst>
                <a:ext uri="{FF2B5EF4-FFF2-40B4-BE49-F238E27FC236}">
                  <a16:creationId xmlns:a16="http://schemas.microsoft.com/office/drawing/2014/main" id="{E18A05BE-EA12-4DCF-AF7E-287D97A80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1157288"/>
              <a:ext cx="8248650" cy="1570037"/>
              <a:chOff x="457200" y="1238250"/>
              <a:chExt cx="8248650" cy="1569660"/>
            </a:xfrm>
          </p:grpSpPr>
          <p:sp>
            <p:nvSpPr>
              <p:cNvPr id="28" name="Text Box 46">
                <a:extLst>
                  <a:ext uri="{FF2B5EF4-FFF2-40B4-BE49-F238E27FC236}">
                    <a16:creationId xmlns:a16="http://schemas.microsoft.com/office/drawing/2014/main" id="{2B5137D5-E49B-45CB-80C8-F0CB4590E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238250"/>
                <a:ext cx="824865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为了增加丁烯的转化率，加入惰性气体水蒸汽，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C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8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与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的物质的量之比为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 : 15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。操作压力为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202.7kPa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。问在什么温度下，丁烯的平衡转化率可达到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40%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。假设该反应的          不随温度而变，气体服从理想气体状态方程。已知：</a:t>
                </a:r>
              </a:p>
            </p:txBody>
          </p:sp>
          <p:graphicFrame>
            <p:nvGraphicFramePr>
              <p:cNvPr id="29" name="Object 14">
                <a:extLst>
                  <a:ext uri="{FF2B5EF4-FFF2-40B4-BE49-F238E27FC236}">
                    <a16:creationId xmlns:a16="http://schemas.microsoft.com/office/drawing/2014/main" id="{4333F6F3-CAAA-43AE-B0C4-3F8838A2104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0826" y="1984729"/>
              <a:ext cx="821698" cy="469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30" name="Equation" r:id="rId19" imgW="419040" imgH="241200" progId="Equation.DSMT4">
                      <p:embed/>
                    </p:oleObj>
                  </mc:Choice>
                  <mc:Fallback>
                    <p:oleObj name="Equation" r:id="rId19" imgW="419040" imgH="241200" progId="Equation.DSMT4">
                      <p:embed/>
                      <p:pic>
                        <p:nvPicPr>
                          <p:cNvPr id="29" name="Object 14">
                            <a:extLst>
                              <a:ext uri="{FF2B5EF4-FFF2-40B4-BE49-F238E27FC236}">
                                <a16:creationId xmlns:a16="http://schemas.microsoft.com/office/drawing/2014/main" id="{4333F6F3-CAAA-43AE-B0C4-3F8838A2104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0826" y="1984729"/>
                            <a:ext cx="821698" cy="469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5511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Text Box 1034"/>
          <p:cNvSpPr txBox="1">
            <a:spLocks noChangeArrowheads="1"/>
          </p:cNvSpPr>
          <p:nvPr/>
        </p:nvSpPr>
        <p:spPr bwMode="auto">
          <a:xfrm>
            <a:off x="476250" y="3733800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II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：</a:t>
            </a:r>
            <a:endParaRPr kumimoji="1" lang="zh-CN" altLang="en-US" sz="2800">
              <a:solidFill>
                <a:schemeClr val="bg1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6646" name="Object 1037"/>
          <p:cNvGraphicFramePr>
            <a:graphicFrameLocks noChangeAspect="1"/>
          </p:cNvGraphicFramePr>
          <p:nvPr/>
        </p:nvGraphicFramePr>
        <p:xfrm>
          <a:off x="526556" y="3922665"/>
          <a:ext cx="8469592" cy="11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4114800" imgH="583920" progId="Equation.DSMT4">
                  <p:embed/>
                </p:oleObj>
              </mc:Choice>
              <mc:Fallback>
                <p:oleObj name="Equation" r:id="rId3" imgW="4114800" imgH="583920" progId="Equation.DSMT4">
                  <p:embed/>
                  <p:pic>
                    <p:nvPicPr>
                      <p:cNvPr id="26646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56" y="3922665"/>
                        <a:ext cx="8469592" cy="115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1038"/>
          <p:cNvSpPr txBox="1">
            <a:spLocks noChangeArrowheads="1"/>
          </p:cNvSpPr>
          <p:nvPr/>
        </p:nvSpPr>
        <p:spPr bwMode="auto">
          <a:xfrm>
            <a:off x="381000" y="497205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在</a:t>
            </a: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298.15K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时</a:t>
            </a: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6648" name="Object 1039"/>
          <p:cNvGraphicFramePr>
            <a:graphicFrameLocks noChangeAspect="1"/>
          </p:cNvGraphicFramePr>
          <p:nvPr/>
        </p:nvGraphicFramePr>
        <p:xfrm>
          <a:off x="2497288" y="5030402"/>
          <a:ext cx="6359224" cy="511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3174840" imgH="253800" progId="Equation.DSMT4">
                  <p:embed/>
                </p:oleObj>
              </mc:Choice>
              <mc:Fallback>
                <p:oleObj name="Equation" r:id="rId5" imgW="3174840" imgH="253800" progId="Equation.DSMT4">
                  <p:embed/>
                  <p:pic>
                    <p:nvPicPr>
                      <p:cNvPr id="26648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288" y="5030402"/>
                        <a:ext cx="6359224" cy="511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6" name="Object 1040"/>
          <p:cNvGraphicFramePr>
            <a:graphicFrameLocks noChangeAspect="1"/>
          </p:cNvGraphicFramePr>
          <p:nvPr/>
        </p:nvGraphicFramePr>
        <p:xfrm>
          <a:off x="452438" y="5491163"/>
          <a:ext cx="836771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3733560" imgH="482400" progId="Equation.DSMT4">
                  <p:embed/>
                </p:oleObj>
              </mc:Choice>
              <mc:Fallback>
                <p:oleObj name="Equation" r:id="rId7" imgW="3733560" imgH="482400" progId="Equation.DSMT4">
                  <p:embed/>
                  <p:pic>
                    <p:nvPicPr>
                      <p:cNvPr id="189456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491163"/>
                        <a:ext cx="8367712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Group 103">
            <a:extLst>
              <a:ext uri="{FF2B5EF4-FFF2-40B4-BE49-F238E27FC236}">
                <a16:creationId xmlns:a16="http://schemas.microsoft.com/office/drawing/2014/main" id="{F8018E0A-30E5-49E4-9264-7A560B5A7D03}"/>
              </a:ext>
            </a:extLst>
          </p:cNvPr>
          <p:cNvGraphicFramePr>
            <a:graphicFrameLocks noGrp="1"/>
          </p:cNvGraphicFramePr>
          <p:nvPr/>
        </p:nvGraphicFramePr>
        <p:xfrm>
          <a:off x="1162050" y="2654300"/>
          <a:ext cx="7486650" cy="1189038"/>
        </p:xfrm>
        <a:graphic>
          <a:graphicData uri="http://schemas.openxmlformats.org/drawingml/2006/table">
            <a:tbl>
              <a:tblPr/>
              <a:tblGrid>
                <a:gridCol w="321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/>
                        </a:rPr>
                        <a:t>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110.16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71.40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150.74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88">
            <a:extLst>
              <a:ext uri="{FF2B5EF4-FFF2-40B4-BE49-F238E27FC236}">
                <a16:creationId xmlns:a16="http://schemas.microsoft.com/office/drawing/2014/main" id="{B0B782B6-7AB6-486E-9BB7-49B5FE6B7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295" y="3051175"/>
          <a:ext cx="28543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1765080" imgH="253800" progId="Equation.DSMT4">
                  <p:embed/>
                </p:oleObj>
              </mc:Choice>
              <mc:Fallback>
                <p:oleObj name="Equation" r:id="rId9" imgW="1765080" imgH="253800" progId="Equation.DSMT4">
                  <p:embed/>
                  <p:pic>
                    <p:nvPicPr>
                      <p:cNvPr id="17" name="Object 88">
                        <a:extLst>
                          <a:ext uri="{FF2B5EF4-FFF2-40B4-BE49-F238E27FC236}">
                            <a16:creationId xmlns:a16="http://schemas.microsoft.com/office/drawing/2014/main" id="{B0B782B6-7AB6-486E-9BB7-49B5FE6B7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295" y="3051175"/>
                        <a:ext cx="28543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9">
            <a:extLst>
              <a:ext uri="{FF2B5EF4-FFF2-40B4-BE49-F238E27FC236}">
                <a16:creationId xmlns:a16="http://schemas.microsoft.com/office/drawing/2014/main" id="{5049817F-AB75-42C8-9A6A-03AD4C46C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345" y="3432175"/>
          <a:ext cx="280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1" imgW="1739880" imgH="253800" progId="Equation.DSMT4">
                  <p:embed/>
                </p:oleObj>
              </mc:Choice>
              <mc:Fallback>
                <p:oleObj name="Equation" r:id="rId11" imgW="1739880" imgH="253800" progId="Equation.DSMT4">
                  <p:embed/>
                  <p:pic>
                    <p:nvPicPr>
                      <p:cNvPr id="18" name="Object 89">
                        <a:extLst>
                          <a:ext uri="{FF2B5EF4-FFF2-40B4-BE49-F238E27FC236}">
                            <a16:creationId xmlns:a16="http://schemas.microsoft.com/office/drawing/2014/main" id="{5049817F-AB75-42C8-9A6A-03AD4C46C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345" y="3432175"/>
                        <a:ext cx="280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F347A9E5-22B3-4E8E-B2D9-F2CB22E985EC}"/>
              </a:ext>
            </a:extLst>
          </p:cNvPr>
          <p:cNvGrpSpPr/>
          <p:nvPr/>
        </p:nvGrpSpPr>
        <p:grpSpPr>
          <a:xfrm>
            <a:off x="438150" y="476250"/>
            <a:ext cx="8267700" cy="2251075"/>
            <a:chOff x="438150" y="476250"/>
            <a:chExt cx="8267700" cy="2251075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0DBDC8D1-FE82-4433-A9C2-FAB9CADB3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476250"/>
              <a:ext cx="8248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用丁烯脱氢制丁二烯的反应为</a:t>
              </a:r>
              <a:endParaRPr kumimoji="1" lang="zh-CN" altLang="en-US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1" name="Object 4">
              <a:extLst>
                <a:ext uri="{FF2B5EF4-FFF2-40B4-BE49-F238E27FC236}">
                  <a16:creationId xmlns:a16="http://schemas.microsoft.com/office/drawing/2014/main" id="{3E9389F2-6899-4071-AA00-1E263D9B97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6675" y="820738"/>
            <a:ext cx="65325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1" name="Equation" r:id="rId13" imgW="3149280" imgH="253800" progId="Equation.DSMT4">
                    <p:embed/>
                  </p:oleObj>
                </mc:Choice>
                <mc:Fallback>
                  <p:oleObj name="Equation" r:id="rId13" imgW="3149280" imgH="253800" progId="Equation.DSMT4">
                    <p:embed/>
                    <p:pic>
                      <p:nvPicPr>
                        <p:cNvPr id="21" name="Object 4">
                          <a:extLst>
                            <a:ext uri="{FF2B5EF4-FFF2-40B4-BE49-F238E27FC236}">
                              <a16:creationId xmlns:a16="http://schemas.microsoft.com/office/drawing/2014/main" id="{3E9389F2-6899-4071-AA00-1E263D9B97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675" y="820738"/>
                          <a:ext cx="65325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组合 15">
              <a:extLst>
                <a:ext uri="{FF2B5EF4-FFF2-40B4-BE49-F238E27FC236}">
                  <a16:creationId xmlns:a16="http://schemas.microsoft.com/office/drawing/2014/main" id="{430A18D5-416F-449E-BF91-B74EA4746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1157288"/>
              <a:ext cx="8248650" cy="1570037"/>
              <a:chOff x="457200" y="1238250"/>
              <a:chExt cx="8248650" cy="1569660"/>
            </a:xfrm>
          </p:grpSpPr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AFFCFE5C-B884-4833-99B1-30DF9318F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238250"/>
                <a:ext cx="824865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为了增加丁烯的转化率，加入惰性气体水蒸汽，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C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8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与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的物质的量之比为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 : 15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。操作压力为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202.7kPa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。问在什么温度下，丁烯的平衡转化率可达到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40%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。假设该反应的          不随温度而变，气体服从理想气体状态方程。已知：</a:t>
                </a:r>
              </a:p>
            </p:txBody>
          </p:sp>
          <p:graphicFrame>
            <p:nvGraphicFramePr>
              <p:cNvPr id="24" name="Object 14">
                <a:extLst>
                  <a:ext uri="{FF2B5EF4-FFF2-40B4-BE49-F238E27FC236}">
                    <a16:creationId xmlns:a16="http://schemas.microsoft.com/office/drawing/2014/main" id="{2B2BD037-409E-4E0F-B6DF-CED251DA71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0826" y="1984729"/>
              <a:ext cx="821698" cy="469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2" name="Equation" r:id="rId15" imgW="419040" imgH="241200" progId="Equation.DSMT4">
                      <p:embed/>
                    </p:oleObj>
                  </mc:Choice>
                  <mc:Fallback>
                    <p:oleObj name="Equation" r:id="rId15" imgW="419040" imgH="241200" progId="Equation.DSMT4">
                      <p:embed/>
                      <p:pic>
                        <p:nvPicPr>
                          <p:cNvPr id="24" name="Object 14">
                            <a:extLst>
                              <a:ext uri="{FF2B5EF4-FFF2-40B4-BE49-F238E27FC236}">
                                <a16:creationId xmlns:a16="http://schemas.microsoft.com/office/drawing/2014/main" id="{2B2BD037-409E-4E0F-B6DF-CED251DA71F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0826" y="1984729"/>
                            <a:ext cx="821698" cy="469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81778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9" name="Text Box 10"/>
          <p:cNvSpPr txBox="1">
            <a:spLocks noChangeArrowheads="1"/>
          </p:cNvSpPr>
          <p:nvPr/>
        </p:nvSpPr>
        <p:spPr bwMode="auto">
          <a:xfrm>
            <a:off x="476250" y="37338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II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：</a:t>
            </a:r>
            <a:endParaRPr kumimoji="1" lang="zh-CN" altLang="en-US" sz="2800">
              <a:solidFill>
                <a:schemeClr val="bg1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7670" name="Text Box 13"/>
          <p:cNvSpPr txBox="1">
            <a:spLocks noChangeArrowheads="1"/>
          </p:cNvSpPr>
          <p:nvPr/>
        </p:nvSpPr>
        <p:spPr bwMode="auto">
          <a:xfrm>
            <a:off x="419100" y="409575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在</a:t>
            </a: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298.15K</a:t>
            </a: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时</a:t>
            </a: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7671" name="Object 14"/>
          <p:cNvGraphicFramePr>
            <a:graphicFrameLocks noChangeAspect="1"/>
          </p:cNvGraphicFramePr>
          <p:nvPr/>
        </p:nvGraphicFramePr>
        <p:xfrm>
          <a:off x="2505607" y="4128791"/>
          <a:ext cx="6391428" cy="530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3403440" imgH="279360" progId="Equation.DSMT4">
                  <p:embed/>
                </p:oleObj>
              </mc:Choice>
              <mc:Fallback>
                <p:oleObj name="Equation" r:id="rId3" imgW="3403440" imgH="279360" progId="Equation.DSMT4">
                  <p:embed/>
                  <p:pic>
                    <p:nvPicPr>
                      <p:cNvPr id="2767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607" y="4128791"/>
                        <a:ext cx="6391428" cy="530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1974188" y="4602836"/>
          <a:ext cx="4310063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2006280" imgH="482400" progId="Equation.DSMT4">
                  <p:embed/>
                </p:oleObj>
              </mc:Choice>
              <mc:Fallback>
                <p:oleObj name="Equation" r:id="rId5" imgW="2006280" imgH="482400" progId="Equation.DSMT4">
                  <p:embed/>
                  <p:pic>
                    <p:nvPicPr>
                      <p:cNvPr id="190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188" y="4602836"/>
                        <a:ext cx="4310063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685408" y="5572700"/>
          <a:ext cx="58753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2895480" imgH="482400" progId="Equation.DSMT4">
                  <p:embed/>
                </p:oleObj>
              </mc:Choice>
              <mc:Fallback>
                <p:oleObj name="Equation" r:id="rId7" imgW="2895480" imgH="482400" progId="Equation.DSMT4">
                  <p:embed/>
                  <p:pic>
                    <p:nvPicPr>
                      <p:cNvPr id="1904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08" y="5572700"/>
                        <a:ext cx="58753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1" name="Object 17"/>
          <p:cNvGraphicFramePr>
            <a:graphicFrameLocks noChangeAspect="1"/>
          </p:cNvGraphicFramePr>
          <p:nvPr/>
        </p:nvGraphicFramePr>
        <p:xfrm>
          <a:off x="6705881" y="5814000"/>
          <a:ext cx="1997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901440" imgH="228600" progId="Equation.DSMT4">
                  <p:embed/>
                </p:oleObj>
              </mc:Choice>
              <mc:Fallback>
                <p:oleObj name="Equation" r:id="rId9" imgW="901440" imgH="228600" progId="Equation.DSMT4">
                  <p:embed/>
                  <p:pic>
                    <p:nvPicPr>
                      <p:cNvPr id="190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881" y="5814000"/>
                        <a:ext cx="1997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Group 103">
            <a:extLst>
              <a:ext uri="{FF2B5EF4-FFF2-40B4-BE49-F238E27FC236}">
                <a16:creationId xmlns:a16="http://schemas.microsoft.com/office/drawing/2014/main" id="{5AE9FE8F-9511-4A8C-BF98-774634155E2D}"/>
              </a:ext>
            </a:extLst>
          </p:cNvPr>
          <p:cNvGraphicFramePr>
            <a:graphicFrameLocks noGrp="1"/>
          </p:cNvGraphicFramePr>
          <p:nvPr/>
        </p:nvGraphicFramePr>
        <p:xfrm>
          <a:off x="1162050" y="2654300"/>
          <a:ext cx="7486650" cy="1189038"/>
        </p:xfrm>
        <a:graphic>
          <a:graphicData uri="http://schemas.openxmlformats.org/drawingml/2006/table">
            <a:tbl>
              <a:tblPr/>
              <a:tblGrid>
                <a:gridCol w="321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Symbol"/>
                        </a:rPr>
                        <a:t>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110.16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71.40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150.74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88">
            <a:extLst>
              <a:ext uri="{FF2B5EF4-FFF2-40B4-BE49-F238E27FC236}">
                <a16:creationId xmlns:a16="http://schemas.microsoft.com/office/drawing/2014/main" id="{957FE8E8-7C6A-4818-8E7E-4E07B8506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295" y="3051175"/>
          <a:ext cx="28543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1" imgW="1765080" imgH="253800" progId="Equation.DSMT4">
                  <p:embed/>
                </p:oleObj>
              </mc:Choice>
              <mc:Fallback>
                <p:oleObj name="Equation" r:id="rId11" imgW="1765080" imgH="253800" progId="Equation.DSMT4">
                  <p:embed/>
                  <p:pic>
                    <p:nvPicPr>
                      <p:cNvPr id="18" name="Object 88">
                        <a:extLst>
                          <a:ext uri="{FF2B5EF4-FFF2-40B4-BE49-F238E27FC236}">
                            <a16:creationId xmlns:a16="http://schemas.microsoft.com/office/drawing/2014/main" id="{957FE8E8-7C6A-4818-8E7E-4E07B8506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295" y="3051175"/>
                        <a:ext cx="28543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9">
            <a:extLst>
              <a:ext uri="{FF2B5EF4-FFF2-40B4-BE49-F238E27FC236}">
                <a16:creationId xmlns:a16="http://schemas.microsoft.com/office/drawing/2014/main" id="{00E7CCFA-1CFD-4E07-9179-AD58F5398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345" y="3432175"/>
          <a:ext cx="280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13" imgW="1739880" imgH="253800" progId="Equation.DSMT4">
                  <p:embed/>
                </p:oleObj>
              </mc:Choice>
              <mc:Fallback>
                <p:oleObj name="Equation" r:id="rId13" imgW="1739880" imgH="253800" progId="Equation.DSMT4">
                  <p:embed/>
                  <p:pic>
                    <p:nvPicPr>
                      <p:cNvPr id="19" name="Object 89">
                        <a:extLst>
                          <a:ext uri="{FF2B5EF4-FFF2-40B4-BE49-F238E27FC236}">
                            <a16:creationId xmlns:a16="http://schemas.microsoft.com/office/drawing/2014/main" id="{00E7CCFA-1CFD-4E07-9179-AD58F5398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345" y="3432175"/>
                        <a:ext cx="280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5A33A49A-053F-4999-B4F1-6079A77F06DA}"/>
              </a:ext>
            </a:extLst>
          </p:cNvPr>
          <p:cNvGrpSpPr/>
          <p:nvPr/>
        </p:nvGrpSpPr>
        <p:grpSpPr>
          <a:xfrm>
            <a:off x="438150" y="476250"/>
            <a:ext cx="8267700" cy="2251075"/>
            <a:chOff x="438150" y="476250"/>
            <a:chExt cx="8267700" cy="2251075"/>
          </a:xfrm>
        </p:grpSpPr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C0A9CDCF-04EA-4458-9F49-17BBE5D72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476250"/>
              <a:ext cx="8248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用丁烯脱氢制丁二烯的反应为</a:t>
              </a:r>
              <a:endParaRPr kumimoji="1" lang="zh-CN" altLang="en-US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2" name="Object 4">
              <a:extLst>
                <a:ext uri="{FF2B5EF4-FFF2-40B4-BE49-F238E27FC236}">
                  <a16:creationId xmlns:a16="http://schemas.microsoft.com/office/drawing/2014/main" id="{5F36AA83-C60B-479E-BF30-084FD4694E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6675" y="820738"/>
            <a:ext cx="65325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6" name="Equation" r:id="rId15" imgW="3149280" imgH="253800" progId="Equation.DSMT4">
                    <p:embed/>
                  </p:oleObj>
                </mc:Choice>
                <mc:Fallback>
                  <p:oleObj name="Equation" r:id="rId15" imgW="3149280" imgH="253800" progId="Equation.DSMT4">
                    <p:embed/>
                    <p:pic>
                      <p:nvPicPr>
                        <p:cNvPr id="22" name="Object 4">
                          <a:extLst>
                            <a:ext uri="{FF2B5EF4-FFF2-40B4-BE49-F238E27FC236}">
                              <a16:creationId xmlns:a16="http://schemas.microsoft.com/office/drawing/2014/main" id="{5F36AA83-C60B-479E-BF30-084FD4694E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675" y="820738"/>
                          <a:ext cx="65325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组合 15">
              <a:extLst>
                <a:ext uri="{FF2B5EF4-FFF2-40B4-BE49-F238E27FC236}">
                  <a16:creationId xmlns:a16="http://schemas.microsoft.com/office/drawing/2014/main" id="{C5335821-5AC2-4963-82CC-148ACA87E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1157288"/>
              <a:ext cx="8248650" cy="1570037"/>
              <a:chOff x="457200" y="1238250"/>
              <a:chExt cx="8248650" cy="1569660"/>
            </a:xfrm>
          </p:grpSpPr>
          <p:sp>
            <p:nvSpPr>
              <p:cNvPr id="24" name="Text Box 46">
                <a:extLst>
                  <a:ext uri="{FF2B5EF4-FFF2-40B4-BE49-F238E27FC236}">
                    <a16:creationId xmlns:a16="http://schemas.microsoft.com/office/drawing/2014/main" id="{5CCEA56B-1925-4678-AF45-00C1C5D40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238250"/>
                <a:ext cx="824865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为了增加丁烯的转化率，加入惰性气体水蒸汽，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C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8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与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的物质的量之比为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 : 15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。操作压力为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202.7kPa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。问在什么温度下，丁烯的平衡转化率可达到</a:t>
                </a:r>
                <a:r>
                  <a:rPr kumimoji="1" lang="en-US" altLang="zh-CN" sz="24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40%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。假设该反应的          不随温度而变，气体服从理想气体状态方程。已知：</a:t>
                </a:r>
              </a:p>
            </p:txBody>
          </p:sp>
          <p:graphicFrame>
            <p:nvGraphicFramePr>
              <p:cNvPr id="25" name="Object 14">
                <a:extLst>
                  <a:ext uri="{FF2B5EF4-FFF2-40B4-BE49-F238E27FC236}">
                    <a16:creationId xmlns:a16="http://schemas.microsoft.com/office/drawing/2014/main" id="{8447FC42-866E-465B-A5A9-EA1A6DFED2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0826" y="1984729"/>
              <a:ext cx="821698" cy="469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77" name="Equation" r:id="rId17" imgW="419040" imgH="241200" progId="Equation.DSMT4">
                      <p:embed/>
                    </p:oleObj>
                  </mc:Choice>
                  <mc:Fallback>
                    <p:oleObj name="Equation" r:id="rId17" imgW="419040" imgH="241200" progId="Equation.DSMT4">
                      <p:embed/>
                      <p:pic>
                        <p:nvPicPr>
                          <p:cNvPr id="25" name="Object 14">
                            <a:extLst>
                              <a:ext uri="{FF2B5EF4-FFF2-40B4-BE49-F238E27FC236}">
                                <a16:creationId xmlns:a16="http://schemas.microsoft.com/office/drawing/2014/main" id="{8447FC42-866E-465B-A5A9-EA1A6DFED2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0826" y="1984729"/>
                            <a:ext cx="821698" cy="469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1934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H="1">
            <a:off x="2490079" y="3027138"/>
            <a:ext cx="0" cy="966636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5733273" y="1700862"/>
            <a:ext cx="2655885" cy="1316121"/>
            <a:chOff x="3414" y="745"/>
            <a:chExt cx="1824" cy="920"/>
          </a:xfrm>
        </p:grpSpPr>
        <p:sp>
          <p:nvSpPr>
            <p:cNvPr id="19477" name="Rectangle 6"/>
            <p:cNvSpPr>
              <a:spLocks noChangeArrowheads="1"/>
            </p:cNvSpPr>
            <p:nvPr/>
          </p:nvSpPr>
          <p:spPr bwMode="auto">
            <a:xfrm>
              <a:off x="3414" y="745"/>
              <a:ext cx="1824" cy="9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1015" name="Text Box 7"/>
            <p:cNvSpPr txBox="1">
              <a:spLocks noChangeArrowheads="1"/>
            </p:cNvSpPr>
            <p:nvPr/>
          </p:nvSpPr>
          <p:spPr bwMode="auto">
            <a:xfrm>
              <a:off x="3506" y="820"/>
              <a:ext cx="1604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118800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kumimoji="1"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 + R</a:t>
              </a:r>
              <a:endParaRPr kumimoji="1" lang="en-US" altLang="zh-CN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kumimoji="1" lang="en-US" altLang="zh-CN" b="0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endPara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9461" name="Line 8"/>
          <p:cNvSpPr>
            <a:spLocks noChangeShapeType="1"/>
          </p:cNvSpPr>
          <p:nvPr/>
        </p:nvSpPr>
        <p:spPr bwMode="auto">
          <a:xfrm>
            <a:off x="3859436" y="2362759"/>
            <a:ext cx="1872294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2" name="Group 9"/>
          <p:cNvGrpSpPr>
            <a:grpSpLocks/>
          </p:cNvGrpSpPr>
          <p:nvPr/>
        </p:nvGrpSpPr>
        <p:grpSpPr bwMode="auto">
          <a:xfrm>
            <a:off x="1200150" y="1700862"/>
            <a:ext cx="2655888" cy="1316121"/>
            <a:chOff x="648" y="841"/>
            <a:chExt cx="1824" cy="920"/>
          </a:xfrm>
        </p:grpSpPr>
        <p:sp>
          <p:nvSpPr>
            <p:cNvPr id="19475" name="Rectangle 10"/>
            <p:cNvSpPr>
              <a:spLocks noChangeArrowheads="1"/>
            </p:cNvSpPr>
            <p:nvPr/>
          </p:nvSpPr>
          <p:spPr bwMode="auto">
            <a:xfrm>
              <a:off x="648" y="841"/>
              <a:ext cx="1824" cy="9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1019" name="Text Box 11"/>
            <p:cNvSpPr txBox="1">
              <a:spLocks noChangeArrowheads="1"/>
            </p:cNvSpPr>
            <p:nvPr/>
          </p:nvSpPr>
          <p:spPr bwMode="auto">
            <a:xfrm>
              <a:off x="746" y="916"/>
              <a:ext cx="1604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118800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kumimoji="1"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+ D</a:t>
              </a:r>
              <a:endParaRPr kumimoji="1" lang="en-US" altLang="zh-CN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kumimoji="1" lang="en-US" altLang="zh-CN" b="0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endPara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9463" name="Group 12"/>
          <p:cNvGrpSpPr>
            <a:grpSpLocks/>
          </p:cNvGrpSpPr>
          <p:nvPr/>
        </p:nvGrpSpPr>
        <p:grpSpPr bwMode="auto">
          <a:xfrm>
            <a:off x="1200097" y="3993291"/>
            <a:ext cx="2655885" cy="1316120"/>
            <a:chOff x="1968" y="2542"/>
            <a:chExt cx="1824" cy="920"/>
          </a:xfrm>
        </p:grpSpPr>
        <p:sp>
          <p:nvSpPr>
            <p:cNvPr id="19473" name="Rectangle 13"/>
            <p:cNvSpPr>
              <a:spLocks noChangeArrowheads="1"/>
            </p:cNvSpPr>
            <p:nvPr/>
          </p:nvSpPr>
          <p:spPr bwMode="auto">
            <a:xfrm>
              <a:off x="1968" y="2542"/>
              <a:ext cx="1824" cy="9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2094" y="2644"/>
              <a:ext cx="1604" cy="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118800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kumimoji="1"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+ D</a:t>
              </a:r>
              <a:endParaRPr kumimoji="1" lang="en-US" altLang="zh-CN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kumimoji="1" lang="en-US" altLang="zh-CN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298K</a:t>
              </a:r>
            </a:p>
          </p:txBody>
        </p:sp>
      </p:grpSp>
      <p:grpSp>
        <p:nvGrpSpPr>
          <p:cNvPr id="19464" name="Group 15"/>
          <p:cNvGrpSpPr>
            <a:grpSpLocks/>
          </p:cNvGrpSpPr>
          <p:nvPr/>
        </p:nvGrpSpPr>
        <p:grpSpPr bwMode="auto">
          <a:xfrm>
            <a:off x="5788588" y="3981120"/>
            <a:ext cx="2655880" cy="1316122"/>
            <a:chOff x="2084" y="2541"/>
            <a:chExt cx="1824" cy="920"/>
          </a:xfrm>
        </p:grpSpPr>
        <p:sp>
          <p:nvSpPr>
            <p:cNvPr id="19471" name="Rectangle 16"/>
            <p:cNvSpPr>
              <a:spLocks noChangeArrowheads="1"/>
            </p:cNvSpPr>
            <p:nvPr/>
          </p:nvSpPr>
          <p:spPr bwMode="auto">
            <a:xfrm>
              <a:off x="2084" y="2541"/>
              <a:ext cx="1824" cy="9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1025" name="Text Box 17"/>
            <p:cNvSpPr txBox="1">
              <a:spLocks noChangeArrowheads="1"/>
            </p:cNvSpPr>
            <p:nvPr/>
          </p:nvSpPr>
          <p:spPr bwMode="auto">
            <a:xfrm>
              <a:off x="2192" y="2644"/>
              <a:ext cx="1604" cy="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118800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kumimoji="1"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 + R</a:t>
              </a:r>
              <a:endParaRPr kumimoji="1" lang="en-US" altLang="zh-CN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kumimoji="1" lang="en-US" altLang="zh-CN" b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298K</a:t>
              </a:r>
            </a:p>
          </p:txBody>
        </p:sp>
      </p:grpSp>
      <p:sp>
        <p:nvSpPr>
          <p:cNvPr id="19465" name="Line 19"/>
          <p:cNvSpPr>
            <a:spLocks noChangeShapeType="1"/>
          </p:cNvSpPr>
          <p:nvPr/>
        </p:nvSpPr>
        <p:spPr bwMode="auto">
          <a:xfrm>
            <a:off x="3862748" y="4690509"/>
            <a:ext cx="1912756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6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055488"/>
              </p:ext>
            </p:extLst>
          </p:nvPr>
        </p:nvGraphicFramePr>
        <p:xfrm>
          <a:off x="2509783" y="3226022"/>
          <a:ext cx="701387" cy="54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91960" imgH="228600" progId="Equation.DSMT4">
                  <p:embed/>
                </p:oleObj>
              </mc:Choice>
              <mc:Fallback>
                <p:oleObj name="Equation" r:id="rId3" imgW="291960" imgH="228600" progId="Equation.DSMT4">
                  <p:embed/>
                  <p:pic>
                    <p:nvPicPr>
                      <p:cNvPr id="19467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83" y="3226022"/>
                        <a:ext cx="701387" cy="54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03201"/>
              </p:ext>
            </p:extLst>
          </p:nvPr>
        </p:nvGraphicFramePr>
        <p:xfrm>
          <a:off x="6385951" y="3269741"/>
          <a:ext cx="738610" cy="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04560" imgH="228600" progId="Equation.DSMT4">
                  <p:embed/>
                </p:oleObj>
              </mc:Choice>
              <mc:Fallback>
                <p:oleObj name="Equation" r:id="rId5" imgW="304560" imgH="228600" progId="Equation.DSMT4">
                  <p:embed/>
                  <p:pic>
                    <p:nvPicPr>
                      <p:cNvPr id="1946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951" y="3269741"/>
                        <a:ext cx="738610" cy="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013613"/>
              </p:ext>
            </p:extLst>
          </p:nvPr>
        </p:nvGraphicFramePr>
        <p:xfrm>
          <a:off x="3898670" y="4150815"/>
          <a:ext cx="1901405" cy="50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1946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670" y="4150815"/>
                        <a:ext cx="1901405" cy="508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428608"/>
              </p:ext>
            </p:extLst>
          </p:nvPr>
        </p:nvGraphicFramePr>
        <p:xfrm>
          <a:off x="4108257" y="1864853"/>
          <a:ext cx="1353136" cy="51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634680" imgH="241200" progId="Equation.DSMT4">
                  <p:embed/>
                </p:oleObj>
              </mc:Choice>
              <mc:Fallback>
                <p:oleObj name="Equation" r:id="rId9" imgW="634680" imgH="241200" progId="Equation.DSMT4">
                  <p:embed/>
                  <p:pic>
                    <p:nvPicPr>
                      <p:cNvPr id="1947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257" y="1864853"/>
                        <a:ext cx="1353136" cy="51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">
            <a:extLst>
              <a:ext uri="{FF2B5EF4-FFF2-40B4-BE49-F238E27FC236}">
                <a16:creationId xmlns:a16="http://schemas.microsoft.com/office/drawing/2014/main" id="{8B40CFE3-C59D-4A36-B4D1-AA7407288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21" y="681226"/>
            <a:ext cx="81276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设计过程计算其它温度的性质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E32ACBDA-7274-4D29-B13E-3D12BF7D1B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0471" y="3016380"/>
            <a:ext cx="0" cy="966636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681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942046"/>
              </p:ext>
            </p:extLst>
          </p:nvPr>
        </p:nvGraphicFramePr>
        <p:xfrm>
          <a:off x="3571460" y="581116"/>
          <a:ext cx="3451606" cy="955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11280" imgH="419040" progId="Equation.DSMT4">
                  <p:embed/>
                </p:oleObj>
              </mc:Choice>
              <mc:Fallback>
                <p:oleObj name="Equation" r:id="rId3" imgW="1511280" imgH="419040" progId="Equation.DSMT4">
                  <p:embed/>
                  <p:pic>
                    <p:nvPicPr>
                      <p:cNvPr id="2048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460" y="581116"/>
                        <a:ext cx="3451606" cy="955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70931B-EBB4-4D69-B14A-9D4E4548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079" y="797317"/>
            <a:ext cx="2813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范特霍夫方程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646F9A-2561-4673-9F7A-6B2BF401DBDB}"/>
              </a:ext>
            </a:extLst>
          </p:cNvPr>
          <p:cNvGrpSpPr/>
          <p:nvPr/>
        </p:nvGrpSpPr>
        <p:grpSpPr>
          <a:xfrm>
            <a:off x="629078" y="3335642"/>
            <a:ext cx="8138403" cy="554049"/>
            <a:chOff x="629078" y="1719488"/>
            <a:chExt cx="8138403" cy="554049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C0E53474-843E-4A87-B8C0-E921FBF37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078" y="1719488"/>
              <a:ext cx="81384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若           与温度无关，则          也与温度无关。</a:t>
              </a:r>
            </a:p>
          </p:txBody>
        </p:sp>
        <p:graphicFrame>
          <p:nvGraphicFramePr>
            <p:cNvPr id="5" name="对象 2">
              <a:extLst>
                <a:ext uri="{FF2B5EF4-FFF2-40B4-BE49-F238E27FC236}">
                  <a16:creationId xmlns:a16="http://schemas.microsoft.com/office/drawing/2014/main" id="{211BA36C-2065-4395-A0EF-29F29D3F2A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2118247"/>
                </p:ext>
              </p:extLst>
            </p:nvPr>
          </p:nvGraphicFramePr>
          <p:xfrm>
            <a:off x="1140125" y="1729394"/>
            <a:ext cx="946277" cy="544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419040" imgH="241200" progId="Equation.DSMT4">
                    <p:embed/>
                  </p:oleObj>
                </mc:Choice>
                <mc:Fallback>
                  <p:oleObj name="Equation" r:id="rId5" imgW="419040" imgH="241200" progId="Equation.DSMT4">
                    <p:embed/>
                    <p:pic>
                      <p:nvPicPr>
                        <p:cNvPr id="5" name="对象 2">
                          <a:extLst>
                            <a:ext uri="{FF2B5EF4-FFF2-40B4-BE49-F238E27FC236}">
                              <a16:creationId xmlns:a16="http://schemas.microsoft.com/office/drawing/2014/main" id="{211BA36C-2065-4395-A0EF-29F29D3F2A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125" y="1729394"/>
                          <a:ext cx="946277" cy="544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2">
              <a:extLst>
                <a:ext uri="{FF2B5EF4-FFF2-40B4-BE49-F238E27FC236}">
                  <a16:creationId xmlns:a16="http://schemas.microsoft.com/office/drawing/2014/main" id="{7014CBF0-4FAE-4448-9386-CBF53E5D71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6565425"/>
                </p:ext>
              </p:extLst>
            </p:nvPr>
          </p:nvGraphicFramePr>
          <p:xfrm>
            <a:off x="4614863" y="1728788"/>
            <a:ext cx="860425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380880" imgH="241200" progId="Equation.DSMT4">
                    <p:embed/>
                  </p:oleObj>
                </mc:Choice>
                <mc:Fallback>
                  <p:oleObj name="Equation" r:id="rId7" imgW="380880" imgH="241200" progId="Equation.DSMT4">
                    <p:embed/>
                    <p:pic>
                      <p:nvPicPr>
                        <p:cNvPr id="6" name="对象 2">
                          <a:extLst>
                            <a:ext uri="{FF2B5EF4-FFF2-40B4-BE49-F238E27FC236}">
                              <a16:creationId xmlns:a16="http://schemas.microsoft.com/office/drawing/2014/main" id="{7014CBF0-4FAE-4448-9386-CBF53E5D71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4863" y="1728788"/>
                          <a:ext cx="860425" cy="544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F3D50F35-8C3A-4F87-A8FF-7D41CAE3E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23738"/>
              </p:ext>
            </p:extLst>
          </p:nvPr>
        </p:nvGraphicFramePr>
        <p:xfrm>
          <a:off x="776006" y="3922211"/>
          <a:ext cx="7991475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3911400" imgH="939600" progId="Equation.DSMT4">
                  <p:embed/>
                </p:oleObj>
              </mc:Choice>
              <mc:Fallback>
                <p:oleObj name="Equation" r:id="rId9" imgW="3911400" imgH="939600" progId="Equation.DSMT4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F3D50F35-8C3A-4F87-A8FF-7D41CAE3E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006" y="3922211"/>
                        <a:ext cx="7991475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">
            <a:extLst>
              <a:ext uri="{FF2B5EF4-FFF2-40B4-BE49-F238E27FC236}">
                <a16:creationId xmlns:a16="http://schemas.microsoft.com/office/drawing/2014/main" id="{B23E6C42-C7DE-44C9-AD75-3B82A8892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47194"/>
              </p:ext>
            </p:extLst>
          </p:nvPr>
        </p:nvGraphicFramePr>
        <p:xfrm>
          <a:off x="1409066" y="5905190"/>
          <a:ext cx="6145958" cy="55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2666880" imgH="241200" progId="Equation.DSMT4">
                  <p:embed/>
                </p:oleObj>
              </mc:Choice>
              <mc:Fallback>
                <p:oleObj name="Equation" r:id="rId11" imgW="2666880" imgH="241200" progId="Equation.DSMT4">
                  <p:embed/>
                  <p:pic>
                    <p:nvPicPr>
                      <p:cNvPr id="9" name="对象 1">
                        <a:extLst>
                          <a:ext uri="{FF2B5EF4-FFF2-40B4-BE49-F238E27FC236}">
                            <a16:creationId xmlns:a16="http://schemas.microsoft.com/office/drawing/2014/main" id="{B23E6C42-C7DE-44C9-AD75-3B82A8892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066" y="5905190"/>
                        <a:ext cx="6145958" cy="554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">
            <a:extLst>
              <a:ext uri="{FF2B5EF4-FFF2-40B4-BE49-F238E27FC236}">
                <a16:creationId xmlns:a16="http://schemas.microsoft.com/office/drawing/2014/main" id="{46D68D18-8886-4275-81C0-7B0E98AFF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35963"/>
              </p:ext>
            </p:extLst>
          </p:nvPr>
        </p:nvGraphicFramePr>
        <p:xfrm>
          <a:off x="1904351" y="2191404"/>
          <a:ext cx="4474684" cy="111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1942920" imgH="482400" progId="Equation.DSMT4">
                  <p:embed/>
                </p:oleObj>
              </mc:Choice>
              <mc:Fallback>
                <p:oleObj name="Equation" r:id="rId13" imgW="1942920" imgH="482400" progId="Equation.DSMT4">
                  <p:embed/>
                  <p:pic>
                    <p:nvPicPr>
                      <p:cNvPr id="10" name="对象 2">
                        <a:extLst>
                          <a:ext uri="{FF2B5EF4-FFF2-40B4-BE49-F238E27FC236}">
                            <a16:creationId xmlns:a16="http://schemas.microsoft.com/office/drawing/2014/main" id="{46D68D18-8886-4275-81C0-7B0E98AFF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351" y="2191404"/>
                        <a:ext cx="4474684" cy="111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76DB2932-8247-4A22-BA8F-B73B6D46CC21}"/>
              </a:ext>
            </a:extLst>
          </p:cNvPr>
          <p:cNvGrpSpPr/>
          <p:nvPr/>
        </p:nvGrpSpPr>
        <p:grpSpPr>
          <a:xfrm>
            <a:off x="629077" y="1692597"/>
            <a:ext cx="8138403" cy="554049"/>
            <a:chOff x="629078" y="1719488"/>
            <a:chExt cx="8138403" cy="554049"/>
          </a:xfrm>
        </p:grpSpPr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3D66EE8B-582B-4F24-9997-5DD77BBB0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078" y="1719488"/>
              <a:ext cx="81384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若           与温度无关，则</a:t>
              </a:r>
            </a:p>
          </p:txBody>
        </p:sp>
        <p:graphicFrame>
          <p:nvGraphicFramePr>
            <p:cNvPr id="14" name="对象 2">
              <a:extLst>
                <a:ext uri="{FF2B5EF4-FFF2-40B4-BE49-F238E27FC236}">
                  <a16:creationId xmlns:a16="http://schemas.microsoft.com/office/drawing/2014/main" id="{CEB95F8E-2AE4-4FA1-8771-2C2796611A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566329"/>
                </p:ext>
              </p:extLst>
            </p:nvPr>
          </p:nvGraphicFramePr>
          <p:xfrm>
            <a:off x="1140125" y="1729394"/>
            <a:ext cx="946277" cy="544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15" imgW="419040" imgH="241200" progId="Equation.DSMT4">
                    <p:embed/>
                  </p:oleObj>
                </mc:Choice>
                <mc:Fallback>
                  <p:oleObj name="Equation" r:id="rId15" imgW="419040" imgH="241200" progId="Equation.DSMT4">
                    <p:embed/>
                    <p:pic>
                      <p:nvPicPr>
                        <p:cNvPr id="14" name="对象 2">
                          <a:extLst>
                            <a:ext uri="{FF2B5EF4-FFF2-40B4-BE49-F238E27FC236}">
                              <a16:creationId xmlns:a16="http://schemas.microsoft.com/office/drawing/2014/main" id="{CEB95F8E-2AE4-4FA1-8771-2C2796611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125" y="1729394"/>
                          <a:ext cx="946277" cy="544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7496295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49" name="Group 8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95627"/>
              </p:ext>
            </p:extLst>
          </p:nvPr>
        </p:nvGraphicFramePr>
        <p:xfrm>
          <a:off x="682130" y="1907447"/>
          <a:ext cx="8115300" cy="200025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894205AF-BBC4-4A5D-BCB1-D8A8A36E2270}"/>
              </a:ext>
            </a:extLst>
          </p:cNvPr>
          <p:cNvGrpSpPr/>
          <p:nvPr/>
        </p:nvGrpSpPr>
        <p:grpSpPr>
          <a:xfrm>
            <a:off x="495300" y="510764"/>
            <a:ext cx="8153400" cy="1387836"/>
            <a:chOff x="495300" y="510764"/>
            <a:chExt cx="8153400" cy="1387836"/>
          </a:xfrm>
        </p:grpSpPr>
        <p:sp>
          <p:nvSpPr>
            <p:cNvPr id="7190" name="Text Box 2"/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53400" cy="11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1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试用          及      计算         时反应</a:t>
              </a: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                                        的      和       。 </a:t>
              </a:r>
            </a:p>
          </p:txBody>
        </p:sp>
        <p:graphicFrame>
          <p:nvGraphicFramePr>
            <p:cNvPr id="719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9054899"/>
                </p:ext>
              </p:extLst>
            </p:nvPr>
          </p:nvGraphicFramePr>
          <p:xfrm>
            <a:off x="2172661" y="510764"/>
            <a:ext cx="1001087" cy="558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431640" imgH="241200" progId="Equation.DSMT4">
                    <p:embed/>
                  </p:oleObj>
                </mc:Choice>
                <mc:Fallback>
                  <p:oleObj name="Equation" r:id="rId3" imgW="431640" imgH="241200" progId="Equation.DSMT4">
                    <p:embed/>
                    <p:pic>
                      <p:nvPicPr>
                        <p:cNvPr id="719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661" y="510764"/>
                          <a:ext cx="1001087" cy="5589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2666297"/>
                </p:ext>
              </p:extLst>
            </p:nvPr>
          </p:nvGraphicFramePr>
          <p:xfrm>
            <a:off x="3444594" y="512253"/>
            <a:ext cx="584471" cy="58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241200" imgH="241200" progId="Equation.DSMT4">
                    <p:embed/>
                  </p:oleObj>
                </mc:Choice>
                <mc:Fallback>
                  <p:oleObj name="Equation" r:id="rId5" imgW="241200" imgH="241200" progId="Equation.DSMT4">
                    <p:embed/>
                    <p:pic>
                      <p:nvPicPr>
                        <p:cNvPr id="719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594" y="512253"/>
                          <a:ext cx="584471" cy="582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7961425"/>
                </p:ext>
              </p:extLst>
            </p:nvPr>
          </p:nvGraphicFramePr>
          <p:xfrm>
            <a:off x="4678795" y="533663"/>
            <a:ext cx="837233" cy="456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368280" imgH="203040" progId="Equation.DSMT4">
                    <p:embed/>
                  </p:oleObj>
                </mc:Choice>
                <mc:Fallback>
                  <p:oleObj name="Equation" r:id="rId7" imgW="368280" imgH="203040" progId="Equation.DSMT4">
                    <p:embed/>
                    <p:pic>
                      <p:nvPicPr>
                        <p:cNvPr id="719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795" y="533663"/>
                          <a:ext cx="837233" cy="456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566582"/>
                </p:ext>
              </p:extLst>
            </p:nvPr>
          </p:nvGraphicFramePr>
          <p:xfrm>
            <a:off x="589379" y="992456"/>
            <a:ext cx="4136369" cy="906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1777680" imgH="393480" progId="Equation.DSMT4">
                    <p:embed/>
                  </p:oleObj>
                </mc:Choice>
                <mc:Fallback>
                  <p:oleObj name="Equation" r:id="rId9" imgW="1777680" imgH="393480" progId="Equation.DSMT4">
                    <p:embed/>
                    <p:pic>
                      <p:nvPicPr>
                        <p:cNvPr id="719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379" y="992456"/>
                          <a:ext cx="4136369" cy="906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5118887"/>
                </p:ext>
              </p:extLst>
            </p:nvPr>
          </p:nvGraphicFramePr>
          <p:xfrm>
            <a:off x="5012106" y="1162234"/>
            <a:ext cx="613570" cy="440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1" imgW="266400" imgH="190440" progId="Equation.DSMT4">
                    <p:embed/>
                  </p:oleObj>
                </mc:Choice>
                <mc:Fallback>
                  <p:oleObj name="Equation" r:id="rId11" imgW="266400" imgH="190440" progId="Equation.DSMT4">
                    <p:embed/>
                    <p:pic>
                      <p:nvPicPr>
                        <p:cNvPr id="71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106" y="1162234"/>
                          <a:ext cx="613570" cy="440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284462"/>
                </p:ext>
              </p:extLst>
            </p:nvPr>
          </p:nvGraphicFramePr>
          <p:xfrm>
            <a:off x="5957478" y="1190458"/>
            <a:ext cx="520122" cy="551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3" imgW="228600" imgH="241200" progId="Equation.DSMT4">
                    <p:embed/>
                  </p:oleObj>
                </mc:Choice>
                <mc:Fallback>
                  <p:oleObj name="Equation" r:id="rId13" imgW="228600" imgH="241200" progId="Equation.DSMT4">
                    <p:embed/>
                    <p:pic>
                      <p:nvPicPr>
                        <p:cNvPr id="719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7478" y="1190458"/>
                          <a:ext cx="520122" cy="551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9D6804-EF05-45E5-8354-4B7312D75945}"/>
              </a:ext>
            </a:extLst>
          </p:cNvPr>
          <p:cNvGrpSpPr/>
          <p:nvPr/>
        </p:nvGrpSpPr>
        <p:grpSpPr>
          <a:xfrm>
            <a:off x="700030" y="2026510"/>
            <a:ext cx="7992352" cy="1826324"/>
            <a:chOff x="532250" y="1833563"/>
            <a:chExt cx="7992352" cy="1826324"/>
          </a:xfrm>
        </p:grpSpPr>
        <p:graphicFrame>
          <p:nvGraphicFramePr>
            <p:cNvPr id="719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534961"/>
                </p:ext>
              </p:extLst>
            </p:nvPr>
          </p:nvGraphicFramePr>
          <p:xfrm>
            <a:off x="550586" y="2454290"/>
            <a:ext cx="350678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15" imgW="1726920" imgH="253800" progId="Equation.DSMT4">
                    <p:embed/>
                  </p:oleObj>
                </mc:Choice>
                <mc:Fallback>
                  <p:oleObj name="Equation" r:id="rId15" imgW="1726920" imgH="253800" progId="Equation.DSMT4">
                    <p:embed/>
                    <p:pic>
                      <p:nvPicPr>
                        <p:cNvPr id="719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86" y="2454290"/>
                          <a:ext cx="350678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737233"/>
                </p:ext>
              </p:extLst>
            </p:nvPr>
          </p:nvGraphicFramePr>
          <p:xfrm>
            <a:off x="7391674" y="2509512"/>
            <a:ext cx="1132928" cy="37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17" imgW="545760" imgH="177480" progId="Equation.DSMT4">
                    <p:embed/>
                  </p:oleObj>
                </mc:Choice>
                <mc:Fallback>
                  <p:oleObj name="Equation" r:id="rId17" imgW="545760" imgH="177480" progId="Equation.DSMT4">
                    <p:embed/>
                    <p:pic>
                      <p:nvPicPr>
                        <p:cNvPr id="719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674" y="2509512"/>
                          <a:ext cx="1132928" cy="37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600746"/>
                </p:ext>
              </p:extLst>
            </p:nvPr>
          </p:nvGraphicFramePr>
          <p:xfrm>
            <a:off x="4379680" y="3190453"/>
            <a:ext cx="9874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19" imgW="469800" imgH="177480" progId="Equation.DSMT4">
                    <p:embed/>
                  </p:oleObj>
                </mc:Choice>
                <mc:Fallback>
                  <p:oleObj name="Equation" r:id="rId19" imgW="469800" imgH="177480" progId="Equation.DSMT4">
                    <p:embed/>
                    <p:pic>
                      <p:nvPicPr>
                        <p:cNvPr id="719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680" y="3190453"/>
                          <a:ext cx="9874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415083"/>
                </p:ext>
              </p:extLst>
            </p:nvPr>
          </p:nvGraphicFramePr>
          <p:xfrm>
            <a:off x="5921543" y="3180061"/>
            <a:ext cx="1110914" cy="364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21" imgW="545760" imgH="177480" progId="Equation.DSMT4">
                    <p:embed/>
                  </p:oleObj>
                </mc:Choice>
                <mc:Fallback>
                  <p:oleObj name="Equation" r:id="rId21" imgW="545760" imgH="177480" progId="Equation.DSMT4">
                    <p:embed/>
                    <p:pic>
                      <p:nvPicPr>
                        <p:cNvPr id="720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543" y="3180061"/>
                          <a:ext cx="1110914" cy="364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8031518"/>
                </p:ext>
              </p:extLst>
            </p:nvPr>
          </p:nvGraphicFramePr>
          <p:xfrm>
            <a:off x="7548330" y="3167092"/>
            <a:ext cx="9493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23" imgW="469800" imgH="177480" progId="Equation.DSMT4">
                    <p:embed/>
                  </p:oleObj>
                </mc:Choice>
                <mc:Fallback>
                  <p:oleObj name="Equation" r:id="rId23" imgW="469800" imgH="177480" progId="Equation.DSMT4">
                    <p:embed/>
                    <p:pic>
                      <p:nvPicPr>
                        <p:cNvPr id="720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8330" y="3167092"/>
                          <a:ext cx="949325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6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8017132"/>
                </p:ext>
              </p:extLst>
            </p:nvPr>
          </p:nvGraphicFramePr>
          <p:xfrm>
            <a:off x="4511675" y="1833563"/>
            <a:ext cx="592138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25" imgW="291960" imgH="228600" progId="Equation.DSMT4">
                    <p:embed/>
                  </p:oleObj>
                </mc:Choice>
                <mc:Fallback>
                  <p:oleObj name="Equation" r:id="rId25" imgW="291960" imgH="228600" progId="Equation.DSMT4">
                    <p:embed/>
                    <p:pic>
                      <p:nvPicPr>
                        <p:cNvPr id="7202" name="Object 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675" y="1833563"/>
                          <a:ext cx="592138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6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8629483"/>
                </p:ext>
              </p:extLst>
            </p:nvPr>
          </p:nvGraphicFramePr>
          <p:xfrm>
            <a:off x="4213225" y="2513712"/>
            <a:ext cx="12652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27" imgW="622080" imgH="177480" progId="Equation.DSMT4">
                    <p:embed/>
                  </p:oleObj>
                </mc:Choice>
                <mc:Fallback>
                  <p:oleObj name="Equation" r:id="rId27" imgW="622080" imgH="177480" progId="Equation.DSMT4">
                    <p:embed/>
                    <p:pic>
                      <p:nvPicPr>
                        <p:cNvPr id="7203" name="Object 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225" y="2513712"/>
                          <a:ext cx="1265238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4" name="Object 6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374158"/>
                </p:ext>
              </p:extLst>
            </p:nvPr>
          </p:nvGraphicFramePr>
          <p:xfrm>
            <a:off x="6337286" y="2511440"/>
            <a:ext cx="257175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29" imgW="126720" imgH="177480" progId="Equation.DSMT4">
                    <p:embed/>
                  </p:oleObj>
                </mc:Choice>
                <mc:Fallback>
                  <p:oleObj name="Equation" r:id="rId29" imgW="126720" imgH="177480" progId="Equation.DSMT4">
                    <p:embed/>
                    <p:pic>
                      <p:nvPicPr>
                        <p:cNvPr id="7204" name="Object 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7286" y="2511440"/>
                          <a:ext cx="257175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6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4609720"/>
                </p:ext>
              </p:extLst>
            </p:nvPr>
          </p:nvGraphicFramePr>
          <p:xfrm>
            <a:off x="532250" y="3147124"/>
            <a:ext cx="3544887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31" imgW="1777680" imgH="253800" progId="Equation.DSMT4">
                    <p:embed/>
                  </p:oleObj>
                </mc:Choice>
                <mc:Fallback>
                  <p:oleObj name="Equation" r:id="rId31" imgW="1777680" imgH="253800" progId="Equation.DSMT4">
                    <p:embed/>
                    <p:pic>
                      <p:nvPicPr>
                        <p:cNvPr id="7205" name="Object 6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50" y="3147124"/>
                          <a:ext cx="3544887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Object 6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5471413"/>
                </p:ext>
              </p:extLst>
            </p:nvPr>
          </p:nvGraphicFramePr>
          <p:xfrm>
            <a:off x="7660188" y="1866981"/>
            <a:ext cx="540337" cy="442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33" imgW="279360" imgH="228600" progId="Equation.DSMT4">
                    <p:embed/>
                  </p:oleObj>
                </mc:Choice>
                <mc:Fallback>
                  <p:oleObj name="Equation" r:id="rId33" imgW="279360" imgH="228600" progId="Equation.DSMT4">
                    <p:embed/>
                    <p:pic>
                      <p:nvPicPr>
                        <p:cNvPr id="7206" name="Object 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0188" y="1866981"/>
                          <a:ext cx="540337" cy="442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7" name="Object 6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8659141"/>
                </p:ext>
              </p:extLst>
            </p:nvPr>
          </p:nvGraphicFramePr>
          <p:xfrm>
            <a:off x="6272114" y="1856915"/>
            <a:ext cx="396140" cy="445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35" imgW="203040" imgH="228600" progId="Equation.DSMT4">
                    <p:embed/>
                  </p:oleObj>
                </mc:Choice>
                <mc:Fallback>
                  <p:oleObj name="Equation" r:id="rId35" imgW="203040" imgH="228600" progId="Equation.DSMT4">
                    <p:embed/>
                    <p:pic>
                      <p:nvPicPr>
                        <p:cNvPr id="7207" name="Object 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2114" y="1856915"/>
                          <a:ext cx="396140" cy="445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599" name="Text Box 831"/>
          <p:cNvSpPr txBox="1">
            <a:spLocks noChangeArrowheads="1"/>
          </p:cNvSpPr>
          <p:nvPr/>
        </p:nvSpPr>
        <p:spPr bwMode="auto">
          <a:xfrm>
            <a:off x="589379" y="4028143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161600" name="Object 8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46510"/>
              </p:ext>
            </p:extLst>
          </p:nvPr>
        </p:nvGraphicFramePr>
        <p:xfrm>
          <a:off x="1714225" y="4417893"/>
          <a:ext cx="6748605" cy="162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7" imgW="3327120" imgH="799920" progId="Equation.DSMT4">
                  <p:embed/>
                </p:oleObj>
              </mc:Choice>
              <mc:Fallback>
                <p:oleObj name="Equation" r:id="rId37" imgW="3327120" imgH="799920" progId="Equation.DSMT4">
                  <p:embed/>
                  <p:pic>
                    <p:nvPicPr>
                      <p:cNvPr id="161600" name="Object 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225" y="4417893"/>
                        <a:ext cx="6748605" cy="1627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5"/>
          <p:cNvSpPr txBox="1">
            <a:spLocks noChangeArrowheads="1"/>
          </p:cNvSpPr>
          <p:nvPr/>
        </p:nvSpPr>
        <p:spPr bwMode="auto">
          <a:xfrm>
            <a:off x="666750" y="3886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8195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50185"/>
              </p:ext>
            </p:extLst>
          </p:nvPr>
        </p:nvGraphicFramePr>
        <p:xfrm>
          <a:off x="657779" y="4438679"/>
          <a:ext cx="8135938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076640" imgH="990360" progId="Equation.DSMT4">
                  <p:embed/>
                </p:oleObj>
              </mc:Choice>
              <mc:Fallback>
                <p:oleObj name="Equation" r:id="rId3" imgW="4076640" imgH="990360" progId="Equation.DSMT4">
                  <p:embed/>
                  <p:pic>
                    <p:nvPicPr>
                      <p:cNvPr id="8195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79" y="4438679"/>
                        <a:ext cx="8135938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Group 881">
            <a:extLst>
              <a:ext uri="{FF2B5EF4-FFF2-40B4-BE49-F238E27FC236}">
                <a16:creationId xmlns:a16="http://schemas.microsoft.com/office/drawing/2014/main" id="{C921244B-F395-46C3-9896-6E8EFF31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94047"/>
              </p:ext>
            </p:extLst>
          </p:nvPr>
        </p:nvGraphicFramePr>
        <p:xfrm>
          <a:off x="682130" y="1907447"/>
          <a:ext cx="8115300" cy="200025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A3E10D-AECD-4724-B060-29A10F627D52}"/>
              </a:ext>
            </a:extLst>
          </p:cNvPr>
          <p:cNvGrpSpPr/>
          <p:nvPr/>
        </p:nvGrpSpPr>
        <p:grpSpPr>
          <a:xfrm>
            <a:off x="495300" y="510764"/>
            <a:ext cx="8153400" cy="1387836"/>
            <a:chOff x="495300" y="510764"/>
            <a:chExt cx="8153400" cy="1387836"/>
          </a:xfrm>
        </p:grpSpPr>
        <p:sp>
          <p:nvSpPr>
            <p:cNvPr id="26" name="Text Box 2">
              <a:extLst>
                <a:ext uri="{FF2B5EF4-FFF2-40B4-BE49-F238E27FC236}">
                  <a16:creationId xmlns:a16="http://schemas.microsoft.com/office/drawing/2014/main" id="{6D3B092A-67A5-450B-8870-F76C0388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53400" cy="11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1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试用          及      计算         时反应</a:t>
              </a: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                                        的      和       。 </a:t>
              </a:r>
            </a:p>
          </p:txBody>
        </p: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4422EAEE-DD14-467C-B1AD-AAD6BA1334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15919"/>
                </p:ext>
              </p:extLst>
            </p:nvPr>
          </p:nvGraphicFramePr>
          <p:xfrm>
            <a:off x="2172661" y="510764"/>
            <a:ext cx="1001087" cy="558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431640" imgH="241200" progId="Equation.DSMT4">
                    <p:embed/>
                  </p:oleObj>
                </mc:Choice>
                <mc:Fallback>
                  <p:oleObj name="Equation" r:id="rId5" imgW="431640" imgH="241200" progId="Equation.DSMT4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4422EAEE-DD14-467C-B1AD-AAD6BA1334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661" y="510764"/>
                          <a:ext cx="1001087" cy="5589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">
              <a:extLst>
                <a:ext uri="{FF2B5EF4-FFF2-40B4-BE49-F238E27FC236}">
                  <a16:creationId xmlns:a16="http://schemas.microsoft.com/office/drawing/2014/main" id="{BC273AE8-E8BC-41AF-B499-E341722480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824351"/>
                </p:ext>
              </p:extLst>
            </p:nvPr>
          </p:nvGraphicFramePr>
          <p:xfrm>
            <a:off x="3444594" y="512253"/>
            <a:ext cx="584471" cy="58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241200" imgH="241200" progId="Equation.DSMT4">
                    <p:embed/>
                  </p:oleObj>
                </mc:Choice>
                <mc:Fallback>
                  <p:oleObj name="Equation" r:id="rId7" imgW="241200" imgH="241200" progId="Equation.DSMT4">
                    <p:embed/>
                    <p:pic>
                      <p:nvPicPr>
                        <p:cNvPr id="28" name="Object 5">
                          <a:extLst>
                            <a:ext uri="{FF2B5EF4-FFF2-40B4-BE49-F238E27FC236}">
                              <a16:creationId xmlns:a16="http://schemas.microsoft.com/office/drawing/2014/main" id="{BC273AE8-E8BC-41AF-B499-E341722480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594" y="512253"/>
                          <a:ext cx="584471" cy="582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">
              <a:extLst>
                <a:ext uri="{FF2B5EF4-FFF2-40B4-BE49-F238E27FC236}">
                  <a16:creationId xmlns:a16="http://schemas.microsoft.com/office/drawing/2014/main" id="{D147EF24-4793-470D-BB37-EE65A928F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1824571"/>
                </p:ext>
              </p:extLst>
            </p:nvPr>
          </p:nvGraphicFramePr>
          <p:xfrm>
            <a:off x="4678795" y="533663"/>
            <a:ext cx="837233" cy="456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368280" imgH="203040" progId="Equation.DSMT4">
                    <p:embed/>
                  </p:oleObj>
                </mc:Choice>
                <mc:Fallback>
                  <p:oleObj name="Equation" r:id="rId9" imgW="368280" imgH="203040" progId="Equation.DSMT4">
                    <p:embed/>
                    <p:pic>
                      <p:nvPicPr>
                        <p:cNvPr id="29" name="Object 7">
                          <a:extLst>
                            <a:ext uri="{FF2B5EF4-FFF2-40B4-BE49-F238E27FC236}">
                              <a16:creationId xmlns:a16="http://schemas.microsoft.com/office/drawing/2014/main" id="{D147EF24-4793-470D-BB37-EE65A928F4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795" y="533663"/>
                          <a:ext cx="837233" cy="456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9">
              <a:extLst>
                <a:ext uri="{FF2B5EF4-FFF2-40B4-BE49-F238E27FC236}">
                  <a16:creationId xmlns:a16="http://schemas.microsoft.com/office/drawing/2014/main" id="{11F7AEE6-7CE5-4572-8181-29F6252379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015058"/>
                </p:ext>
              </p:extLst>
            </p:nvPr>
          </p:nvGraphicFramePr>
          <p:xfrm>
            <a:off x="589379" y="992456"/>
            <a:ext cx="4136369" cy="906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1" imgW="1777680" imgH="393480" progId="Equation.DSMT4">
                    <p:embed/>
                  </p:oleObj>
                </mc:Choice>
                <mc:Fallback>
                  <p:oleObj name="Equation" r:id="rId11" imgW="1777680" imgH="393480" progId="Equation.DSMT4">
                    <p:embed/>
                    <p:pic>
                      <p:nvPicPr>
                        <p:cNvPr id="30" name="Object 9">
                          <a:extLst>
                            <a:ext uri="{FF2B5EF4-FFF2-40B4-BE49-F238E27FC236}">
                              <a16:creationId xmlns:a16="http://schemas.microsoft.com/office/drawing/2014/main" id="{11F7AEE6-7CE5-4572-8181-29F6252379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379" y="992456"/>
                          <a:ext cx="4136369" cy="906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1">
              <a:extLst>
                <a:ext uri="{FF2B5EF4-FFF2-40B4-BE49-F238E27FC236}">
                  <a16:creationId xmlns:a16="http://schemas.microsoft.com/office/drawing/2014/main" id="{36045A55-9C83-4614-89A9-576171DA1E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2851406"/>
                </p:ext>
              </p:extLst>
            </p:nvPr>
          </p:nvGraphicFramePr>
          <p:xfrm>
            <a:off x="5012106" y="1162234"/>
            <a:ext cx="613570" cy="440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3" imgW="266400" imgH="190440" progId="Equation.DSMT4">
                    <p:embed/>
                  </p:oleObj>
                </mc:Choice>
                <mc:Fallback>
                  <p:oleObj name="Equation" r:id="rId13" imgW="266400" imgH="190440" progId="Equation.DSMT4">
                    <p:embed/>
                    <p:pic>
                      <p:nvPicPr>
                        <p:cNvPr id="31" name="Object 11">
                          <a:extLst>
                            <a:ext uri="{FF2B5EF4-FFF2-40B4-BE49-F238E27FC236}">
                              <a16:creationId xmlns:a16="http://schemas.microsoft.com/office/drawing/2014/main" id="{36045A55-9C83-4614-89A9-576171DA1E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106" y="1162234"/>
                          <a:ext cx="613570" cy="440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3">
              <a:extLst>
                <a:ext uri="{FF2B5EF4-FFF2-40B4-BE49-F238E27FC236}">
                  <a16:creationId xmlns:a16="http://schemas.microsoft.com/office/drawing/2014/main" id="{32CEC73C-7AC5-427E-942E-75A6AE7FBC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6020"/>
                </p:ext>
              </p:extLst>
            </p:nvPr>
          </p:nvGraphicFramePr>
          <p:xfrm>
            <a:off x="5957478" y="1190458"/>
            <a:ext cx="520122" cy="551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15" imgW="228600" imgH="241200" progId="Equation.DSMT4">
                    <p:embed/>
                  </p:oleObj>
                </mc:Choice>
                <mc:Fallback>
                  <p:oleObj name="Equation" r:id="rId15" imgW="228600" imgH="241200" progId="Equation.DSMT4">
                    <p:embed/>
                    <p:pic>
                      <p:nvPicPr>
                        <p:cNvPr id="32" name="Object 13">
                          <a:extLst>
                            <a:ext uri="{FF2B5EF4-FFF2-40B4-BE49-F238E27FC236}">
                              <a16:creationId xmlns:a16="http://schemas.microsoft.com/office/drawing/2014/main" id="{32CEC73C-7AC5-427E-942E-75A6AE7FBC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7478" y="1190458"/>
                          <a:ext cx="520122" cy="551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2CBB097-A95E-47DE-B900-F804AA12F262}"/>
              </a:ext>
            </a:extLst>
          </p:cNvPr>
          <p:cNvGrpSpPr/>
          <p:nvPr/>
        </p:nvGrpSpPr>
        <p:grpSpPr>
          <a:xfrm>
            <a:off x="700030" y="2026510"/>
            <a:ext cx="7992352" cy="1826324"/>
            <a:chOff x="532250" y="1833563"/>
            <a:chExt cx="7992352" cy="1826324"/>
          </a:xfrm>
        </p:grpSpPr>
        <p:graphicFrame>
          <p:nvGraphicFramePr>
            <p:cNvPr id="34" name="Object 15">
              <a:extLst>
                <a:ext uri="{FF2B5EF4-FFF2-40B4-BE49-F238E27FC236}">
                  <a16:creationId xmlns:a16="http://schemas.microsoft.com/office/drawing/2014/main" id="{84EC6BD9-4438-487C-909A-66090B0F18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2393100"/>
                </p:ext>
              </p:extLst>
            </p:nvPr>
          </p:nvGraphicFramePr>
          <p:xfrm>
            <a:off x="550586" y="2454290"/>
            <a:ext cx="350678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17" imgW="1726920" imgH="253800" progId="Equation.DSMT4">
                    <p:embed/>
                  </p:oleObj>
                </mc:Choice>
                <mc:Fallback>
                  <p:oleObj name="Equation" r:id="rId17" imgW="1726920" imgH="253800" progId="Equation.DSMT4">
                    <p:embed/>
                    <p:pic>
                      <p:nvPicPr>
                        <p:cNvPr id="34" name="Object 15">
                          <a:extLst>
                            <a:ext uri="{FF2B5EF4-FFF2-40B4-BE49-F238E27FC236}">
                              <a16:creationId xmlns:a16="http://schemas.microsoft.com/office/drawing/2014/main" id="{84EC6BD9-4438-487C-909A-66090B0F18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86" y="2454290"/>
                          <a:ext cx="350678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7">
              <a:extLst>
                <a:ext uri="{FF2B5EF4-FFF2-40B4-BE49-F238E27FC236}">
                  <a16:creationId xmlns:a16="http://schemas.microsoft.com/office/drawing/2014/main" id="{43197CEB-2FF7-4FC4-AB0F-5F2AF651D6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115709"/>
                </p:ext>
              </p:extLst>
            </p:nvPr>
          </p:nvGraphicFramePr>
          <p:xfrm>
            <a:off x="7391674" y="2509512"/>
            <a:ext cx="1132928" cy="37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19" imgW="545760" imgH="177480" progId="Equation.DSMT4">
                    <p:embed/>
                  </p:oleObj>
                </mc:Choice>
                <mc:Fallback>
                  <p:oleObj name="Equation" r:id="rId19" imgW="545760" imgH="177480" progId="Equation.DSMT4">
                    <p:embed/>
                    <p:pic>
                      <p:nvPicPr>
                        <p:cNvPr id="35" name="Object 17">
                          <a:extLst>
                            <a:ext uri="{FF2B5EF4-FFF2-40B4-BE49-F238E27FC236}">
                              <a16:creationId xmlns:a16="http://schemas.microsoft.com/office/drawing/2014/main" id="{43197CEB-2FF7-4FC4-AB0F-5F2AF651D6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674" y="2509512"/>
                          <a:ext cx="1132928" cy="37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9">
              <a:extLst>
                <a:ext uri="{FF2B5EF4-FFF2-40B4-BE49-F238E27FC236}">
                  <a16:creationId xmlns:a16="http://schemas.microsoft.com/office/drawing/2014/main" id="{D2103FE7-98FB-4239-B9D3-D29A3D421C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7809707"/>
                </p:ext>
              </p:extLst>
            </p:nvPr>
          </p:nvGraphicFramePr>
          <p:xfrm>
            <a:off x="4379680" y="3190453"/>
            <a:ext cx="9874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21" imgW="469800" imgH="177480" progId="Equation.DSMT4">
                    <p:embed/>
                  </p:oleObj>
                </mc:Choice>
                <mc:Fallback>
                  <p:oleObj name="Equation" r:id="rId21" imgW="469800" imgH="177480" progId="Equation.DSMT4">
                    <p:embed/>
                    <p:pic>
                      <p:nvPicPr>
                        <p:cNvPr id="36" name="Object 19">
                          <a:extLst>
                            <a:ext uri="{FF2B5EF4-FFF2-40B4-BE49-F238E27FC236}">
                              <a16:creationId xmlns:a16="http://schemas.microsoft.com/office/drawing/2014/main" id="{D2103FE7-98FB-4239-B9D3-D29A3D421C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680" y="3190453"/>
                          <a:ext cx="9874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1">
              <a:extLst>
                <a:ext uri="{FF2B5EF4-FFF2-40B4-BE49-F238E27FC236}">
                  <a16:creationId xmlns:a16="http://schemas.microsoft.com/office/drawing/2014/main" id="{7F59D5BA-CAFF-4DB0-B9A6-CB21550D51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386221"/>
                </p:ext>
              </p:extLst>
            </p:nvPr>
          </p:nvGraphicFramePr>
          <p:xfrm>
            <a:off x="5921543" y="3180061"/>
            <a:ext cx="1110914" cy="364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Equation" r:id="rId23" imgW="545760" imgH="177480" progId="Equation.DSMT4">
                    <p:embed/>
                  </p:oleObj>
                </mc:Choice>
                <mc:Fallback>
                  <p:oleObj name="Equation" r:id="rId23" imgW="545760" imgH="177480" progId="Equation.DSMT4">
                    <p:embed/>
                    <p:pic>
                      <p:nvPicPr>
                        <p:cNvPr id="37" name="Object 21">
                          <a:extLst>
                            <a:ext uri="{FF2B5EF4-FFF2-40B4-BE49-F238E27FC236}">
                              <a16:creationId xmlns:a16="http://schemas.microsoft.com/office/drawing/2014/main" id="{7F59D5BA-CAFF-4DB0-B9A6-CB21550D51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543" y="3180061"/>
                          <a:ext cx="1110914" cy="364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3">
              <a:extLst>
                <a:ext uri="{FF2B5EF4-FFF2-40B4-BE49-F238E27FC236}">
                  <a16:creationId xmlns:a16="http://schemas.microsoft.com/office/drawing/2014/main" id="{AB313E2D-DA8A-455A-8DB8-F8A624486A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242914"/>
                </p:ext>
              </p:extLst>
            </p:nvPr>
          </p:nvGraphicFramePr>
          <p:xfrm>
            <a:off x="7548330" y="3167092"/>
            <a:ext cx="9493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25" imgW="469800" imgH="177480" progId="Equation.DSMT4">
                    <p:embed/>
                  </p:oleObj>
                </mc:Choice>
                <mc:Fallback>
                  <p:oleObj name="Equation" r:id="rId25" imgW="469800" imgH="177480" progId="Equation.DSMT4">
                    <p:embed/>
                    <p:pic>
                      <p:nvPicPr>
                        <p:cNvPr id="38" name="Object 23">
                          <a:extLst>
                            <a:ext uri="{FF2B5EF4-FFF2-40B4-BE49-F238E27FC236}">
                              <a16:creationId xmlns:a16="http://schemas.microsoft.com/office/drawing/2014/main" id="{AB313E2D-DA8A-455A-8DB8-F8A624486A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8330" y="3167092"/>
                          <a:ext cx="949325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673">
              <a:extLst>
                <a:ext uri="{FF2B5EF4-FFF2-40B4-BE49-F238E27FC236}">
                  <a16:creationId xmlns:a16="http://schemas.microsoft.com/office/drawing/2014/main" id="{12BACB1F-43A9-48BA-8779-E873113320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793715"/>
                </p:ext>
              </p:extLst>
            </p:nvPr>
          </p:nvGraphicFramePr>
          <p:xfrm>
            <a:off x="4511675" y="1833563"/>
            <a:ext cx="592138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27" imgW="291960" imgH="228600" progId="Equation.DSMT4">
                    <p:embed/>
                  </p:oleObj>
                </mc:Choice>
                <mc:Fallback>
                  <p:oleObj name="Equation" r:id="rId27" imgW="291960" imgH="228600" progId="Equation.DSMT4">
                    <p:embed/>
                    <p:pic>
                      <p:nvPicPr>
                        <p:cNvPr id="39" name="Object 673">
                          <a:extLst>
                            <a:ext uri="{FF2B5EF4-FFF2-40B4-BE49-F238E27FC236}">
                              <a16:creationId xmlns:a16="http://schemas.microsoft.com/office/drawing/2014/main" id="{12BACB1F-43A9-48BA-8779-E873113320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675" y="1833563"/>
                          <a:ext cx="592138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674">
              <a:extLst>
                <a:ext uri="{FF2B5EF4-FFF2-40B4-BE49-F238E27FC236}">
                  <a16:creationId xmlns:a16="http://schemas.microsoft.com/office/drawing/2014/main" id="{DC39D163-1AA7-4899-B383-63DD518B76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823742"/>
                </p:ext>
              </p:extLst>
            </p:nvPr>
          </p:nvGraphicFramePr>
          <p:xfrm>
            <a:off x="4213225" y="2513712"/>
            <a:ext cx="12652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29" imgW="622080" imgH="177480" progId="Equation.DSMT4">
                    <p:embed/>
                  </p:oleObj>
                </mc:Choice>
                <mc:Fallback>
                  <p:oleObj name="Equation" r:id="rId29" imgW="622080" imgH="177480" progId="Equation.DSMT4">
                    <p:embed/>
                    <p:pic>
                      <p:nvPicPr>
                        <p:cNvPr id="40" name="Object 674">
                          <a:extLst>
                            <a:ext uri="{FF2B5EF4-FFF2-40B4-BE49-F238E27FC236}">
                              <a16:creationId xmlns:a16="http://schemas.microsoft.com/office/drawing/2014/main" id="{DC39D163-1AA7-4899-B383-63DD518B76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225" y="2513712"/>
                          <a:ext cx="1265238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676">
              <a:extLst>
                <a:ext uri="{FF2B5EF4-FFF2-40B4-BE49-F238E27FC236}">
                  <a16:creationId xmlns:a16="http://schemas.microsoft.com/office/drawing/2014/main" id="{8EFBC426-B20A-44FC-843F-1E5DFF676A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7369916"/>
                </p:ext>
              </p:extLst>
            </p:nvPr>
          </p:nvGraphicFramePr>
          <p:xfrm>
            <a:off x="6337286" y="2511440"/>
            <a:ext cx="257175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31" imgW="126720" imgH="177480" progId="Equation.DSMT4">
                    <p:embed/>
                  </p:oleObj>
                </mc:Choice>
                <mc:Fallback>
                  <p:oleObj name="Equation" r:id="rId31" imgW="126720" imgH="177480" progId="Equation.DSMT4">
                    <p:embed/>
                    <p:pic>
                      <p:nvPicPr>
                        <p:cNvPr id="41" name="Object 676">
                          <a:extLst>
                            <a:ext uri="{FF2B5EF4-FFF2-40B4-BE49-F238E27FC236}">
                              <a16:creationId xmlns:a16="http://schemas.microsoft.com/office/drawing/2014/main" id="{8EFBC426-B20A-44FC-843F-1E5DFF676A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7286" y="2511440"/>
                          <a:ext cx="257175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677">
              <a:extLst>
                <a:ext uri="{FF2B5EF4-FFF2-40B4-BE49-F238E27FC236}">
                  <a16:creationId xmlns:a16="http://schemas.microsoft.com/office/drawing/2014/main" id="{054BB44F-1624-40D3-B902-2030514064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875437"/>
                </p:ext>
              </p:extLst>
            </p:nvPr>
          </p:nvGraphicFramePr>
          <p:xfrm>
            <a:off x="532250" y="3147124"/>
            <a:ext cx="3544887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33" imgW="1777680" imgH="253800" progId="Equation.DSMT4">
                    <p:embed/>
                  </p:oleObj>
                </mc:Choice>
                <mc:Fallback>
                  <p:oleObj name="Equation" r:id="rId33" imgW="1777680" imgH="253800" progId="Equation.DSMT4">
                    <p:embed/>
                    <p:pic>
                      <p:nvPicPr>
                        <p:cNvPr id="42" name="Object 677">
                          <a:extLst>
                            <a:ext uri="{FF2B5EF4-FFF2-40B4-BE49-F238E27FC236}">
                              <a16:creationId xmlns:a16="http://schemas.microsoft.com/office/drawing/2014/main" id="{054BB44F-1624-40D3-B902-2030514064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50" y="3147124"/>
                          <a:ext cx="3544887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682">
              <a:extLst>
                <a:ext uri="{FF2B5EF4-FFF2-40B4-BE49-F238E27FC236}">
                  <a16:creationId xmlns:a16="http://schemas.microsoft.com/office/drawing/2014/main" id="{FABFA244-F400-48D5-84E8-7740D2F7E4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806575"/>
                </p:ext>
              </p:extLst>
            </p:nvPr>
          </p:nvGraphicFramePr>
          <p:xfrm>
            <a:off x="7660188" y="1866981"/>
            <a:ext cx="540337" cy="442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Equation" r:id="rId35" imgW="279360" imgH="228600" progId="Equation.DSMT4">
                    <p:embed/>
                  </p:oleObj>
                </mc:Choice>
                <mc:Fallback>
                  <p:oleObj name="Equation" r:id="rId35" imgW="279360" imgH="228600" progId="Equation.DSMT4">
                    <p:embed/>
                    <p:pic>
                      <p:nvPicPr>
                        <p:cNvPr id="43" name="Object 682">
                          <a:extLst>
                            <a:ext uri="{FF2B5EF4-FFF2-40B4-BE49-F238E27FC236}">
                              <a16:creationId xmlns:a16="http://schemas.microsoft.com/office/drawing/2014/main" id="{FABFA244-F400-48D5-84E8-7740D2F7E4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0188" y="1866981"/>
                          <a:ext cx="540337" cy="442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683">
              <a:extLst>
                <a:ext uri="{FF2B5EF4-FFF2-40B4-BE49-F238E27FC236}">
                  <a16:creationId xmlns:a16="http://schemas.microsoft.com/office/drawing/2014/main" id="{EC026BD7-DD91-4964-B751-588488DEB8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664082"/>
                </p:ext>
              </p:extLst>
            </p:nvPr>
          </p:nvGraphicFramePr>
          <p:xfrm>
            <a:off x="6272114" y="1856915"/>
            <a:ext cx="396140" cy="445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Equation" r:id="rId37" imgW="203040" imgH="228600" progId="Equation.DSMT4">
                    <p:embed/>
                  </p:oleObj>
                </mc:Choice>
                <mc:Fallback>
                  <p:oleObj name="Equation" r:id="rId37" imgW="203040" imgH="228600" progId="Equation.DSMT4">
                    <p:embed/>
                    <p:pic>
                      <p:nvPicPr>
                        <p:cNvPr id="44" name="Object 683">
                          <a:extLst>
                            <a:ext uri="{FF2B5EF4-FFF2-40B4-BE49-F238E27FC236}">
                              <a16:creationId xmlns:a16="http://schemas.microsoft.com/office/drawing/2014/main" id="{EC026BD7-DD91-4964-B751-588488DEB8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2114" y="1856915"/>
                          <a:ext cx="396140" cy="445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5"/>
          <p:cNvSpPr txBox="1">
            <a:spLocks noChangeArrowheads="1"/>
          </p:cNvSpPr>
          <p:nvPr/>
        </p:nvSpPr>
        <p:spPr bwMode="auto">
          <a:xfrm>
            <a:off x="666750" y="3886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92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188001"/>
              </p:ext>
            </p:extLst>
          </p:nvPr>
        </p:nvGraphicFramePr>
        <p:xfrm>
          <a:off x="1538048" y="4212781"/>
          <a:ext cx="63754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035160" imgH="1015920" progId="Equation.DSMT4">
                  <p:embed/>
                </p:oleObj>
              </mc:Choice>
              <mc:Fallback>
                <p:oleObj name="Equation" r:id="rId3" imgW="3035160" imgH="1015920" progId="Equation.DSMT4">
                  <p:embed/>
                  <p:pic>
                    <p:nvPicPr>
                      <p:cNvPr id="921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048" y="4212781"/>
                        <a:ext cx="63754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Group 881">
            <a:extLst>
              <a:ext uri="{FF2B5EF4-FFF2-40B4-BE49-F238E27FC236}">
                <a16:creationId xmlns:a16="http://schemas.microsoft.com/office/drawing/2014/main" id="{2B394BA2-E188-4BD3-99C8-55CDA0382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94047"/>
              </p:ext>
            </p:extLst>
          </p:nvPr>
        </p:nvGraphicFramePr>
        <p:xfrm>
          <a:off x="682130" y="1907447"/>
          <a:ext cx="8115300" cy="200025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C99C5E0C-1A74-4744-8EBF-6E54790D0931}"/>
              </a:ext>
            </a:extLst>
          </p:cNvPr>
          <p:cNvGrpSpPr/>
          <p:nvPr/>
        </p:nvGrpSpPr>
        <p:grpSpPr>
          <a:xfrm>
            <a:off x="495300" y="510764"/>
            <a:ext cx="8153400" cy="1387836"/>
            <a:chOff x="495300" y="510764"/>
            <a:chExt cx="8153400" cy="1387836"/>
          </a:xfrm>
        </p:grpSpPr>
        <p:sp>
          <p:nvSpPr>
            <p:cNvPr id="26" name="Text Box 2">
              <a:extLst>
                <a:ext uri="{FF2B5EF4-FFF2-40B4-BE49-F238E27FC236}">
                  <a16:creationId xmlns:a16="http://schemas.microsoft.com/office/drawing/2014/main" id="{592052B2-6B56-43B4-A666-CC9402B16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53400" cy="11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1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试用          及      计算         时反应</a:t>
              </a: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                                        的      和       。 </a:t>
              </a:r>
            </a:p>
          </p:txBody>
        </p: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396F4729-63DD-4833-BDA7-20E0C6A7E1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15919"/>
                </p:ext>
              </p:extLst>
            </p:nvPr>
          </p:nvGraphicFramePr>
          <p:xfrm>
            <a:off x="2172661" y="510764"/>
            <a:ext cx="1001087" cy="558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431640" imgH="241200" progId="Equation.DSMT4">
                    <p:embed/>
                  </p:oleObj>
                </mc:Choice>
                <mc:Fallback>
                  <p:oleObj name="Equation" r:id="rId5" imgW="431640" imgH="241200" progId="Equation.DSMT4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396F4729-63DD-4833-BDA7-20E0C6A7E1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661" y="510764"/>
                          <a:ext cx="1001087" cy="5589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">
              <a:extLst>
                <a:ext uri="{FF2B5EF4-FFF2-40B4-BE49-F238E27FC236}">
                  <a16:creationId xmlns:a16="http://schemas.microsoft.com/office/drawing/2014/main" id="{B6BF515C-A0F3-4BA4-B416-D0C618D954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824351"/>
                </p:ext>
              </p:extLst>
            </p:nvPr>
          </p:nvGraphicFramePr>
          <p:xfrm>
            <a:off x="3444594" y="512253"/>
            <a:ext cx="584471" cy="58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241200" imgH="241200" progId="Equation.DSMT4">
                    <p:embed/>
                  </p:oleObj>
                </mc:Choice>
                <mc:Fallback>
                  <p:oleObj name="Equation" r:id="rId7" imgW="241200" imgH="241200" progId="Equation.DSMT4">
                    <p:embed/>
                    <p:pic>
                      <p:nvPicPr>
                        <p:cNvPr id="28" name="Object 5">
                          <a:extLst>
                            <a:ext uri="{FF2B5EF4-FFF2-40B4-BE49-F238E27FC236}">
                              <a16:creationId xmlns:a16="http://schemas.microsoft.com/office/drawing/2014/main" id="{B6BF515C-A0F3-4BA4-B416-D0C618D954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594" y="512253"/>
                          <a:ext cx="584471" cy="582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">
              <a:extLst>
                <a:ext uri="{FF2B5EF4-FFF2-40B4-BE49-F238E27FC236}">
                  <a16:creationId xmlns:a16="http://schemas.microsoft.com/office/drawing/2014/main" id="{0469301B-24A6-4338-A350-F87F8A5EA2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1824571"/>
                </p:ext>
              </p:extLst>
            </p:nvPr>
          </p:nvGraphicFramePr>
          <p:xfrm>
            <a:off x="4678795" y="533663"/>
            <a:ext cx="837233" cy="456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368280" imgH="203040" progId="Equation.DSMT4">
                    <p:embed/>
                  </p:oleObj>
                </mc:Choice>
                <mc:Fallback>
                  <p:oleObj name="Equation" r:id="rId9" imgW="368280" imgH="203040" progId="Equation.DSMT4">
                    <p:embed/>
                    <p:pic>
                      <p:nvPicPr>
                        <p:cNvPr id="29" name="Object 7">
                          <a:extLst>
                            <a:ext uri="{FF2B5EF4-FFF2-40B4-BE49-F238E27FC236}">
                              <a16:creationId xmlns:a16="http://schemas.microsoft.com/office/drawing/2014/main" id="{0469301B-24A6-4338-A350-F87F8A5EA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795" y="533663"/>
                          <a:ext cx="837233" cy="456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9">
              <a:extLst>
                <a:ext uri="{FF2B5EF4-FFF2-40B4-BE49-F238E27FC236}">
                  <a16:creationId xmlns:a16="http://schemas.microsoft.com/office/drawing/2014/main" id="{FC78B958-95EC-4427-913B-2A2370449A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015058"/>
                </p:ext>
              </p:extLst>
            </p:nvPr>
          </p:nvGraphicFramePr>
          <p:xfrm>
            <a:off x="589379" y="992456"/>
            <a:ext cx="4136369" cy="906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1" imgW="1777680" imgH="393480" progId="Equation.DSMT4">
                    <p:embed/>
                  </p:oleObj>
                </mc:Choice>
                <mc:Fallback>
                  <p:oleObj name="Equation" r:id="rId11" imgW="1777680" imgH="393480" progId="Equation.DSMT4">
                    <p:embed/>
                    <p:pic>
                      <p:nvPicPr>
                        <p:cNvPr id="30" name="Object 9">
                          <a:extLst>
                            <a:ext uri="{FF2B5EF4-FFF2-40B4-BE49-F238E27FC236}">
                              <a16:creationId xmlns:a16="http://schemas.microsoft.com/office/drawing/2014/main" id="{FC78B958-95EC-4427-913B-2A2370449A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379" y="992456"/>
                          <a:ext cx="4136369" cy="906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1">
              <a:extLst>
                <a:ext uri="{FF2B5EF4-FFF2-40B4-BE49-F238E27FC236}">
                  <a16:creationId xmlns:a16="http://schemas.microsoft.com/office/drawing/2014/main" id="{1AC1B1DA-02E7-4393-8E07-F1654F3804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2851406"/>
                </p:ext>
              </p:extLst>
            </p:nvPr>
          </p:nvGraphicFramePr>
          <p:xfrm>
            <a:off x="5012106" y="1162234"/>
            <a:ext cx="613570" cy="440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13" imgW="266400" imgH="190440" progId="Equation.DSMT4">
                    <p:embed/>
                  </p:oleObj>
                </mc:Choice>
                <mc:Fallback>
                  <p:oleObj name="Equation" r:id="rId13" imgW="266400" imgH="190440" progId="Equation.DSMT4">
                    <p:embed/>
                    <p:pic>
                      <p:nvPicPr>
                        <p:cNvPr id="31" name="Object 11">
                          <a:extLst>
                            <a:ext uri="{FF2B5EF4-FFF2-40B4-BE49-F238E27FC236}">
                              <a16:creationId xmlns:a16="http://schemas.microsoft.com/office/drawing/2014/main" id="{1AC1B1DA-02E7-4393-8E07-F1654F3804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106" y="1162234"/>
                          <a:ext cx="613570" cy="440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3">
              <a:extLst>
                <a:ext uri="{FF2B5EF4-FFF2-40B4-BE49-F238E27FC236}">
                  <a16:creationId xmlns:a16="http://schemas.microsoft.com/office/drawing/2014/main" id="{0A80EDCE-6A34-4059-AB9A-49FB88F647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6020"/>
                </p:ext>
              </p:extLst>
            </p:nvPr>
          </p:nvGraphicFramePr>
          <p:xfrm>
            <a:off x="5957478" y="1190458"/>
            <a:ext cx="520122" cy="551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15" imgW="228600" imgH="241200" progId="Equation.DSMT4">
                    <p:embed/>
                  </p:oleObj>
                </mc:Choice>
                <mc:Fallback>
                  <p:oleObj name="Equation" r:id="rId15" imgW="228600" imgH="241200" progId="Equation.DSMT4">
                    <p:embed/>
                    <p:pic>
                      <p:nvPicPr>
                        <p:cNvPr id="32" name="Object 13">
                          <a:extLst>
                            <a:ext uri="{FF2B5EF4-FFF2-40B4-BE49-F238E27FC236}">
                              <a16:creationId xmlns:a16="http://schemas.microsoft.com/office/drawing/2014/main" id="{0A80EDCE-6A34-4059-AB9A-49FB88F647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7478" y="1190458"/>
                          <a:ext cx="520122" cy="551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EB9ECED-5549-47E8-919A-43ECEC11269B}"/>
              </a:ext>
            </a:extLst>
          </p:cNvPr>
          <p:cNvGrpSpPr/>
          <p:nvPr/>
        </p:nvGrpSpPr>
        <p:grpSpPr>
          <a:xfrm>
            <a:off x="700030" y="2026510"/>
            <a:ext cx="7992352" cy="1826324"/>
            <a:chOff x="532250" y="1833563"/>
            <a:chExt cx="7992352" cy="1826324"/>
          </a:xfrm>
        </p:grpSpPr>
        <p:graphicFrame>
          <p:nvGraphicFramePr>
            <p:cNvPr id="34" name="Object 15">
              <a:extLst>
                <a:ext uri="{FF2B5EF4-FFF2-40B4-BE49-F238E27FC236}">
                  <a16:creationId xmlns:a16="http://schemas.microsoft.com/office/drawing/2014/main" id="{6A46D358-B201-4DA8-A9DA-918E0FF75F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2393100"/>
                </p:ext>
              </p:extLst>
            </p:nvPr>
          </p:nvGraphicFramePr>
          <p:xfrm>
            <a:off x="550586" y="2454290"/>
            <a:ext cx="350678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17" imgW="1726920" imgH="253800" progId="Equation.DSMT4">
                    <p:embed/>
                  </p:oleObj>
                </mc:Choice>
                <mc:Fallback>
                  <p:oleObj name="Equation" r:id="rId17" imgW="1726920" imgH="253800" progId="Equation.DSMT4">
                    <p:embed/>
                    <p:pic>
                      <p:nvPicPr>
                        <p:cNvPr id="34" name="Object 15">
                          <a:extLst>
                            <a:ext uri="{FF2B5EF4-FFF2-40B4-BE49-F238E27FC236}">
                              <a16:creationId xmlns:a16="http://schemas.microsoft.com/office/drawing/2014/main" id="{6A46D358-B201-4DA8-A9DA-918E0FF75F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86" y="2454290"/>
                          <a:ext cx="350678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7">
              <a:extLst>
                <a:ext uri="{FF2B5EF4-FFF2-40B4-BE49-F238E27FC236}">
                  <a16:creationId xmlns:a16="http://schemas.microsoft.com/office/drawing/2014/main" id="{FA442657-7991-4E7E-8217-C975FB6B72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115709"/>
                </p:ext>
              </p:extLst>
            </p:nvPr>
          </p:nvGraphicFramePr>
          <p:xfrm>
            <a:off x="7391674" y="2509512"/>
            <a:ext cx="1132928" cy="37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19" imgW="545760" imgH="177480" progId="Equation.DSMT4">
                    <p:embed/>
                  </p:oleObj>
                </mc:Choice>
                <mc:Fallback>
                  <p:oleObj name="Equation" r:id="rId19" imgW="545760" imgH="177480" progId="Equation.DSMT4">
                    <p:embed/>
                    <p:pic>
                      <p:nvPicPr>
                        <p:cNvPr id="35" name="Object 17">
                          <a:extLst>
                            <a:ext uri="{FF2B5EF4-FFF2-40B4-BE49-F238E27FC236}">
                              <a16:creationId xmlns:a16="http://schemas.microsoft.com/office/drawing/2014/main" id="{FA442657-7991-4E7E-8217-C975FB6B72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674" y="2509512"/>
                          <a:ext cx="1132928" cy="37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9">
              <a:extLst>
                <a:ext uri="{FF2B5EF4-FFF2-40B4-BE49-F238E27FC236}">
                  <a16:creationId xmlns:a16="http://schemas.microsoft.com/office/drawing/2014/main" id="{BD97B376-049E-4C91-B771-B6E9E3322E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7809707"/>
                </p:ext>
              </p:extLst>
            </p:nvPr>
          </p:nvGraphicFramePr>
          <p:xfrm>
            <a:off x="4379680" y="3190453"/>
            <a:ext cx="9874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21" imgW="469800" imgH="177480" progId="Equation.DSMT4">
                    <p:embed/>
                  </p:oleObj>
                </mc:Choice>
                <mc:Fallback>
                  <p:oleObj name="Equation" r:id="rId21" imgW="469800" imgH="177480" progId="Equation.DSMT4">
                    <p:embed/>
                    <p:pic>
                      <p:nvPicPr>
                        <p:cNvPr id="36" name="Object 19">
                          <a:extLst>
                            <a:ext uri="{FF2B5EF4-FFF2-40B4-BE49-F238E27FC236}">
                              <a16:creationId xmlns:a16="http://schemas.microsoft.com/office/drawing/2014/main" id="{BD97B376-049E-4C91-B771-B6E9E3322E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680" y="3190453"/>
                          <a:ext cx="9874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1">
              <a:extLst>
                <a:ext uri="{FF2B5EF4-FFF2-40B4-BE49-F238E27FC236}">
                  <a16:creationId xmlns:a16="http://schemas.microsoft.com/office/drawing/2014/main" id="{DB2E08ED-B7A0-449C-98E3-9BD7BBFFA6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386221"/>
                </p:ext>
              </p:extLst>
            </p:nvPr>
          </p:nvGraphicFramePr>
          <p:xfrm>
            <a:off x="5921543" y="3180061"/>
            <a:ext cx="1110914" cy="364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23" imgW="545760" imgH="177480" progId="Equation.DSMT4">
                    <p:embed/>
                  </p:oleObj>
                </mc:Choice>
                <mc:Fallback>
                  <p:oleObj name="Equation" r:id="rId23" imgW="545760" imgH="177480" progId="Equation.DSMT4">
                    <p:embed/>
                    <p:pic>
                      <p:nvPicPr>
                        <p:cNvPr id="37" name="Object 21">
                          <a:extLst>
                            <a:ext uri="{FF2B5EF4-FFF2-40B4-BE49-F238E27FC236}">
                              <a16:creationId xmlns:a16="http://schemas.microsoft.com/office/drawing/2014/main" id="{DB2E08ED-B7A0-449C-98E3-9BD7BBFFA6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543" y="3180061"/>
                          <a:ext cx="1110914" cy="364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3">
              <a:extLst>
                <a:ext uri="{FF2B5EF4-FFF2-40B4-BE49-F238E27FC236}">
                  <a16:creationId xmlns:a16="http://schemas.microsoft.com/office/drawing/2014/main" id="{BAA9DCE8-8705-40EE-8174-064C77D894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242914"/>
                </p:ext>
              </p:extLst>
            </p:nvPr>
          </p:nvGraphicFramePr>
          <p:xfrm>
            <a:off x="7548330" y="3167092"/>
            <a:ext cx="9493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Equation" r:id="rId25" imgW="469800" imgH="177480" progId="Equation.DSMT4">
                    <p:embed/>
                  </p:oleObj>
                </mc:Choice>
                <mc:Fallback>
                  <p:oleObj name="Equation" r:id="rId25" imgW="469800" imgH="177480" progId="Equation.DSMT4">
                    <p:embed/>
                    <p:pic>
                      <p:nvPicPr>
                        <p:cNvPr id="38" name="Object 23">
                          <a:extLst>
                            <a:ext uri="{FF2B5EF4-FFF2-40B4-BE49-F238E27FC236}">
                              <a16:creationId xmlns:a16="http://schemas.microsoft.com/office/drawing/2014/main" id="{BAA9DCE8-8705-40EE-8174-064C77D894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8330" y="3167092"/>
                          <a:ext cx="949325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673">
              <a:extLst>
                <a:ext uri="{FF2B5EF4-FFF2-40B4-BE49-F238E27FC236}">
                  <a16:creationId xmlns:a16="http://schemas.microsoft.com/office/drawing/2014/main" id="{8FF6B500-A48C-4832-A9F0-1CE7598B49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793715"/>
                </p:ext>
              </p:extLst>
            </p:nvPr>
          </p:nvGraphicFramePr>
          <p:xfrm>
            <a:off x="4511675" y="1833563"/>
            <a:ext cx="592138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Equation" r:id="rId27" imgW="291960" imgH="228600" progId="Equation.DSMT4">
                    <p:embed/>
                  </p:oleObj>
                </mc:Choice>
                <mc:Fallback>
                  <p:oleObj name="Equation" r:id="rId27" imgW="291960" imgH="228600" progId="Equation.DSMT4">
                    <p:embed/>
                    <p:pic>
                      <p:nvPicPr>
                        <p:cNvPr id="39" name="Object 673">
                          <a:extLst>
                            <a:ext uri="{FF2B5EF4-FFF2-40B4-BE49-F238E27FC236}">
                              <a16:creationId xmlns:a16="http://schemas.microsoft.com/office/drawing/2014/main" id="{8FF6B500-A48C-4832-A9F0-1CE7598B49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675" y="1833563"/>
                          <a:ext cx="592138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674">
              <a:extLst>
                <a:ext uri="{FF2B5EF4-FFF2-40B4-BE49-F238E27FC236}">
                  <a16:creationId xmlns:a16="http://schemas.microsoft.com/office/drawing/2014/main" id="{850CC89F-4C74-4AEB-816D-273B5758CB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823742"/>
                </p:ext>
              </p:extLst>
            </p:nvPr>
          </p:nvGraphicFramePr>
          <p:xfrm>
            <a:off x="4213225" y="2513712"/>
            <a:ext cx="12652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29" imgW="622080" imgH="177480" progId="Equation.DSMT4">
                    <p:embed/>
                  </p:oleObj>
                </mc:Choice>
                <mc:Fallback>
                  <p:oleObj name="Equation" r:id="rId29" imgW="622080" imgH="177480" progId="Equation.DSMT4">
                    <p:embed/>
                    <p:pic>
                      <p:nvPicPr>
                        <p:cNvPr id="40" name="Object 674">
                          <a:extLst>
                            <a:ext uri="{FF2B5EF4-FFF2-40B4-BE49-F238E27FC236}">
                              <a16:creationId xmlns:a16="http://schemas.microsoft.com/office/drawing/2014/main" id="{850CC89F-4C74-4AEB-816D-273B5758CB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225" y="2513712"/>
                          <a:ext cx="1265238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676">
              <a:extLst>
                <a:ext uri="{FF2B5EF4-FFF2-40B4-BE49-F238E27FC236}">
                  <a16:creationId xmlns:a16="http://schemas.microsoft.com/office/drawing/2014/main" id="{C1806B73-CF08-4CF5-A8B1-144C789347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7369916"/>
                </p:ext>
              </p:extLst>
            </p:nvPr>
          </p:nvGraphicFramePr>
          <p:xfrm>
            <a:off x="6337286" y="2511440"/>
            <a:ext cx="257175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Equation" r:id="rId31" imgW="126720" imgH="177480" progId="Equation.DSMT4">
                    <p:embed/>
                  </p:oleObj>
                </mc:Choice>
                <mc:Fallback>
                  <p:oleObj name="Equation" r:id="rId31" imgW="126720" imgH="177480" progId="Equation.DSMT4">
                    <p:embed/>
                    <p:pic>
                      <p:nvPicPr>
                        <p:cNvPr id="41" name="Object 676">
                          <a:extLst>
                            <a:ext uri="{FF2B5EF4-FFF2-40B4-BE49-F238E27FC236}">
                              <a16:creationId xmlns:a16="http://schemas.microsoft.com/office/drawing/2014/main" id="{C1806B73-CF08-4CF5-A8B1-144C789347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7286" y="2511440"/>
                          <a:ext cx="257175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677">
              <a:extLst>
                <a:ext uri="{FF2B5EF4-FFF2-40B4-BE49-F238E27FC236}">
                  <a16:creationId xmlns:a16="http://schemas.microsoft.com/office/drawing/2014/main" id="{687D95B1-A646-4035-A549-7EA2C4AF49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875437"/>
                </p:ext>
              </p:extLst>
            </p:nvPr>
          </p:nvGraphicFramePr>
          <p:xfrm>
            <a:off x="532250" y="3147124"/>
            <a:ext cx="3544887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33" imgW="1777680" imgH="253800" progId="Equation.DSMT4">
                    <p:embed/>
                  </p:oleObj>
                </mc:Choice>
                <mc:Fallback>
                  <p:oleObj name="Equation" r:id="rId33" imgW="1777680" imgH="253800" progId="Equation.DSMT4">
                    <p:embed/>
                    <p:pic>
                      <p:nvPicPr>
                        <p:cNvPr id="42" name="Object 677">
                          <a:extLst>
                            <a:ext uri="{FF2B5EF4-FFF2-40B4-BE49-F238E27FC236}">
                              <a16:creationId xmlns:a16="http://schemas.microsoft.com/office/drawing/2014/main" id="{687D95B1-A646-4035-A549-7EA2C4AF49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50" y="3147124"/>
                          <a:ext cx="3544887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682">
              <a:extLst>
                <a:ext uri="{FF2B5EF4-FFF2-40B4-BE49-F238E27FC236}">
                  <a16:creationId xmlns:a16="http://schemas.microsoft.com/office/drawing/2014/main" id="{2DD802AF-7815-4C2E-83E6-F4555BAC5F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806575"/>
                </p:ext>
              </p:extLst>
            </p:nvPr>
          </p:nvGraphicFramePr>
          <p:xfrm>
            <a:off x="7660188" y="1866981"/>
            <a:ext cx="540337" cy="442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Equation" r:id="rId35" imgW="279360" imgH="228600" progId="Equation.DSMT4">
                    <p:embed/>
                  </p:oleObj>
                </mc:Choice>
                <mc:Fallback>
                  <p:oleObj name="Equation" r:id="rId35" imgW="279360" imgH="228600" progId="Equation.DSMT4">
                    <p:embed/>
                    <p:pic>
                      <p:nvPicPr>
                        <p:cNvPr id="43" name="Object 682">
                          <a:extLst>
                            <a:ext uri="{FF2B5EF4-FFF2-40B4-BE49-F238E27FC236}">
                              <a16:creationId xmlns:a16="http://schemas.microsoft.com/office/drawing/2014/main" id="{2DD802AF-7815-4C2E-83E6-F4555BAC5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0188" y="1866981"/>
                          <a:ext cx="540337" cy="442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683">
              <a:extLst>
                <a:ext uri="{FF2B5EF4-FFF2-40B4-BE49-F238E27FC236}">
                  <a16:creationId xmlns:a16="http://schemas.microsoft.com/office/drawing/2014/main" id="{9626E8BF-025B-4339-A67A-7DE8C93CD8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664082"/>
                </p:ext>
              </p:extLst>
            </p:nvPr>
          </p:nvGraphicFramePr>
          <p:xfrm>
            <a:off x="6272114" y="1856915"/>
            <a:ext cx="396140" cy="445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Equation" r:id="rId37" imgW="203040" imgH="228600" progId="Equation.DSMT4">
                    <p:embed/>
                  </p:oleObj>
                </mc:Choice>
                <mc:Fallback>
                  <p:oleObj name="Equation" r:id="rId37" imgW="203040" imgH="228600" progId="Equation.DSMT4">
                    <p:embed/>
                    <p:pic>
                      <p:nvPicPr>
                        <p:cNvPr id="44" name="Object 683">
                          <a:extLst>
                            <a:ext uri="{FF2B5EF4-FFF2-40B4-BE49-F238E27FC236}">
                              <a16:creationId xmlns:a16="http://schemas.microsoft.com/office/drawing/2014/main" id="{9626E8BF-025B-4339-A67A-7DE8C93CD8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2114" y="1856915"/>
                          <a:ext cx="396140" cy="445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5"/>
          <p:cNvSpPr txBox="1">
            <a:spLocks noChangeArrowheads="1"/>
          </p:cNvSpPr>
          <p:nvPr/>
        </p:nvSpPr>
        <p:spPr bwMode="auto">
          <a:xfrm>
            <a:off x="666750" y="3886200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1024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31797"/>
              </p:ext>
            </p:extLst>
          </p:nvPr>
        </p:nvGraphicFramePr>
        <p:xfrm>
          <a:off x="1595438" y="4211638"/>
          <a:ext cx="51355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400120" imgH="507960" progId="Equation.DSMT4">
                  <p:embed/>
                </p:oleObj>
              </mc:Choice>
              <mc:Fallback>
                <p:oleObj name="Equation" r:id="rId3" imgW="2400120" imgH="507960" progId="Equation.DSMT4">
                  <p:embed/>
                  <p:pic>
                    <p:nvPicPr>
                      <p:cNvPr id="10243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4211638"/>
                        <a:ext cx="513556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698940"/>
              </p:ext>
            </p:extLst>
          </p:nvPr>
        </p:nvGraphicFramePr>
        <p:xfrm>
          <a:off x="1365250" y="5491163"/>
          <a:ext cx="2647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079280" imgH="203040" progId="Equation.DSMT4">
                  <p:embed/>
                </p:oleObj>
              </mc:Choice>
              <mc:Fallback>
                <p:oleObj name="Equation" r:id="rId5" imgW="1079280" imgH="203040" progId="Equation.DSMT4">
                  <p:embed/>
                  <p:pic>
                    <p:nvPicPr>
                      <p:cNvPr id="1024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491163"/>
                        <a:ext cx="26479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Group 881">
            <a:extLst>
              <a:ext uri="{FF2B5EF4-FFF2-40B4-BE49-F238E27FC236}">
                <a16:creationId xmlns:a16="http://schemas.microsoft.com/office/drawing/2014/main" id="{D13FFB93-B102-4810-997D-5B61E9986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25499"/>
              </p:ext>
            </p:extLst>
          </p:nvPr>
        </p:nvGraphicFramePr>
        <p:xfrm>
          <a:off x="682130" y="1907447"/>
          <a:ext cx="8115300" cy="200025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9E613C58-B740-40C5-AA80-9ACC4B8E1DF2}"/>
              </a:ext>
            </a:extLst>
          </p:cNvPr>
          <p:cNvGrpSpPr/>
          <p:nvPr/>
        </p:nvGrpSpPr>
        <p:grpSpPr>
          <a:xfrm>
            <a:off x="495300" y="510764"/>
            <a:ext cx="8153400" cy="1387836"/>
            <a:chOff x="495300" y="510764"/>
            <a:chExt cx="8153400" cy="1387836"/>
          </a:xfrm>
        </p:grpSpPr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C075B8FD-9B5B-4368-91AC-B2B6C71E1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53400" cy="11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1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试用          及      计算         时反应</a:t>
              </a: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                                        的      和       。 </a:t>
              </a:r>
            </a:p>
          </p:txBody>
        </p:sp>
        <p:graphicFrame>
          <p:nvGraphicFramePr>
            <p:cNvPr id="28" name="Object 3">
              <a:extLst>
                <a:ext uri="{FF2B5EF4-FFF2-40B4-BE49-F238E27FC236}">
                  <a16:creationId xmlns:a16="http://schemas.microsoft.com/office/drawing/2014/main" id="{5A9108B9-2DA4-4906-8206-1742390920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3071457"/>
                </p:ext>
              </p:extLst>
            </p:nvPr>
          </p:nvGraphicFramePr>
          <p:xfrm>
            <a:off x="2172661" y="510764"/>
            <a:ext cx="1001087" cy="558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431640" imgH="241200" progId="Equation.DSMT4">
                    <p:embed/>
                  </p:oleObj>
                </mc:Choice>
                <mc:Fallback>
                  <p:oleObj name="Equation" r:id="rId7" imgW="431640" imgH="241200" progId="Equation.DSMT4">
                    <p:embed/>
                    <p:pic>
                      <p:nvPicPr>
                        <p:cNvPr id="28" name="Object 3">
                          <a:extLst>
                            <a:ext uri="{FF2B5EF4-FFF2-40B4-BE49-F238E27FC236}">
                              <a16:creationId xmlns:a16="http://schemas.microsoft.com/office/drawing/2014/main" id="{5A9108B9-2DA4-4906-8206-1742390920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661" y="510764"/>
                          <a:ext cx="1001087" cy="5589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5">
              <a:extLst>
                <a:ext uri="{FF2B5EF4-FFF2-40B4-BE49-F238E27FC236}">
                  <a16:creationId xmlns:a16="http://schemas.microsoft.com/office/drawing/2014/main" id="{05F4604B-635A-4975-AB60-075546A386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309508"/>
                </p:ext>
              </p:extLst>
            </p:nvPr>
          </p:nvGraphicFramePr>
          <p:xfrm>
            <a:off x="3444594" y="512253"/>
            <a:ext cx="584471" cy="58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241200" imgH="241200" progId="Equation.DSMT4">
                    <p:embed/>
                  </p:oleObj>
                </mc:Choice>
                <mc:Fallback>
                  <p:oleObj name="Equation" r:id="rId9" imgW="241200" imgH="241200" progId="Equation.DSMT4">
                    <p:embed/>
                    <p:pic>
                      <p:nvPicPr>
                        <p:cNvPr id="29" name="Object 5">
                          <a:extLst>
                            <a:ext uri="{FF2B5EF4-FFF2-40B4-BE49-F238E27FC236}">
                              <a16:creationId xmlns:a16="http://schemas.microsoft.com/office/drawing/2014/main" id="{05F4604B-635A-4975-AB60-075546A386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594" y="512253"/>
                          <a:ext cx="584471" cy="582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7">
              <a:extLst>
                <a:ext uri="{FF2B5EF4-FFF2-40B4-BE49-F238E27FC236}">
                  <a16:creationId xmlns:a16="http://schemas.microsoft.com/office/drawing/2014/main" id="{D73A155C-A673-486B-BF81-77FF074576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459605"/>
                </p:ext>
              </p:extLst>
            </p:nvPr>
          </p:nvGraphicFramePr>
          <p:xfrm>
            <a:off x="4678795" y="533663"/>
            <a:ext cx="837233" cy="456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368280" imgH="203040" progId="Equation.DSMT4">
                    <p:embed/>
                  </p:oleObj>
                </mc:Choice>
                <mc:Fallback>
                  <p:oleObj name="Equation" r:id="rId11" imgW="368280" imgH="203040" progId="Equation.DSMT4">
                    <p:embed/>
                    <p:pic>
                      <p:nvPicPr>
                        <p:cNvPr id="30" name="Object 7">
                          <a:extLst>
                            <a:ext uri="{FF2B5EF4-FFF2-40B4-BE49-F238E27FC236}">
                              <a16:creationId xmlns:a16="http://schemas.microsoft.com/office/drawing/2014/main" id="{D73A155C-A673-486B-BF81-77FF074576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795" y="533663"/>
                          <a:ext cx="837233" cy="456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9">
              <a:extLst>
                <a:ext uri="{FF2B5EF4-FFF2-40B4-BE49-F238E27FC236}">
                  <a16:creationId xmlns:a16="http://schemas.microsoft.com/office/drawing/2014/main" id="{888E1AC2-02D9-48EE-BF23-F8A3CBB1AC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3108016"/>
                </p:ext>
              </p:extLst>
            </p:nvPr>
          </p:nvGraphicFramePr>
          <p:xfrm>
            <a:off x="589379" y="992456"/>
            <a:ext cx="4136369" cy="906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3" imgW="1777680" imgH="393480" progId="Equation.DSMT4">
                    <p:embed/>
                  </p:oleObj>
                </mc:Choice>
                <mc:Fallback>
                  <p:oleObj name="Equation" r:id="rId13" imgW="1777680" imgH="393480" progId="Equation.DSMT4">
                    <p:embed/>
                    <p:pic>
                      <p:nvPicPr>
                        <p:cNvPr id="31" name="Object 9">
                          <a:extLst>
                            <a:ext uri="{FF2B5EF4-FFF2-40B4-BE49-F238E27FC236}">
                              <a16:creationId xmlns:a16="http://schemas.microsoft.com/office/drawing/2014/main" id="{888E1AC2-02D9-48EE-BF23-F8A3CBB1AC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379" y="992456"/>
                          <a:ext cx="4136369" cy="906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1">
              <a:extLst>
                <a:ext uri="{FF2B5EF4-FFF2-40B4-BE49-F238E27FC236}">
                  <a16:creationId xmlns:a16="http://schemas.microsoft.com/office/drawing/2014/main" id="{213B08C4-DD11-44EA-AAC1-B10F0EA0BA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448837"/>
                </p:ext>
              </p:extLst>
            </p:nvPr>
          </p:nvGraphicFramePr>
          <p:xfrm>
            <a:off x="5012106" y="1162234"/>
            <a:ext cx="613570" cy="440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15" imgW="266400" imgH="190440" progId="Equation.DSMT4">
                    <p:embed/>
                  </p:oleObj>
                </mc:Choice>
                <mc:Fallback>
                  <p:oleObj name="Equation" r:id="rId15" imgW="266400" imgH="190440" progId="Equation.DSMT4">
                    <p:embed/>
                    <p:pic>
                      <p:nvPicPr>
                        <p:cNvPr id="32" name="Object 11">
                          <a:extLst>
                            <a:ext uri="{FF2B5EF4-FFF2-40B4-BE49-F238E27FC236}">
                              <a16:creationId xmlns:a16="http://schemas.microsoft.com/office/drawing/2014/main" id="{213B08C4-DD11-44EA-AAC1-B10F0EA0BA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106" y="1162234"/>
                          <a:ext cx="613570" cy="440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3">
              <a:extLst>
                <a:ext uri="{FF2B5EF4-FFF2-40B4-BE49-F238E27FC236}">
                  <a16:creationId xmlns:a16="http://schemas.microsoft.com/office/drawing/2014/main" id="{1A1452D9-04A4-4FC8-8C79-45663ECCCC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67948"/>
                </p:ext>
              </p:extLst>
            </p:nvPr>
          </p:nvGraphicFramePr>
          <p:xfrm>
            <a:off x="5957478" y="1190458"/>
            <a:ext cx="520122" cy="551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Equation" r:id="rId17" imgW="228600" imgH="241200" progId="Equation.DSMT4">
                    <p:embed/>
                  </p:oleObj>
                </mc:Choice>
                <mc:Fallback>
                  <p:oleObj name="Equation" r:id="rId17" imgW="228600" imgH="241200" progId="Equation.DSMT4">
                    <p:embed/>
                    <p:pic>
                      <p:nvPicPr>
                        <p:cNvPr id="33" name="Object 13">
                          <a:extLst>
                            <a:ext uri="{FF2B5EF4-FFF2-40B4-BE49-F238E27FC236}">
                              <a16:creationId xmlns:a16="http://schemas.microsoft.com/office/drawing/2014/main" id="{1A1452D9-04A4-4FC8-8C79-45663ECCCC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7478" y="1190458"/>
                          <a:ext cx="520122" cy="551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46A6F84-378C-4D8E-89A3-1C2837DD9811}"/>
              </a:ext>
            </a:extLst>
          </p:cNvPr>
          <p:cNvGrpSpPr/>
          <p:nvPr/>
        </p:nvGrpSpPr>
        <p:grpSpPr>
          <a:xfrm>
            <a:off x="700030" y="2026510"/>
            <a:ext cx="7992352" cy="1826324"/>
            <a:chOff x="532250" y="1833563"/>
            <a:chExt cx="7992352" cy="1826324"/>
          </a:xfrm>
        </p:grpSpPr>
        <p:graphicFrame>
          <p:nvGraphicFramePr>
            <p:cNvPr id="35" name="Object 15">
              <a:extLst>
                <a:ext uri="{FF2B5EF4-FFF2-40B4-BE49-F238E27FC236}">
                  <a16:creationId xmlns:a16="http://schemas.microsoft.com/office/drawing/2014/main" id="{B213B4CB-78FA-4E23-8C37-D8FFE9C7DA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925509"/>
                </p:ext>
              </p:extLst>
            </p:nvPr>
          </p:nvGraphicFramePr>
          <p:xfrm>
            <a:off x="550586" y="2454290"/>
            <a:ext cx="350678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Equation" r:id="rId19" imgW="1726920" imgH="253800" progId="Equation.DSMT4">
                    <p:embed/>
                  </p:oleObj>
                </mc:Choice>
                <mc:Fallback>
                  <p:oleObj name="Equation" r:id="rId19" imgW="1726920" imgH="253800" progId="Equation.DSMT4">
                    <p:embed/>
                    <p:pic>
                      <p:nvPicPr>
                        <p:cNvPr id="35" name="Object 15">
                          <a:extLst>
                            <a:ext uri="{FF2B5EF4-FFF2-40B4-BE49-F238E27FC236}">
                              <a16:creationId xmlns:a16="http://schemas.microsoft.com/office/drawing/2014/main" id="{B213B4CB-78FA-4E23-8C37-D8FFE9C7DA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86" y="2454290"/>
                          <a:ext cx="350678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7">
              <a:extLst>
                <a:ext uri="{FF2B5EF4-FFF2-40B4-BE49-F238E27FC236}">
                  <a16:creationId xmlns:a16="http://schemas.microsoft.com/office/drawing/2014/main" id="{06CF26A8-6817-4969-ADC2-41CC1248E0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346425"/>
                </p:ext>
              </p:extLst>
            </p:nvPr>
          </p:nvGraphicFramePr>
          <p:xfrm>
            <a:off x="7391674" y="2509512"/>
            <a:ext cx="1132928" cy="37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21" imgW="545760" imgH="177480" progId="Equation.DSMT4">
                    <p:embed/>
                  </p:oleObj>
                </mc:Choice>
                <mc:Fallback>
                  <p:oleObj name="Equation" r:id="rId21" imgW="545760" imgH="177480" progId="Equation.DSMT4">
                    <p:embed/>
                    <p:pic>
                      <p:nvPicPr>
                        <p:cNvPr id="36" name="Object 17">
                          <a:extLst>
                            <a:ext uri="{FF2B5EF4-FFF2-40B4-BE49-F238E27FC236}">
                              <a16:creationId xmlns:a16="http://schemas.microsoft.com/office/drawing/2014/main" id="{06CF26A8-6817-4969-ADC2-41CC1248E0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674" y="2509512"/>
                          <a:ext cx="1132928" cy="37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9">
              <a:extLst>
                <a:ext uri="{FF2B5EF4-FFF2-40B4-BE49-F238E27FC236}">
                  <a16:creationId xmlns:a16="http://schemas.microsoft.com/office/drawing/2014/main" id="{262141A8-34EF-41C9-A61B-CC6048E539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164688"/>
                </p:ext>
              </p:extLst>
            </p:nvPr>
          </p:nvGraphicFramePr>
          <p:xfrm>
            <a:off x="4379680" y="3190453"/>
            <a:ext cx="9874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23" imgW="469800" imgH="177480" progId="Equation.DSMT4">
                    <p:embed/>
                  </p:oleObj>
                </mc:Choice>
                <mc:Fallback>
                  <p:oleObj name="Equation" r:id="rId23" imgW="469800" imgH="177480" progId="Equation.DSMT4">
                    <p:embed/>
                    <p:pic>
                      <p:nvPicPr>
                        <p:cNvPr id="37" name="Object 19">
                          <a:extLst>
                            <a:ext uri="{FF2B5EF4-FFF2-40B4-BE49-F238E27FC236}">
                              <a16:creationId xmlns:a16="http://schemas.microsoft.com/office/drawing/2014/main" id="{262141A8-34EF-41C9-A61B-CC6048E539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680" y="3190453"/>
                          <a:ext cx="9874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1">
              <a:extLst>
                <a:ext uri="{FF2B5EF4-FFF2-40B4-BE49-F238E27FC236}">
                  <a16:creationId xmlns:a16="http://schemas.microsoft.com/office/drawing/2014/main" id="{20B2FDBC-742D-401E-85FF-C206BB585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527360"/>
                </p:ext>
              </p:extLst>
            </p:nvPr>
          </p:nvGraphicFramePr>
          <p:xfrm>
            <a:off x="5921543" y="3180061"/>
            <a:ext cx="1110914" cy="364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25" imgW="545760" imgH="177480" progId="Equation.DSMT4">
                    <p:embed/>
                  </p:oleObj>
                </mc:Choice>
                <mc:Fallback>
                  <p:oleObj name="Equation" r:id="rId25" imgW="545760" imgH="177480" progId="Equation.DSMT4">
                    <p:embed/>
                    <p:pic>
                      <p:nvPicPr>
                        <p:cNvPr id="38" name="Object 21">
                          <a:extLst>
                            <a:ext uri="{FF2B5EF4-FFF2-40B4-BE49-F238E27FC236}">
                              <a16:creationId xmlns:a16="http://schemas.microsoft.com/office/drawing/2014/main" id="{20B2FDBC-742D-401E-85FF-C206BB5850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543" y="3180061"/>
                          <a:ext cx="1110914" cy="364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3">
              <a:extLst>
                <a:ext uri="{FF2B5EF4-FFF2-40B4-BE49-F238E27FC236}">
                  <a16:creationId xmlns:a16="http://schemas.microsoft.com/office/drawing/2014/main" id="{41E62E7F-EF7A-4706-96E6-26FEA591B6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7753594"/>
                </p:ext>
              </p:extLst>
            </p:nvPr>
          </p:nvGraphicFramePr>
          <p:xfrm>
            <a:off x="7548330" y="3167092"/>
            <a:ext cx="9493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27" imgW="469800" imgH="177480" progId="Equation.DSMT4">
                    <p:embed/>
                  </p:oleObj>
                </mc:Choice>
                <mc:Fallback>
                  <p:oleObj name="Equation" r:id="rId27" imgW="469800" imgH="177480" progId="Equation.DSMT4">
                    <p:embed/>
                    <p:pic>
                      <p:nvPicPr>
                        <p:cNvPr id="39" name="Object 23">
                          <a:extLst>
                            <a:ext uri="{FF2B5EF4-FFF2-40B4-BE49-F238E27FC236}">
                              <a16:creationId xmlns:a16="http://schemas.microsoft.com/office/drawing/2014/main" id="{41E62E7F-EF7A-4706-96E6-26FEA591B6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8330" y="3167092"/>
                          <a:ext cx="949325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673">
              <a:extLst>
                <a:ext uri="{FF2B5EF4-FFF2-40B4-BE49-F238E27FC236}">
                  <a16:creationId xmlns:a16="http://schemas.microsoft.com/office/drawing/2014/main" id="{D2F86434-136D-493A-9E94-8FB7C9C44A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5161964"/>
                </p:ext>
              </p:extLst>
            </p:nvPr>
          </p:nvGraphicFramePr>
          <p:xfrm>
            <a:off x="4511675" y="1833563"/>
            <a:ext cx="592138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29" imgW="291960" imgH="228600" progId="Equation.DSMT4">
                    <p:embed/>
                  </p:oleObj>
                </mc:Choice>
                <mc:Fallback>
                  <p:oleObj name="Equation" r:id="rId29" imgW="291960" imgH="228600" progId="Equation.DSMT4">
                    <p:embed/>
                    <p:pic>
                      <p:nvPicPr>
                        <p:cNvPr id="40" name="Object 673">
                          <a:extLst>
                            <a:ext uri="{FF2B5EF4-FFF2-40B4-BE49-F238E27FC236}">
                              <a16:creationId xmlns:a16="http://schemas.microsoft.com/office/drawing/2014/main" id="{D2F86434-136D-493A-9E94-8FB7C9C44A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675" y="1833563"/>
                          <a:ext cx="592138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674">
              <a:extLst>
                <a:ext uri="{FF2B5EF4-FFF2-40B4-BE49-F238E27FC236}">
                  <a16:creationId xmlns:a16="http://schemas.microsoft.com/office/drawing/2014/main" id="{ACF58850-8960-45B3-8E64-2024279BFA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3855448"/>
                </p:ext>
              </p:extLst>
            </p:nvPr>
          </p:nvGraphicFramePr>
          <p:xfrm>
            <a:off x="4213225" y="2513712"/>
            <a:ext cx="12652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31" imgW="622080" imgH="177480" progId="Equation.DSMT4">
                    <p:embed/>
                  </p:oleObj>
                </mc:Choice>
                <mc:Fallback>
                  <p:oleObj name="Equation" r:id="rId31" imgW="622080" imgH="177480" progId="Equation.DSMT4">
                    <p:embed/>
                    <p:pic>
                      <p:nvPicPr>
                        <p:cNvPr id="41" name="Object 674">
                          <a:extLst>
                            <a:ext uri="{FF2B5EF4-FFF2-40B4-BE49-F238E27FC236}">
                              <a16:creationId xmlns:a16="http://schemas.microsoft.com/office/drawing/2014/main" id="{ACF58850-8960-45B3-8E64-2024279BFA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225" y="2513712"/>
                          <a:ext cx="1265238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676">
              <a:extLst>
                <a:ext uri="{FF2B5EF4-FFF2-40B4-BE49-F238E27FC236}">
                  <a16:creationId xmlns:a16="http://schemas.microsoft.com/office/drawing/2014/main" id="{03DB3B40-595D-4388-817E-E4551AA41C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2662516"/>
                </p:ext>
              </p:extLst>
            </p:nvPr>
          </p:nvGraphicFramePr>
          <p:xfrm>
            <a:off x="6337286" y="2511440"/>
            <a:ext cx="257175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33" imgW="126720" imgH="177480" progId="Equation.DSMT4">
                    <p:embed/>
                  </p:oleObj>
                </mc:Choice>
                <mc:Fallback>
                  <p:oleObj name="Equation" r:id="rId33" imgW="126720" imgH="177480" progId="Equation.DSMT4">
                    <p:embed/>
                    <p:pic>
                      <p:nvPicPr>
                        <p:cNvPr id="42" name="Object 676">
                          <a:extLst>
                            <a:ext uri="{FF2B5EF4-FFF2-40B4-BE49-F238E27FC236}">
                              <a16:creationId xmlns:a16="http://schemas.microsoft.com/office/drawing/2014/main" id="{03DB3B40-595D-4388-817E-E4551AA41C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7286" y="2511440"/>
                          <a:ext cx="257175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677">
              <a:extLst>
                <a:ext uri="{FF2B5EF4-FFF2-40B4-BE49-F238E27FC236}">
                  <a16:creationId xmlns:a16="http://schemas.microsoft.com/office/drawing/2014/main" id="{4E78F4F6-D621-4E29-A17A-0C5831962E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5379262"/>
                </p:ext>
              </p:extLst>
            </p:nvPr>
          </p:nvGraphicFramePr>
          <p:xfrm>
            <a:off x="532250" y="3147124"/>
            <a:ext cx="3544887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35" imgW="1777680" imgH="253800" progId="Equation.DSMT4">
                    <p:embed/>
                  </p:oleObj>
                </mc:Choice>
                <mc:Fallback>
                  <p:oleObj name="Equation" r:id="rId35" imgW="1777680" imgH="253800" progId="Equation.DSMT4">
                    <p:embed/>
                    <p:pic>
                      <p:nvPicPr>
                        <p:cNvPr id="43" name="Object 677">
                          <a:extLst>
                            <a:ext uri="{FF2B5EF4-FFF2-40B4-BE49-F238E27FC236}">
                              <a16:creationId xmlns:a16="http://schemas.microsoft.com/office/drawing/2014/main" id="{4E78F4F6-D621-4E29-A17A-0C5831962E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250" y="3147124"/>
                          <a:ext cx="3544887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682">
              <a:extLst>
                <a:ext uri="{FF2B5EF4-FFF2-40B4-BE49-F238E27FC236}">
                  <a16:creationId xmlns:a16="http://schemas.microsoft.com/office/drawing/2014/main" id="{87CB965C-64CC-47B9-8DA7-23FE875493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790671"/>
                </p:ext>
              </p:extLst>
            </p:nvPr>
          </p:nvGraphicFramePr>
          <p:xfrm>
            <a:off x="7660188" y="1866981"/>
            <a:ext cx="540337" cy="442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37" imgW="279360" imgH="228600" progId="Equation.DSMT4">
                    <p:embed/>
                  </p:oleObj>
                </mc:Choice>
                <mc:Fallback>
                  <p:oleObj name="Equation" r:id="rId37" imgW="279360" imgH="228600" progId="Equation.DSMT4">
                    <p:embed/>
                    <p:pic>
                      <p:nvPicPr>
                        <p:cNvPr id="44" name="Object 682">
                          <a:extLst>
                            <a:ext uri="{FF2B5EF4-FFF2-40B4-BE49-F238E27FC236}">
                              <a16:creationId xmlns:a16="http://schemas.microsoft.com/office/drawing/2014/main" id="{87CB965C-64CC-47B9-8DA7-23FE875493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0188" y="1866981"/>
                          <a:ext cx="540337" cy="442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683">
              <a:extLst>
                <a:ext uri="{FF2B5EF4-FFF2-40B4-BE49-F238E27FC236}">
                  <a16:creationId xmlns:a16="http://schemas.microsoft.com/office/drawing/2014/main" id="{1577A317-80E0-473E-BEE0-690A439F96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790456"/>
                </p:ext>
              </p:extLst>
            </p:nvPr>
          </p:nvGraphicFramePr>
          <p:xfrm>
            <a:off x="6272114" y="1856915"/>
            <a:ext cx="396140" cy="445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39" imgW="203040" imgH="228600" progId="Equation.DSMT4">
                    <p:embed/>
                  </p:oleObj>
                </mc:Choice>
                <mc:Fallback>
                  <p:oleObj name="Equation" r:id="rId39" imgW="203040" imgH="228600" progId="Equation.DSMT4">
                    <p:embed/>
                    <p:pic>
                      <p:nvPicPr>
                        <p:cNvPr id="45" name="Object 683">
                          <a:extLst>
                            <a:ext uri="{FF2B5EF4-FFF2-40B4-BE49-F238E27FC236}">
                              <a16:creationId xmlns:a16="http://schemas.microsoft.com/office/drawing/2014/main" id="{1577A317-80E0-473E-BEE0-690A439F96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2114" y="1856915"/>
                          <a:ext cx="396140" cy="445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7347</TotalTime>
  <Words>1793</Words>
  <Application>Microsoft Office PowerPoint</Application>
  <PresentationFormat>全屏显示(4:3)</PresentationFormat>
  <Paragraphs>280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555</cp:revision>
  <dcterms:created xsi:type="dcterms:W3CDTF">1998-06-15T09:16:02Z</dcterms:created>
  <dcterms:modified xsi:type="dcterms:W3CDTF">2020-06-29T01:41:18Z</dcterms:modified>
</cp:coreProperties>
</file>