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E161D-D5DD-4A37-917A-3DB83D2647BA}" v="37" dt="2021-03-01T13:59:52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F18E161D-D5DD-4A37-917A-3DB83D2647BA}"/>
    <pc:docChg chg="modSld">
      <pc:chgData name="Cai Jun" userId="57e790d697ad4281" providerId="LiveId" clId="{F18E161D-D5DD-4A37-917A-3DB83D2647BA}" dt="2021-03-01T14:00:43.888" v="110" actId="1036"/>
      <pc:docMkLst>
        <pc:docMk/>
      </pc:docMkLst>
      <pc:sldChg chg="modSp mod">
        <pc:chgData name="Cai Jun" userId="57e790d697ad4281" providerId="LiveId" clId="{F18E161D-D5DD-4A37-917A-3DB83D2647BA}" dt="2021-03-01T14:00:43.888" v="110" actId="1036"/>
        <pc:sldMkLst>
          <pc:docMk/>
          <pc:sldMk cId="0" sldId="258"/>
        </pc:sldMkLst>
        <pc:spChg chg="mod">
          <ac:chgData name="Cai Jun" userId="57e790d697ad4281" providerId="LiveId" clId="{F18E161D-D5DD-4A37-917A-3DB83D2647BA}" dt="2021-03-01T13:59:52.563" v="36" actId="20577"/>
          <ac:spMkLst>
            <pc:docMk/>
            <pc:sldMk cId="0" sldId="258"/>
            <ac:spMk id="19" creationId="{00000000-0000-0000-0000-000000000000}"/>
          </ac:spMkLst>
        </pc:spChg>
        <pc:spChg chg="mod">
          <ac:chgData name="Cai Jun" userId="57e790d697ad4281" providerId="LiveId" clId="{F18E161D-D5DD-4A37-917A-3DB83D2647BA}" dt="2021-03-01T14:00:43.888" v="110" actId="1036"/>
          <ac:spMkLst>
            <pc:docMk/>
            <pc:sldMk cId="0" sldId="258"/>
            <ac:spMk id="22" creationId="{00000000-0000-0000-0000-000000000000}"/>
          </ac:spMkLst>
        </pc:spChg>
        <pc:spChg chg="mod">
          <ac:chgData name="Cai Jun" userId="57e790d697ad4281" providerId="LiveId" clId="{F18E161D-D5DD-4A37-917A-3DB83D2647BA}" dt="2021-03-01T14:00:09.400" v="45" actId="1035"/>
          <ac:spMkLst>
            <pc:docMk/>
            <pc:sldMk cId="0" sldId="258"/>
            <ac:spMk id="23" creationId="{00000000-0000-0000-0000-000000000000}"/>
          </ac:spMkLst>
        </pc:spChg>
        <pc:spChg chg="mod">
          <ac:chgData name="Cai Jun" userId="57e790d697ad4281" providerId="LiveId" clId="{F18E161D-D5DD-4A37-917A-3DB83D2647BA}" dt="2021-03-01T14:00:15.612" v="54" actId="1035"/>
          <ac:spMkLst>
            <pc:docMk/>
            <pc:sldMk cId="0" sldId="258"/>
            <ac:spMk id="24" creationId="{00000000-0000-0000-0000-000000000000}"/>
          </ac:spMkLst>
        </pc:spChg>
        <pc:spChg chg="mod">
          <ac:chgData name="Cai Jun" userId="57e790d697ad4281" providerId="LiveId" clId="{F18E161D-D5DD-4A37-917A-3DB83D2647BA}" dt="2021-03-01T14:00:37.688" v="104" actId="20577"/>
          <ac:spMkLst>
            <pc:docMk/>
            <pc:sldMk cId="0" sldId="258"/>
            <ac:spMk id="2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1165604450073"/>
          <c:y val="0.123155760586345"/>
          <c:w val="0.56387613173089324"/>
          <c:h val="0.83600891887831219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6-4C4C-8929-99E5C58B4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5-46AD-A69C-D35D5B18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CE7D-CE33-4061-AC46-F22FBEB6A7E4}" type="datetimeFigureOut">
              <a:rPr lang="zh-CN" altLang="en-US" smtClean="0"/>
              <a:pPr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55B7-BDFD-4B21-BFE9-50497E70D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8786874" cy="79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《</a:t>
            </a:r>
            <a:r>
              <a:rPr kumimoji="0" lang="zh-CN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物理化学</a:t>
            </a:r>
            <a:r>
              <a:rPr kumimoji="0" lang="zh-CN" altLang="zh-CN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》</a:t>
            </a:r>
            <a:r>
              <a:rPr kumimoji="0" lang="zh-CN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学习成绩评定办法</a:t>
            </a: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14346" y="0"/>
            <a:ext cx="1391525" cy="93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 bwMode="auto">
          <a:xfrm flipH="1">
            <a:off x="428625" y="857232"/>
            <a:ext cx="8715375" cy="142875"/>
          </a:xfrm>
          <a:prstGeom prst="rect">
            <a:avLst/>
          </a:prstGeom>
          <a:gradFill flip="none" rotWithShape="1">
            <a:gsLst>
              <a:gs pos="56000">
                <a:srgbClr val="80A5C7"/>
              </a:gs>
              <a:gs pos="0">
                <a:srgbClr val="004B8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4400" dirty="0">
              <a:latin typeface="黑体" pitchFamily="49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-1214478" y="1285860"/>
          <a:ext cx="6858048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/>
          <p:cNvSpPr/>
          <p:nvPr/>
        </p:nvSpPr>
        <p:spPr>
          <a:xfrm>
            <a:off x="1071538" y="1214422"/>
            <a:ext cx="2698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4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物理化学总成绩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0298" y="357187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期末考试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70%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357187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平时成绩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-857288" y="2067769"/>
            <a:ext cx="6096000" cy="4064000"/>
            <a:chOff x="1524000" y="1397000"/>
            <a:chExt cx="6096000" cy="4064000"/>
          </a:xfrm>
        </p:grpSpPr>
        <p:graphicFrame>
          <p:nvGraphicFramePr>
            <p:cNvPr id="167" name="图表 166"/>
            <p:cNvGraphicFramePr/>
            <p:nvPr>
              <p:extLst>
                <p:ext uri="{D42A27DB-BD31-4B8C-83A1-F6EECF244321}">
                  <p14:modId xmlns:p14="http://schemas.microsoft.com/office/powerpoint/2010/main" val="2134914431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8" name="TextBox 167"/>
            <p:cNvSpPr txBox="1"/>
            <p:nvPr/>
          </p:nvSpPr>
          <p:spPr>
            <a:xfrm>
              <a:off x="2928926" y="2686223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平时成绩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30%</a:t>
              </a:r>
              <a:endPara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857752" y="2686223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期末成绩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70%</a:t>
              </a:r>
              <a:endPara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905288" y="2000240"/>
            <a:ext cx="6096000" cy="4064000"/>
            <a:chOff x="1524000" y="1397000"/>
            <a:chExt cx="6096000" cy="4064000"/>
          </a:xfrm>
        </p:grpSpPr>
        <p:graphicFrame>
          <p:nvGraphicFramePr>
            <p:cNvPr id="171" name="图表 170"/>
            <p:cNvGraphicFramePr/>
            <p:nvPr>
              <p:extLst>
                <p:ext uri="{D42A27DB-BD31-4B8C-83A1-F6EECF244321}">
                  <p14:modId xmlns:p14="http://schemas.microsoft.com/office/powerpoint/2010/main" val="1249795311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2" name="TextBox 1"/>
            <p:cNvSpPr txBox="1"/>
            <p:nvPr/>
          </p:nvSpPr>
          <p:spPr>
            <a:xfrm>
              <a:off x="2643174" y="3214686"/>
              <a:ext cx="1928826" cy="1214446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随堂测试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40%</a:t>
              </a:r>
              <a:endPara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73" name="TextBox 1"/>
            <p:cNvSpPr txBox="1"/>
            <p:nvPr/>
          </p:nvSpPr>
          <p:spPr>
            <a:xfrm>
              <a:off x="3214678" y="1785926"/>
              <a:ext cx="1928826" cy="500066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作业考勤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10%</a:t>
              </a:r>
              <a:endPara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74" name="TextBox 1"/>
            <p:cNvSpPr txBox="1"/>
            <p:nvPr/>
          </p:nvSpPr>
          <p:spPr>
            <a:xfrm>
              <a:off x="4879501" y="2753752"/>
              <a:ext cx="1166674" cy="1214446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智慧树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在线课程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及测试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50%</a:t>
              </a:r>
              <a:endPara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76" name="矩形 175"/>
          <p:cNvSpPr/>
          <p:nvPr/>
        </p:nvSpPr>
        <p:spPr>
          <a:xfrm>
            <a:off x="5286380" y="1214422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4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平时成绩组成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8786874" cy="79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《</a:t>
            </a:r>
            <a:r>
              <a:rPr kumimoji="0" lang="zh-CN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物理化学</a:t>
            </a:r>
            <a:r>
              <a:rPr kumimoji="0" lang="zh-CN" altLang="zh-CN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》</a:t>
            </a:r>
            <a:r>
              <a:rPr kumimoji="0" lang="zh-CN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学习成绩评定办法</a:t>
            </a: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14346" y="0"/>
            <a:ext cx="1391525" cy="93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 bwMode="auto">
          <a:xfrm flipH="1">
            <a:off x="428625" y="857232"/>
            <a:ext cx="8715375" cy="142875"/>
          </a:xfrm>
          <a:prstGeom prst="rect">
            <a:avLst/>
          </a:prstGeom>
          <a:gradFill flip="none" rotWithShape="1">
            <a:gsLst>
              <a:gs pos="56000">
                <a:srgbClr val="80A5C7"/>
              </a:gs>
              <a:gs pos="0">
                <a:srgbClr val="004B8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4400" dirty="0">
              <a:latin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7422" y="357187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期末考试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70%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357187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平时成绩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407194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8" y="264318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学习状态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282" y="1000108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C00000"/>
              </a:buClr>
              <a:buFont typeface="Wingdings" pitchFamily="2" charset="2"/>
              <a:buChar char="p"/>
              <a:defRPr sz="24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平时成绩说明</a:t>
            </a:r>
            <a:endParaRPr lang="zh-CN" altLang="en-US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7158" y="1500174"/>
            <a:ext cx="8643998" cy="235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作业与考勤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：每章课后作业应按要求完成，上课点到。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lvl="0" indent="-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随堂测试：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具体测试方式及时间到时通知。 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lvl="0" indent="-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智慧树在线课程及测试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：学生在智慧树平台注册（免费），完成在线课程学习（预习、学习、复习并完成章节测试）。成绩将由平台根据学习进度和章测试综合评定</a:t>
            </a:r>
          </a:p>
        </p:txBody>
      </p:sp>
      <p:sp>
        <p:nvSpPr>
          <p:cNvPr id="22" name="矩形 21"/>
          <p:cNvSpPr/>
          <p:nvPr/>
        </p:nvSpPr>
        <p:spPr>
          <a:xfrm>
            <a:off x="357158" y="5919663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单元测试卷网址：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http://172.18.45.241/whcs/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158" y="3861048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智慧树网址：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http://www.zhihuishu.com/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7786" y="4365104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C00000"/>
              </a:buClr>
              <a:buFont typeface="Wingdings" pitchFamily="2" charset="2"/>
              <a:buChar char="p"/>
              <a:defRPr sz="24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附：单元测卷</a:t>
            </a:r>
          </a:p>
        </p:txBody>
      </p:sp>
      <p:sp>
        <p:nvSpPr>
          <p:cNvPr id="25" name="矩形 24"/>
          <p:cNvSpPr/>
          <p:nvPr/>
        </p:nvSpPr>
        <p:spPr>
          <a:xfrm>
            <a:off x="428596" y="4941168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每章结束后，学生可完成单元测试卷综合检验学习效果。单元测试卷不批改，答案已经公布在智慧树上。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194</Words>
  <Application>Microsoft Office PowerPoint</Application>
  <PresentationFormat>全屏显示(4:3)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</vt:vector>
  </TitlesOfParts>
  <Company>ECUST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Changjun Peng</dc:creator>
  <cp:lastModifiedBy>Cai Jun</cp:lastModifiedBy>
  <cp:revision>23</cp:revision>
  <dcterms:created xsi:type="dcterms:W3CDTF">2016-01-13T07:01:03Z</dcterms:created>
  <dcterms:modified xsi:type="dcterms:W3CDTF">2021-03-01T14:00:55Z</dcterms:modified>
</cp:coreProperties>
</file>