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99"/>
  </p:notesMasterIdLst>
  <p:sldIdLst>
    <p:sldId id="617" r:id="rId2"/>
    <p:sldId id="618" r:id="rId3"/>
    <p:sldId id="682" r:id="rId4"/>
    <p:sldId id="620" r:id="rId5"/>
    <p:sldId id="621" r:id="rId6"/>
    <p:sldId id="622" r:id="rId7"/>
    <p:sldId id="623" r:id="rId8"/>
    <p:sldId id="627" r:id="rId9"/>
    <p:sldId id="630" r:id="rId10"/>
    <p:sldId id="633" r:id="rId11"/>
    <p:sldId id="634" r:id="rId12"/>
    <p:sldId id="636" r:id="rId13"/>
    <p:sldId id="675" r:id="rId14"/>
    <p:sldId id="676" r:id="rId15"/>
    <p:sldId id="377" r:id="rId16"/>
    <p:sldId id="373" r:id="rId17"/>
    <p:sldId id="640" r:id="rId18"/>
    <p:sldId id="641" r:id="rId19"/>
    <p:sldId id="685" r:id="rId20"/>
    <p:sldId id="642" r:id="rId21"/>
    <p:sldId id="643" r:id="rId22"/>
    <p:sldId id="645" r:id="rId23"/>
    <p:sldId id="646" r:id="rId24"/>
    <p:sldId id="647" r:id="rId25"/>
    <p:sldId id="649" r:id="rId26"/>
    <p:sldId id="650" r:id="rId27"/>
    <p:sldId id="652" r:id="rId28"/>
    <p:sldId id="653" r:id="rId29"/>
    <p:sldId id="683" r:id="rId30"/>
    <p:sldId id="673" r:id="rId31"/>
    <p:sldId id="655" r:id="rId32"/>
    <p:sldId id="656" r:id="rId33"/>
    <p:sldId id="382" r:id="rId34"/>
    <p:sldId id="686" r:id="rId35"/>
    <p:sldId id="687" r:id="rId36"/>
    <p:sldId id="688" r:id="rId37"/>
    <p:sldId id="658" r:id="rId38"/>
    <p:sldId id="692" r:id="rId39"/>
    <p:sldId id="689" r:id="rId40"/>
    <p:sldId id="659" r:id="rId41"/>
    <p:sldId id="660" r:id="rId42"/>
    <p:sldId id="661" r:id="rId43"/>
    <p:sldId id="666" r:id="rId44"/>
    <p:sldId id="668" r:id="rId45"/>
    <p:sldId id="669" r:id="rId46"/>
    <p:sldId id="677" r:id="rId47"/>
    <p:sldId id="678" r:id="rId48"/>
    <p:sldId id="672" r:id="rId49"/>
    <p:sldId id="671" r:id="rId50"/>
    <p:sldId id="502" r:id="rId51"/>
    <p:sldId id="503" r:id="rId52"/>
    <p:sldId id="505" r:id="rId53"/>
    <p:sldId id="451" r:id="rId54"/>
    <p:sldId id="508" r:id="rId55"/>
    <p:sldId id="693" r:id="rId56"/>
    <p:sldId id="694" r:id="rId57"/>
    <p:sldId id="691" r:id="rId58"/>
    <p:sldId id="589" r:id="rId59"/>
    <p:sldId id="590" r:id="rId60"/>
    <p:sldId id="513" r:id="rId61"/>
    <p:sldId id="591" r:id="rId62"/>
    <p:sldId id="592" r:id="rId63"/>
    <p:sldId id="521" r:id="rId64"/>
    <p:sldId id="524" r:id="rId65"/>
    <p:sldId id="525" r:id="rId66"/>
    <p:sldId id="527" r:id="rId67"/>
    <p:sldId id="528" r:id="rId68"/>
    <p:sldId id="532" r:id="rId69"/>
    <p:sldId id="681" r:id="rId70"/>
    <p:sldId id="536" r:id="rId71"/>
    <p:sldId id="537" r:id="rId72"/>
    <p:sldId id="538" r:id="rId73"/>
    <p:sldId id="539" r:id="rId74"/>
    <p:sldId id="540" r:id="rId75"/>
    <p:sldId id="542" r:id="rId76"/>
    <p:sldId id="544" r:id="rId77"/>
    <p:sldId id="550" r:id="rId78"/>
    <p:sldId id="615" r:id="rId79"/>
    <p:sldId id="583" r:id="rId80"/>
    <p:sldId id="552" r:id="rId81"/>
    <p:sldId id="584" r:id="rId82"/>
    <p:sldId id="555" r:id="rId83"/>
    <p:sldId id="674" r:id="rId84"/>
    <p:sldId id="556" r:id="rId85"/>
    <p:sldId id="560" r:id="rId86"/>
    <p:sldId id="561" r:id="rId87"/>
    <p:sldId id="562" r:id="rId88"/>
    <p:sldId id="563" r:id="rId89"/>
    <p:sldId id="564" r:id="rId90"/>
    <p:sldId id="565" r:id="rId91"/>
    <p:sldId id="567" r:id="rId92"/>
    <p:sldId id="569" r:id="rId93"/>
    <p:sldId id="577" r:id="rId94"/>
    <p:sldId id="679" r:id="rId95"/>
    <p:sldId id="680" r:id="rId96"/>
    <p:sldId id="570" r:id="rId97"/>
    <p:sldId id="574" r:id="rId98"/>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i Jun" initials="CJ" lastIdx="1" clrIdx="0">
    <p:extLst>
      <p:ext uri="{19B8F6BF-5375-455C-9EA6-DF929625EA0E}">
        <p15:presenceInfo xmlns:p15="http://schemas.microsoft.com/office/powerpoint/2012/main" userId="57e790d697ad42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27911F"/>
    <a:srgbClr val="FF5050"/>
    <a:srgbClr val="FF0000"/>
    <a:srgbClr val="993300"/>
    <a:srgbClr val="777777"/>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1472A-1D38-4A45-8FFE-3D2821005356}" v="704" dt="2021-04-28T03:46:54.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23" autoAdjust="0"/>
    <p:restoredTop sz="94613" autoAdjust="0"/>
  </p:normalViewPr>
  <p:slideViewPr>
    <p:cSldViewPr snapToGrid="0">
      <p:cViewPr varScale="1">
        <p:scale>
          <a:sx n="89" d="100"/>
          <a:sy n="89" d="100"/>
        </p:scale>
        <p:origin x="8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commentAuthors" Target="commentAuthors.xml"/><Relationship Id="rId105"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57e790d697ad4281" providerId="LiveId" clId="{5E960BB9-360A-4DDE-A23D-35B02FEDBFF6}"/>
    <pc:docChg chg="undo custSel addSld delSld modSld sldOrd">
      <pc:chgData name="Cai Jun" userId="57e790d697ad4281" providerId="LiveId" clId="{5E960BB9-360A-4DDE-A23D-35B02FEDBFF6}" dt="2020-06-22T07:44:23.701" v="17022" actId="14100"/>
      <pc:docMkLst>
        <pc:docMk/>
      </pc:docMkLst>
      <pc:sldChg chg="delSp modSp add mod">
        <pc:chgData name="Cai Jun" userId="57e790d697ad4281" providerId="LiveId" clId="{5E960BB9-360A-4DDE-A23D-35B02FEDBFF6}" dt="2020-06-21T07:16:31.625" v="7006" actId="1076"/>
        <pc:sldMkLst>
          <pc:docMk/>
          <pc:sldMk cId="0" sldId="382"/>
        </pc:sldMkLst>
        <pc:spChg chg="mod">
          <ac:chgData name="Cai Jun" userId="57e790d697ad4281" providerId="LiveId" clId="{5E960BB9-360A-4DDE-A23D-35B02FEDBFF6}" dt="2020-06-21T07:16:25.188" v="7005" actId="1076"/>
          <ac:spMkLst>
            <pc:docMk/>
            <pc:sldMk cId="0" sldId="382"/>
            <ac:spMk id="168968" creationId="{00000000-0000-0000-0000-000000000000}"/>
          </ac:spMkLst>
        </pc:spChg>
        <pc:spChg chg="mod">
          <ac:chgData name="Cai Jun" userId="57e790d697ad4281" providerId="LiveId" clId="{5E960BB9-360A-4DDE-A23D-35B02FEDBFF6}" dt="2020-06-21T07:16:31.625" v="7006" actId="1076"/>
          <ac:spMkLst>
            <pc:docMk/>
            <pc:sldMk cId="0" sldId="382"/>
            <ac:spMk id="168970" creationId="{00000000-0000-0000-0000-000000000000}"/>
          </ac:spMkLst>
        </pc:spChg>
        <pc:spChg chg="mod">
          <ac:chgData name="Cai Jun" userId="57e790d697ad4281" providerId="LiveId" clId="{5E960BB9-360A-4DDE-A23D-35B02FEDBFF6}" dt="2020-06-21T07:16:31.625" v="7006" actId="1076"/>
          <ac:spMkLst>
            <pc:docMk/>
            <pc:sldMk cId="0" sldId="382"/>
            <ac:spMk id="168971" creationId="{00000000-0000-0000-0000-000000000000}"/>
          </ac:spMkLst>
        </pc:spChg>
        <pc:spChg chg="mod">
          <ac:chgData name="Cai Jun" userId="57e790d697ad4281" providerId="LiveId" clId="{5E960BB9-360A-4DDE-A23D-35B02FEDBFF6}" dt="2020-06-21T07:16:31.625" v="7006" actId="1076"/>
          <ac:spMkLst>
            <pc:docMk/>
            <pc:sldMk cId="0" sldId="382"/>
            <ac:spMk id="168972" creationId="{00000000-0000-0000-0000-000000000000}"/>
          </ac:spMkLst>
        </pc:spChg>
        <pc:spChg chg="del mod">
          <ac:chgData name="Cai Jun" userId="57e790d697ad4281" providerId="LiveId" clId="{5E960BB9-360A-4DDE-A23D-35B02FEDBFF6}" dt="2020-06-21T07:16:20.983" v="7004" actId="478"/>
          <ac:spMkLst>
            <pc:docMk/>
            <pc:sldMk cId="0" sldId="382"/>
            <ac:spMk id="204804" creationId="{00000000-0000-0000-0000-000000000000}"/>
          </ac:spMkLst>
        </pc:spChg>
      </pc:sldChg>
      <pc:sldChg chg="delSp modSp add mod modAnim">
        <pc:chgData name="Cai Jun" userId="57e790d697ad4281" providerId="LiveId" clId="{5E960BB9-360A-4DDE-A23D-35B02FEDBFF6}" dt="2020-06-22T07:44:23.701" v="17022" actId="14100"/>
        <pc:sldMkLst>
          <pc:docMk/>
          <pc:sldMk cId="0" sldId="451"/>
        </pc:sldMkLst>
        <pc:spChg chg="mod">
          <ac:chgData name="Cai Jun" userId="57e790d697ad4281" providerId="LiveId" clId="{5E960BB9-360A-4DDE-A23D-35B02FEDBFF6}" dt="2020-06-21T15:29:07.282" v="14801" actId="2711"/>
          <ac:spMkLst>
            <pc:docMk/>
            <pc:sldMk cId="0" sldId="451"/>
            <ac:spMk id="2" creationId="{00000000-0000-0000-0000-000000000000}"/>
          </ac:spMkLst>
        </pc:spChg>
        <pc:spChg chg="mod">
          <ac:chgData name="Cai Jun" userId="57e790d697ad4281" providerId="LiveId" clId="{5E960BB9-360A-4DDE-A23D-35B02FEDBFF6}" dt="2020-06-21T23:56:34.088" v="15904" actId="20577"/>
          <ac:spMkLst>
            <pc:docMk/>
            <pc:sldMk cId="0" sldId="451"/>
            <ac:spMk id="9" creationId="{00000000-0000-0000-0000-000000000000}"/>
          </ac:spMkLst>
        </pc:spChg>
        <pc:spChg chg="del">
          <ac:chgData name="Cai Jun" userId="57e790d697ad4281" providerId="LiveId" clId="{5E960BB9-360A-4DDE-A23D-35B02FEDBFF6}" dt="2020-06-21T15:29:27.873" v="14806" actId="478"/>
          <ac:spMkLst>
            <pc:docMk/>
            <pc:sldMk cId="0" sldId="451"/>
            <ac:spMk id="7179" creationId="{00000000-0000-0000-0000-000000000000}"/>
          </ac:spMkLst>
        </pc:spChg>
        <pc:spChg chg="del">
          <ac:chgData name="Cai Jun" userId="57e790d697ad4281" providerId="LiveId" clId="{5E960BB9-360A-4DDE-A23D-35B02FEDBFF6}" dt="2020-06-21T15:29:27.873" v="14806" actId="478"/>
          <ac:spMkLst>
            <pc:docMk/>
            <pc:sldMk cId="0" sldId="451"/>
            <ac:spMk id="38921" creationId="{00000000-0000-0000-0000-000000000000}"/>
          </ac:spMkLst>
        </pc:spChg>
        <pc:graphicFrameChg chg="mod">
          <ac:chgData name="Cai Jun" userId="57e790d697ad4281" providerId="LiveId" clId="{5E960BB9-360A-4DDE-A23D-35B02FEDBFF6}" dt="2020-06-22T07:44:17.377" v="17021" actId="14100"/>
          <ac:graphicFrameMkLst>
            <pc:docMk/>
            <pc:sldMk cId="0" sldId="451"/>
            <ac:graphicFrameMk id="3" creationId="{00000000-0000-0000-0000-000000000000}"/>
          </ac:graphicFrameMkLst>
        </pc:graphicFrameChg>
        <pc:graphicFrameChg chg="mod">
          <ac:chgData name="Cai Jun" userId="57e790d697ad4281" providerId="LiveId" clId="{5E960BB9-360A-4DDE-A23D-35B02FEDBFF6}" dt="2020-06-21T23:56:13.942" v="15893" actId="1037"/>
          <ac:graphicFrameMkLst>
            <pc:docMk/>
            <pc:sldMk cId="0" sldId="451"/>
            <ac:graphicFrameMk id="38915" creationId="{00000000-0000-0000-0000-000000000000}"/>
          </ac:graphicFrameMkLst>
        </pc:graphicFrameChg>
        <pc:graphicFrameChg chg="mod">
          <ac:chgData name="Cai Jun" userId="57e790d697ad4281" providerId="LiveId" clId="{5E960BB9-360A-4DDE-A23D-35B02FEDBFF6}" dt="2020-06-21T23:56:54.986" v="15910" actId="1076"/>
          <ac:graphicFrameMkLst>
            <pc:docMk/>
            <pc:sldMk cId="0" sldId="451"/>
            <ac:graphicFrameMk id="38916" creationId="{00000000-0000-0000-0000-000000000000}"/>
          </ac:graphicFrameMkLst>
        </pc:graphicFrameChg>
        <pc:graphicFrameChg chg="mod">
          <ac:chgData name="Cai Jun" userId="57e790d697ad4281" providerId="LiveId" clId="{5E960BB9-360A-4DDE-A23D-35B02FEDBFF6}" dt="2020-06-21T23:56:53.549" v="15909" actId="1076"/>
          <ac:graphicFrameMkLst>
            <pc:docMk/>
            <pc:sldMk cId="0" sldId="451"/>
            <ac:graphicFrameMk id="38917" creationId="{00000000-0000-0000-0000-000000000000}"/>
          </ac:graphicFrameMkLst>
        </pc:graphicFrameChg>
        <pc:graphicFrameChg chg="mod">
          <ac:chgData name="Cai Jun" userId="57e790d697ad4281" providerId="LiveId" clId="{5E960BB9-360A-4DDE-A23D-35B02FEDBFF6}" dt="2020-06-21T23:56:52.424" v="15908" actId="1076"/>
          <ac:graphicFrameMkLst>
            <pc:docMk/>
            <pc:sldMk cId="0" sldId="451"/>
            <ac:graphicFrameMk id="38918" creationId="{00000000-0000-0000-0000-000000000000}"/>
          </ac:graphicFrameMkLst>
        </pc:graphicFrameChg>
        <pc:graphicFrameChg chg="mod">
          <ac:chgData name="Cai Jun" userId="57e790d697ad4281" providerId="LiveId" clId="{5E960BB9-360A-4DDE-A23D-35B02FEDBFF6}" dt="2020-06-22T07:44:23.701" v="17022" actId="14100"/>
          <ac:graphicFrameMkLst>
            <pc:docMk/>
            <pc:sldMk cId="0" sldId="451"/>
            <ac:graphicFrameMk id="38919" creationId="{00000000-0000-0000-0000-000000000000}"/>
          </ac:graphicFrameMkLst>
        </pc:graphicFrameChg>
      </pc:sldChg>
      <pc:sldChg chg="modSp mod">
        <pc:chgData name="Cai Jun" userId="57e790d697ad4281" providerId="LiveId" clId="{5E960BB9-360A-4DDE-A23D-35B02FEDBFF6}" dt="2020-06-21T14:44:38.270" v="14493" actId="122"/>
        <pc:sldMkLst>
          <pc:docMk/>
          <pc:sldMk cId="0" sldId="502"/>
        </pc:sldMkLst>
        <pc:spChg chg="mod">
          <ac:chgData name="Cai Jun" userId="57e790d697ad4281" providerId="LiveId" clId="{5E960BB9-360A-4DDE-A23D-35B02FEDBFF6}" dt="2020-06-21T14:44:38.270" v="14493" actId="122"/>
          <ac:spMkLst>
            <pc:docMk/>
            <pc:sldMk cId="0" sldId="502"/>
            <ac:spMk id="237572" creationId="{00000000-0000-0000-0000-000000000000}"/>
          </ac:spMkLst>
        </pc:spChg>
      </pc:sldChg>
      <pc:sldChg chg="modSp">
        <pc:chgData name="Cai Jun" userId="57e790d697ad4281" providerId="LiveId" clId="{5E960BB9-360A-4DDE-A23D-35B02FEDBFF6}" dt="2020-06-21T09:47:20.946" v="10160" actId="1037"/>
        <pc:sldMkLst>
          <pc:docMk/>
          <pc:sldMk cId="0" sldId="503"/>
        </pc:sldMkLst>
        <pc:spChg chg="mod">
          <ac:chgData name="Cai Jun" userId="57e790d697ad4281" providerId="LiveId" clId="{5E960BB9-360A-4DDE-A23D-35B02FEDBFF6}" dt="2020-06-21T09:47:20.946" v="10160" actId="1037"/>
          <ac:spMkLst>
            <pc:docMk/>
            <pc:sldMk cId="0" sldId="503"/>
            <ac:spMk id="61442" creationId="{00000000-0000-0000-0000-000000000000}"/>
          </ac:spMkLst>
        </pc:spChg>
      </pc:sldChg>
      <pc:sldChg chg="addSp modSp mod">
        <pc:chgData name="Cai Jun" userId="57e790d697ad4281" providerId="LiveId" clId="{5E960BB9-360A-4DDE-A23D-35B02FEDBFF6}" dt="2020-06-21T14:52:16.727" v="14734"/>
        <pc:sldMkLst>
          <pc:docMk/>
          <pc:sldMk cId="0" sldId="505"/>
        </pc:sldMkLst>
        <pc:spChg chg="mod">
          <ac:chgData name="Cai Jun" userId="57e790d697ad4281" providerId="LiveId" clId="{5E960BB9-360A-4DDE-A23D-35B02FEDBFF6}" dt="2020-06-21T14:51:22.728" v="14688" actId="6549"/>
          <ac:spMkLst>
            <pc:docMk/>
            <pc:sldMk cId="0" sldId="505"/>
            <ac:spMk id="6" creationId="{00000000-0000-0000-0000-000000000000}"/>
          </ac:spMkLst>
        </pc:spChg>
        <pc:spChg chg="add mod">
          <ac:chgData name="Cai Jun" userId="57e790d697ad4281" providerId="LiveId" clId="{5E960BB9-360A-4DDE-A23D-35B02FEDBFF6}" dt="2020-06-21T09:48:13.806" v="10182" actId="6549"/>
          <ac:spMkLst>
            <pc:docMk/>
            <pc:sldMk cId="0" sldId="505"/>
            <ac:spMk id="7" creationId="{EAB82E84-A99E-48F8-9585-DC6C9B077864}"/>
          </ac:spMkLst>
        </pc:spChg>
        <pc:spChg chg="mod">
          <ac:chgData name="Cai Jun" userId="57e790d697ad4281" providerId="LiveId" clId="{5E960BB9-360A-4DDE-A23D-35B02FEDBFF6}" dt="2020-06-21T14:51:58.347" v="14732" actId="1036"/>
          <ac:spMkLst>
            <pc:docMk/>
            <pc:sldMk cId="0" sldId="505"/>
            <ac:spMk id="62468" creationId="{00000000-0000-0000-0000-000000000000}"/>
          </ac:spMkLst>
        </pc:spChg>
        <pc:spChg chg="mod">
          <ac:chgData name="Cai Jun" userId="57e790d697ad4281" providerId="LiveId" clId="{5E960BB9-360A-4DDE-A23D-35B02FEDBFF6}" dt="2020-06-21T14:51:58.347" v="14732" actId="1036"/>
          <ac:spMkLst>
            <pc:docMk/>
            <pc:sldMk cId="0" sldId="505"/>
            <ac:spMk id="62469" creationId="{00000000-0000-0000-0000-000000000000}"/>
          </ac:spMkLst>
        </pc:spChg>
        <pc:spChg chg="mod">
          <ac:chgData name="Cai Jun" userId="57e790d697ad4281" providerId="LiveId" clId="{5E960BB9-360A-4DDE-A23D-35B02FEDBFF6}" dt="2020-06-21T14:51:58.347" v="14732" actId="1036"/>
          <ac:spMkLst>
            <pc:docMk/>
            <pc:sldMk cId="0" sldId="505"/>
            <ac:spMk id="62470" creationId="{00000000-0000-0000-0000-000000000000}"/>
          </ac:spMkLst>
        </pc:spChg>
        <pc:spChg chg="mod">
          <ac:chgData name="Cai Jun" userId="57e790d697ad4281" providerId="LiveId" clId="{5E960BB9-360A-4DDE-A23D-35B02FEDBFF6}" dt="2020-06-21T14:51:17.265" v="14680" actId="6549"/>
          <ac:spMkLst>
            <pc:docMk/>
            <pc:sldMk cId="0" sldId="505"/>
            <ac:spMk id="204807" creationId="{00000000-0000-0000-0000-000000000000}"/>
          </ac:spMkLst>
        </pc:spChg>
        <pc:graphicFrameChg chg="add mod">
          <ac:chgData name="Cai Jun" userId="57e790d697ad4281" providerId="LiveId" clId="{5E960BB9-360A-4DDE-A23D-35B02FEDBFF6}" dt="2020-06-21T14:52:16.727" v="14734"/>
          <ac:graphicFrameMkLst>
            <pc:docMk/>
            <pc:sldMk cId="0" sldId="505"/>
            <ac:graphicFrameMk id="8" creationId="{43247BD9-8836-4434-8157-19A3F8CE66E1}"/>
          </ac:graphicFrameMkLst>
        </pc:graphicFrameChg>
      </pc:sldChg>
      <pc:sldChg chg="addSp delSp modSp mod">
        <pc:chgData name="Cai Jun" userId="57e790d697ad4281" providerId="LiveId" clId="{5E960BB9-360A-4DDE-A23D-35B02FEDBFF6}" dt="2020-06-21T15:32:01.851" v="14853" actId="1076"/>
        <pc:sldMkLst>
          <pc:docMk/>
          <pc:sldMk cId="0" sldId="508"/>
        </pc:sldMkLst>
        <pc:spChg chg="add mod">
          <ac:chgData name="Cai Jun" userId="57e790d697ad4281" providerId="LiveId" clId="{5E960BB9-360A-4DDE-A23D-35B02FEDBFF6}" dt="2020-06-21T09:49:40.798" v="10213" actId="20577"/>
          <ac:spMkLst>
            <pc:docMk/>
            <pc:sldMk cId="0" sldId="508"/>
            <ac:spMk id="16" creationId="{95DA3569-93E2-4DA4-B0EE-B46BEB97CD78}"/>
          </ac:spMkLst>
        </pc:spChg>
        <pc:spChg chg="mod">
          <ac:chgData name="Cai Jun" userId="57e790d697ad4281" providerId="LiveId" clId="{5E960BB9-360A-4DDE-A23D-35B02FEDBFF6}" dt="2020-06-21T13:38:53.412" v="12291" actId="1076"/>
          <ac:spMkLst>
            <pc:docMk/>
            <pc:sldMk cId="0" sldId="508"/>
            <ac:spMk id="63492" creationId="{00000000-0000-0000-0000-000000000000}"/>
          </ac:spMkLst>
        </pc:spChg>
        <pc:spChg chg="del">
          <ac:chgData name="Cai Jun" userId="57e790d697ad4281" providerId="LiveId" clId="{5E960BB9-360A-4DDE-A23D-35B02FEDBFF6}" dt="2020-06-21T12:54:11.080" v="11423" actId="478"/>
          <ac:spMkLst>
            <pc:docMk/>
            <pc:sldMk cId="0" sldId="508"/>
            <ac:spMk id="63493" creationId="{00000000-0000-0000-0000-000000000000}"/>
          </ac:spMkLst>
        </pc:spChg>
        <pc:spChg chg="del">
          <ac:chgData name="Cai Jun" userId="57e790d697ad4281" providerId="LiveId" clId="{5E960BB9-360A-4DDE-A23D-35B02FEDBFF6}" dt="2020-06-21T12:54:11.080" v="11423" actId="478"/>
          <ac:spMkLst>
            <pc:docMk/>
            <pc:sldMk cId="0" sldId="508"/>
            <ac:spMk id="63494" creationId="{00000000-0000-0000-0000-000000000000}"/>
          </ac:spMkLst>
        </pc:spChg>
        <pc:spChg chg="del">
          <ac:chgData name="Cai Jun" userId="57e790d697ad4281" providerId="LiveId" clId="{5E960BB9-360A-4DDE-A23D-35B02FEDBFF6}" dt="2020-06-21T12:58:44.529" v="11565" actId="478"/>
          <ac:spMkLst>
            <pc:docMk/>
            <pc:sldMk cId="0" sldId="508"/>
            <ac:spMk id="63500" creationId="{00000000-0000-0000-0000-000000000000}"/>
          </ac:spMkLst>
        </pc:spChg>
        <pc:spChg chg="del">
          <ac:chgData name="Cai Jun" userId="57e790d697ad4281" providerId="LiveId" clId="{5E960BB9-360A-4DDE-A23D-35B02FEDBFF6}" dt="2020-06-21T12:58:44.529" v="11565" actId="478"/>
          <ac:spMkLst>
            <pc:docMk/>
            <pc:sldMk cId="0" sldId="508"/>
            <ac:spMk id="63501" creationId="{00000000-0000-0000-0000-000000000000}"/>
          </ac:spMkLst>
        </pc:spChg>
        <pc:spChg chg="del">
          <ac:chgData name="Cai Jun" userId="57e790d697ad4281" providerId="LiveId" clId="{5E960BB9-360A-4DDE-A23D-35B02FEDBFF6}" dt="2020-06-21T09:49:16.842" v="10183" actId="478"/>
          <ac:spMkLst>
            <pc:docMk/>
            <pc:sldMk cId="0" sldId="508"/>
            <ac:spMk id="171034" creationId="{00000000-0000-0000-0000-000000000000}"/>
          </ac:spMkLst>
        </pc:spChg>
        <pc:grpChg chg="add mod">
          <ac:chgData name="Cai Jun" userId="57e790d697ad4281" providerId="LiveId" clId="{5E960BB9-360A-4DDE-A23D-35B02FEDBFF6}" dt="2020-06-21T14:13:29.091" v="13567" actId="164"/>
          <ac:grpSpMkLst>
            <pc:docMk/>
            <pc:sldMk cId="0" sldId="508"/>
            <ac:grpSpMk id="2" creationId="{FC1BA84B-E9E7-4990-9B39-B4B4C9D96D89}"/>
          </ac:grpSpMkLst>
        </pc:grpChg>
        <pc:grpChg chg="add mod">
          <ac:chgData name="Cai Jun" userId="57e790d697ad4281" providerId="LiveId" clId="{5E960BB9-360A-4DDE-A23D-35B02FEDBFF6}" dt="2020-06-21T14:13:42.966" v="13570" actId="164"/>
          <ac:grpSpMkLst>
            <pc:docMk/>
            <pc:sldMk cId="0" sldId="508"/>
            <ac:grpSpMk id="3" creationId="{AF683368-5B45-4664-96F4-F28D7832FD64}"/>
          </ac:grpSpMkLst>
        </pc:grpChg>
        <pc:grpChg chg="add mod">
          <ac:chgData name="Cai Jun" userId="57e790d697ad4281" providerId="LiveId" clId="{5E960BB9-360A-4DDE-A23D-35B02FEDBFF6}" dt="2020-06-21T14:13:42.966" v="13570" actId="164"/>
          <ac:grpSpMkLst>
            <pc:docMk/>
            <pc:sldMk cId="0" sldId="508"/>
            <ac:grpSpMk id="17" creationId="{A6F93B1C-2765-42BB-AD1E-78FCF30FF8CB}"/>
          </ac:grpSpMkLst>
        </pc:grpChg>
        <pc:graphicFrameChg chg="mod">
          <ac:chgData name="Cai Jun" userId="57e790d697ad4281" providerId="LiveId" clId="{5E960BB9-360A-4DDE-A23D-35B02FEDBFF6}" dt="2020-06-21T14:13:29.091" v="13567" actId="164"/>
          <ac:graphicFrameMkLst>
            <pc:docMk/>
            <pc:sldMk cId="0" sldId="508"/>
            <ac:graphicFrameMk id="19" creationId="{E926D432-789E-4B92-99DD-CB098FA889EB}"/>
          </ac:graphicFrameMkLst>
        </pc:graphicFrameChg>
        <pc:graphicFrameChg chg="mod">
          <ac:chgData name="Cai Jun" userId="57e790d697ad4281" providerId="LiveId" clId="{5E960BB9-360A-4DDE-A23D-35B02FEDBFF6}" dt="2020-06-21T14:13:29.091" v="13567" actId="164"/>
          <ac:graphicFrameMkLst>
            <pc:docMk/>
            <pc:sldMk cId="0" sldId="508"/>
            <ac:graphicFrameMk id="20" creationId="{B4A42775-4945-45A9-B287-9D3A961BAE11}"/>
          </ac:graphicFrameMkLst>
        </pc:graphicFrameChg>
        <pc:graphicFrameChg chg="mod">
          <ac:chgData name="Cai Jun" userId="57e790d697ad4281" providerId="LiveId" clId="{5E960BB9-360A-4DDE-A23D-35B02FEDBFF6}" dt="2020-06-21T14:13:29.091" v="13567" actId="164"/>
          <ac:graphicFrameMkLst>
            <pc:docMk/>
            <pc:sldMk cId="0" sldId="508"/>
            <ac:graphicFrameMk id="21" creationId="{6BC9E0FF-DCFA-4B09-A358-42DAD7B4C609}"/>
          </ac:graphicFrameMkLst>
        </pc:graphicFrameChg>
        <pc:graphicFrameChg chg="mod">
          <ac:chgData name="Cai Jun" userId="57e790d697ad4281" providerId="LiveId" clId="{5E960BB9-360A-4DDE-A23D-35B02FEDBFF6}" dt="2020-06-21T14:13:29.091" v="13567" actId="164"/>
          <ac:graphicFrameMkLst>
            <pc:docMk/>
            <pc:sldMk cId="0" sldId="508"/>
            <ac:graphicFrameMk id="22" creationId="{59480198-0649-4C08-A3E8-CD9C03075DA5}"/>
          </ac:graphicFrameMkLst>
        </pc:graphicFrameChg>
        <pc:graphicFrameChg chg="add mod">
          <ac:chgData name="Cai Jun" userId="57e790d697ad4281" providerId="LiveId" clId="{5E960BB9-360A-4DDE-A23D-35B02FEDBFF6}" dt="2020-06-21T14:13:42.966" v="13570" actId="164"/>
          <ac:graphicFrameMkLst>
            <pc:docMk/>
            <pc:sldMk cId="0" sldId="508"/>
            <ac:graphicFrameMk id="23" creationId="{740596DE-4863-4571-B898-1E790CCF1C27}"/>
          </ac:graphicFrameMkLst>
        </pc:graphicFrameChg>
        <pc:graphicFrameChg chg="add mod">
          <ac:chgData name="Cai Jun" userId="57e790d697ad4281" providerId="LiveId" clId="{5E960BB9-360A-4DDE-A23D-35B02FEDBFF6}" dt="2020-06-21T15:32:01.851" v="14853" actId="1076"/>
          <ac:graphicFrameMkLst>
            <pc:docMk/>
            <pc:sldMk cId="0" sldId="508"/>
            <ac:graphicFrameMk id="24" creationId="{0FAE709C-8FB6-4FE9-B5CE-4844241E4244}"/>
          </ac:graphicFrameMkLst>
        </pc:graphicFrameChg>
        <pc:graphicFrameChg chg="del">
          <ac:chgData name="Cai Jun" userId="57e790d697ad4281" providerId="LiveId" clId="{5E960BB9-360A-4DDE-A23D-35B02FEDBFF6}" dt="2020-06-21T12:54:11.080" v="11423" actId="478"/>
          <ac:graphicFrameMkLst>
            <pc:docMk/>
            <pc:sldMk cId="0" sldId="508"/>
            <ac:graphicFrameMk id="63495" creationId="{00000000-0000-0000-0000-000000000000}"/>
          </ac:graphicFrameMkLst>
        </pc:graphicFrameChg>
        <pc:graphicFrameChg chg="del">
          <ac:chgData name="Cai Jun" userId="57e790d697ad4281" providerId="LiveId" clId="{5E960BB9-360A-4DDE-A23D-35B02FEDBFF6}" dt="2020-06-21T12:54:11.080" v="11423" actId="478"/>
          <ac:graphicFrameMkLst>
            <pc:docMk/>
            <pc:sldMk cId="0" sldId="508"/>
            <ac:graphicFrameMk id="63496" creationId="{00000000-0000-0000-0000-000000000000}"/>
          </ac:graphicFrameMkLst>
        </pc:graphicFrameChg>
        <pc:graphicFrameChg chg="del mod">
          <ac:chgData name="Cai Jun" userId="57e790d697ad4281" providerId="LiveId" clId="{5E960BB9-360A-4DDE-A23D-35B02FEDBFF6}" dt="2020-06-21T13:02:14.376" v="11675" actId="478"/>
          <ac:graphicFrameMkLst>
            <pc:docMk/>
            <pc:sldMk cId="0" sldId="508"/>
            <ac:graphicFrameMk id="63497" creationId="{00000000-0000-0000-0000-000000000000}"/>
          </ac:graphicFrameMkLst>
        </pc:graphicFrameChg>
        <pc:graphicFrameChg chg="mod ord">
          <ac:chgData name="Cai Jun" userId="57e790d697ad4281" providerId="LiveId" clId="{5E960BB9-360A-4DDE-A23D-35B02FEDBFF6}" dt="2020-06-21T14:08:38.465" v="13427" actId="1076"/>
          <ac:graphicFrameMkLst>
            <pc:docMk/>
            <pc:sldMk cId="0" sldId="508"/>
            <ac:graphicFrameMk id="63498" creationId="{00000000-0000-0000-0000-000000000000}"/>
          </ac:graphicFrameMkLst>
        </pc:graphicFrameChg>
        <pc:graphicFrameChg chg="del mod">
          <ac:chgData name="Cai Jun" userId="57e790d697ad4281" providerId="LiveId" clId="{5E960BB9-360A-4DDE-A23D-35B02FEDBFF6}" dt="2020-06-21T13:02:14.376" v="11675" actId="478"/>
          <ac:graphicFrameMkLst>
            <pc:docMk/>
            <pc:sldMk cId="0" sldId="508"/>
            <ac:graphicFrameMk id="63499" creationId="{00000000-0000-0000-0000-000000000000}"/>
          </ac:graphicFrameMkLst>
        </pc:graphicFrameChg>
        <pc:graphicFrameChg chg="del mod">
          <ac:chgData name="Cai Jun" userId="57e790d697ad4281" providerId="LiveId" clId="{5E960BB9-360A-4DDE-A23D-35B02FEDBFF6}" dt="2020-06-21T13:39:11.740" v="12296" actId="21"/>
          <ac:graphicFrameMkLst>
            <pc:docMk/>
            <pc:sldMk cId="0" sldId="508"/>
            <ac:graphicFrameMk id="63502" creationId="{00000000-0000-0000-0000-000000000000}"/>
          </ac:graphicFrameMkLst>
        </pc:graphicFrameChg>
        <pc:graphicFrameChg chg="del mod">
          <ac:chgData name="Cai Jun" userId="57e790d697ad4281" providerId="LiveId" clId="{5E960BB9-360A-4DDE-A23D-35B02FEDBFF6}" dt="2020-06-21T13:10:28.680" v="11934" actId="478"/>
          <ac:graphicFrameMkLst>
            <pc:docMk/>
            <pc:sldMk cId="0" sldId="508"/>
            <ac:graphicFrameMk id="63503" creationId="{00000000-0000-0000-0000-000000000000}"/>
          </ac:graphicFrameMkLst>
        </pc:graphicFrameChg>
        <pc:picChg chg="mod">
          <ac:chgData name="Cai Jun" userId="57e790d697ad4281" providerId="LiveId" clId="{5E960BB9-360A-4DDE-A23D-35B02FEDBFF6}" dt="2020-06-21T14:13:29.091" v="13567" actId="164"/>
          <ac:picMkLst>
            <pc:docMk/>
            <pc:sldMk cId="0" sldId="508"/>
            <ac:picMk id="18" creationId="{BB32AF46-FEEA-4494-B5DE-AAC16B169BEC}"/>
          </ac:picMkLst>
        </pc:picChg>
        <pc:picChg chg="del mod">
          <ac:chgData name="Cai Jun" userId="57e790d697ad4281" providerId="LiveId" clId="{5E960BB9-360A-4DDE-A23D-35B02FEDBFF6}" dt="2020-06-21T12:54:08.093" v="11422" actId="478"/>
          <ac:picMkLst>
            <pc:docMk/>
            <pc:sldMk cId="0" sldId="508"/>
            <ac:picMk id="63491" creationId="{00000000-0000-0000-0000-000000000000}"/>
          </ac:picMkLst>
        </pc:picChg>
      </pc:sldChg>
      <pc:sldChg chg="delSp modSp del mod">
        <pc:chgData name="Cai Jun" userId="57e790d697ad4281" providerId="LiveId" clId="{5E960BB9-360A-4DDE-A23D-35B02FEDBFF6}" dt="2020-06-21T15:34:14.531" v="14874" actId="47"/>
        <pc:sldMkLst>
          <pc:docMk/>
          <pc:sldMk cId="0" sldId="511"/>
        </pc:sldMkLst>
        <pc:spChg chg="del mod">
          <ac:chgData name="Cai Jun" userId="57e790d697ad4281" providerId="LiveId" clId="{5E960BB9-360A-4DDE-A23D-35B02FEDBFF6}" dt="2020-06-21T15:32:48.408" v="14856" actId="21"/>
          <ac:spMkLst>
            <pc:docMk/>
            <pc:sldMk cId="0" sldId="511"/>
            <ac:spMk id="212998" creationId="{00000000-0000-0000-0000-000000000000}"/>
          </ac:spMkLst>
        </pc:spChg>
        <pc:graphicFrameChg chg="mod">
          <ac:chgData name="Cai Jun" userId="57e790d697ad4281" providerId="LiveId" clId="{5E960BB9-360A-4DDE-A23D-35B02FEDBFF6}" dt="2020-06-21T13:16:35.530" v="11941"/>
          <ac:graphicFrameMkLst>
            <pc:docMk/>
            <pc:sldMk cId="0" sldId="511"/>
            <ac:graphicFrameMk id="66567" creationId="{00000000-0000-0000-0000-000000000000}"/>
          </ac:graphicFrameMkLst>
        </pc:graphicFrameChg>
        <pc:graphicFrameChg chg="mod">
          <ac:chgData name="Cai Jun" userId="57e790d697ad4281" providerId="LiveId" clId="{5E960BB9-360A-4DDE-A23D-35B02FEDBFF6}" dt="2020-06-21T13:16:57.452" v="11947"/>
          <ac:graphicFrameMkLst>
            <pc:docMk/>
            <pc:sldMk cId="0" sldId="511"/>
            <ac:graphicFrameMk id="66568" creationId="{00000000-0000-0000-0000-000000000000}"/>
          </ac:graphicFrameMkLst>
        </pc:graphicFrameChg>
        <pc:graphicFrameChg chg="mod">
          <ac:chgData name="Cai Jun" userId="57e790d697ad4281" providerId="LiveId" clId="{5E960BB9-360A-4DDE-A23D-35B02FEDBFF6}" dt="2020-06-21T13:17:02.789" v="11949"/>
          <ac:graphicFrameMkLst>
            <pc:docMk/>
            <pc:sldMk cId="0" sldId="511"/>
            <ac:graphicFrameMk id="66569" creationId="{00000000-0000-0000-0000-000000000000}"/>
          </ac:graphicFrameMkLst>
        </pc:graphicFrameChg>
        <pc:graphicFrameChg chg="mod">
          <ac:chgData name="Cai Jun" userId="57e790d697ad4281" providerId="LiveId" clId="{5E960BB9-360A-4DDE-A23D-35B02FEDBFF6}" dt="2020-06-21T13:16:51.670" v="11945"/>
          <ac:graphicFrameMkLst>
            <pc:docMk/>
            <pc:sldMk cId="0" sldId="511"/>
            <ac:graphicFrameMk id="66570" creationId="{00000000-0000-0000-0000-000000000000}"/>
          </ac:graphicFrameMkLst>
        </pc:graphicFrameChg>
        <pc:graphicFrameChg chg="mod">
          <ac:chgData name="Cai Jun" userId="57e790d697ad4281" providerId="LiveId" clId="{5E960BB9-360A-4DDE-A23D-35B02FEDBFF6}" dt="2020-06-21T13:16:42.670" v="11943"/>
          <ac:graphicFrameMkLst>
            <pc:docMk/>
            <pc:sldMk cId="0" sldId="511"/>
            <ac:graphicFrameMk id="66571" creationId="{00000000-0000-0000-0000-000000000000}"/>
          </ac:graphicFrameMkLst>
        </pc:graphicFrameChg>
      </pc:sldChg>
      <pc:sldChg chg="addSp delSp modSp mod">
        <pc:chgData name="Cai Jun" userId="57e790d697ad4281" providerId="LiveId" clId="{5E960BB9-360A-4DDE-A23D-35B02FEDBFF6}" dt="2020-06-21T15:34:10.641" v="14873" actId="1076"/>
        <pc:sldMkLst>
          <pc:docMk/>
          <pc:sldMk cId="0" sldId="513"/>
        </pc:sldMkLst>
        <pc:spChg chg="add mod">
          <ac:chgData name="Cai Jun" userId="57e790d697ad4281" providerId="LiveId" clId="{5E960BB9-360A-4DDE-A23D-35B02FEDBFF6}" dt="2020-06-21T13:17:22.843" v="11950" actId="6549"/>
          <ac:spMkLst>
            <pc:docMk/>
            <pc:sldMk cId="0" sldId="513"/>
            <ac:spMk id="8" creationId="{441E0842-BA11-4153-9F84-8C147BCCFA9A}"/>
          </ac:spMkLst>
        </pc:spChg>
        <pc:spChg chg="add mod">
          <ac:chgData name="Cai Jun" userId="57e790d697ad4281" providerId="LiveId" clId="{5E960BB9-360A-4DDE-A23D-35B02FEDBFF6}" dt="2020-06-21T15:34:06.770" v="14871" actId="1076"/>
          <ac:spMkLst>
            <pc:docMk/>
            <pc:sldMk cId="0" sldId="513"/>
            <ac:spMk id="13" creationId="{241F973B-1982-4630-B9A5-8F2566FC2C48}"/>
          </ac:spMkLst>
        </pc:spChg>
        <pc:spChg chg="add del mod">
          <ac:chgData name="Cai Jun" userId="57e790d697ad4281" providerId="LiveId" clId="{5E960BB9-360A-4DDE-A23D-35B02FEDBFF6}" dt="2020-06-21T15:33:31.608" v="14861"/>
          <ac:spMkLst>
            <pc:docMk/>
            <pc:sldMk cId="0" sldId="513"/>
            <ac:spMk id="14" creationId="{26A4EE11-0BA1-445B-91C3-3218198BDACE}"/>
          </ac:spMkLst>
        </pc:spChg>
        <pc:spChg chg="mod">
          <ac:chgData name="Cai Jun" userId="57e790d697ad4281" providerId="LiveId" clId="{5E960BB9-360A-4DDE-A23D-35B02FEDBFF6}" dt="2020-06-21T15:32:55.363" v="14857" actId="1076"/>
          <ac:spMkLst>
            <pc:docMk/>
            <pc:sldMk cId="0" sldId="513"/>
            <ac:spMk id="67586" creationId="{00000000-0000-0000-0000-000000000000}"/>
          </ac:spMkLst>
        </pc:spChg>
        <pc:spChg chg="del mod">
          <ac:chgData name="Cai Jun" userId="57e790d697ad4281" providerId="LiveId" clId="{5E960BB9-360A-4DDE-A23D-35B02FEDBFF6}" dt="2020-06-21T13:17:57.993" v="11954" actId="478"/>
          <ac:spMkLst>
            <pc:docMk/>
            <pc:sldMk cId="0" sldId="513"/>
            <ac:spMk id="67587" creationId="{00000000-0000-0000-0000-000000000000}"/>
          </ac:spMkLst>
        </pc:spChg>
        <pc:spChg chg="mod">
          <ac:chgData name="Cai Jun" userId="57e790d697ad4281" providerId="LiveId" clId="{5E960BB9-360A-4DDE-A23D-35B02FEDBFF6}" dt="2020-06-21T15:32:55.363" v="14857" actId="1076"/>
          <ac:spMkLst>
            <pc:docMk/>
            <pc:sldMk cId="0" sldId="513"/>
            <ac:spMk id="67588" creationId="{00000000-0000-0000-0000-000000000000}"/>
          </ac:spMkLst>
        </pc:spChg>
        <pc:grpChg chg="add mod">
          <ac:chgData name="Cai Jun" userId="57e790d697ad4281" providerId="LiveId" clId="{5E960BB9-360A-4DDE-A23D-35B02FEDBFF6}" dt="2020-06-21T15:32:55.363" v="14857" actId="1076"/>
          <ac:grpSpMkLst>
            <pc:docMk/>
            <pc:sldMk cId="0" sldId="513"/>
            <ac:grpSpMk id="2" creationId="{31E1C064-64E6-4411-8193-C87AC5306D62}"/>
          </ac:grpSpMkLst>
        </pc:grpChg>
        <pc:grpChg chg="add mod">
          <ac:chgData name="Cai Jun" userId="57e790d697ad4281" providerId="LiveId" clId="{5E960BB9-360A-4DDE-A23D-35B02FEDBFF6}" dt="2020-06-21T15:32:55.363" v="14857" actId="1076"/>
          <ac:grpSpMkLst>
            <pc:docMk/>
            <pc:sldMk cId="0" sldId="513"/>
            <ac:grpSpMk id="3" creationId="{F59FFEB8-369A-4E47-94C6-8F61DBBEFA7E}"/>
          </ac:grpSpMkLst>
        </pc:grpChg>
        <pc:graphicFrameChg chg="add mod">
          <ac:chgData name="Cai Jun" userId="57e790d697ad4281" providerId="LiveId" clId="{5E960BB9-360A-4DDE-A23D-35B02FEDBFF6}" dt="2020-06-21T15:34:10.641" v="14873" actId="1076"/>
          <ac:graphicFrameMkLst>
            <pc:docMk/>
            <pc:sldMk cId="0" sldId="513"/>
            <ac:graphicFrameMk id="11" creationId="{4181677B-41D9-47CB-878C-15887BE484EC}"/>
          </ac:graphicFrameMkLst>
        </pc:graphicFrameChg>
        <pc:graphicFrameChg chg="add mod">
          <ac:chgData name="Cai Jun" userId="57e790d697ad4281" providerId="LiveId" clId="{5E960BB9-360A-4DDE-A23D-35B02FEDBFF6}" dt="2020-06-21T15:34:08.341" v="14872" actId="1076"/>
          <ac:graphicFrameMkLst>
            <pc:docMk/>
            <pc:sldMk cId="0" sldId="513"/>
            <ac:graphicFrameMk id="12" creationId="{A2F2DF2F-AADB-4F60-B8BF-776BD5A887FD}"/>
          </ac:graphicFrameMkLst>
        </pc:graphicFrameChg>
        <pc:graphicFrameChg chg="del mod">
          <ac:chgData name="Cai Jun" userId="57e790d697ad4281" providerId="LiveId" clId="{5E960BB9-360A-4DDE-A23D-35B02FEDBFF6}" dt="2020-06-21T13:17:54.743" v="11953" actId="478"/>
          <ac:graphicFrameMkLst>
            <pc:docMk/>
            <pc:sldMk cId="0" sldId="513"/>
            <ac:graphicFrameMk id="67589" creationId="{00000000-0000-0000-0000-000000000000}"/>
          </ac:graphicFrameMkLst>
        </pc:graphicFrameChg>
        <pc:graphicFrameChg chg="mod">
          <ac:chgData name="Cai Jun" userId="57e790d697ad4281" providerId="LiveId" clId="{5E960BB9-360A-4DDE-A23D-35B02FEDBFF6}" dt="2020-06-21T15:32:55.363" v="14857" actId="1076"/>
          <ac:graphicFrameMkLst>
            <pc:docMk/>
            <pc:sldMk cId="0" sldId="513"/>
            <ac:graphicFrameMk id="67590" creationId="{00000000-0000-0000-0000-000000000000}"/>
          </ac:graphicFrameMkLst>
        </pc:graphicFrameChg>
        <pc:graphicFrameChg chg="mod">
          <ac:chgData name="Cai Jun" userId="57e790d697ad4281" providerId="LiveId" clId="{5E960BB9-360A-4DDE-A23D-35B02FEDBFF6}" dt="2020-06-21T15:32:55.363" v="14857" actId="1076"/>
          <ac:graphicFrameMkLst>
            <pc:docMk/>
            <pc:sldMk cId="0" sldId="513"/>
            <ac:graphicFrameMk id="67591" creationId="{00000000-0000-0000-0000-000000000000}"/>
          </ac:graphicFrameMkLst>
        </pc:graphicFrameChg>
      </pc:sldChg>
      <pc:sldChg chg="delSp modSp del mod">
        <pc:chgData name="Cai Jun" userId="57e790d697ad4281" providerId="LiveId" clId="{5E960BB9-360A-4DDE-A23D-35B02FEDBFF6}" dt="2020-06-21T11:41:11.498" v="10793" actId="47"/>
        <pc:sldMkLst>
          <pc:docMk/>
          <pc:sldMk cId="0" sldId="520"/>
        </pc:sldMkLst>
        <pc:spChg chg="del mod">
          <ac:chgData name="Cai Jun" userId="57e790d697ad4281" providerId="LiveId" clId="{5E960BB9-360A-4DDE-A23D-35B02FEDBFF6}" dt="2020-06-21T10:14:59.213" v="10768"/>
          <ac:spMkLst>
            <pc:docMk/>
            <pc:sldMk cId="0" sldId="520"/>
            <ac:spMk id="11" creationId="{00000000-0000-0000-0000-000000000000}"/>
          </ac:spMkLst>
        </pc:spChg>
        <pc:spChg chg="mod">
          <ac:chgData name="Cai Jun" userId="57e790d697ad4281" providerId="LiveId" clId="{5E960BB9-360A-4DDE-A23D-35B02FEDBFF6}" dt="2020-06-21T10:14:31.943" v="10739" actId="21"/>
          <ac:spMkLst>
            <pc:docMk/>
            <pc:sldMk cId="0" sldId="520"/>
            <ac:spMk id="12" creationId="{00000000-0000-0000-0000-000000000000}"/>
          </ac:spMkLst>
        </pc:spChg>
        <pc:spChg chg="del mod">
          <ac:chgData name="Cai Jun" userId="57e790d697ad4281" providerId="LiveId" clId="{5E960BB9-360A-4DDE-A23D-35B02FEDBFF6}" dt="2020-06-21T10:14:59.213" v="10766" actId="21"/>
          <ac:spMkLst>
            <pc:docMk/>
            <pc:sldMk cId="0" sldId="520"/>
            <ac:spMk id="13" creationId="{00000000-0000-0000-0000-000000000000}"/>
          </ac:spMkLst>
        </pc:spChg>
        <pc:spChg chg="mod">
          <ac:chgData name="Cai Jun" userId="57e790d697ad4281" providerId="LiveId" clId="{5E960BB9-360A-4DDE-A23D-35B02FEDBFF6}" dt="2020-06-21T10:13:59.873" v="10714" actId="21"/>
          <ac:spMkLst>
            <pc:docMk/>
            <pc:sldMk cId="0" sldId="520"/>
            <ac:spMk id="267266" creationId="{00000000-0000-0000-0000-000000000000}"/>
          </ac:spMkLst>
        </pc:spChg>
      </pc:sldChg>
      <pc:sldChg chg="addSp delSp modSp mod">
        <pc:chgData name="Cai Jun" userId="57e790d697ad4281" providerId="LiveId" clId="{5E960BB9-360A-4DDE-A23D-35B02FEDBFF6}" dt="2020-06-21T13:28:03.931" v="12260" actId="1038"/>
        <pc:sldMkLst>
          <pc:docMk/>
          <pc:sldMk cId="0" sldId="521"/>
        </pc:sldMkLst>
        <pc:spChg chg="mod">
          <ac:chgData name="Cai Jun" userId="57e790d697ad4281" providerId="LiveId" clId="{5E960BB9-360A-4DDE-A23D-35B02FEDBFF6}" dt="2020-06-21T13:26:37.124" v="12207"/>
          <ac:spMkLst>
            <pc:docMk/>
            <pc:sldMk cId="0" sldId="521"/>
            <ac:spMk id="12" creationId="{00000000-0000-0000-0000-000000000000}"/>
          </ac:spMkLst>
        </pc:spChg>
        <pc:spChg chg="add mod">
          <ac:chgData name="Cai Jun" userId="57e790d697ad4281" providerId="LiveId" clId="{5E960BB9-360A-4DDE-A23D-35B02FEDBFF6}" dt="2020-06-21T09:55:39.341" v="10387" actId="20577"/>
          <ac:spMkLst>
            <pc:docMk/>
            <pc:sldMk cId="0" sldId="521"/>
            <ac:spMk id="13" creationId="{80378AB1-087E-4F81-9F9C-07F5EF5B4834}"/>
          </ac:spMkLst>
        </pc:spChg>
        <pc:spChg chg="mod">
          <ac:chgData name="Cai Jun" userId="57e790d697ad4281" providerId="LiveId" clId="{5E960BB9-360A-4DDE-A23D-35B02FEDBFF6}" dt="2020-06-21T13:27:10.427" v="12214"/>
          <ac:spMkLst>
            <pc:docMk/>
            <pc:sldMk cId="0" sldId="521"/>
            <ac:spMk id="69635" creationId="{00000000-0000-0000-0000-000000000000}"/>
          </ac:spMkLst>
        </pc:spChg>
        <pc:spChg chg="mod">
          <ac:chgData name="Cai Jun" userId="57e790d697ad4281" providerId="LiveId" clId="{5E960BB9-360A-4DDE-A23D-35B02FEDBFF6}" dt="2020-06-21T13:27:49.351" v="12223" actId="1076"/>
          <ac:spMkLst>
            <pc:docMk/>
            <pc:sldMk cId="0" sldId="521"/>
            <ac:spMk id="71684" creationId="{00000000-0000-0000-0000-000000000000}"/>
          </ac:spMkLst>
        </pc:spChg>
        <pc:spChg chg="mod">
          <ac:chgData name="Cai Jun" userId="57e790d697ad4281" providerId="LiveId" clId="{5E960BB9-360A-4DDE-A23D-35B02FEDBFF6}" dt="2020-06-21T13:26:28.602" v="12206"/>
          <ac:spMkLst>
            <pc:docMk/>
            <pc:sldMk cId="0" sldId="521"/>
            <ac:spMk id="168988" creationId="{00000000-0000-0000-0000-000000000000}"/>
          </ac:spMkLst>
        </pc:spChg>
        <pc:graphicFrameChg chg="mod">
          <ac:chgData name="Cai Jun" userId="57e790d697ad4281" providerId="LiveId" clId="{5E960BB9-360A-4DDE-A23D-35B02FEDBFF6}" dt="2020-06-21T13:27:54.110" v="12232" actId="14100"/>
          <ac:graphicFrameMkLst>
            <pc:docMk/>
            <pc:sldMk cId="0" sldId="521"/>
            <ac:graphicFrameMk id="2" creationId="{00000000-0000-0000-0000-000000000000}"/>
          </ac:graphicFrameMkLst>
        </pc:graphicFrameChg>
        <pc:graphicFrameChg chg="del mod">
          <ac:chgData name="Cai Jun" userId="57e790d697ad4281" providerId="LiveId" clId="{5E960BB9-360A-4DDE-A23D-35B02FEDBFF6}" dt="2020-06-21T13:27:41.317" v="12221" actId="478"/>
          <ac:graphicFrameMkLst>
            <pc:docMk/>
            <pc:sldMk cId="0" sldId="521"/>
            <ac:graphicFrameMk id="71685" creationId="{00000000-0000-0000-0000-000000000000}"/>
          </ac:graphicFrameMkLst>
        </pc:graphicFrameChg>
        <pc:graphicFrameChg chg="mod">
          <ac:chgData name="Cai Jun" userId="57e790d697ad4281" providerId="LiveId" clId="{5E960BB9-360A-4DDE-A23D-35B02FEDBFF6}" dt="2020-06-21T10:09:11.822" v="10609"/>
          <ac:graphicFrameMkLst>
            <pc:docMk/>
            <pc:sldMk cId="0" sldId="521"/>
            <ac:graphicFrameMk id="71686" creationId="{00000000-0000-0000-0000-000000000000}"/>
          </ac:graphicFrameMkLst>
        </pc:graphicFrameChg>
        <pc:graphicFrameChg chg="del mod">
          <ac:chgData name="Cai Jun" userId="57e790d697ad4281" providerId="LiveId" clId="{5E960BB9-360A-4DDE-A23D-35B02FEDBFF6}" dt="2020-06-21T13:26:59.643" v="12211" actId="478"/>
          <ac:graphicFrameMkLst>
            <pc:docMk/>
            <pc:sldMk cId="0" sldId="521"/>
            <ac:graphicFrameMk id="71687" creationId="{00000000-0000-0000-0000-000000000000}"/>
          </ac:graphicFrameMkLst>
        </pc:graphicFrameChg>
        <pc:graphicFrameChg chg="mod">
          <ac:chgData name="Cai Jun" userId="57e790d697ad4281" providerId="LiveId" clId="{5E960BB9-360A-4DDE-A23D-35B02FEDBFF6}" dt="2020-06-21T13:27:03.967" v="12212" actId="1076"/>
          <ac:graphicFrameMkLst>
            <pc:docMk/>
            <pc:sldMk cId="0" sldId="521"/>
            <ac:graphicFrameMk id="71689" creationId="{00000000-0000-0000-0000-000000000000}"/>
          </ac:graphicFrameMkLst>
        </pc:graphicFrameChg>
        <pc:graphicFrameChg chg="mod">
          <ac:chgData name="Cai Jun" userId="57e790d697ad4281" providerId="LiveId" clId="{5E960BB9-360A-4DDE-A23D-35B02FEDBFF6}" dt="2020-06-21T13:28:03.931" v="12260" actId="1038"/>
          <ac:graphicFrameMkLst>
            <pc:docMk/>
            <pc:sldMk cId="0" sldId="521"/>
            <ac:graphicFrameMk id="71690" creationId="{00000000-0000-0000-0000-000000000000}"/>
          </ac:graphicFrameMkLst>
        </pc:graphicFrameChg>
      </pc:sldChg>
      <pc:sldChg chg="modSp mod">
        <pc:chgData name="Cai Jun" userId="57e790d697ad4281" providerId="LiveId" clId="{5E960BB9-360A-4DDE-A23D-35B02FEDBFF6}" dt="2020-06-21T13:29:53.152" v="12282" actId="1076"/>
        <pc:sldMkLst>
          <pc:docMk/>
          <pc:sldMk cId="0" sldId="524"/>
        </pc:sldMkLst>
        <pc:spChg chg="mod">
          <ac:chgData name="Cai Jun" userId="57e790d697ad4281" providerId="LiveId" clId="{5E960BB9-360A-4DDE-A23D-35B02FEDBFF6}" dt="2020-06-21T13:29:10.190" v="12270" actId="1076"/>
          <ac:spMkLst>
            <pc:docMk/>
            <pc:sldMk cId="0" sldId="524"/>
            <ac:spMk id="72714" creationId="{00000000-0000-0000-0000-000000000000}"/>
          </ac:spMkLst>
        </pc:spChg>
        <pc:spChg chg="mod">
          <ac:chgData name="Cai Jun" userId="57e790d697ad4281" providerId="LiveId" clId="{5E960BB9-360A-4DDE-A23D-35B02FEDBFF6}" dt="2020-06-21T13:29:53.152" v="12282" actId="1076"/>
          <ac:spMkLst>
            <pc:docMk/>
            <pc:sldMk cId="0" sldId="524"/>
            <ac:spMk id="72715" creationId="{00000000-0000-0000-0000-000000000000}"/>
          </ac:spMkLst>
        </pc:spChg>
        <pc:spChg chg="mod">
          <ac:chgData name="Cai Jun" userId="57e790d697ad4281" providerId="LiveId" clId="{5E960BB9-360A-4DDE-A23D-35B02FEDBFF6}" dt="2020-06-21T13:28:37.572" v="12263"/>
          <ac:spMkLst>
            <pc:docMk/>
            <pc:sldMk cId="0" sldId="524"/>
            <ac:spMk id="202764" creationId="{00000000-0000-0000-0000-000000000000}"/>
          </ac:spMkLst>
        </pc:spChg>
        <pc:spChg chg="mod">
          <ac:chgData name="Cai Jun" userId="57e790d697ad4281" providerId="LiveId" clId="{5E960BB9-360A-4DDE-A23D-35B02FEDBFF6}" dt="2020-06-21T13:29:21.291" v="12274" actId="1076"/>
          <ac:spMkLst>
            <pc:docMk/>
            <pc:sldMk cId="0" sldId="524"/>
            <ac:spMk id="202765" creationId="{00000000-0000-0000-0000-000000000000}"/>
          </ac:spMkLst>
        </pc:spChg>
        <pc:spChg chg="mod">
          <ac:chgData name="Cai Jun" userId="57e790d697ad4281" providerId="LiveId" clId="{5E960BB9-360A-4DDE-A23D-35B02FEDBFF6}" dt="2020-06-21T13:29:35.645" v="12276" actId="1076"/>
          <ac:spMkLst>
            <pc:docMk/>
            <pc:sldMk cId="0" sldId="524"/>
            <ac:spMk id="202772" creationId="{00000000-0000-0000-0000-000000000000}"/>
          </ac:spMkLst>
        </pc:spChg>
        <pc:graphicFrameChg chg="mod">
          <ac:chgData name="Cai Jun" userId="57e790d697ad4281" providerId="LiveId" clId="{5E960BB9-360A-4DDE-A23D-35B02FEDBFF6}" dt="2020-06-21T13:28:50.627" v="12265" actId="1076"/>
          <ac:graphicFrameMkLst>
            <pc:docMk/>
            <pc:sldMk cId="0" sldId="524"/>
            <ac:graphicFrameMk id="72709" creationId="{00000000-0000-0000-0000-000000000000}"/>
          </ac:graphicFrameMkLst>
        </pc:graphicFrameChg>
        <pc:graphicFrameChg chg="mod">
          <ac:chgData name="Cai Jun" userId="57e790d697ad4281" providerId="LiveId" clId="{5E960BB9-360A-4DDE-A23D-35B02FEDBFF6}" dt="2020-06-21T13:29:24.163" v="12275" actId="1076"/>
          <ac:graphicFrameMkLst>
            <pc:docMk/>
            <pc:sldMk cId="0" sldId="524"/>
            <ac:graphicFrameMk id="72710" creationId="{00000000-0000-0000-0000-000000000000}"/>
          </ac:graphicFrameMkLst>
        </pc:graphicFrameChg>
        <pc:graphicFrameChg chg="mod">
          <ac:chgData name="Cai Jun" userId="57e790d697ad4281" providerId="LiveId" clId="{5E960BB9-360A-4DDE-A23D-35B02FEDBFF6}" dt="2020-06-21T13:29:41.429" v="12279" actId="1076"/>
          <ac:graphicFrameMkLst>
            <pc:docMk/>
            <pc:sldMk cId="0" sldId="524"/>
            <ac:graphicFrameMk id="72712" creationId="{00000000-0000-0000-0000-000000000000}"/>
          </ac:graphicFrameMkLst>
        </pc:graphicFrameChg>
        <pc:graphicFrameChg chg="mod">
          <ac:chgData name="Cai Jun" userId="57e790d697ad4281" providerId="LiveId" clId="{5E960BB9-360A-4DDE-A23D-35B02FEDBFF6}" dt="2020-06-21T13:29:39.562" v="12278" actId="1076"/>
          <ac:graphicFrameMkLst>
            <pc:docMk/>
            <pc:sldMk cId="0" sldId="524"/>
            <ac:graphicFrameMk id="72713" creationId="{00000000-0000-0000-0000-000000000000}"/>
          </ac:graphicFrameMkLst>
        </pc:graphicFrameChg>
        <pc:graphicFrameChg chg="mod">
          <ac:chgData name="Cai Jun" userId="57e790d697ad4281" providerId="LiveId" clId="{5E960BB9-360A-4DDE-A23D-35B02FEDBFF6}" dt="2020-06-21T13:28:44.006" v="12264" actId="1076"/>
          <ac:graphicFrameMkLst>
            <pc:docMk/>
            <pc:sldMk cId="0" sldId="524"/>
            <ac:graphicFrameMk id="72716" creationId="{00000000-0000-0000-0000-000000000000}"/>
          </ac:graphicFrameMkLst>
        </pc:graphicFrameChg>
      </pc:sldChg>
      <pc:sldChg chg="addSp modSp mod">
        <pc:chgData name="Cai Jun" userId="57e790d697ad4281" providerId="LiveId" clId="{5E960BB9-360A-4DDE-A23D-35B02FEDBFF6}" dt="2020-06-21T09:56:27.224" v="10425" actId="20577"/>
        <pc:sldMkLst>
          <pc:docMk/>
          <pc:sldMk cId="0" sldId="527"/>
        </pc:sldMkLst>
        <pc:spChg chg="add mod">
          <ac:chgData name="Cai Jun" userId="57e790d697ad4281" providerId="LiveId" clId="{5E960BB9-360A-4DDE-A23D-35B02FEDBFF6}" dt="2020-06-21T09:56:27.224" v="10425" actId="20577"/>
          <ac:spMkLst>
            <pc:docMk/>
            <pc:sldMk cId="0" sldId="527"/>
            <ac:spMk id="5" creationId="{9618F22F-E6EA-4AF3-8804-37CF93EEA004}"/>
          </ac:spMkLst>
        </pc:spChg>
        <pc:spChg chg="mod">
          <ac:chgData name="Cai Jun" userId="57e790d697ad4281" providerId="LiveId" clId="{5E960BB9-360A-4DDE-A23D-35B02FEDBFF6}" dt="2020-06-21T09:55:58.444" v="10389" actId="1076"/>
          <ac:spMkLst>
            <pc:docMk/>
            <pc:sldMk cId="0" sldId="527"/>
            <ac:spMk id="74756" creationId="{00000000-0000-0000-0000-000000000000}"/>
          </ac:spMkLst>
        </pc:spChg>
        <pc:graphicFrameChg chg="mod">
          <ac:chgData name="Cai Jun" userId="57e790d697ad4281" providerId="LiveId" clId="{5E960BB9-360A-4DDE-A23D-35B02FEDBFF6}" dt="2020-06-21T09:55:58.444" v="10389" actId="1076"/>
          <ac:graphicFrameMkLst>
            <pc:docMk/>
            <pc:sldMk cId="0" sldId="527"/>
            <ac:graphicFrameMk id="74755" creationId="{00000000-0000-0000-0000-000000000000}"/>
          </ac:graphicFrameMkLst>
        </pc:graphicFrameChg>
      </pc:sldChg>
      <pc:sldChg chg="modSp mod">
        <pc:chgData name="Cai Jun" userId="57e790d697ad4281" providerId="LiveId" clId="{5E960BB9-360A-4DDE-A23D-35B02FEDBFF6}" dt="2020-06-22T01:49:47.750" v="16893" actId="14100"/>
        <pc:sldMkLst>
          <pc:docMk/>
          <pc:sldMk cId="0" sldId="528"/>
        </pc:sldMkLst>
        <pc:graphicFrameChg chg="mod">
          <ac:chgData name="Cai Jun" userId="57e790d697ad4281" providerId="LiveId" clId="{5E960BB9-360A-4DDE-A23D-35B02FEDBFF6}" dt="2020-06-21T10:05:20.463" v="10584"/>
          <ac:graphicFrameMkLst>
            <pc:docMk/>
            <pc:sldMk cId="0" sldId="528"/>
            <ac:graphicFrameMk id="2" creationId="{00000000-0000-0000-0000-000000000000}"/>
          </ac:graphicFrameMkLst>
        </pc:graphicFrameChg>
        <pc:graphicFrameChg chg="mod">
          <ac:chgData name="Cai Jun" userId="57e790d697ad4281" providerId="LiveId" clId="{5E960BB9-360A-4DDE-A23D-35B02FEDBFF6}" dt="2020-06-22T01:49:31.860" v="16885" actId="1037"/>
          <ac:graphicFrameMkLst>
            <pc:docMk/>
            <pc:sldMk cId="0" sldId="528"/>
            <ac:graphicFrameMk id="75778" creationId="{00000000-0000-0000-0000-000000000000}"/>
          </ac:graphicFrameMkLst>
        </pc:graphicFrameChg>
        <pc:graphicFrameChg chg="mod">
          <ac:chgData name="Cai Jun" userId="57e790d697ad4281" providerId="LiveId" clId="{5E960BB9-360A-4DDE-A23D-35B02FEDBFF6}" dt="2020-06-21T10:04:53.824" v="10580"/>
          <ac:graphicFrameMkLst>
            <pc:docMk/>
            <pc:sldMk cId="0" sldId="528"/>
            <ac:graphicFrameMk id="75780" creationId="{00000000-0000-0000-0000-000000000000}"/>
          </ac:graphicFrameMkLst>
        </pc:graphicFrameChg>
        <pc:graphicFrameChg chg="mod">
          <ac:chgData name="Cai Jun" userId="57e790d697ad4281" providerId="LiveId" clId="{5E960BB9-360A-4DDE-A23D-35B02FEDBFF6}" dt="2020-06-22T01:49:47.750" v="16893" actId="14100"/>
          <ac:graphicFrameMkLst>
            <pc:docMk/>
            <pc:sldMk cId="0" sldId="528"/>
            <ac:graphicFrameMk id="75781" creationId="{00000000-0000-0000-0000-000000000000}"/>
          </ac:graphicFrameMkLst>
        </pc:graphicFrameChg>
        <pc:graphicFrameChg chg="mod">
          <ac:chgData name="Cai Jun" userId="57e790d697ad4281" providerId="LiveId" clId="{5E960BB9-360A-4DDE-A23D-35B02FEDBFF6}" dt="2020-06-21T10:05:51.223" v="10590"/>
          <ac:graphicFrameMkLst>
            <pc:docMk/>
            <pc:sldMk cId="0" sldId="528"/>
            <ac:graphicFrameMk id="75782" creationId="{00000000-0000-0000-0000-000000000000}"/>
          </ac:graphicFrameMkLst>
        </pc:graphicFrameChg>
        <pc:graphicFrameChg chg="mod">
          <ac:chgData name="Cai Jun" userId="57e790d697ad4281" providerId="LiveId" clId="{5E960BB9-360A-4DDE-A23D-35B02FEDBFF6}" dt="2020-06-21T10:05:41.442" v="10588"/>
          <ac:graphicFrameMkLst>
            <pc:docMk/>
            <pc:sldMk cId="0" sldId="528"/>
            <ac:graphicFrameMk id="75783" creationId="{00000000-0000-0000-0000-000000000000}"/>
          </ac:graphicFrameMkLst>
        </pc:graphicFrameChg>
      </pc:sldChg>
      <pc:sldChg chg="modSp mod">
        <pc:chgData name="Cai Jun" userId="57e790d697ad4281" providerId="LiveId" clId="{5E960BB9-360A-4DDE-A23D-35B02FEDBFF6}" dt="2020-06-21T10:04:16.589" v="10577" actId="1076"/>
        <pc:sldMkLst>
          <pc:docMk/>
          <pc:sldMk cId="0" sldId="532"/>
        </pc:sldMkLst>
        <pc:spChg chg="mod">
          <ac:chgData name="Cai Jun" userId="57e790d697ad4281" providerId="LiveId" clId="{5E960BB9-360A-4DDE-A23D-35B02FEDBFF6}" dt="2020-06-21T10:03:50.984" v="10574"/>
          <ac:spMkLst>
            <pc:docMk/>
            <pc:sldMk cId="0" sldId="532"/>
            <ac:spMk id="76810" creationId="{00000000-0000-0000-0000-000000000000}"/>
          </ac:spMkLst>
        </pc:spChg>
        <pc:spChg chg="mod">
          <ac:chgData name="Cai Jun" userId="57e790d697ad4281" providerId="LiveId" clId="{5E960BB9-360A-4DDE-A23D-35B02FEDBFF6}" dt="2020-06-21T10:03:21.028" v="10564"/>
          <ac:spMkLst>
            <pc:docMk/>
            <pc:sldMk cId="0" sldId="532"/>
            <ac:spMk id="76813" creationId="{00000000-0000-0000-0000-000000000000}"/>
          </ac:spMkLst>
        </pc:spChg>
        <pc:grpChg chg="mod">
          <ac:chgData name="Cai Jun" userId="57e790d697ad4281" providerId="LiveId" clId="{5E960BB9-360A-4DDE-A23D-35B02FEDBFF6}" dt="2020-06-21T10:03:21.028" v="10564"/>
          <ac:grpSpMkLst>
            <pc:docMk/>
            <pc:sldMk cId="0" sldId="532"/>
            <ac:grpSpMk id="76808" creationId="{00000000-0000-0000-0000-000000000000}"/>
          </ac:grpSpMkLst>
        </pc:grpChg>
        <pc:grpChg chg="mod">
          <ac:chgData name="Cai Jun" userId="57e790d697ad4281" providerId="LiveId" clId="{5E960BB9-360A-4DDE-A23D-35B02FEDBFF6}" dt="2020-06-21T10:03:50.984" v="10574"/>
          <ac:grpSpMkLst>
            <pc:docMk/>
            <pc:sldMk cId="0" sldId="532"/>
            <ac:grpSpMk id="76809" creationId="{00000000-0000-0000-0000-000000000000}"/>
          </ac:grpSpMkLst>
        </pc:grpChg>
        <pc:graphicFrameChg chg="mod">
          <ac:chgData name="Cai Jun" userId="57e790d697ad4281" providerId="LiveId" clId="{5E960BB9-360A-4DDE-A23D-35B02FEDBFF6}" dt="2020-06-21T10:03:27.054" v="10567"/>
          <ac:graphicFrameMkLst>
            <pc:docMk/>
            <pc:sldMk cId="0" sldId="532"/>
            <ac:graphicFrameMk id="76804" creationId="{00000000-0000-0000-0000-000000000000}"/>
          </ac:graphicFrameMkLst>
        </pc:graphicFrameChg>
        <pc:graphicFrameChg chg="mod">
          <ac:chgData name="Cai Jun" userId="57e790d697ad4281" providerId="LiveId" clId="{5E960BB9-360A-4DDE-A23D-35B02FEDBFF6}" dt="2020-06-21T10:03:36.506" v="10570"/>
          <ac:graphicFrameMkLst>
            <pc:docMk/>
            <pc:sldMk cId="0" sldId="532"/>
            <ac:graphicFrameMk id="76805" creationId="{00000000-0000-0000-0000-000000000000}"/>
          </ac:graphicFrameMkLst>
        </pc:graphicFrameChg>
        <pc:graphicFrameChg chg="mod">
          <ac:chgData name="Cai Jun" userId="57e790d697ad4281" providerId="LiveId" clId="{5E960BB9-360A-4DDE-A23D-35B02FEDBFF6}" dt="2020-06-21T10:04:16.589" v="10577" actId="1076"/>
          <ac:graphicFrameMkLst>
            <pc:docMk/>
            <pc:sldMk cId="0" sldId="532"/>
            <ac:graphicFrameMk id="76806" creationId="{00000000-0000-0000-0000-000000000000}"/>
          </ac:graphicFrameMkLst>
        </pc:graphicFrameChg>
        <pc:graphicFrameChg chg="mod">
          <ac:chgData name="Cai Jun" userId="57e790d697ad4281" providerId="LiveId" clId="{5E960BB9-360A-4DDE-A23D-35B02FEDBFF6}" dt="2020-06-21T10:03:50.984" v="10574"/>
          <ac:graphicFrameMkLst>
            <pc:docMk/>
            <pc:sldMk cId="0" sldId="532"/>
            <ac:graphicFrameMk id="76811" creationId="{00000000-0000-0000-0000-000000000000}"/>
          </ac:graphicFrameMkLst>
        </pc:graphicFrameChg>
        <pc:graphicFrameChg chg="mod">
          <ac:chgData name="Cai Jun" userId="57e790d697ad4281" providerId="LiveId" clId="{5E960BB9-360A-4DDE-A23D-35B02FEDBFF6}" dt="2020-06-21T10:03:50.984" v="10574"/>
          <ac:graphicFrameMkLst>
            <pc:docMk/>
            <pc:sldMk cId="0" sldId="532"/>
            <ac:graphicFrameMk id="76812" creationId="{00000000-0000-0000-0000-000000000000}"/>
          </ac:graphicFrameMkLst>
        </pc:graphicFrameChg>
        <pc:graphicFrameChg chg="mod">
          <ac:chgData name="Cai Jun" userId="57e790d697ad4281" providerId="LiveId" clId="{5E960BB9-360A-4DDE-A23D-35B02FEDBFF6}" dt="2020-06-21T10:03:21.028" v="10564"/>
          <ac:graphicFrameMkLst>
            <pc:docMk/>
            <pc:sldMk cId="0" sldId="532"/>
            <ac:graphicFrameMk id="76814" creationId="{00000000-0000-0000-0000-000000000000}"/>
          </ac:graphicFrameMkLst>
        </pc:graphicFrameChg>
        <pc:graphicFrameChg chg="mod">
          <ac:chgData name="Cai Jun" userId="57e790d697ad4281" providerId="LiveId" clId="{5E960BB9-360A-4DDE-A23D-35B02FEDBFF6}" dt="2020-06-21T10:03:21.028" v="10564"/>
          <ac:graphicFrameMkLst>
            <pc:docMk/>
            <pc:sldMk cId="0" sldId="532"/>
            <ac:graphicFrameMk id="76815" creationId="{00000000-0000-0000-0000-000000000000}"/>
          </ac:graphicFrameMkLst>
        </pc:graphicFrameChg>
      </pc:sldChg>
      <pc:sldChg chg="delSp modSp mod">
        <pc:chgData name="Cai Jun" userId="57e790d697ad4281" providerId="LiveId" clId="{5E960BB9-360A-4DDE-A23D-35B02FEDBFF6}" dt="2020-06-21T10:02:47.052" v="10560" actId="1037"/>
        <pc:sldMkLst>
          <pc:docMk/>
          <pc:sldMk cId="0" sldId="536"/>
        </pc:sldMkLst>
        <pc:spChg chg="mod">
          <ac:chgData name="Cai Jun" userId="57e790d697ad4281" providerId="LiveId" clId="{5E960BB9-360A-4DDE-A23D-35B02FEDBFF6}" dt="2020-06-21T10:01:24.118" v="10535" actId="2711"/>
          <ac:spMkLst>
            <pc:docMk/>
            <pc:sldMk cId="0" sldId="536"/>
            <ac:spMk id="78850" creationId="{00000000-0000-0000-0000-000000000000}"/>
          </ac:spMkLst>
        </pc:spChg>
        <pc:spChg chg="mod">
          <ac:chgData name="Cai Jun" userId="57e790d697ad4281" providerId="LiveId" clId="{5E960BB9-360A-4DDE-A23D-35B02FEDBFF6}" dt="2020-06-21T10:01:18.585" v="10533" actId="207"/>
          <ac:spMkLst>
            <pc:docMk/>
            <pc:sldMk cId="0" sldId="536"/>
            <ac:spMk id="78853" creationId="{00000000-0000-0000-0000-000000000000}"/>
          </ac:spMkLst>
        </pc:spChg>
        <pc:spChg chg="mod">
          <ac:chgData name="Cai Jun" userId="57e790d697ad4281" providerId="LiveId" clId="{5E960BB9-360A-4DDE-A23D-35B02FEDBFF6}" dt="2020-06-21T10:02:40.273" v="10551"/>
          <ac:spMkLst>
            <pc:docMk/>
            <pc:sldMk cId="0" sldId="536"/>
            <ac:spMk id="78857" creationId="{00000000-0000-0000-0000-000000000000}"/>
          </ac:spMkLst>
        </pc:spChg>
        <pc:spChg chg="mod">
          <ac:chgData name="Cai Jun" userId="57e790d697ad4281" providerId="LiveId" clId="{5E960BB9-360A-4DDE-A23D-35B02FEDBFF6}" dt="2020-06-21T10:02:40.273" v="10551"/>
          <ac:spMkLst>
            <pc:docMk/>
            <pc:sldMk cId="0" sldId="536"/>
            <ac:spMk id="78859" creationId="{00000000-0000-0000-0000-000000000000}"/>
          </ac:spMkLst>
        </pc:spChg>
        <pc:spChg chg="mod">
          <ac:chgData name="Cai Jun" userId="57e790d697ad4281" providerId="LiveId" clId="{5E960BB9-360A-4DDE-A23D-35B02FEDBFF6}" dt="2020-06-21T10:02:40.273" v="10551"/>
          <ac:spMkLst>
            <pc:docMk/>
            <pc:sldMk cId="0" sldId="536"/>
            <ac:spMk id="78860" creationId="{00000000-0000-0000-0000-000000000000}"/>
          </ac:spMkLst>
        </pc:spChg>
        <pc:spChg chg="mod">
          <ac:chgData name="Cai Jun" userId="57e790d697ad4281" providerId="LiveId" clId="{5E960BB9-360A-4DDE-A23D-35B02FEDBFF6}" dt="2020-06-21T10:02:40.273" v="10551"/>
          <ac:spMkLst>
            <pc:docMk/>
            <pc:sldMk cId="0" sldId="536"/>
            <ac:spMk id="78861" creationId="{00000000-0000-0000-0000-000000000000}"/>
          </ac:spMkLst>
        </pc:spChg>
        <pc:spChg chg="mod">
          <ac:chgData name="Cai Jun" userId="57e790d697ad4281" providerId="LiveId" clId="{5E960BB9-360A-4DDE-A23D-35B02FEDBFF6}" dt="2020-06-21T10:02:40.273" v="10551"/>
          <ac:spMkLst>
            <pc:docMk/>
            <pc:sldMk cId="0" sldId="536"/>
            <ac:spMk id="78862" creationId="{00000000-0000-0000-0000-000000000000}"/>
          </ac:spMkLst>
        </pc:spChg>
        <pc:spChg chg="mod">
          <ac:chgData name="Cai Jun" userId="57e790d697ad4281" providerId="LiveId" clId="{5E960BB9-360A-4DDE-A23D-35B02FEDBFF6}" dt="2020-06-21T10:02:40.273" v="10551"/>
          <ac:spMkLst>
            <pc:docMk/>
            <pc:sldMk cId="0" sldId="536"/>
            <ac:spMk id="78863" creationId="{00000000-0000-0000-0000-000000000000}"/>
          </ac:spMkLst>
        </pc:spChg>
        <pc:spChg chg="mod">
          <ac:chgData name="Cai Jun" userId="57e790d697ad4281" providerId="LiveId" clId="{5E960BB9-360A-4DDE-A23D-35B02FEDBFF6}" dt="2020-06-21T10:02:40.273" v="10551"/>
          <ac:spMkLst>
            <pc:docMk/>
            <pc:sldMk cId="0" sldId="536"/>
            <ac:spMk id="78864" creationId="{00000000-0000-0000-0000-000000000000}"/>
          </ac:spMkLst>
        </pc:spChg>
        <pc:spChg chg="mod">
          <ac:chgData name="Cai Jun" userId="57e790d697ad4281" providerId="LiveId" clId="{5E960BB9-360A-4DDE-A23D-35B02FEDBFF6}" dt="2020-06-21T10:02:40.273" v="10551"/>
          <ac:spMkLst>
            <pc:docMk/>
            <pc:sldMk cId="0" sldId="536"/>
            <ac:spMk id="78865" creationId="{00000000-0000-0000-0000-000000000000}"/>
          </ac:spMkLst>
        </pc:spChg>
        <pc:spChg chg="mod">
          <ac:chgData name="Cai Jun" userId="57e790d697ad4281" providerId="LiveId" clId="{5E960BB9-360A-4DDE-A23D-35B02FEDBFF6}" dt="2020-06-21T10:02:40.273" v="10551"/>
          <ac:spMkLst>
            <pc:docMk/>
            <pc:sldMk cId="0" sldId="536"/>
            <ac:spMk id="78866" creationId="{00000000-0000-0000-0000-000000000000}"/>
          </ac:spMkLst>
        </pc:spChg>
        <pc:spChg chg="mod">
          <ac:chgData name="Cai Jun" userId="57e790d697ad4281" providerId="LiveId" clId="{5E960BB9-360A-4DDE-A23D-35B02FEDBFF6}" dt="2020-06-21T10:02:40.273" v="10551"/>
          <ac:spMkLst>
            <pc:docMk/>
            <pc:sldMk cId="0" sldId="536"/>
            <ac:spMk id="78867" creationId="{00000000-0000-0000-0000-000000000000}"/>
          </ac:spMkLst>
        </pc:spChg>
        <pc:spChg chg="mod">
          <ac:chgData name="Cai Jun" userId="57e790d697ad4281" providerId="LiveId" clId="{5E960BB9-360A-4DDE-A23D-35B02FEDBFF6}" dt="2020-06-21T10:02:40.273" v="10551"/>
          <ac:spMkLst>
            <pc:docMk/>
            <pc:sldMk cId="0" sldId="536"/>
            <ac:spMk id="78868" creationId="{00000000-0000-0000-0000-000000000000}"/>
          </ac:spMkLst>
        </pc:spChg>
        <pc:spChg chg="mod">
          <ac:chgData name="Cai Jun" userId="57e790d697ad4281" providerId="LiveId" clId="{5E960BB9-360A-4DDE-A23D-35B02FEDBFF6}" dt="2020-06-21T10:02:40.273" v="10551"/>
          <ac:spMkLst>
            <pc:docMk/>
            <pc:sldMk cId="0" sldId="536"/>
            <ac:spMk id="78869" creationId="{00000000-0000-0000-0000-000000000000}"/>
          </ac:spMkLst>
        </pc:spChg>
        <pc:spChg chg="mod">
          <ac:chgData name="Cai Jun" userId="57e790d697ad4281" providerId="LiveId" clId="{5E960BB9-360A-4DDE-A23D-35B02FEDBFF6}" dt="2020-06-21T10:02:40.273" v="10551"/>
          <ac:spMkLst>
            <pc:docMk/>
            <pc:sldMk cId="0" sldId="536"/>
            <ac:spMk id="78870" creationId="{00000000-0000-0000-0000-000000000000}"/>
          </ac:spMkLst>
        </pc:spChg>
        <pc:spChg chg="mod">
          <ac:chgData name="Cai Jun" userId="57e790d697ad4281" providerId="LiveId" clId="{5E960BB9-360A-4DDE-A23D-35B02FEDBFF6}" dt="2020-06-21T10:02:40.273" v="10551"/>
          <ac:spMkLst>
            <pc:docMk/>
            <pc:sldMk cId="0" sldId="536"/>
            <ac:spMk id="78871" creationId="{00000000-0000-0000-0000-000000000000}"/>
          </ac:spMkLst>
        </pc:spChg>
        <pc:spChg chg="mod">
          <ac:chgData name="Cai Jun" userId="57e790d697ad4281" providerId="LiveId" clId="{5E960BB9-360A-4DDE-A23D-35B02FEDBFF6}" dt="2020-06-21T10:02:40.273" v="10551"/>
          <ac:spMkLst>
            <pc:docMk/>
            <pc:sldMk cId="0" sldId="536"/>
            <ac:spMk id="78872" creationId="{00000000-0000-0000-0000-000000000000}"/>
          </ac:spMkLst>
        </pc:spChg>
        <pc:spChg chg="mod">
          <ac:chgData name="Cai Jun" userId="57e790d697ad4281" providerId="LiveId" clId="{5E960BB9-360A-4DDE-A23D-35B02FEDBFF6}" dt="2020-06-21T10:02:40.273" v="10551"/>
          <ac:spMkLst>
            <pc:docMk/>
            <pc:sldMk cId="0" sldId="536"/>
            <ac:spMk id="78875" creationId="{00000000-0000-0000-0000-000000000000}"/>
          </ac:spMkLst>
        </pc:spChg>
        <pc:spChg chg="mod">
          <ac:chgData name="Cai Jun" userId="57e790d697ad4281" providerId="LiveId" clId="{5E960BB9-360A-4DDE-A23D-35B02FEDBFF6}" dt="2020-06-21T10:02:40.273" v="10551"/>
          <ac:spMkLst>
            <pc:docMk/>
            <pc:sldMk cId="0" sldId="536"/>
            <ac:spMk id="78876" creationId="{00000000-0000-0000-0000-000000000000}"/>
          </ac:spMkLst>
        </pc:spChg>
        <pc:spChg chg="mod">
          <ac:chgData name="Cai Jun" userId="57e790d697ad4281" providerId="LiveId" clId="{5E960BB9-360A-4DDE-A23D-35B02FEDBFF6}" dt="2020-06-21T10:02:40.273" v="10551"/>
          <ac:spMkLst>
            <pc:docMk/>
            <pc:sldMk cId="0" sldId="536"/>
            <ac:spMk id="78877" creationId="{00000000-0000-0000-0000-000000000000}"/>
          </ac:spMkLst>
        </pc:spChg>
        <pc:spChg chg="mod">
          <ac:chgData name="Cai Jun" userId="57e790d697ad4281" providerId="LiveId" clId="{5E960BB9-360A-4DDE-A23D-35B02FEDBFF6}" dt="2020-06-21T10:02:40.273" v="10551"/>
          <ac:spMkLst>
            <pc:docMk/>
            <pc:sldMk cId="0" sldId="536"/>
            <ac:spMk id="78878" creationId="{00000000-0000-0000-0000-000000000000}"/>
          </ac:spMkLst>
        </pc:spChg>
        <pc:spChg chg="mod">
          <ac:chgData name="Cai Jun" userId="57e790d697ad4281" providerId="LiveId" clId="{5E960BB9-360A-4DDE-A23D-35B02FEDBFF6}" dt="2020-06-21T10:02:40.273" v="10551"/>
          <ac:spMkLst>
            <pc:docMk/>
            <pc:sldMk cId="0" sldId="536"/>
            <ac:spMk id="78881" creationId="{00000000-0000-0000-0000-000000000000}"/>
          </ac:spMkLst>
        </pc:spChg>
        <pc:spChg chg="mod">
          <ac:chgData name="Cai Jun" userId="57e790d697ad4281" providerId="LiveId" clId="{5E960BB9-360A-4DDE-A23D-35B02FEDBFF6}" dt="2020-06-21T10:02:40.273" v="10551"/>
          <ac:spMkLst>
            <pc:docMk/>
            <pc:sldMk cId="0" sldId="536"/>
            <ac:spMk id="78882" creationId="{00000000-0000-0000-0000-000000000000}"/>
          </ac:spMkLst>
        </pc:spChg>
        <pc:spChg chg="mod">
          <ac:chgData name="Cai Jun" userId="57e790d697ad4281" providerId="LiveId" clId="{5E960BB9-360A-4DDE-A23D-35B02FEDBFF6}" dt="2020-06-21T10:02:40.273" v="10551"/>
          <ac:spMkLst>
            <pc:docMk/>
            <pc:sldMk cId="0" sldId="536"/>
            <ac:spMk id="78883" creationId="{00000000-0000-0000-0000-000000000000}"/>
          </ac:spMkLst>
        </pc:spChg>
        <pc:spChg chg="mod">
          <ac:chgData name="Cai Jun" userId="57e790d697ad4281" providerId="LiveId" clId="{5E960BB9-360A-4DDE-A23D-35B02FEDBFF6}" dt="2020-06-21T10:02:40.273" v="10551"/>
          <ac:spMkLst>
            <pc:docMk/>
            <pc:sldMk cId="0" sldId="536"/>
            <ac:spMk id="78884" creationId="{00000000-0000-0000-0000-000000000000}"/>
          </ac:spMkLst>
        </pc:spChg>
        <pc:spChg chg="mod">
          <ac:chgData name="Cai Jun" userId="57e790d697ad4281" providerId="LiveId" clId="{5E960BB9-360A-4DDE-A23D-35B02FEDBFF6}" dt="2020-06-21T10:02:40.273" v="10551"/>
          <ac:spMkLst>
            <pc:docMk/>
            <pc:sldMk cId="0" sldId="536"/>
            <ac:spMk id="78885" creationId="{00000000-0000-0000-0000-000000000000}"/>
          </ac:spMkLst>
        </pc:spChg>
        <pc:spChg chg="mod">
          <ac:chgData name="Cai Jun" userId="57e790d697ad4281" providerId="LiveId" clId="{5E960BB9-360A-4DDE-A23D-35B02FEDBFF6}" dt="2020-06-21T10:02:40.273" v="10551"/>
          <ac:spMkLst>
            <pc:docMk/>
            <pc:sldMk cId="0" sldId="536"/>
            <ac:spMk id="78886" creationId="{00000000-0000-0000-0000-000000000000}"/>
          </ac:spMkLst>
        </pc:spChg>
        <pc:spChg chg="mod">
          <ac:chgData name="Cai Jun" userId="57e790d697ad4281" providerId="LiveId" clId="{5E960BB9-360A-4DDE-A23D-35B02FEDBFF6}" dt="2020-06-21T10:02:40.273" v="10551"/>
          <ac:spMkLst>
            <pc:docMk/>
            <pc:sldMk cId="0" sldId="536"/>
            <ac:spMk id="78887" creationId="{00000000-0000-0000-0000-000000000000}"/>
          </ac:spMkLst>
        </pc:spChg>
        <pc:spChg chg="mod">
          <ac:chgData name="Cai Jun" userId="57e790d697ad4281" providerId="LiveId" clId="{5E960BB9-360A-4DDE-A23D-35B02FEDBFF6}" dt="2020-06-21T10:02:40.273" v="10551"/>
          <ac:spMkLst>
            <pc:docMk/>
            <pc:sldMk cId="0" sldId="536"/>
            <ac:spMk id="78888" creationId="{00000000-0000-0000-0000-000000000000}"/>
          </ac:spMkLst>
        </pc:spChg>
        <pc:spChg chg="mod">
          <ac:chgData name="Cai Jun" userId="57e790d697ad4281" providerId="LiveId" clId="{5E960BB9-360A-4DDE-A23D-35B02FEDBFF6}" dt="2020-06-21T10:02:40.273" v="10551"/>
          <ac:spMkLst>
            <pc:docMk/>
            <pc:sldMk cId="0" sldId="536"/>
            <ac:spMk id="78889" creationId="{00000000-0000-0000-0000-000000000000}"/>
          </ac:spMkLst>
        </pc:spChg>
        <pc:spChg chg="mod">
          <ac:chgData name="Cai Jun" userId="57e790d697ad4281" providerId="LiveId" clId="{5E960BB9-360A-4DDE-A23D-35B02FEDBFF6}" dt="2020-06-21T10:02:40.273" v="10551"/>
          <ac:spMkLst>
            <pc:docMk/>
            <pc:sldMk cId="0" sldId="536"/>
            <ac:spMk id="78890" creationId="{00000000-0000-0000-0000-000000000000}"/>
          </ac:spMkLst>
        </pc:spChg>
        <pc:spChg chg="mod">
          <ac:chgData name="Cai Jun" userId="57e790d697ad4281" providerId="LiveId" clId="{5E960BB9-360A-4DDE-A23D-35B02FEDBFF6}" dt="2020-06-21T10:02:40.273" v="10551"/>
          <ac:spMkLst>
            <pc:docMk/>
            <pc:sldMk cId="0" sldId="536"/>
            <ac:spMk id="78891" creationId="{00000000-0000-0000-0000-000000000000}"/>
          </ac:spMkLst>
        </pc:spChg>
        <pc:spChg chg="mod">
          <ac:chgData name="Cai Jun" userId="57e790d697ad4281" providerId="LiveId" clId="{5E960BB9-360A-4DDE-A23D-35B02FEDBFF6}" dt="2020-06-21T10:02:40.273" v="10551"/>
          <ac:spMkLst>
            <pc:docMk/>
            <pc:sldMk cId="0" sldId="536"/>
            <ac:spMk id="78892" creationId="{00000000-0000-0000-0000-000000000000}"/>
          </ac:spMkLst>
        </pc:spChg>
        <pc:spChg chg="del">
          <ac:chgData name="Cai Jun" userId="57e790d697ad4281" providerId="LiveId" clId="{5E960BB9-360A-4DDE-A23D-35B02FEDBFF6}" dt="2020-06-21T09:47:02.617" v="10144" actId="478"/>
          <ac:spMkLst>
            <pc:docMk/>
            <pc:sldMk cId="0" sldId="536"/>
            <ac:spMk id="212996" creationId="{00000000-0000-0000-0000-000000000000}"/>
          </ac:spMkLst>
        </pc:spChg>
        <pc:grpChg chg="mod">
          <ac:chgData name="Cai Jun" userId="57e790d697ad4281" providerId="LiveId" clId="{5E960BB9-360A-4DDE-A23D-35B02FEDBFF6}" dt="2020-06-21T10:02:40.273" v="10551"/>
          <ac:grpSpMkLst>
            <pc:docMk/>
            <pc:sldMk cId="0" sldId="536"/>
            <ac:grpSpMk id="78852" creationId="{00000000-0000-0000-0000-000000000000}"/>
          </ac:grpSpMkLst>
        </pc:grpChg>
        <pc:grpChg chg="mod">
          <ac:chgData name="Cai Jun" userId="57e790d697ad4281" providerId="LiveId" clId="{5E960BB9-360A-4DDE-A23D-35B02FEDBFF6}" dt="2020-06-21T10:02:40.273" v="10551"/>
          <ac:grpSpMkLst>
            <pc:docMk/>
            <pc:sldMk cId="0" sldId="536"/>
            <ac:grpSpMk id="78858" creationId="{00000000-0000-0000-0000-000000000000}"/>
          </ac:grpSpMkLst>
        </pc:grpChg>
        <pc:graphicFrameChg chg="mod">
          <ac:chgData name="Cai Jun" userId="57e790d697ad4281" providerId="LiveId" clId="{5E960BB9-360A-4DDE-A23D-35B02FEDBFF6}" dt="2020-06-21T10:02:47.052" v="10560" actId="1037"/>
          <ac:graphicFrameMkLst>
            <pc:docMk/>
            <pc:sldMk cId="0" sldId="536"/>
            <ac:graphicFrameMk id="78854" creationId="{00000000-0000-0000-0000-000000000000}"/>
          </ac:graphicFrameMkLst>
        </pc:graphicFrameChg>
        <pc:graphicFrameChg chg="mod">
          <ac:chgData name="Cai Jun" userId="57e790d697ad4281" providerId="LiveId" clId="{5E960BB9-360A-4DDE-A23D-35B02FEDBFF6}" dt="2020-06-21T10:02:47.052" v="10560" actId="1037"/>
          <ac:graphicFrameMkLst>
            <pc:docMk/>
            <pc:sldMk cId="0" sldId="536"/>
            <ac:graphicFrameMk id="78855" creationId="{00000000-0000-0000-0000-000000000000}"/>
          </ac:graphicFrameMkLst>
        </pc:graphicFrameChg>
        <pc:graphicFrameChg chg="mod">
          <ac:chgData name="Cai Jun" userId="57e790d697ad4281" providerId="LiveId" clId="{5E960BB9-360A-4DDE-A23D-35B02FEDBFF6}" dt="2020-06-21T10:01:35.678" v="10537"/>
          <ac:graphicFrameMkLst>
            <pc:docMk/>
            <pc:sldMk cId="0" sldId="536"/>
            <ac:graphicFrameMk id="78856" creationId="{00000000-0000-0000-0000-000000000000}"/>
          </ac:graphicFrameMkLst>
        </pc:graphicFrameChg>
        <pc:graphicFrameChg chg="mod">
          <ac:chgData name="Cai Jun" userId="57e790d697ad4281" providerId="LiveId" clId="{5E960BB9-360A-4DDE-A23D-35B02FEDBFF6}" dt="2020-06-21T10:02:40.273" v="10551"/>
          <ac:graphicFrameMkLst>
            <pc:docMk/>
            <pc:sldMk cId="0" sldId="536"/>
            <ac:graphicFrameMk id="78873" creationId="{00000000-0000-0000-0000-000000000000}"/>
          </ac:graphicFrameMkLst>
        </pc:graphicFrameChg>
        <pc:graphicFrameChg chg="mod">
          <ac:chgData name="Cai Jun" userId="57e790d697ad4281" providerId="LiveId" clId="{5E960BB9-360A-4DDE-A23D-35B02FEDBFF6}" dt="2020-06-21T10:02:40.273" v="10551"/>
          <ac:graphicFrameMkLst>
            <pc:docMk/>
            <pc:sldMk cId="0" sldId="536"/>
            <ac:graphicFrameMk id="78874" creationId="{00000000-0000-0000-0000-000000000000}"/>
          </ac:graphicFrameMkLst>
        </pc:graphicFrameChg>
        <pc:graphicFrameChg chg="mod">
          <ac:chgData name="Cai Jun" userId="57e790d697ad4281" providerId="LiveId" clId="{5E960BB9-360A-4DDE-A23D-35B02FEDBFF6}" dt="2020-06-21T10:02:40.273" v="10551"/>
          <ac:graphicFrameMkLst>
            <pc:docMk/>
            <pc:sldMk cId="0" sldId="536"/>
            <ac:graphicFrameMk id="78879" creationId="{00000000-0000-0000-0000-000000000000}"/>
          </ac:graphicFrameMkLst>
        </pc:graphicFrameChg>
        <pc:graphicFrameChg chg="mod">
          <ac:chgData name="Cai Jun" userId="57e790d697ad4281" providerId="LiveId" clId="{5E960BB9-360A-4DDE-A23D-35B02FEDBFF6}" dt="2020-06-21T10:02:40.273" v="10551"/>
          <ac:graphicFrameMkLst>
            <pc:docMk/>
            <pc:sldMk cId="0" sldId="536"/>
            <ac:graphicFrameMk id="78880" creationId="{00000000-0000-0000-0000-000000000000}"/>
          </ac:graphicFrameMkLst>
        </pc:graphicFrameChg>
      </pc:sldChg>
      <pc:sldChg chg="modSp mod">
        <pc:chgData name="Cai Jun" userId="57e790d697ad4281" providerId="LiveId" clId="{5E960BB9-360A-4DDE-A23D-35B02FEDBFF6}" dt="2020-06-21T14:45:02.982" v="14504" actId="122"/>
        <pc:sldMkLst>
          <pc:docMk/>
          <pc:sldMk cId="0" sldId="537"/>
        </pc:sldMkLst>
        <pc:spChg chg="mod">
          <ac:chgData name="Cai Jun" userId="57e790d697ad4281" providerId="LiveId" clId="{5E960BB9-360A-4DDE-A23D-35B02FEDBFF6}" dt="2020-06-21T14:45:02.982" v="14504" actId="122"/>
          <ac:spMkLst>
            <pc:docMk/>
            <pc:sldMk cId="0" sldId="537"/>
            <ac:spMk id="273412" creationId="{00000000-0000-0000-0000-000000000000}"/>
          </ac:spMkLst>
        </pc:spChg>
      </pc:sldChg>
      <pc:sldChg chg="delSp modSp mod">
        <pc:chgData name="Cai Jun" userId="57e790d697ad4281" providerId="LiveId" clId="{5E960BB9-360A-4DDE-A23D-35B02FEDBFF6}" dt="2020-06-21T12:28:21.040" v="10889" actId="14100"/>
        <pc:sldMkLst>
          <pc:docMk/>
          <pc:sldMk cId="0" sldId="539"/>
        </pc:sldMkLst>
        <pc:spChg chg="mod">
          <ac:chgData name="Cai Jun" userId="57e790d697ad4281" providerId="LiveId" clId="{5E960BB9-360A-4DDE-A23D-35B02FEDBFF6}" dt="2020-06-21T12:23:34.217" v="10842" actId="113"/>
          <ac:spMkLst>
            <pc:docMk/>
            <pc:sldMk cId="0" sldId="539"/>
            <ac:spMk id="218170" creationId="{00000000-0000-0000-0000-000000000000}"/>
          </ac:spMkLst>
        </pc:spChg>
        <pc:graphicFrameChg chg="del mod">
          <ac:chgData name="Cai Jun" userId="57e790d697ad4281" providerId="LiveId" clId="{5E960BB9-360A-4DDE-A23D-35B02FEDBFF6}" dt="2020-06-21T12:27:04.483" v="10861" actId="478"/>
          <ac:graphicFrameMkLst>
            <pc:docMk/>
            <pc:sldMk cId="0" sldId="539"/>
            <ac:graphicFrameMk id="2" creationId="{00000000-0000-0000-0000-000000000000}"/>
          </ac:graphicFrameMkLst>
        </pc:graphicFrameChg>
        <pc:graphicFrameChg chg="del mod">
          <ac:chgData name="Cai Jun" userId="57e790d697ad4281" providerId="LiveId" clId="{5E960BB9-360A-4DDE-A23D-35B02FEDBFF6}" dt="2020-06-21T12:22:32.642" v="10817" actId="478"/>
          <ac:graphicFrameMkLst>
            <pc:docMk/>
            <pc:sldMk cId="0" sldId="539"/>
            <ac:graphicFrameMk id="3" creationId="{00000000-0000-0000-0000-000000000000}"/>
          </ac:graphicFrameMkLst>
        </pc:graphicFrameChg>
        <pc:graphicFrameChg chg="del mod">
          <ac:chgData name="Cai Jun" userId="57e790d697ad4281" providerId="LiveId" clId="{5E960BB9-360A-4DDE-A23D-35B02FEDBFF6}" dt="2020-06-21T12:22:32.642" v="10817" actId="478"/>
          <ac:graphicFrameMkLst>
            <pc:docMk/>
            <pc:sldMk cId="0" sldId="539"/>
            <ac:graphicFrameMk id="81923" creationId="{00000000-0000-0000-0000-000000000000}"/>
          </ac:graphicFrameMkLst>
        </pc:graphicFrameChg>
        <pc:graphicFrameChg chg="del mod">
          <ac:chgData name="Cai Jun" userId="57e790d697ad4281" providerId="LiveId" clId="{5E960BB9-360A-4DDE-A23D-35B02FEDBFF6}" dt="2020-06-21T12:22:32.642" v="10817" actId="478"/>
          <ac:graphicFrameMkLst>
            <pc:docMk/>
            <pc:sldMk cId="0" sldId="539"/>
            <ac:graphicFrameMk id="81924" creationId="{00000000-0000-0000-0000-000000000000}"/>
          </ac:graphicFrameMkLst>
        </pc:graphicFrameChg>
        <pc:graphicFrameChg chg="mod">
          <ac:chgData name="Cai Jun" userId="57e790d697ad4281" providerId="LiveId" clId="{5E960BB9-360A-4DDE-A23D-35B02FEDBFF6}" dt="2020-06-21T12:27:55.963" v="10879"/>
          <ac:graphicFrameMkLst>
            <pc:docMk/>
            <pc:sldMk cId="0" sldId="539"/>
            <ac:graphicFrameMk id="81926" creationId="{00000000-0000-0000-0000-000000000000}"/>
          </ac:graphicFrameMkLst>
        </pc:graphicFrameChg>
        <pc:graphicFrameChg chg="mod">
          <ac:chgData name="Cai Jun" userId="57e790d697ad4281" providerId="LiveId" clId="{5E960BB9-360A-4DDE-A23D-35B02FEDBFF6}" dt="2020-06-21T12:28:21.040" v="10889" actId="14100"/>
          <ac:graphicFrameMkLst>
            <pc:docMk/>
            <pc:sldMk cId="0" sldId="539"/>
            <ac:graphicFrameMk id="81927" creationId="{00000000-0000-0000-0000-000000000000}"/>
          </ac:graphicFrameMkLst>
        </pc:graphicFrameChg>
        <pc:graphicFrameChg chg="mod">
          <ac:chgData name="Cai Jun" userId="57e790d697ad4281" providerId="LiveId" clId="{5E960BB9-360A-4DDE-A23D-35B02FEDBFF6}" dt="2020-06-21T12:28:15.803" v="10885" actId="14100"/>
          <ac:graphicFrameMkLst>
            <pc:docMk/>
            <pc:sldMk cId="0" sldId="539"/>
            <ac:graphicFrameMk id="81928" creationId="{00000000-0000-0000-0000-000000000000}"/>
          </ac:graphicFrameMkLst>
        </pc:graphicFrameChg>
        <pc:graphicFrameChg chg="mod">
          <ac:chgData name="Cai Jun" userId="57e790d697ad4281" providerId="LiveId" clId="{5E960BB9-360A-4DDE-A23D-35B02FEDBFF6}" dt="2020-06-21T12:23:40.160" v="10849" actId="1035"/>
          <ac:graphicFrameMkLst>
            <pc:docMk/>
            <pc:sldMk cId="0" sldId="539"/>
            <ac:graphicFrameMk id="81929" creationId="{00000000-0000-0000-0000-000000000000}"/>
          </ac:graphicFrameMkLst>
        </pc:graphicFrameChg>
        <pc:graphicFrameChg chg="del mod">
          <ac:chgData name="Cai Jun" userId="57e790d697ad4281" providerId="LiveId" clId="{5E960BB9-360A-4DDE-A23D-35B02FEDBFF6}" dt="2020-06-21T12:22:32.642" v="10817" actId="478"/>
          <ac:graphicFrameMkLst>
            <pc:docMk/>
            <pc:sldMk cId="0" sldId="539"/>
            <ac:graphicFrameMk id="81930" creationId="{00000000-0000-0000-0000-000000000000}"/>
          </ac:graphicFrameMkLst>
        </pc:graphicFrameChg>
        <pc:graphicFrameChg chg="del mod">
          <ac:chgData name="Cai Jun" userId="57e790d697ad4281" providerId="LiveId" clId="{5E960BB9-360A-4DDE-A23D-35B02FEDBFF6}" dt="2020-06-21T12:22:32.642" v="10817" actId="478"/>
          <ac:graphicFrameMkLst>
            <pc:docMk/>
            <pc:sldMk cId="0" sldId="539"/>
            <ac:graphicFrameMk id="81931" creationId="{00000000-0000-0000-0000-000000000000}"/>
          </ac:graphicFrameMkLst>
        </pc:graphicFrameChg>
        <pc:graphicFrameChg chg="mod">
          <ac:chgData name="Cai Jun" userId="57e790d697ad4281" providerId="LiveId" clId="{5E960BB9-360A-4DDE-A23D-35B02FEDBFF6}" dt="2020-06-21T12:27:47.434" v="10877" actId="1035"/>
          <ac:graphicFrameMkLst>
            <pc:docMk/>
            <pc:sldMk cId="0" sldId="539"/>
            <ac:graphicFrameMk id="81932" creationId="{00000000-0000-0000-0000-000000000000}"/>
          </ac:graphicFrameMkLst>
        </pc:graphicFrameChg>
        <pc:graphicFrameChg chg="mod">
          <ac:chgData name="Cai Jun" userId="57e790d697ad4281" providerId="LiveId" clId="{5E960BB9-360A-4DDE-A23D-35B02FEDBFF6}" dt="2020-06-21T12:23:48.556" v="10856" actId="1038"/>
          <ac:graphicFrameMkLst>
            <pc:docMk/>
            <pc:sldMk cId="0" sldId="539"/>
            <ac:graphicFrameMk id="81933" creationId="{00000000-0000-0000-0000-000000000000}"/>
          </ac:graphicFrameMkLst>
        </pc:graphicFrameChg>
        <pc:graphicFrameChg chg="del mod">
          <ac:chgData name="Cai Jun" userId="57e790d697ad4281" providerId="LiveId" clId="{5E960BB9-360A-4DDE-A23D-35B02FEDBFF6}" dt="2020-06-21T12:27:04.483" v="10861" actId="478"/>
          <ac:graphicFrameMkLst>
            <pc:docMk/>
            <pc:sldMk cId="0" sldId="539"/>
            <ac:graphicFrameMk id="81934" creationId="{00000000-0000-0000-0000-000000000000}"/>
          </ac:graphicFrameMkLst>
        </pc:graphicFrameChg>
      </pc:sldChg>
      <pc:sldChg chg="delSp modSp mod">
        <pc:chgData name="Cai Jun" userId="57e790d697ad4281" providerId="LiveId" clId="{5E960BB9-360A-4DDE-A23D-35B02FEDBFF6}" dt="2020-06-22T01:52:16.286" v="16907" actId="207"/>
        <pc:sldMkLst>
          <pc:docMk/>
          <pc:sldMk cId="0" sldId="540"/>
        </pc:sldMkLst>
        <pc:spChg chg="mod">
          <ac:chgData name="Cai Jun" userId="57e790d697ad4281" providerId="LiveId" clId="{5E960BB9-360A-4DDE-A23D-35B02FEDBFF6}" dt="2020-06-21T12:32:20.583" v="10992"/>
          <ac:spMkLst>
            <pc:docMk/>
            <pc:sldMk cId="0" sldId="540"/>
            <ac:spMk id="11" creationId="{00000000-0000-0000-0000-000000000000}"/>
          </ac:spMkLst>
        </pc:spChg>
        <pc:spChg chg="mod">
          <ac:chgData name="Cai Jun" userId="57e790d697ad4281" providerId="LiveId" clId="{5E960BB9-360A-4DDE-A23D-35B02FEDBFF6}" dt="2020-06-22T01:51:40.414" v="16905" actId="1035"/>
          <ac:spMkLst>
            <pc:docMk/>
            <pc:sldMk cId="0" sldId="540"/>
            <ac:spMk id="82952" creationId="{00000000-0000-0000-0000-000000000000}"/>
          </ac:spMkLst>
        </pc:spChg>
        <pc:spChg chg="mod">
          <ac:chgData name="Cai Jun" userId="57e790d697ad4281" providerId="LiveId" clId="{5E960BB9-360A-4DDE-A23D-35B02FEDBFF6}" dt="2020-06-22T01:52:16.286" v="16907" actId="207"/>
          <ac:spMkLst>
            <pc:docMk/>
            <pc:sldMk cId="0" sldId="540"/>
            <ac:spMk id="82954" creationId="{00000000-0000-0000-0000-000000000000}"/>
          </ac:spMkLst>
        </pc:spChg>
        <pc:spChg chg="mod">
          <ac:chgData name="Cai Jun" userId="57e790d697ad4281" providerId="LiveId" clId="{5E960BB9-360A-4DDE-A23D-35B02FEDBFF6}" dt="2020-06-21T12:32:14.721" v="10990"/>
          <ac:spMkLst>
            <pc:docMk/>
            <pc:sldMk cId="0" sldId="540"/>
            <ac:spMk id="240643" creationId="{00000000-0000-0000-0000-000000000000}"/>
          </ac:spMkLst>
        </pc:spChg>
        <pc:spChg chg="mod">
          <ac:chgData name="Cai Jun" userId="57e790d697ad4281" providerId="LiveId" clId="{5E960BB9-360A-4DDE-A23D-35B02FEDBFF6}" dt="2020-06-22T01:51:40.414" v="16905" actId="1035"/>
          <ac:spMkLst>
            <pc:docMk/>
            <pc:sldMk cId="0" sldId="540"/>
            <ac:spMk id="240647" creationId="{00000000-0000-0000-0000-000000000000}"/>
          </ac:spMkLst>
        </pc:spChg>
        <pc:graphicFrameChg chg="mod">
          <ac:chgData name="Cai Jun" userId="57e790d697ad4281" providerId="LiveId" clId="{5E960BB9-360A-4DDE-A23D-35B02FEDBFF6}" dt="2020-06-21T12:32:05.956" v="10989" actId="14100"/>
          <ac:graphicFrameMkLst>
            <pc:docMk/>
            <pc:sldMk cId="0" sldId="540"/>
            <ac:graphicFrameMk id="12" creationId="{00000000-0000-0000-0000-000000000000}"/>
          </ac:graphicFrameMkLst>
        </pc:graphicFrameChg>
        <pc:graphicFrameChg chg="mod">
          <ac:chgData name="Cai Jun" userId="57e790d697ad4281" providerId="LiveId" clId="{5E960BB9-360A-4DDE-A23D-35B02FEDBFF6}" dt="2020-06-22T01:51:29.391" v="16894" actId="1076"/>
          <ac:graphicFrameMkLst>
            <pc:docMk/>
            <pc:sldMk cId="0" sldId="540"/>
            <ac:graphicFrameMk id="82947" creationId="{00000000-0000-0000-0000-000000000000}"/>
          </ac:graphicFrameMkLst>
        </pc:graphicFrameChg>
        <pc:graphicFrameChg chg="del mod">
          <ac:chgData name="Cai Jun" userId="57e790d697ad4281" providerId="LiveId" clId="{5E960BB9-360A-4DDE-A23D-35B02FEDBFF6}" dt="2020-06-21T12:31:23.957" v="10935" actId="478"/>
          <ac:graphicFrameMkLst>
            <pc:docMk/>
            <pc:sldMk cId="0" sldId="540"/>
            <ac:graphicFrameMk id="82948" creationId="{00000000-0000-0000-0000-000000000000}"/>
          </ac:graphicFrameMkLst>
        </pc:graphicFrameChg>
        <pc:graphicFrameChg chg="mod">
          <ac:chgData name="Cai Jun" userId="57e790d697ad4281" providerId="LiveId" clId="{5E960BB9-360A-4DDE-A23D-35B02FEDBFF6}" dt="2020-06-22T01:51:40.414" v="16905" actId="1035"/>
          <ac:graphicFrameMkLst>
            <pc:docMk/>
            <pc:sldMk cId="0" sldId="540"/>
            <ac:graphicFrameMk id="82949" creationId="{00000000-0000-0000-0000-000000000000}"/>
          </ac:graphicFrameMkLst>
        </pc:graphicFrameChg>
        <pc:graphicFrameChg chg="mod">
          <ac:chgData name="Cai Jun" userId="57e790d697ad4281" providerId="LiveId" clId="{5E960BB9-360A-4DDE-A23D-35B02FEDBFF6}" dt="2020-06-22T01:51:40.414" v="16905" actId="1035"/>
          <ac:graphicFrameMkLst>
            <pc:docMk/>
            <pc:sldMk cId="0" sldId="540"/>
            <ac:graphicFrameMk id="82951" creationId="{00000000-0000-0000-0000-000000000000}"/>
          </ac:graphicFrameMkLst>
        </pc:graphicFrameChg>
        <pc:graphicFrameChg chg="mod">
          <ac:chgData name="Cai Jun" userId="57e790d697ad4281" providerId="LiveId" clId="{5E960BB9-360A-4DDE-A23D-35B02FEDBFF6}" dt="2020-06-22T01:51:40.414" v="16905" actId="1035"/>
          <ac:graphicFrameMkLst>
            <pc:docMk/>
            <pc:sldMk cId="0" sldId="540"/>
            <ac:graphicFrameMk id="82953" creationId="{00000000-0000-0000-0000-000000000000}"/>
          </ac:graphicFrameMkLst>
        </pc:graphicFrameChg>
      </pc:sldChg>
      <pc:sldChg chg="modSp mod">
        <pc:chgData name="Cai Jun" userId="57e790d697ad4281" providerId="LiveId" clId="{5E960BB9-360A-4DDE-A23D-35B02FEDBFF6}" dt="2020-06-21T12:33:32.939" v="10998"/>
        <pc:sldMkLst>
          <pc:docMk/>
          <pc:sldMk cId="0" sldId="542"/>
        </pc:sldMkLst>
        <pc:spChg chg="mod">
          <ac:chgData name="Cai Jun" userId="57e790d697ad4281" providerId="LiveId" clId="{5E960BB9-360A-4DDE-A23D-35B02FEDBFF6}" dt="2020-06-21T12:33:32.939" v="10998"/>
          <ac:spMkLst>
            <pc:docMk/>
            <pc:sldMk cId="0" sldId="542"/>
            <ac:spMk id="7" creationId="{00000000-0000-0000-0000-000000000000}"/>
          </ac:spMkLst>
        </pc:spChg>
        <pc:spChg chg="mod">
          <ac:chgData name="Cai Jun" userId="57e790d697ad4281" providerId="LiveId" clId="{5E960BB9-360A-4DDE-A23D-35B02FEDBFF6}" dt="2020-06-21T12:33:12.026" v="10997" actId="207"/>
          <ac:spMkLst>
            <pc:docMk/>
            <pc:sldMk cId="0" sldId="542"/>
            <ac:spMk id="83976" creationId="{00000000-0000-0000-0000-000000000000}"/>
          </ac:spMkLst>
        </pc:spChg>
        <pc:graphicFrameChg chg="mod">
          <ac:chgData name="Cai Jun" userId="57e790d697ad4281" providerId="LiveId" clId="{5E960BB9-360A-4DDE-A23D-35B02FEDBFF6}" dt="2020-06-21T12:32:58.041" v="10994"/>
          <ac:graphicFrameMkLst>
            <pc:docMk/>
            <pc:sldMk cId="0" sldId="542"/>
            <ac:graphicFrameMk id="83974" creationId="{00000000-0000-0000-0000-000000000000}"/>
          </ac:graphicFrameMkLst>
        </pc:graphicFrameChg>
      </pc:sldChg>
      <pc:sldChg chg="modSp">
        <pc:chgData name="Cai Jun" userId="57e790d697ad4281" providerId="LiveId" clId="{5E960BB9-360A-4DDE-A23D-35B02FEDBFF6}" dt="2020-06-21T12:34:44.802" v="11013"/>
        <pc:sldMkLst>
          <pc:docMk/>
          <pc:sldMk cId="0" sldId="544"/>
        </pc:sldMkLst>
        <pc:spChg chg="mod">
          <ac:chgData name="Cai Jun" userId="57e790d697ad4281" providerId="LiveId" clId="{5E960BB9-360A-4DDE-A23D-35B02FEDBFF6}" dt="2020-06-21T12:33:41.460" v="10999"/>
          <ac:spMkLst>
            <pc:docMk/>
            <pc:sldMk cId="0" sldId="544"/>
            <ac:spMk id="12" creationId="{00000000-0000-0000-0000-000000000000}"/>
          </ac:spMkLst>
        </pc:spChg>
        <pc:graphicFrameChg chg="mod">
          <ac:chgData name="Cai Jun" userId="57e790d697ad4281" providerId="LiveId" clId="{5E960BB9-360A-4DDE-A23D-35B02FEDBFF6}" dt="2020-06-21T12:33:59.368" v="11001"/>
          <ac:graphicFrameMkLst>
            <pc:docMk/>
            <pc:sldMk cId="0" sldId="544"/>
            <ac:graphicFrameMk id="84995" creationId="{00000000-0000-0000-0000-000000000000}"/>
          </ac:graphicFrameMkLst>
        </pc:graphicFrameChg>
        <pc:graphicFrameChg chg="mod">
          <ac:chgData name="Cai Jun" userId="57e790d697ad4281" providerId="LiveId" clId="{5E960BB9-360A-4DDE-A23D-35B02FEDBFF6}" dt="2020-06-21T12:34:14.290" v="11005"/>
          <ac:graphicFrameMkLst>
            <pc:docMk/>
            <pc:sldMk cId="0" sldId="544"/>
            <ac:graphicFrameMk id="84998" creationId="{00000000-0000-0000-0000-000000000000}"/>
          </ac:graphicFrameMkLst>
        </pc:graphicFrameChg>
        <pc:graphicFrameChg chg="mod">
          <ac:chgData name="Cai Jun" userId="57e790d697ad4281" providerId="LiveId" clId="{5E960BB9-360A-4DDE-A23D-35B02FEDBFF6}" dt="2020-06-21T12:34:22.080" v="11007"/>
          <ac:graphicFrameMkLst>
            <pc:docMk/>
            <pc:sldMk cId="0" sldId="544"/>
            <ac:graphicFrameMk id="84999" creationId="{00000000-0000-0000-0000-000000000000}"/>
          </ac:graphicFrameMkLst>
        </pc:graphicFrameChg>
        <pc:graphicFrameChg chg="mod">
          <ac:chgData name="Cai Jun" userId="57e790d697ad4281" providerId="LiveId" clId="{5E960BB9-360A-4DDE-A23D-35B02FEDBFF6}" dt="2020-06-21T12:34:44.802" v="11013"/>
          <ac:graphicFrameMkLst>
            <pc:docMk/>
            <pc:sldMk cId="0" sldId="544"/>
            <ac:graphicFrameMk id="85000" creationId="{00000000-0000-0000-0000-000000000000}"/>
          </ac:graphicFrameMkLst>
        </pc:graphicFrameChg>
        <pc:graphicFrameChg chg="mod">
          <ac:chgData name="Cai Jun" userId="57e790d697ad4281" providerId="LiveId" clId="{5E960BB9-360A-4DDE-A23D-35B02FEDBFF6}" dt="2020-06-21T12:34:31.048" v="11009"/>
          <ac:graphicFrameMkLst>
            <pc:docMk/>
            <pc:sldMk cId="0" sldId="544"/>
            <ac:graphicFrameMk id="85001" creationId="{00000000-0000-0000-0000-000000000000}"/>
          </ac:graphicFrameMkLst>
        </pc:graphicFrameChg>
        <pc:graphicFrameChg chg="mod">
          <ac:chgData name="Cai Jun" userId="57e790d697ad4281" providerId="LiveId" clId="{5E960BB9-360A-4DDE-A23D-35B02FEDBFF6}" dt="2020-06-21T12:34:37.993" v="11011"/>
          <ac:graphicFrameMkLst>
            <pc:docMk/>
            <pc:sldMk cId="0" sldId="544"/>
            <ac:graphicFrameMk id="85002" creationId="{00000000-0000-0000-0000-000000000000}"/>
          </ac:graphicFrameMkLst>
        </pc:graphicFrameChg>
        <pc:graphicFrameChg chg="mod">
          <ac:chgData name="Cai Jun" userId="57e790d697ad4281" providerId="LiveId" clId="{5E960BB9-360A-4DDE-A23D-35B02FEDBFF6}" dt="2020-06-21T12:34:07.124" v="11003"/>
          <ac:graphicFrameMkLst>
            <pc:docMk/>
            <pc:sldMk cId="0" sldId="544"/>
            <ac:graphicFrameMk id="85003" creationId="{00000000-0000-0000-0000-000000000000}"/>
          </ac:graphicFrameMkLst>
        </pc:graphicFrameChg>
      </pc:sldChg>
      <pc:sldChg chg="delSp modSp mod">
        <pc:chgData name="Cai Jun" userId="57e790d697ad4281" providerId="LiveId" clId="{5E960BB9-360A-4DDE-A23D-35B02FEDBFF6}" dt="2020-06-21T12:41:08.678" v="11202" actId="1076"/>
        <pc:sldMkLst>
          <pc:docMk/>
          <pc:sldMk cId="0" sldId="550"/>
        </pc:sldMkLst>
        <pc:spChg chg="mod">
          <ac:chgData name="Cai Jun" userId="57e790d697ad4281" providerId="LiveId" clId="{5E960BB9-360A-4DDE-A23D-35B02FEDBFF6}" dt="2020-06-21T12:41:08.678" v="11202" actId="1076"/>
          <ac:spMkLst>
            <pc:docMk/>
            <pc:sldMk cId="0" sldId="550"/>
            <ac:spMk id="86022" creationId="{00000000-0000-0000-0000-000000000000}"/>
          </ac:spMkLst>
        </pc:spChg>
        <pc:spChg chg="del mod">
          <ac:chgData name="Cai Jun" userId="57e790d697ad4281" providerId="LiveId" clId="{5E960BB9-360A-4DDE-A23D-35B02FEDBFF6}" dt="2020-06-21T12:38:58.305" v="11146" actId="478"/>
          <ac:spMkLst>
            <pc:docMk/>
            <pc:sldMk cId="0" sldId="550"/>
            <ac:spMk id="86024" creationId="{00000000-0000-0000-0000-000000000000}"/>
          </ac:spMkLst>
        </pc:spChg>
        <pc:spChg chg="del mod">
          <ac:chgData name="Cai Jun" userId="57e790d697ad4281" providerId="LiveId" clId="{5E960BB9-360A-4DDE-A23D-35B02FEDBFF6}" dt="2020-06-21T12:38:58.305" v="11146" actId="478"/>
          <ac:spMkLst>
            <pc:docMk/>
            <pc:sldMk cId="0" sldId="550"/>
            <ac:spMk id="86026" creationId="{00000000-0000-0000-0000-000000000000}"/>
          </ac:spMkLst>
        </pc:spChg>
        <pc:spChg chg="del mod">
          <ac:chgData name="Cai Jun" userId="57e790d697ad4281" providerId="LiveId" clId="{5E960BB9-360A-4DDE-A23D-35B02FEDBFF6}" dt="2020-06-21T12:40:26.231" v="11192" actId="478"/>
          <ac:spMkLst>
            <pc:docMk/>
            <pc:sldMk cId="0" sldId="550"/>
            <ac:spMk id="86028" creationId="{00000000-0000-0000-0000-000000000000}"/>
          </ac:spMkLst>
        </pc:spChg>
        <pc:graphicFrameChg chg="del mod">
          <ac:chgData name="Cai Jun" userId="57e790d697ad4281" providerId="LiveId" clId="{5E960BB9-360A-4DDE-A23D-35B02FEDBFF6}" dt="2020-06-21T12:39:00.980" v="11147" actId="478"/>
          <ac:graphicFrameMkLst>
            <pc:docMk/>
            <pc:sldMk cId="0" sldId="550"/>
            <ac:graphicFrameMk id="86021" creationId="{00000000-0000-0000-0000-000000000000}"/>
          </ac:graphicFrameMkLst>
        </pc:graphicFrameChg>
        <pc:graphicFrameChg chg="del mod">
          <ac:chgData name="Cai Jun" userId="57e790d697ad4281" providerId="LiveId" clId="{5E960BB9-360A-4DDE-A23D-35B02FEDBFF6}" dt="2020-06-21T12:36:44.181" v="11064" actId="478"/>
          <ac:graphicFrameMkLst>
            <pc:docMk/>
            <pc:sldMk cId="0" sldId="550"/>
            <ac:graphicFrameMk id="86023" creationId="{00000000-0000-0000-0000-000000000000}"/>
          </ac:graphicFrameMkLst>
        </pc:graphicFrameChg>
        <pc:graphicFrameChg chg="del">
          <ac:chgData name="Cai Jun" userId="57e790d697ad4281" providerId="LiveId" clId="{5E960BB9-360A-4DDE-A23D-35B02FEDBFF6}" dt="2020-06-21T12:37:07.984" v="11073" actId="478"/>
          <ac:graphicFrameMkLst>
            <pc:docMk/>
            <pc:sldMk cId="0" sldId="550"/>
            <ac:graphicFrameMk id="86025" creationId="{00000000-0000-0000-0000-000000000000}"/>
          </ac:graphicFrameMkLst>
        </pc:graphicFrameChg>
        <pc:graphicFrameChg chg="del">
          <ac:chgData name="Cai Jun" userId="57e790d697ad4281" providerId="LiveId" clId="{5E960BB9-360A-4DDE-A23D-35B02FEDBFF6}" dt="2020-06-21T12:37:44.056" v="11091" actId="478"/>
          <ac:graphicFrameMkLst>
            <pc:docMk/>
            <pc:sldMk cId="0" sldId="550"/>
            <ac:graphicFrameMk id="86027" creationId="{00000000-0000-0000-0000-000000000000}"/>
          </ac:graphicFrameMkLst>
        </pc:graphicFrameChg>
        <pc:graphicFrameChg chg="mod">
          <ac:chgData name="Cai Jun" userId="57e790d697ad4281" providerId="LiveId" clId="{5E960BB9-360A-4DDE-A23D-35B02FEDBFF6}" dt="2020-06-21T12:40:50.119" v="11197" actId="14100"/>
          <ac:graphicFrameMkLst>
            <pc:docMk/>
            <pc:sldMk cId="0" sldId="550"/>
            <ac:graphicFrameMk id="86029" creationId="{00000000-0000-0000-0000-000000000000}"/>
          </ac:graphicFrameMkLst>
        </pc:graphicFrameChg>
        <pc:graphicFrameChg chg="mod">
          <ac:chgData name="Cai Jun" userId="57e790d697ad4281" providerId="LiveId" clId="{5E960BB9-360A-4DDE-A23D-35B02FEDBFF6}" dt="2020-06-21T12:40:55.009" v="11200" actId="14100"/>
          <ac:graphicFrameMkLst>
            <pc:docMk/>
            <pc:sldMk cId="0" sldId="550"/>
            <ac:graphicFrameMk id="86030" creationId="{00000000-0000-0000-0000-000000000000}"/>
          </ac:graphicFrameMkLst>
        </pc:graphicFrameChg>
      </pc:sldChg>
      <pc:sldChg chg="delSp modSp mod">
        <pc:chgData name="Cai Jun" userId="57e790d697ad4281" providerId="LiveId" clId="{5E960BB9-360A-4DDE-A23D-35B02FEDBFF6}" dt="2020-06-21T12:44:48.916" v="11293" actId="1076"/>
        <pc:sldMkLst>
          <pc:docMk/>
          <pc:sldMk cId="0" sldId="552"/>
        </pc:sldMkLst>
        <pc:spChg chg="mod">
          <ac:chgData name="Cai Jun" userId="57e790d697ad4281" providerId="LiveId" clId="{5E960BB9-360A-4DDE-A23D-35B02FEDBFF6}" dt="2020-06-21T12:43:48.015" v="11245" actId="1076"/>
          <ac:spMkLst>
            <pc:docMk/>
            <pc:sldMk cId="0" sldId="552"/>
            <ac:spMk id="89095" creationId="{00000000-0000-0000-0000-000000000000}"/>
          </ac:spMkLst>
        </pc:spChg>
        <pc:graphicFrameChg chg="mod">
          <ac:chgData name="Cai Jun" userId="57e790d697ad4281" providerId="LiveId" clId="{5E960BB9-360A-4DDE-A23D-35B02FEDBFF6}" dt="2020-06-21T12:44:48.916" v="11293" actId="1076"/>
          <ac:graphicFrameMkLst>
            <pc:docMk/>
            <pc:sldMk cId="0" sldId="552"/>
            <ac:graphicFrameMk id="12" creationId="{00000000-0000-0000-0000-000000000000}"/>
          </ac:graphicFrameMkLst>
        </pc:graphicFrameChg>
        <pc:graphicFrameChg chg="mod">
          <ac:chgData name="Cai Jun" userId="57e790d697ad4281" providerId="LiveId" clId="{5E960BB9-360A-4DDE-A23D-35B02FEDBFF6}" dt="2020-06-21T12:43:39.953" v="11244" actId="1038"/>
          <ac:graphicFrameMkLst>
            <pc:docMk/>
            <pc:sldMk cId="0" sldId="552"/>
            <ac:graphicFrameMk id="89092" creationId="{00000000-0000-0000-0000-000000000000}"/>
          </ac:graphicFrameMkLst>
        </pc:graphicFrameChg>
        <pc:graphicFrameChg chg="del mod">
          <ac:chgData name="Cai Jun" userId="57e790d697ad4281" providerId="LiveId" clId="{5E960BB9-360A-4DDE-A23D-35B02FEDBFF6}" dt="2020-06-21T12:43:22.006" v="11224" actId="478"/>
          <ac:graphicFrameMkLst>
            <pc:docMk/>
            <pc:sldMk cId="0" sldId="552"/>
            <ac:graphicFrameMk id="89093" creationId="{00000000-0000-0000-0000-000000000000}"/>
          </ac:graphicFrameMkLst>
        </pc:graphicFrameChg>
        <pc:graphicFrameChg chg="mod">
          <ac:chgData name="Cai Jun" userId="57e790d697ad4281" providerId="LiveId" clId="{5E960BB9-360A-4DDE-A23D-35B02FEDBFF6}" dt="2020-06-21T12:42:25.752" v="11216"/>
          <ac:graphicFrameMkLst>
            <pc:docMk/>
            <pc:sldMk cId="0" sldId="552"/>
            <ac:graphicFrameMk id="89098" creationId="{00000000-0000-0000-0000-000000000000}"/>
          </ac:graphicFrameMkLst>
        </pc:graphicFrameChg>
        <pc:graphicFrameChg chg="mod">
          <ac:chgData name="Cai Jun" userId="57e790d697ad4281" providerId="LiveId" clId="{5E960BB9-360A-4DDE-A23D-35B02FEDBFF6}" dt="2020-06-21T12:44:46.142" v="11292" actId="14100"/>
          <ac:graphicFrameMkLst>
            <pc:docMk/>
            <pc:sldMk cId="0" sldId="552"/>
            <ac:graphicFrameMk id="89099" creationId="{00000000-0000-0000-0000-000000000000}"/>
          </ac:graphicFrameMkLst>
        </pc:graphicFrameChg>
      </pc:sldChg>
      <pc:sldChg chg="modSp">
        <pc:chgData name="Cai Jun" userId="57e790d697ad4281" providerId="LiveId" clId="{5E960BB9-360A-4DDE-A23D-35B02FEDBFF6}" dt="2020-06-21T07:28:37.331" v="7145"/>
        <pc:sldMkLst>
          <pc:docMk/>
          <pc:sldMk cId="0" sldId="555"/>
        </pc:sldMkLst>
        <pc:graphicFrameChg chg="mod">
          <ac:chgData name="Cai Jun" userId="57e790d697ad4281" providerId="LiveId" clId="{5E960BB9-360A-4DDE-A23D-35B02FEDBFF6}" dt="2020-06-21T07:28:37.331" v="7145"/>
          <ac:graphicFrameMkLst>
            <pc:docMk/>
            <pc:sldMk cId="0" sldId="555"/>
            <ac:graphicFrameMk id="91140" creationId="{00000000-0000-0000-0000-000000000000}"/>
          </ac:graphicFrameMkLst>
        </pc:graphicFrameChg>
        <pc:graphicFrameChg chg="mod">
          <ac:chgData name="Cai Jun" userId="57e790d697ad4281" providerId="LiveId" clId="{5E960BB9-360A-4DDE-A23D-35B02FEDBFF6}" dt="2020-06-21T07:28:25.242" v="7143"/>
          <ac:graphicFrameMkLst>
            <pc:docMk/>
            <pc:sldMk cId="0" sldId="555"/>
            <ac:graphicFrameMk id="91141" creationId="{00000000-0000-0000-0000-000000000000}"/>
          </ac:graphicFrameMkLst>
        </pc:graphicFrameChg>
      </pc:sldChg>
      <pc:sldChg chg="modSp">
        <pc:chgData name="Cai Jun" userId="57e790d697ad4281" providerId="LiveId" clId="{5E960BB9-360A-4DDE-A23D-35B02FEDBFF6}" dt="2020-06-21T07:27:18.769" v="7133"/>
        <pc:sldMkLst>
          <pc:docMk/>
          <pc:sldMk cId="0" sldId="556"/>
        </pc:sldMkLst>
        <pc:graphicFrameChg chg="mod">
          <ac:chgData name="Cai Jun" userId="57e790d697ad4281" providerId="LiveId" clId="{5E960BB9-360A-4DDE-A23D-35B02FEDBFF6}" dt="2020-06-21T07:27:18.769" v="7133"/>
          <ac:graphicFrameMkLst>
            <pc:docMk/>
            <pc:sldMk cId="0" sldId="556"/>
            <ac:graphicFrameMk id="92163" creationId="{00000000-0000-0000-0000-000000000000}"/>
          </ac:graphicFrameMkLst>
        </pc:graphicFrameChg>
        <pc:graphicFrameChg chg="mod">
          <ac:chgData name="Cai Jun" userId="57e790d697ad4281" providerId="LiveId" clId="{5E960BB9-360A-4DDE-A23D-35B02FEDBFF6}" dt="2020-06-21T07:24:23.437" v="7113"/>
          <ac:graphicFrameMkLst>
            <pc:docMk/>
            <pc:sldMk cId="0" sldId="556"/>
            <ac:graphicFrameMk id="92164" creationId="{00000000-0000-0000-0000-000000000000}"/>
          </ac:graphicFrameMkLst>
        </pc:graphicFrameChg>
        <pc:graphicFrameChg chg="mod">
          <ac:chgData name="Cai Jun" userId="57e790d697ad4281" providerId="LiveId" clId="{5E960BB9-360A-4DDE-A23D-35B02FEDBFF6}" dt="2020-06-21T07:24:31.400" v="7115"/>
          <ac:graphicFrameMkLst>
            <pc:docMk/>
            <pc:sldMk cId="0" sldId="556"/>
            <ac:graphicFrameMk id="92165" creationId="{00000000-0000-0000-0000-000000000000}"/>
          </ac:graphicFrameMkLst>
        </pc:graphicFrameChg>
        <pc:graphicFrameChg chg="mod">
          <ac:chgData name="Cai Jun" userId="57e790d697ad4281" providerId="LiveId" clId="{5E960BB9-360A-4DDE-A23D-35B02FEDBFF6}" dt="2020-06-21T07:26:35.350" v="7127"/>
          <ac:graphicFrameMkLst>
            <pc:docMk/>
            <pc:sldMk cId="0" sldId="556"/>
            <ac:graphicFrameMk id="92169" creationId="{00000000-0000-0000-0000-000000000000}"/>
          </ac:graphicFrameMkLst>
        </pc:graphicFrameChg>
        <pc:graphicFrameChg chg="mod">
          <ac:chgData name="Cai Jun" userId="57e790d697ad4281" providerId="LiveId" clId="{5E960BB9-360A-4DDE-A23D-35B02FEDBFF6}" dt="2020-06-21T07:26:03.922" v="7125"/>
          <ac:graphicFrameMkLst>
            <pc:docMk/>
            <pc:sldMk cId="0" sldId="556"/>
            <ac:graphicFrameMk id="92170" creationId="{00000000-0000-0000-0000-000000000000}"/>
          </ac:graphicFrameMkLst>
        </pc:graphicFrameChg>
        <pc:graphicFrameChg chg="mod">
          <ac:chgData name="Cai Jun" userId="57e790d697ad4281" providerId="LiveId" clId="{5E960BB9-360A-4DDE-A23D-35B02FEDBFF6}" dt="2020-06-21T07:25:32.573" v="7123"/>
          <ac:graphicFrameMkLst>
            <pc:docMk/>
            <pc:sldMk cId="0" sldId="556"/>
            <ac:graphicFrameMk id="92171" creationId="{00000000-0000-0000-0000-000000000000}"/>
          </ac:graphicFrameMkLst>
        </pc:graphicFrameChg>
        <pc:graphicFrameChg chg="mod">
          <ac:chgData name="Cai Jun" userId="57e790d697ad4281" providerId="LiveId" clId="{5E960BB9-360A-4DDE-A23D-35B02FEDBFF6}" dt="2020-06-21T07:27:01.024" v="7131"/>
          <ac:graphicFrameMkLst>
            <pc:docMk/>
            <pc:sldMk cId="0" sldId="556"/>
            <ac:graphicFrameMk id="92173" creationId="{00000000-0000-0000-0000-000000000000}"/>
          </ac:graphicFrameMkLst>
        </pc:graphicFrameChg>
        <pc:graphicFrameChg chg="mod">
          <ac:chgData name="Cai Jun" userId="57e790d697ad4281" providerId="LiveId" clId="{5E960BB9-360A-4DDE-A23D-35B02FEDBFF6}" dt="2020-06-21T07:26:45.145" v="7129"/>
          <ac:graphicFrameMkLst>
            <pc:docMk/>
            <pc:sldMk cId="0" sldId="556"/>
            <ac:graphicFrameMk id="92174" creationId="{00000000-0000-0000-0000-000000000000}"/>
          </ac:graphicFrameMkLst>
        </pc:graphicFrameChg>
        <pc:graphicFrameChg chg="mod">
          <ac:chgData name="Cai Jun" userId="57e790d697ad4281" providerId="LiveId" clId="{5E960BB9-360A-4DDE-A23D-35B02FEDBFF6}" dt="2020-06-21T07:24:15.751" v="7111"/>
          <ac:graphicFrameMkLst>
            <pc:docMk/>
            <pc:sldMk cId="0" sldId="556"/>
            <ac:graphicFrameMk id="92175" creationId="{00000000-0000-0000-0000-000000000000}"/>
          </ac:graphicFrameMkLst>
        </pc:graphicFrameChg>
      </pc:sldChg>
      <pc:sldChg chg="modSp mod">
        <pc:chgData name="Cai Jun" userId="57e790d697ad4281" providerId="LiveId" clId="{5E960BB9-360A-4DDE-A23D-35B02FEDBFF6}" dt="2020-06-21T14:46:27.117" v="14549" actId="1076"/>
        <pc:sldMkLst>
          <pc:docMk/>
          <pc:sldMk cId="0" sldId="560"/>
        </pc:sldMkLst>
        <pc:spChg chg="mod">
          <ac:chgData name="Cai Jun" userId="57e790d697ad4281" providerId="LiveId" clId="{5E960BB9-360A-4DDE-A23D-35B02FEDBFF6}" dt="2020-06-21T14:46:27.117" v="14549" actId="1076"/>
          <ac:spMkLst>
            <pc:docMk/>
            <pc:sldMk cId="0" sldId="560"/>
            <ac:spMk id="239620" creationId="{00000000-0000-0000-0000-000000000000}"/>
          </ac:spMkLst>
        </pc:spChg>
      </pc:sldChg>
      <pc:sldChg chg="modSp mod">
        <pc:chgData name="Cai Jun" userId="57e790d697ad4281" providerId="LiveId" clId="{5E960BB9-360A-4DDE-A23D-35B02FEDBFF6}" dt="2020-06-21T15:37:18.191" v="14893"/>
        <pc:sldMkLst>
          <pc:docMk/>
          <pc:sldMk cId="0" sldId="563"/>
        </pc:sldMkLst>
        <pc:spChg chg="mod">
          <ac:chgData name="Cai Jun" userId="57e790d697ad4281" providerId="LiveId" clId="{5E960BB9-360A-4DDE-A23D-35B02FEDBFF6}" dt="2020-06-21T15:36:36.110" v="14882" actId="207"/>
          <ac:spMkLst>
            <pc:docMk/>
            <pc:sldMk cId="0" sldId="563"/>
            <ac:spMk id="6" creationId="{00000000-0000-0000-0000-000000000000}"/>
          </ac:spMkLst>
        </pc:spChg>
        <pc:spChg chg="mod">
          <ac:chgData name="Cai Jun" userId="57e790d697ad4281" providerId="LiveId" clId="{5E960BB9-360A-4DDE-A23D-35B02FEDBFF6}" dt="2020-06-21T15:37:05.397" v="14890" actId="207"/>
          <ac:spMkLst>
            <pc:docMk/>
            <pc:sldMk cId="0" sldId="563"/>
            <ac:spMk id="7" creationId="{00000000-0000-0000-0000-000000000000}"/>
          </ac:spMkLst>
        </pc:spChg>
        <pc:spChg chg="mod">
          <ac:chgData name="Cai Jun" userId="57e790d697ad4281" providerId="LiveId" clId="{5E960BB9-360A-4DDE-A23D-35B02FEDBFF6}" dt="2020-06-21T15:37:08.405" v="14891" actId="113"/>
          <ac:spMkLst>
            <pc:docMk/>
            <pc:sldMk cId="0" sldId="563"/>
            <ac:spMk id="96260" creationId="{00000000-0000-0000-0000-000000000000}"/>
          </ac:spMkLst>
        </pc:spChg>
        <pc:grpChg chg="mod">
          <ac:chgData name="Cai Jun" userId="57e790d697ad4281" providerId="LiveId" clId="{5E960BB9-360A-4DDE-A23D-35B02FEDBFF6}" dt="2020-06-21T15:36:22.711" v="14878"/>
          <ac:grpSpMkLst>
            <pc:docMk/>
            <pc:sldMk cId="0" sldId="563"/>
            <ac:grpSpMk id="2" creationId="{00000000-0000-0000-0000-000000000000}"/>
          </ac:grpSpMkLst>
        </pc:grpChg>
        <pc:grpChg chg="mod">
          <ac:chgData name="Cai Jun" userId="57e790d697ad4281" providerId="LiveId" clId="{5E960BB9-360A-4DDE-A23D-35B02FEDBFF6}" dt="2020-06-21T15:36:55.685" v="14886"/>
          <ac:grpSpMkLst>
            <pc:docMk/>
            <pc:sldMk cId="0" sldId="563"/>
            <ac:grpSpMk id="3" creationId="{00000000-0000-0000-0000-000000000000}"/>
          </ac:grpSpMkLst>
        </pc:grpChg>
        <pc:graphicFrameChg chg="mod">
          <ac:chgData name="Cai Jun" userId="57e790d697ad4281" providerId="LiveId" clId="{5E960BB9-360A-4DDE-A23D-35B02FEDBFF6}" dt="2020-06-21T15:36:22.711" v="14878"/>
          <ac:graphicFrameMkLst>
            <pc:docMk/>
            <pc:sldMk cId="0" sldId="563"/>
            <ac:graphicFrameMk id="8" creationId="{00000000-0000-0000-0000-000000000000}"/>
          </ac:graphicFrameMkLst>
        </pc:graphicFrameChg>
        <pc:graphicFrameChg chg="mod">
          <ac:chgData name="Cai Jun" userId="57e790d697ad4281" providerId="LiveId" clId="{5E960BB9-360A-4DDE-A23D-35B02FEDBFF6}" dt="2020-06-21T15:36:55.685" v="14886"/>
          <ac:graphicFrameMkLst>
            <pc:docMk/>
            <pc:sldMk cId="0" sldId="563"/>
            <ac:graphicFrameMk id="9" creationId="{00000000-0000-0000-0000-000000000000}"/>
          </ac:graphicFrameMkLst>
        </pc:graphicFrameChg>
        <pc:graphicFrameChg chg="mod">
          <ac:chgData name="Cai Jun" userId="57e790d697ad4281" providerId="LiveId" clId="{5E960BB9-360A-4DDE-A23D-35B02FEDBFF6}" dt="2020-06-21T15:36:31.286" v="14880"/>
          <ac:graphicFrameMkLst>
            <pc:docMk/>
            <pc:sldMk cId="0" sldId="563"/>
            <ac:graphicFrameMk id="96259" creationId="{00000000-0000-0000-0000-000000000000}"/>
          </ac:graphicFrameMkLst>
        </pc:graphicFrameChg>
        <pc:graphicFrameChg chg="mod">
          <ac:chgData name="Cai Jun" userId="57e790d697ad4281" providerId="LiveId" clId="{5E960BB9-360A-4DDE-A23D-35B02FEDBFF6}" dt="2020-06-21T15:37:18.191" v="14893"/>
          <ac:graphicFrameMkLst>
            <pc:docMk/>
            <pc:sldMk cId="0" sldId="563"/>
            <ac:graphicFrameMk id="96261" creationId="{00000000-0000-0000-0000-000000000000}"/>
          </ac:graphicFrameMkLst>
        </pc:graphicFrameChg>
      </pc:sldChg>
      <pc:sldChg chg="modSp">
        <pc:chgData name="Cai Jun" userId="57e790d697ad4281" providerId="LiveId" clId="{5E960BB9-360A-4DDE-A23D-35B02FEDBFF6}" dt="2020-06-21T15:37:53.651" v="14899"/>
        <pc:sldMkLst>
          <pc:docMk/>
          <pc:sldMk cId="0" sldId="565"/>
        </pc:sldMkLst>
        <pc:graphicFrameChg chg="mod">
          <ac:chgData name="Cai Jun" userId="57e790d697ad4281" providerId="LiveId" clId="{5E960BB9-360A-4DDE-A23D-35B02FEDBFF6}" dt="2020-06-21T15:37:42.708" v="14897"/>
          <ac:graphicFrameMkLst>
            <pc:docMk/>
            <pc:sldMk cId="0" sldId="565"/>
            <ac:graphicFrameMk id="98308" creationId="{00000000-0000-0000-0000-000000000000}"/>
          </ac:graphicFrameMkLst>
        </pc:graphicFrameChg>
        <pc:graphicFrameChg chg="mod">
          <ac:chgData name="Cai Jun" userId="57e790d697ad4281" providerId="LiveId" clId="{5E960BB9-360A-4DDE-A23D-35B02FEDBFF6}" dt="2020-06-21T15:37:53.651" v="14899"/>
          <ac:graphicFrameMkLst>
            <pc:docMk/>
            <pc:sldMk cId="0" sldId="565"/>
            <ac:graphicFrameMk id="98310" creationId="{00000000-0000-0000-0000-000000000000}"/>
          </ac:graphicFrameMkLst>
        </pc:graphicFrameChg>
      </pc:sldChg>
      <pc:sldChg chg="modSp">
        <pc:chgData name="Cai Jun" userId="57e790d697ad4281" providerId="LiveId" clId="{5E960BB9-360A-4DDE-A23D-35B02FEDBFF6}" dt="2020-06-21T15:38:55.296" v="14909"/>
        <pc:sldMkLst>
          <pc:docMk/>
          <pc:sldMk cId="0" sldId="567"/>
        </pc:sldMkLst>
        <pc:graphicFrameChg chg="mod">
          <ac:chgData name="Cai Jun" userId="57e790d697ad4281" providerId="LiveId" clId="{5E960BB9-360A-4DDE-A23D-35B02FEDBFF6}" dt="2020-06-21T15:38:07.261" v="14901"/>
          <ac:graphicFrameMkLst>
            <pc:docMk/>
            <pc:sldMk cId="0" sldId="567"/>
            <ac:graphicFrameMk id="99333" creationId="{00000000-0000-0000-0000-000000000000}"/>
          </ac:graphicFrameMkLst>
        </pc:graphicFrameChg>
        <pc:graphicFrameChg chg="mod">
          <ac:chgData name="Cai Jun" userId="57e790d697ad4281" providerId="LiveId" clId="{5E960BB9-360A-4DDE-A23D-35B02FEDBFF6}" dt="2020-06-21T15:38:19.275" v="14903"/>
          <ac:graphicFrameMkLst>
            <pc:docMk/>
            <pc:sldMk cId="0" sldId="567"/>
            <ac:graphicFrameMk id="99334" creationId="{00000000-0000-0000-0000-000000000000}"/>
          </ac:graphicFrameMkLst>
        </pc:graphicFrameChg>
        <pc:graphicFrameChg chg="mod">
          <ac:chgData name="Cai Jun" userId="57e790d697ad4281" providerId="LiveId" clId="{5E960BB9-360A-4DDE-A23D-35B02FEDBFF6}" dt="2020-06-21T15:38:29.384" v="14905"/>
          <ac:graphicFrameMkLst>
            <pc:docMk/>
            <pc:sldMk cId="0" sldId="567"/>
            <ac:graphicFrameMk id="99335" creationId="{00000000-0000-0000-0000-000000000000}"/>
          </ac:graphicFrameMkLst>
        </pc:graphicFrameChg>
        <pc:graphicFrameChg chg="mod">
          <ac:chgData name="Cai Jun" userId="57e790d697ad4281" providerId="LiveId" clId="{5E960BB9-360A-4DDE-A23D-35B02FEDBFF6}" dt="2020-06-21T15:38:43.320" v="14907"/>
          <ac:graphicFrameMkLst>
            <pc:docMk/>
            <pc:sldMk cId="0" sldId="567"/>
            <ac:graphicFrameMk id="99336" creationId="{00000000-0000-0000-0000-000000000000}"/>
          </ac:graphicFrameMkLst>
        </pc:graphicFrameChg>
        <pc:graphicFrameChg chg="mod">
          <ac:chgData name="Cai Jun" userId="57e790d697ad4281" providerId="LiveId" clId="{5E960BB9-360A-4DDE-A23D-35B02FEDBFF6}" dt="2020-06-21T15:38:55.296" v="14909"/>
          <ac:graphicFrameMkLst>
            <pc:docMk/>
            <pc:sldMk cId="0" sldId="567"/>
            <ac:graphicFrameMk id="99337" creationId="{00000000-0000-0000-0000-000000000000}"/>
          </ac:graphicFrameMkLst>
        </pc:graphicFrameChg>
      </pc:sldChg>
      <pc:sldChg chg="modSp">
        <pc:chgData name="Cai Jun" userId="57e790d697ad4281" providerId="LiveId" clId="{5E960BB9-360A-4DDE-A23D-35B02FEDBFF6}" dt="2020-06-21T15:40:36.795" v="14919"/>
        <pc:sldMkLst>
          <pc:docMk/>
          <pc:sldMk cId="0" sldId="569"/>
        </pc:sldMkLst>
        <pc:graphicFrameChg chg="mod">
          <ac:chgData name="Cai Jun" userId="57e790d697ad4281" providerId="LiveId" clId="{5E960BB9-360A-4DDE-A23D-35B02FEDBFF6}" dt="2020-06-21T15:39:32.235" v="14911"/>
          <ac:graphicFrameMkLst>
            <pc:docMk/>
            <pc:sldMk cId="0" sldId="569"/>
            <ac:graphicFrameMk id="100358" creationId="{00000000-0000-0000-0000-000000000000}"/>
          </ac:graphicFrameMkLst>
        </pc:graphicFrameChg>
        <pc:graphicFrameChg chg="mod">
          <ac:chgData name="Cai Jun" userId="57e790d697ad4281" providerId="LiveId" clId="{5E960BB9-360A-4DDE-A23D-35B02FEDBFF6}" dt="2020-06-21T15:39:45.847" v="14913"/>
          <ac:graphicFrameMkLst>
            <pc:docMk/>
            <pc:sldMk cId="0" sldId="569"/>
            <ac:graphicFrameMk id="100359" creationId="{00000000-0000-0000-0000-000000000000}"/>
          </ac:graphicFrameMkLst>
        </pc:graphicFrameChg>
        <pc:graphicFrameChg chg="mod">
          <ac:chgData name="Cai Jun" userId="57e790d697ad4281" providerId="LiveId" clId="{5E960BB9-360A-4DDE-A23D-35B02FEDBFF6}" dt="2020-06-21T15:39:59.666" v="14915"/>
          <ac:graphicFrameMkLst>
            <pc:docMk/>
            <pc:sldMk cId="0" sldId="569"/>
            <ac:graphicFrameMk id="100360" creationId="{00000000-0000-0000-0000-000000000000}"/>
          </ac:graphicFrameMkLst>
        </pc:graphicFrameChg>
        <pc:graphicFrameChg chg="mod">
          <ac:chgData name="Cai Jun" userId="57e790d697ad4281" providerId="LiveId" clId="{5E960BB9-360A-4DDE-A23D-35B02FEDBFF6}" dt="2020-06-21T15:40:19.226" v="14917"/>
          <ac:graphicFrameMkLst>
            <pc:docMk/>
            <pc:sldMk cId="0" sldId="569"/>
            <ac:graphicFrameMk id="100361" creationId="{00000000-0000-0000-0000-000000000000}"/>
          </ac:graphicFrameMkLst>
        </pc:graphicFrameChg>
        <pc:graphicFrameChg chg="mod">
          <ac:chgData name="Cai Jun" userId="57e790d697ad4281" providerId="LiveId" clId="{5E960BB9-360A-4DDE-A23D-35B02FEDBFF6}" dt="2020-06-21T15:40:36.795" v="14919"/>
          <ac:graphicFrameMkLst>
            <pc:docMk/>
            <pc:sldMk cId="0" sldId="569"/>
            <ac:graphicFrameMk id="100362" creationId="{00000000-0000-0000-0000-000000000000}"/>
          </ac:graphicFrameMkLst>
        </pc:graphicFrameChg>
      </pc:sldChg>
      <pc:sldChg chg="modSp">
        <pc:chgData name="Cai Jun" userId="57e790d697ad4281" providerId="LiveId" clId="{5E960BB9-360A-4DDE-A23D-35B02FEDBFF6}" dt="2020-06-21T15:44:02.397" v="14973"/>
        <pc:sldMkLst>
          <pc:docMk/>
          <pc:sldMk cId="0" sldId="570"/>
        </pc:sldMkLst>
        <pc:spChg chg="mod">
          <ac:chgData name="Cai Jun" userId="57e790d697ad4281" providerId="LiveId" clId="{5E960BB9-360A-4DDE-A23D-35B02FEDBFF6}" dt="2020-06-21T15:43:54.606" v="14971" actId="14100"/>
          <ac:spMkLst>
            <pc:docMk/>
            <pc:sldMk cId="0" sldId="570"/>
            <ac:spMk id="102417" creationId="{00000000-0000-0000-0000-000000000000}"/>
          </ac:spMkLst>
        </pc:spChg>
        <pc:spChg chg="mod">
          <ac:chgData name="Cai Jun" userId="57e790d697ad4281" providerId="LiveId" clId="{5E960BB9-360A-4DDE-A23D-35B02FEDBFF6}" dt="2020-06-21T15:43:54.606" v="14971" actId="14100"/>
          <ac:spMkLst>
            <pc:docMk/>
            <pc:sldMk cId="0" sldId="570"/>
            <ac:spMk id="102421" creationId="{00000000-0000-0000-0000-000000000000}"/>
          </ac:spMkLst>
        </pc:spChg>
        <pc:spChg chg="mod">
          <ac:chgData name="Cai Jun" userId="57e790d697ad4281" providerId="LiveId" clId="{5E960BB9-360A-4DDE-A23D-35B02FEDBFF6}" dt="2020-06-21T15:43:54.606" v="14971" actId="14100"/>
          <ac:spMkLst>
            <pc:docMk/>
            <pc:sldMk cId="0" sldId="570"/>
            <ac:spMk id="102422" creationId="{00000000-0000-0000-0000-000000000000}"/>
          </ac:spMkLst>
        </pc:spChg>
        <pc:spChg chg="mod">
          <ac:chgData name="Cai Jun" userId="57e790d697ad4281" providerId="LiveId" clId="{5E960BB9-360A-4DDE-A23D-35B02FEDBFF6}" dt="2020-06-21T15:43:54.606" v="14971" actId="14100"/>
          <ac:spMkLst>
            <pc:docMk/>
            <pc:sldMk cId="0" sldId="570"/>
            <ac:spMk id="102423" creationId="{00000000-0000-0000-0000-000000000000}"/>
          </ac:spMkLst>
        </pc:spChg>
        <pc:spChg chg="mod">
          <ac:chgData name="Cai Jun" userId="57e790d697ad4281" providerId="LiveId" clId="{5E960BB9-360A-4DDE-A23D-35B02FEDBFF6}" dt="2020-06-21T15:44:02.397" v="14973"/>
          <ac:spMkLst>
            <pc:docMk/>
            <pc:sldMk cId="0" sldId="570"/>
            <ac:spMk id="102426" creationId="{00000000-0000-0000-0000-000000000000}"/>
          </ac:spMkLst>
        </pc:spChg>
        <pc:grpChg chg="mod">
          <ac:chgData name="Cai Jun" userId="57e790d697ad4281" providerId="LiveId" clId="{5E960BB9-360A-4DDE-A23D-35B02FEDBFF6}" dt="2020-06-21T15:44:02.397" v="14973"/>
          <ac:grpSpMkLst>
            <pc:docMk/>
            <pc:sldMk cId="0" sldId="570"/>
            <ac:grpSpMk id="102411" creationId="{00000000-0000-0000-0000-000000000000}"/>
          </ac:grpSpMkLst>
        </pc:grpChg>
        <pc:grpChg chg="mod">
          <ac:chgData name="Cai Jun" userId="57e790d697ad4281" providerId="LiveId" clId="{5E960BB9-360A-4DDE-A23D-35B02FEDBFF6}" dt="2020-06-21T15:43:54.606" v="14971" actId="14100"/>
          <ac:grpSpMkLst>
            <pc:docMk/>
            <pc:sldMk cId="0" sldId="570"/>
            <ac:grpSpMk id="102416" creationId="{00000000-0000-0000-0000-000000000000}"/>
          </ac:grpSpMkLst>
        </pc:grpChg>
        <pc:graphicFrameChg chg="mod">
          <ac:chgData name="Cai Jun" userId="57e790d697ad4281" providerId="LiveId" clId="{5E960BB9-360A-4DDE-A23D-35B02FEDBFF6}" dt="2020-06-21T15:42:53.037" v="14952"/>
          <ac:graphicFrameMkLst>
            <pc:docMk/>
            <pc:sldMk cId="0" sldId="570"/>
            <ac:graphicFrameMk id="102403" creationId="{00000000-0000-0000-0000-000000000000}"/>
          </ac:graphicFrameMkLst>
        </pc:graphicFrameChg>
        <pc:graphicFrameChg chg="mod">
          <ac:chgData name="Cai Jun" userId="57e790d697ad4281" providerId="LiveId" clId="{5E960BB9-360A-4DDE-A23D-35B02FEDBFF6}" dt="2020-06-21T15:43:02.920" v="14954"/>
          <ac:graphicFrameMkLst>
            <pc:docMk/>
            <pc:sldMk cId="0" sldId="570"/>
            <ac:graphicFrameMk id="102404" creationId="{00000000-0000-0000-0000-000000000000}"/>
          </ac:graphicFrameMkLst>
        </pc:graphicFrameChg>
        <pc:graphicFrameChg chg="mod">
          <ac:chgData name="Cai Jun" userId="57e790d697ad4281" providerId="LiveId" clId="{5E960BB9-360A-4DDE-A23D-35B02FEDBFF6}" dt="2020-06-21T15:43:25.762" v="14958"/>
          <ac:graphicFrameMkLst>
            <pc:docMk/>
            <pc:sldMk cId="0" sldId="570"/>
            <ac:graphicFrameMk id="102408" creationId="{00000000-0000-0000-0000-000000000000}"/>
          </ac:graphicFrameMkLst>
        </pc:graphicFrameChg>
        <pc:graphicFrameChg chg="mod">
          <ac:chgData name="Cai Jun" userId="57e790d697ad4281" providerId="LiveId" clId="{5E960BB9-360A-4DDE-A23D-35B02FEDBFF6}" dt="2020-06-21T15:43:32.177" v="14960"/>
          <ac:graphicFrameMkLst>
            <pc:docMk/>
            <pc:sldMk cId="0" sldId="570"/>
            <ac:graphicFrameMk id="102409" creationId="{00000000-0000-0000-0000-000000000000}"/>
          </ac:graphicFrameMkLst>
        </pc:graphicFrameChg>
        <pc:graphicFrameChg chg="mod">
          <ac:chgData name="Cai Jun" userId="57e790d697ad4281" providerId="LiveId" clId="{5E960BB9-360A-4DDE-A23D-35B02FEDBFF6}" dt="2020-06-21T15:43:54.606" v="14971" actId="14100"/>
          <ac:graphicFrameMkLst>
            <pc:docMk/>
            <pc:sldMk cId="0" sldId="570"/>
            <ac:graphicFrameMk id="102418" creationId="{00000000-0000-0000-0000-000000000000}"/>
          </ac:graphicFrameMkLst>
        </pc:graphicFrameChg>
        <pc:graphicFrameChg chg="mod">
          <ac:chgData name="Cai Jun" userId="57e790d697ad4281" providerId="LiveId" clId="{5E960BB9-360A-4DDE-A23D-35B02FEDBFF6}" dt="2020-06-21T15:44:02.397" v="14973"/>
          <ac:graphicFrameMkLst>
            <pc:docMk/>
            <pc:sldMk cId="0" sldId="570"/>
            <ac:graphicFrameMk id="102427" creationId="{00000000-0000-0000-0000-000000000000}"/>
          </ac:graphicFrameMkLst>
        </pc:graphicFrameChg>
        <pc:cxnChg chg="mod">
          <ac:chgData name="Cai Jun" userId="57e790d697ad4281" providerId="LiveId" clId="{5E960BB9-360A-4DDE-A23D-35B02FEDBFF6}" dt="2020-06-21T15:43:54.606" v="14971" actId="14100"/>
          <ac:cxnSpMkLst>
            <pc:docMk/>
            <pc:sldMk cId="0" sldId="570"/>
            <ac:cxnSpMk id="102419" creationId="{00000000-0000-0000-0000-000000000000}"/>
          </ac:cxnSpMkLst>
        </pc:cxnChg>
        <pc:cxnChg chg="mod">
          <ac:chgData name="Cai Jun" userId="57e790d697ad4281" providerId="LiveId" clId="{5E960BB9-360A-4DDE-A23D-35B02FEDBFF6}" dt="2020-06-21T15:43:54.606" v="14971" actId="14100"/>
          <ac:cxnSpMkLst>
            <pc:docMk/>
            <pc:sldMk cId="0" sldId="570"/>
            <ac:cxnSpMk id="102420" creationId="{00000000-0000-0000-0000-000000000000}"/>
          </ac:cxnSpMkLst>
        </pc:cxnChg>
        <pc:cxnChg chg="mod">
          <ac:chgData name="Cai Jun" userId="57e790d697ad4281" providerId="LiveId" clId="{5E960BB9-360A-4DDE-A23D-35B02FEDBFF6}" dt="2020-06-21T15:43:54.606" v="14971" actId="14100"/>
          <ac:cxnSpMkLst>
            <pc:docMk/>
            <pc:sldMk cId="0" sldId="570"/>
            <ac:cxnSpMk id="102424" creationId="{00000000-0000-0000-0000-000000000000}"/>
          </ac:cxnSpMkLst>
        </pc:cxnChg>
        <pc:cxnChg chg="mod">
          <ac:chgData name="Cai Jun" userId="57e790d697ad4281" providerId="LiveId" clId="{5E960BB9-360A-4DDE-A23D-35B02FEDBFF6}" dt="2020-06-21T15:43:54.606" v="14971" actId="14100"/>
          <ac:cxnSpMkLst>
            <pc:docMk/>
            <pc:sldMk cId="0" sldId="570"/>
            <ac:cxnSpMk id="102425" creationId="{00000000-0000-0000-0000-000000000000}"/>
          </ac:cxnSpMkLst>
        </pc:cxnChg>
      </pc:sldChg>
      <pc:sldChg chg="modSp">
        <pc:chgData name="Cai Jun" userId="57e790d697ad4281" providerId="LiveId" clId="{5E960BB9-360A-4DDE-A23D-35B02FEDBFF6}" dt="2020-06-21T15:40:57.143" v="14922"/>
        <pc:sldMkLst>
          <pc:docMk/>
          <pc:sldMk cId="0" sldId="577"/>
        </pc:sldMkLst>
        <pc:spChg chg="mod">
          <ac:chgData name="Cai Jun" userId="57e790d697ad4281" providerId="LiveId" clId="{5E960BB9-360A-4DDE-A23D-35B02FEDBFF6}" dt="2020-06-21T15:40:57.143" v="14922"/>
          <ac:spMkLst>
            <pc:docMk/>
            <pc:sldMk cId="0" sldId="577"/>
            <ac:spMk id="101384" creationId="{00000000-0000-0000-0000-000000000000}"/>
          </ac:spMkLst>
        </pc:spChg>
        <pc:grpChg chg="mod">
          <ac:chgData name="Cai Jun" userId="57e790d697ad4281" providerId="LiveId" clId="{5E960BB9-360A-4DDE-A23D-35B02FEDBFF6}" dt="2020-06-21T15:40:57.143" v="14922"/>
          <ac:grpSpMkLst>
            <pc:docMk/>
            <pc:sldMk cId="0" sldId="577"/>
            <ac:grpSpMk id="101378" creationId="{00000000-0000-0000-0000-000000000000}"/>
          </ac:grpSpMkLst>
        </pc:grpChg>
        <pc:graphicFrameChg chg="mod">
          <ac:chgData name="Cai Jun" userId="57e790d697ad4281" providerId="LiveId" clId="{5E960BB9-360A-4DDE-A23D-35B02FEDBFF6}" dt="2020-06-21T15:40:57.143" v="14922"/>
          <ac:graphicFrameMkLst>
            <pc:docMk/>
            <pc:sldMk cId="0" sldId="577"/>
            <ac:graphicFrameMk id="101385" creationId="{00000000-0000-0000-0000-000000000000}"/>
          </ac:graphicFrameMkLst>
        </pc:graphicFrameChg>
      </pc:sldChg>
      <pc:sldChg chg="modSp">
        <pc:chgData name="Cai Jun" userId="57e790d697ad4281" providerId="LiveId" clId="{5E960BB9-360A-4DDE-A23D-35B02FEDBFF6}" dt="2020-06-21T12:45:12.323" v="11295"/>
        <pc:sldMkLst>
          <pc:docMk/>
          <pc:sldMk cId="0" sldId="584"/>
        </pc:sldMkLst>
        <pc:graphicFrameChg chg="mod">
          <ac:chgData name="Cai Jun" userId="57e790d697ad4281" providerId="LiveId" clId="{5E960BB9-360A-4DDE-A23D-35B02FEDBFF6}" dt="2020-06-21T12:45:12.323" v="11295"/>
          <ac:graphicFrameMkLst>
            <pc:docMk/>
            <pc:sldMk cId="0" sldId="584"/>
            <ac:graphicFrameMk id="90117" creationId="{00000000-0000-0000-0000-000000000000}"/>
          </ac:graphicFrameMkLst>
        </pc:graphicFrameChg>
      </pc:sldChg>
      <pc:sldChg chg="addSp delSp modSp mod">
        <pc:chgData name="Cai Jun" userId="57e790d697ad4281" providerId="LiveId" clId="{5E960BB9-360A-4DDE-A23D-35B02FEDBFF6}" dt="2020-06-21T14:42:53.988" v="14481" actId="120"/>
        <pc:sldMkLst>
          <pc:docMk/>
          <pc:sldMk cId="0" sldId="589"/>
        </pc:sldMkLst>
        <pc:spChg chg="del">
          <ac:chgData name="Cai Jun" userId="57e790d697ad4281" providerId="LiveId" clId="{5E960BB9-360A-4DDE-A23D-35B02FEDBFF6}" dt="2020-06-21T14:17:53.916" v="13693" actId="478"/>
          <ac:spMkLst>
            <pc:docMk/>
            <pc:sldMk cId="0" sldId="589"/>
            <ac:spMk id="10" creationId="{00000000-0000-0000-0000-000000000000}"/>
          </ac:spMkLst>
        </pc:spChg>
        <pc:spChg chg="del">
          <ac:chgData name="Cai Jun" userId="57e790d697ad4281" providerId="LiveId" clId="{5E960BB9-360A-4DDE-A23D-35B02FEDBFF6}" dt="2020-06-21T14:17:53.916" v="13693" actId="478"/>
          <ac:spMkLst>
            <pc:docMk/>
            <pc:sldMk cId="0" sldId="589"/>
            <ac:spMk id="11" creationId="{00000000-0000-0000-0000-000000000000}"/>
          </ac:spMkLst>
        </pc:spChg>
        <pc:spChg chg="add mod">
          <ac:chgData name="Cai Jun" userId="57e790d697ad4281" providerId="LiveId" clId="{5E960BB9-360A-4DDE-A23D-35B02FEDBFF6}" dt="2020-06-21T14:42:05.715" v="14450" actId="1076"/>
          <ac:spMkLst>
            <pc:docMk/>
            <pc:sldMk cId="0" sldId="589"/>
            <ac:spMk id="12" creationId="{D309E467-F7D5-40A0-B5BA-017F63EC6030}"/>
          </ac:spMkLst>
        </pc:spChg>
        <pc:spChg chg="add mod">
          <ac:chgData name="Cai Jun" userId="57e790d697ad4281" providerId="LiveId" clId="{5E960BB9-360A-4DDE-A23D-35B02FEDBFF6}" dt="2020-06-21T14:41:27.991" v="14416" actId="1036"/>
          <ac:spMkLst>
            <pc:docMk/>
            <pc:sldMk cId="0" sldId="589"/>
            <ac:spMk id="14" creationId="{0BFF8644-FF96-4D31-9105-58F7841F845D}"/>
          </ac:spMkLst>
        </pc:spChg>
        <pc:spChg chg="add mod">
          <ac:chgData name="Cai Jun" userId="57e790d697ad4281" providerId="LiveId" clId="{5E960BB9-360A-4DDE-A23D-35B02FEDBFF6}" dt="2020-06-21T14:41:14.713" v="14408" actId="1038"/>
          <ac:spMkLst>
            <pc:docMk/>
            <pc:sldMk cId="0" sldId="589"/>
            <ac:spMk id="16" creationId="{7D4E1367-C09D-4366-8157-034E4F984BF9}"/>
          </ac:spMkLst>
        </pc:spChg>
        <pc:spChg chg="add mod">
          <ac:chgData name="Cai Jun" userId="57e790d697ad4281" providerId="LiveId" clId="{5E960BB9-360A-4DDE-A23D-35B02FEDBFF6}" dt="2020-06-21T14:42:50.015" v="14480" actId="120"/>
          <ac:spMkLst>
            <pc:docMk/>
            <pc:sldMk cId="0" sldId="589"/>
            <ac:spMk id="18" creationId="{F017C82D-7AD8-4574-B195-D251B9409568}"/>
          </ac:spMkLst>
        </pc:spChg>
        <pc:spChg chg="del">
          <ac:chgData name="Cai Jun" userId="57e790d697ad4281" providerId="LiveId" clId="{5E960BB9-360A-4DDE-A23D-35B02FEDBFF6}" dt="2020-06-21T14:17:10.266" v="13630" actId="478"/>
          <ac:spMkLst>
            <pc:docMk/>
            <pc:sldMk cId="0" sldId="589"/>
            <ac:spMk id="64516" creationId="{00000000-0000-0000-0000-000000000000}"/>
          </ac:spMkLst>
        </pc:spChg>
        <pc:spChg chg="add del">
          <ac:chgData name="Cai Jun" userId="57e790d697ad4281" providerId="LiveId" clId="{5E960BB9-360A-4DDE-A23D-35B02FEDBFF6}" dt="2020-06-21T14:17:53.916" v="13693" actId="478"/>
          <ac:spMkLst>
            <pc:docMk/>
            <pc:sldMk cId="0" sldId="589"/>
            <ac:spMk id="64517" creationId="{00000000-0000-0000-0000-000000000000}"/>
          </ac:spMkLst>
        </pc:spChg>
        <pc:spChg chg="mod">
          <ac:chgData name="Cai Jun" userId="57e790d697ad4281" providerId="LiveId" clId="{5E960BB9-360A-4DDE-A23D-35B02FEDBFF6}" dt="2020-06-21T14:42:53.988" v="14481" actId="120"/>
          <ac:spMkLst>
            <pc:docMk/>
            <pc:sldMk cId="0" sldId="589"/>
            <ac:spMk id="179273" creationId="{00000000-0000-0000-0000-000000000000}"/>
          </ac:spMkLst>
        </pc:spChg>
        <pc:graphicFrameChg chg="mod">
          <ac:chgData name="Cai Jun" userId="57e790d697ad4281" providerId="LiveId" clId="{5E960BB9-360A-4DDE-A23D-35B02FEDBFF6}" dt="2020-06-21T14:40:31.766" v="14389" actId="1038"/>
          <ac:graphicFrameMkLst>
            <pc:docMk/>
            <pc:sldMk cId="0" sldId="589"/>
            <ac:graphicFrameMk id="2" creationId="{00000000-0000-0000-0000-000000000000}"/>
          </ac:graphicFrameMkLst>
        </pc:graphicFrameChg>
        <pc:graphicFrameChg chg="add mod">
          <ac:chgData name="Cai Jun" userId="57e790d697ad4281" providerId="LiveId" clId="{5E960BB9-360A-4DDE-A23D-35B02FEDBFF6}" dt="2020-06-21T14:42:07.591" v="14451" actId="1076"/>
          <ac:graphicFrameMkLst>
            <pc:docMk/>
            <pc:sldMk cId="0" sldId="589"/>
            <ac:graphicFrameMk id="13" creationId="{AECC6EAC-1E25-40F3-9011-2BE61BF69D06}"/>
          </ac:graphicFrameMkLst>
        </pc:graphicFrameChg>
        <pc:graphicFrameChg chg="add mod">
          <ac:chgData name="Cai Jun" userId="57e790d697ad4281" providerId="LiveId" clId="{5E960BB9-360A-4DDE-A23D-35B02FEDBFF6}" dt="2020-06-21T14:42:27.151" v="14461"/>
          <ac:graphicFrameMkLst>
            <pc:docMk/>
            <pc:sldMk cId="0" sldId="589"/>
            <ac:graphicFrameMk id="15" creationId="{A3F03726-5D80-4AFE-A2A3-BACF51E0AEE8}"/>
          </ac:graphicFrameMkLst>
        </pc:graphicFrameChg>
        <pc:graphicFrameChg chg="add mod">
          <ac:chgData name="Cai Jun" userId="57e790d697ad4281" providerId="LiveId" clId="{5E960BB9-360A-4DDE-A23D-35B02FEDBFF6}" dt="2020-06-21T14:42:27.151" v="14462"/>
          <ac:graphicFrameMkLst>
            <pc:docMk/>
            <pc:sldMk cId="0" sldId="589"/>
            <ac:graphicFrameMk id="17" creationId="{D1D4AA99-3401-4355-910E-CD415E5B216D}"/>
          </ac:graphicFrameMkLst>
        </pc:graphicFrameChg>
        <pc:graphicFrameChg chg="del mod">
          <ac:chgData name="Cai Jun" userId="57e790d697ad4281" providerId="LiveId" clId="{5E960BB9-360A-4DDE-A23D-35B02FEDBFF6}" dt="2020-06-21T14:17:53.916" v="13693" actId="478"/>
          <ac:graphicFrameMkLst>
            <pc:docMk/>
            <pc:sldMk cId="0" sldId="589"/>
            <ac:graphicFrameMk id="64518" creationId="{00000000-0000-0000-0000-000000000000}"/>
          </ac:graphicFrameMkLst>
        </pc:graphicFrameChg>
        <pc:graphicFrameChg chg="del">
          <ac:chgData name="Cai Jun" userId="57e790d697ad4281" providerId="LiveId" clId="{5E960BB9-360A-4DDE-A23D-35B02FEDBFF6}" dt="2020-06-21T14:17:18.716" v="13633" actId="478"/>
          <ac:graphicFrameMkLst>
            <pc:docMk/>
            <pc:sldMk cId="0" sldId="589"/>
            <ac:graphicFrameMk id="64519" creationId="{00000000-0000-0000-0000-000000000000}"/>
          </ac:graphicFrameMkLst>
        </pc:graphicFrameChg>
        <pc:graphicFrameChg chg="add del mod">
          <ac:chgData name="Cai Jun" userId="57e790d697ad4281" providerId="LiveId" clId="{5E960BB9-360A-4DDE-A23D-35B02FEDBFF6}" dt="2020-06-21T14:16:16.636" v="13594" actId="21"/>
          <ac:graphicFrameMkLst>
            <pc:docMk/>
            <pc:sldMk cId="0" sldId="589"/>
            <ac:graphicFrameMk id="64520" creationId="{00000000-0000-0000-0000-000000000000}"/>
          </ac:graphicFrameMkLst>
        </pc:graphicFrameChg>
        <pc:picChg chg="del">
          <ac:chgData name="Cai Jun" userId="57e790d697ad4281" providerId="LiveId" clId="{5E960BB9-360A-4DDE-A23D-35B02FEDBFF6}" dt="2020-06-21T13:58:59.603" v="13275" actId="21"/>
          <ac:picMkLst>
            <pc:docMk/>
            <pc:sldMk cId="0" sldId="589"/>
            <ac:picMk id="64514" creationId="{00000000-0000-0000-0000-000000000000}"/>
          </ac:picMkLst>
        </pc:picChg>
      </pc:sldChg>
      <pc:sldChg chg="addSp delSp modSp mod">
        <pc:chgData name="Cai Jun" userId="57e790d697ad4281" providerId="LiveId" clId="{5E960BB9-360A-4DDE-A23D-35B02FEDBFF6}" dt="2020-06-21T15:32:27.165" v="14854" actId="2711"/>
        <pc:sldMkLst>
          <pc:docMk/>
          <pc:sldMk cId="0" sldId="590"/>
        </pc:sldMkLst>
        <pc:spChg chg="mod">
          <ac:chgData name="Cai Jun" userId="57e790d697ad4281" providerId="LiveId" clId="{5E960BB9-360A-4DDE-A23D-35B02FEDBFF6}" dt="2020-06-21T15:32:27.165" v="14854" actId="2711"/>
          <ac:spMkLst>
            <pc:docMk/>
            <pc:sldMk cId="0" sldId="590"/>
            <ac:spMk id="209922" creationId="{00000000-0000-0000-0000-000000000000}"/>
          </ac:spMkLst>
        </pc:spChg>
        <pc:graphicFrameChg chg="mod">
          <ac:chgData name="Cai Jun" userId="57e790d697ad4281" providerId="LiveId" clId="{5E960BB9-360A-4DDE-A23D-35B02FEDBFF6}" dt="2020-06-21T12:52:17.856" v="11416" actId="1035"/>
          <ac:graphicFrameMkLst>
            <pc:docMk/>
            <pc:sldMk cId="0" sldId="590"/>
            <ac:graphicFrameMk id="2" creationId="{00000000-0000-0000-0000-000000000000}"/>
          </ac:graphicFrameMkLst>
        </pc:graphicFrameChg>
        <pc:graphicFrameChg chg="add del mod">
          <ac:chgData name="Cai Jun" userId="57e790d697ad4281" providerId="LiveId" clId="{5E960BB9-360A-4DDE-A23D-35B02FEDBFF6}" dt="2020-06-21T12:51:42.508" v="11362" actId="478"/>
          <ac:graphicFrameMkLst>
            <pc:docMk/>
            <pc:sldMk cId="0" sldId="590"/>
            <ac:graphicFrameMk id="65539" creationId="{00000000-0000-0000-0000-000000000000}"/>
          </ac:graphicFrameMkLst>
        </pc:graphicFrameChg>
        <pc:graphicFrameChg chg="add del mod">
          <ac:chgData name="Cai Jun" userId="57e790d697ad4281" providerId="LiveId" clId="{5E960BB9-360A-4DDE-A23D-35B02FEDBFF6}" dt="2020-06-21T12:51:42.508" v="11362" actId="478"/>
          <ac:graphicFrameMkLst>
            <pc:docMk/>
            <pc:sldMk cId="0" sldId="590"/>
            <ac:graphicFrameMk id="65540" creationId="{00000000-0000-0000-0000-000000000000}"/>
          </ac:graphicFrameMkLst>
        </pc:graphicFrameChg>
        <pc:graphicFrameChg chg="add del mod">
          <ac:chgData name="Cai Jun" userId="57e790d697ad4281" providerId="LiveId" clId="{5E960BB9-360A-4DDE-A23D-35B02FEDBFF6}" dt="2020-06-21T12:51:45.786" v="11363" actId="1076"/>
          <ac:graphicFrameMkLst>
            <pc:docMk/>
            <pc:sldMk cId="0" sldId="590"/>
            <ac:graphicFrameMk id="65541" creationId="{00000000-0000-0000-0000-000000000000}"/>
          </ac:graphicFrameMkLst>
        </pc:graphicFrameChg>
        <pc:graphicFrameChg chg="mod">
          <ac:chgData name="Cai Jun" userId="57e790d697ad4281" providerId="LiveId" clId="{5E960BB9-360A-4DDE-A23D-35B02FEDBFF6}" dt="2020-06-21T12:52:06.204" v="11390" actId="1037"/>
          <ac:graphicFrameMkLst>
            <pc:docMk/>
            <pc:sldMk cId="0" sldId="590"/>
            <ac:graphicFrameMk id="65542" creationId="{00000000-0000-0000-0000-000000000000}"/>
          </ac:graphicFrameMkLst>
        </pc:graphicFrameChg>
        <pc:graphicFrameChg chg="mod">
          <ac:chgData name="Cai Jun" userId="57e790d697ad4281" providerId="LiveId" clId="{5E960BB9-360A-4DDE-A23D-35B02FEDBFF6}" dt="2020-06-21T12:51:55.395" v="11383" actId="1036"/>
          <ac:graphicFrameMkLst>
            <pc:docMk/>
            <pc:sldMk cId="0" sldId="590"/>
            <ac:graphicFrameMk id="65543" creationId="{00000000-0000-0000-0000-000000000000}"/>
          </ac:graphicFrameMkLst>
        </pc:graphicFrameChg>
      </pc:sldChg>
      <pc:sldChg chg="modSp mod">
        <pc:chgData name="Cai Jun" userId="57e790d697ad4281" providerId="LiveId" clId="{5E960BB9-360A-4DDE-A23D-35B02FEDBFF6}" dt="2020-06-21T14:52:16.727" v="14735"/>
        <pc:sldMkLst>
          <pc:docMk/>
          <pc:sldMk cId="0" sldId="591"/>
        </pc:sldMkLst>
        <pc:spChg chg="mod">
          <ac:chgData name="Cai Jun" userId="57e790d697ad4281" providerId="LiveId" clId="{5E960BB9-360A-4DDE-A23D-35B02FEDBFF6}" dt="2020-06-21T13:25:31" v="12197" actId="207"/>
          <ac:spMkLst>
            <pc:docMk/>
            <pc:sldMk cId="0" sldId="591"/>
            <ac:spMk id="68613" creationId="{00000000-0000-0000-0000-000000000000}"/>
          </ac:spMkLst>
        </pc:spChg>
        <pc:spChg chg="mod">
          <ac:chgData name="Cai Jun" userId="57e790d697ad4281" providerId="LiveId" clId="{5E960BB9-360A-4DDE-A23D-35B02FEDBFF6}" dt="2020-06-21T13:24:14.813" v="12135"/>
          <ac:spMkLst>
            <pc:docMk/>
            <pc:sldMk cId="0" sldId="591"/>
            <ac:spMk id="68622" creationId="{00000000-0000-0000-0000-000000000000}"/>
          </ac:spMkLst>
        </pc:spChg>
        <pc:grpChg chg="mod">
          <ac:chgData name="Cai Jun" userId="57e790d697ad4281" providerId="LiveId" clId="{5E960BB9-360A-4DDE-A23D-35B02FEDBFF6}" dt="2020-06-21T13:24:14.813" v="12135"/>
          <ac:grpSpMkLst>
            <pc:docMk/>
            <pc:sldMk cId="0" sldId="591"/>
            <ac:grpSpMk id="68614" creationId="{00000000-0000-0000-0000-000000000000}"/>
          </ac:grpSpMkLst>
        </pc:grpChg>
        <pc:graphicFrameChg chg="mod">
          <ac:chgData name="Cai Jun" userId="57e790d697ad4281" providerId="LiveId" clId="{5E960BB9-360A-4DDE-A23D-35B02FEDBFF6}" dt="2020-06-21T13:25:05.182" v="12184"/>
          <ac:graphicFrameMkLst>
            <pc:docMk/>
            <pc:sldMk cId="0" sldId="591"/>
            <ac:graphicFrameMk id="68616" creationId="{00000000-0000-0000-0000-000000000000}"/>
          </ac:graphicFrameMkLst>
        </pc:graphicFrameChg>
        <pc:graphicFrameChg chg="mod">
          <ac:chgData name="Cai Jun" userId="57e790d697ad4281" providerId="LiveId" clId="{5E960BB9-360A-4DDE-A23D-35B02FEDBFF6}" dt="2020-06-21T13:25:05.182" v="12185"/>
          <ac:graphicFrameMkLst>
            <pc:docMk/>
            <pc:sldMk cId="0" sldId="591"/>
            <ac:graphicFrameMk id="68617" creationId="{00000000-0000-0000-0000-000000000000}"/>
          </ac:graphicFrameMkLst>
        </pc:graphicFrameChg>
        <pc:graphicFrameChg chg="mod">
          <ac:chgData name="Cai Jun" userId="57e790d697ad4281" providerId="LiveId" clId="{5E960BB9-360A-4DDE-A23D-35B02FEDBFF6}" dt="2020-06-21T13:25:05.197" v="12186"/>
          <ac:graphicFrameMkLst>
            <pc:docMk/>
            <pc:sldMk cId="0" sldId="591"/>
            <ac:graphicFrameMk id="68618" creationId="{00000000-0000-0000-0000-000000000000}"/>
          </ac:graphicFrameMkLst>
        </pc:graphicFrameChg>
        <pc:graphicFrameChg chg="mod">
          <ac:chgData name="Cai Jun" userId="57e790d697ad4281" providerId="LiveId" clId="{5E960BB9-360A-4DDE-A23D-35B02FEDBFF6}" dt="2020-06-21T13:25:05.182" v="12183"/>
          <ac:graphicFrameMkLst>
            <pc:docMk/>
            <pc:sldMk cId="0" sldId="591"/>
            <ac:graphicFrameMk id="68621" creationId="{00000000-0000-0000-0000-000000000000}"/>
          </ac:graphicFrameMkLst>
        </pc:graphicFrameChg>
        <pc:graphicFrameChg chg="mod">
          <ac:chgData name="Cai Jun" userId="57e790d697ad4281" providerId="LiveId" clId="{5E960BB9-360A-4DDE-A23D-35B02FEDBFF6}" dt="2020-06-21T13:25:05.182" v="12182"/>
          <ac:graphicFrameMkLst>
            <pc:docMk/>
            <pc:sldMk cId="0" sldId="591"/>
            <ac:graphicFrameMk id="68623" creationId="{00000000-0000-0000-0000-000000000000}"/>
          </ac:graphicFrameMkLst>
        </pc:graphicFrameChg>
        <pc:graphicFrameChg chg="mod">
          <ac:chgData name="Cai Jun" userId="57e790d697ad4281" providerId="LiveId" clId="{5E960BB9-360A-4DDE-A23D-35B02FEDBFF6}" dt="2020-06-21T14:52:16.727" v="14735"/>
          <ac:graphicFrameMkLst>
            <pc:docMk/>
            <pc:sldMk cId="0" sldId="591"/>
            <ac:graphicFrameMk id="68624" creationId="{00000000-0000-0000-0000-000000000000}"/>
          </ac:graphicFrameMkLst>
        </pc:graphicFrameChg>
      </pc:sldChg>
      <pc:sldChg chg="addSp delSp modSp mod">
        <pc:chgData name="Cai Jun" userId="57e790d697ad4281" providerId="LiveId" clId="{5E960BB9-360A-4DDE-A23D-35B02FEDBFF6}" dt="2020-06-21T13:26:19.705" v="12205" actId="6549"/>
        <pc:sldMkLst>
          <pc:docMk/>
          <pc:sldMk cId="0" sldId="592"/>
        </pc:sldMkLst>
        <pc:spChg chg="add mod">
          <ac:chgData name="Cai Jun" userId="57e790d697ad4281" providerId="LiveId" clId="{5E960BB9-360A-4DDE-A23D-35B02FEDBFF6}" dt="2020-06-21T09:54:09.503" v="10366" actId="6549"/>
          <ac:spMkLst>
            <pc:docMk/>
            <pc:sldMk cId="0" sldId="592"/>
            <ac:spMk id="9" creationId="{11146D28-2EEC-4605-A993-3141846D9E45}"/>
          </ac:spMkLst>
        </pc:spChg>
        <pc:spChg chg="mod">
          <ac:chgData name="Cai Jun" userId="57e790d697ad4281" providerId="LiveId" clId="{5E960BB9-360A-4DDE-A23D-35B02FEDBFF6}" dt="2020-06-21T11:41:05.918" v="10792" actId="1035"/>
          <ac:spMkLst>
            <pc:docMk/>
            <pc:sldMk cId="0" sldId="592"/>
            <ac:spMk id="10" creationId="{00000000-0000-0000-0000-000000000000}"/>
          </ac:spMkLst>
        </pc:spChg>
        <pc:spChg chg="add mod">
          <ac:chgData name="Cai Jun" userId="57e790d697ad4281" providerId="LiveId" clId="{5E960BB9-360A-4DDE-A23D-35B02FEDBFF6}" dt="2020-06-21T13:26:19.705" v="12205" actId="6549"/>
          <ac:spMkLst>
            <pc:docMk/>
            <pc:sldMk cId="0" sldId="592"/>
            <ac:spMk id="12" creationId="{2CCEFBA7-90F1-4A39-8199-9EF0DCBC8C2A}"/>
          </ac:spMkLst>
        </pc:spChg>
        <pc:spChg chg="mod">
          <ac:chgData name="Cai Jun" userId="57e790d697ad4281" providerId="LiveId" clId="{5E960BB9-360A-4DDE-A23D-35B02FEDBFF6}" dt="2020-06-21T11:41:05.918" v="10792" actId="1035"/>
          <ac:spMkLst>
            <pc:docMk/>
            <pc:sldMk cId="0" sldId="592"/>
            <ac:spMk id="69634" creationId="{00000000-0000-0000-0000-000000000000}"/>
          </ac:spMkLst>
        </pc:spChg>
        <pc:spChg chg="mod">
          <ac:chgData name="Cai Jun" userId="57e790d697ad4281" providerId="LiveId" clId="{5E960BB9-360A-4DDE-A23D-35B02FEDBFF6}" dt="2020-06-21T11:41:05.918" v="10792" actId="1035"/>
          <ac:spMkLst>
            <pc:docMk/>
            <pc:sldMk cId="0" sldId="592"/>
            <ac:spMk id="69635" creationId="{00000000-0000-0000-0000-000000000000}"/>
          </ac:spMkLst>
        </pc:spChg>
        <pc:spChg chg="del mod topLvl">
          <ac:chgData name="Cai Jun" userId="57e790d697ad4281" providerId="LiveId" clId="{5E960BB9-360A-4DDE-A23D-35B02FEDBFF6}" dt="2020-06-21T10:11:11.784" v="10635" actId="478"/>
          <ac:spMkLst>
            <pc:docMk/>
            <pc:sldMk cId="0" sldId="592"/>
            <ac:spMk id="69639" creationId="{00000000-0000-0000-0000-000000000000}"/>
          </ac:spMkLst>
        </pc:spChg>
        <pc:grpChg chg="del mod">
          <ac:chgData name="Cai Jun" userId="57e790d697ad4281" providerId="LiveId" clId="{5E960BB9-360A-4DDE-A23D-35B02FEDBFF6}" dt="2020-06-21T10:11:10.075" v="10633" actId="21"/>
          <ac:grpSpMkLst>
            <pc:docMk/>
            <pc:sldMk cId="0" sldId="592"/>
            <ac:grpSpMk id="69636" creationId="{00000000-0000-0000-0000-000000000000}"/>
          </ac:grpSpMkLst>
        </pc:grpChg>
        <pc:graphicFrameChg chg="add mod">
          <ac:chgData name="Cai Jun" userId="57e790d697ad4281" providerId="LiveId" clId="{5E960BB9-360A-4DDE-A23D-35B02FEDBFF6}" dt="2020-06-21T11:41:05.918" v="10792" actId="1035"/>
          <ac:graphicFrameMkLst>
            <pc:docMk/>
            <pc:sldMk cId="0" sldId="592"/>
            <ac:graphicFrameMk id="11" creationId="{D7AAE99D-41EC-4DEB-98C5-FDFFDE0C5EEF}"/>
          </ac:graphicFrameMkLst>
        </pc:graphicFrameChg>
        <pc:graphicFrameChg chg="mod">
          <ac:chgData name="Cai Jun" userId="57e790d697ad4281" providerId="LiveId" clId="{5E960BB9-360A-4DDE-A23D-35B02FEDBFF6}" dt="2020-06-21T11:41:05.918" v="10792" actId="1035"/>
          <ac:graphicFrameMkLst>
            <pc:docMk/>
            <pc:sldMk cId="0" sldId="592"/>
            <ac:graphicFrameMk id="69637" creationId="{00000000-0000-0000-0000-000000000000}"/>
          </ac:graphicFrameMkLst>
        </pc:graphicFrameChg>
        <pc:graphicFrameChg chg="del mod topLvl">
          <ac:chgData name="Cai Jun" userId="57e790d697ad4281" providerId="LiveId" clId="{5E960BB9-360A-4DDE-A23D-35B02FEDBFF6}" dt="2020-06-21T10:11:10.075" v="10633" actId="21"/>
          <ac:graphicFrameMkLst>
            <pc:docMk/>
            <pc:sldMk cId="0" sldId="592"/>
            <ac:graphicFrameMk id="69640" creationId="{00000000-0000-0000-0000-000000000000}"/>
          </ac:graphicFrameMkLst>
        </pc:graphicFrameChg>
      </pc:sldChg>
      <pc:sldChg chg="modSp">
        <pc:chgData name="Cai Jun" userId="57e790d697ad4281" providerId="LiveId" clId="{5E960BB9-360A-4DDE-A23D-35B02FEDBFF6}" dt="2020-06-21T12:42:00.972" v="11214"/>
        <pc:sldMkLst>
          <pc:docMk/>
          <pc:sldMk cId="0" sldId="615"/>
        </pc:sldMkLst>
        <pc:graphicFrameChg chg="mod">
          <ac:chgData name="Cai Jun" userId="57e790d697ad4281" providerId="LiveId" clId="{5E960BB9-360A-4DDE-A23D-35B02FEDBFF6}" dt="2020-06-21T12:41:24.086" v="11204"/>
          <ac:graphicFrameMkLst>
            <pc:docMk/>
            <pc:sldMk cId="0" sldId="615"/>
            <ac:graphicFrameMk id="87043" creationId="{00000000-0000-0000-0000-000000000000}"/>
          </ac:graphicFrameMkLst>
        </pc:graphicFrameChg>
        <pc:graphicFrameChg chg="mod">
          <ac:chgData name="Cai Jun" userId="57e790d697ad4281" providerId="LiveId" clId="{5E960BB9-360A-4DDE-A23D-35B02FEDBFF6}" dt="2020-06-21T12:41:39.344" v="11208"/>
          <ac:graphicFrameMkLst>
            <pc:docMk/>
            <pc:sldMk cId="0" sldId="615"/>
            <ac:graphicFrameMk id="87048" creationId="{00000000-0000-0000-0000-000000000000}"/>
          </ac:graphicFrameMkLst>
        </pc:graphicFrameChg>
        <pc:graphicFrameChg chg="mod">
          <ac:chgData name="Cai Jun" userId="57e790d697ad4281" providerId="LiveId" clId="{5E960BB9-360A-4DDE-A23D-35B02FEDBFF6}" dt="2020-06-21T12:41:53.765" v="11212"/>
          <ac:graphicFrameMkLst>
            <pc:docMk/>
            <pc:sldMk cId="0" sldId="615"/>
            <ac:graphicFrameMk id="87049" creationId="{00000000-0000-0000-0000-000000000000}"/>
          </ac:graphicFrameMkLst>
        </pc:graphicFrameChg>
        <pc:graphicFrameChg chg="mod">
          <ac:chgData name="Cai Jun" userId="57e790d697ad4281" providerId="LiveId" clId="{5E960BB9-360A-4DDE-A23D-35B02FEDBFF6}" dt="2020-06-21T12:41:46.433" v="11210"/>
          <ac:graphicFrameMkLst>
            <pc:docMk/>
            <pc:sldMk cId="0" sldId="615"/>
            <ac:graphicFrameMk id="87050" creationId="{00000000-0000-0000-0000-000000000000}"/>
          </ac:graphicFrameMkLst>
        </pc:graphicFrameChg>
        <pc:graphicFrameChg chg="mod">
          <ac:chgData name="Cai Jun" userId="57e790d697ad4281" providerId="LiveId" clId="{5E960BB9-360A-4DDE-A23D-35B02FEDBFF6}" dt="2020-06-21T12:42:00.972" v="11214"/>
          <ac:graphicFrameMkLst>
            <pc:docMk/>
            <pc:sldMk cId="0" sldId="615"/>
            <ac:graphicFrameMk id="87051" creationId="{00000000-0000-0000-0000-000000000000}"/>
          </ac:graphicFrameMkLst>
        </pc:graphicFrameChg>
        <pc:graphicFrameChg chg="mod">
          <ac:chgData name="Cai Jun" userId="57e790d697ad4281" providerId="LiveId" clId="{5E960BB9-360A-4DDE-A23D-35B02FEDBFF6}" dt="2020-06-21T12:41:31.468" v="11206"/>
          <ac:graphicFrameMkLst>
            <pc:docMk/>
            <pc:sldMk cId="0" sldId="615"/>
            <ac:graphicFrameMk id="87052" creationId="{00000000-0000-0000-0000-000000000000}"/>
          </ac:graphicFrameMkLst>
        </pc:graphicFrameChg>
      </pc:sldChg>
      <pc:sldChg chg="modSp">
        <pc:chgData name="Cai Jun" userId="57e790d697ad4281" providerId="LiveId" clId="{5E960BB9-360A-4DDE-A23D-35B02FEDBFF6}" dt="2020-06-15T01:45:00.280" v="293"/>
        <pc:sldMkLst>
          <pc:docMk/>
          <pc:sldMk cId="0" sldId="619"/>
        </pc:sldMkLst>
        <pc:graphicFrameChg chg="mod">
          <ac:chgData name="Cai Jun" userId="57e790d697ad4281" providerId="LiveId" clId="{5E960BB9-360A-4DDE-A23D-35B02FEDBFF6}" dt="2020-06-15T01:27:27.250" v="12"/>
          <ac:graphicFrameMkLst>
            <pc:docMk/>
            <pc:sldMk cId="0" sldId="619"/>
            <ac:graphicFrameMk id="5124" creationId="{00000000-0000-0000-0000-000000000000}"/>
          </ac:graphicFrameMkLst>
        </pc:graphicFrameChg>
        <pc:graphicFrameChg chg="mod">
          <ac:chgData name="Cai Jun" userId="57e790d697ad4281" providerId="LiveId" clId="{5E960BB9-360A-4DDE-A23D-35B02FEDBFF6}" dt="2020-06-15T01:27:05.497" v="8"/>
          <ac:graphicFrameMkLst>
            <pc:docMk/>
            <pc:sldMk cId="0" sldId="619"/>
            <ac:graphicFrameMk id="5126" creationId="{00000000-0000-0000-0000-000000000000}"/>
          </ac:graphicFrameMkLst>
        </pc:graphicFrameChg>
        <pc:graphicFrameChg chg="mod">
          <ac:chgData name="Cai Jun" userId="57e790d697ad4281" providerId="LiveId" clId="{5E960BB9-360A-4DDE-A23D-35B02FEDBFF6}" dt="2020-06-15T01:26:42.438" v="1"/>
          <ac:graphicFrameMkLst>
            <pc:docMk/>
            <pc:sldMk cId="0" sldId="619"/>
            <ac:graphicFrameMk id="5129" creationId="{00000000-0000-0000-0000-000000000000}"/>
          </ac:graphicFrameMkLst>
        </pc:graphicFrameChg>
        <pc:graphicFrameChg chg="mod">
          <ac:chgData name="Cai Jun" userId="57e790d697ad4281" providerId="LiveId" clId="{5E960BB9-360A-4DDE-A23D-35B02FEDBFF6}" dt="2020-06-15T01:26:49.372" v="3"/>
          <ac:graphicFrameMkLst>
            <pc:docMk/>
            <pc:sldMk cId="0" sldId="619"/>
            <ac:graphicFrameMk id="5130" creationId="{00000000-0000-0000-0000-000000000000}"/>
          </ac:graphicFrameMkLst>
        </pc:graphicFrameChg>
        <pc:graphicFrameChg chg="mod">
          <ac:chgData name="Cai Jun" userId="57e790d697ad4281" providerId="LiveId" clId="{5E960BB9-360A-4DDE-A23D-35B02FEDBFF6}" dt="2020-06-15T01:26:57.666" v="5"/>
          <ac:graphicFrameMkLst>
            <pc:docMk/>
            <pc:sldMk cId="0" sldId="619"/>
            <ac:graphicFrameMk id="5131" creationId="{00000000-0000-0000-0000-000000000000}"/>
          </ac:graphicFrameMkLst>
        </pc:graphicFrameChg>
        <pc:graphicFrameChg chg="mod">
          <ac:chgData name="Cai Jun" userId="57e790d697ad4281" providerId="LiveId" clId="{5E960BB9-360A-4DDE-A23D-35B02FEDBFF6}" dt="2020-06-15T01:45:00.280" v="293"/>
          <ac:graphicFrameMkLst>
            <pc:docMk/>
            <pc:sldMk cId="0" sldId="619"/>
            <ac:graphicFrameMk id="5132" creationId="{00000000-0000-0000-0000-000000000000}"/>
          </ac:graphicFrameMkLst>
        </pc:graphicFrameChg>
        <pc:graphicFrameChg chg="mod">
          <ac:chgData name="Cai Jun" userId="57e790d697ad4281" providerId="LiveId" clId="{5E960BB9-360A-4DDE-A23D-35B02FEDBFF6}" dt="2020-06-15T01:44:03.078" v="280"/>
          <ac:graphicFrameMkLst>
            <pc:docMk/>
            <pc:sldMk cId="0" sldId="619"/>
            <ac:graphicFrameMk id="5133" creationId="{00000000-0000-0000-0000-000000000000}"/>
          </ac:graphicFrameMkLst>
        </pc:graphicFrameChg>
      </pc:sldChg>
      <pc:sldChg chg="addSp delSp modSp mod">
        <pc:chgData name="Cai Jun" userId="57e790d697ad4281" providerId="LiveId" clId="{5E960BB9-360A-4DDE-A23D-35B02FEDBFF6}" dt="2020-06-22T00:39:02.137" v="15957" actId="1076"/>
        <pc:sldMkLst>
          <pc:docMk/>
          <pc:sldMk cId="0" sldId="620"/>
        </pc:sldMkLst>
        <pc:spChg chg="mod">
          <ac:chgData name="Cai Jun" userId="57e790d697ad4281" providerId="LiveId" clId="{5E960BB9-360A-4DDE-A23D-35B02FEDBFF6}" dt="2020-06-22T00:38:43.075" v="15945" actId="1076"/>
          <ac:spMkLst>
            <pc:docMk/>
            <pc:sldMk cId="0" sldId="620"/>
            <ac:spMk id="163859" creationId="{00000000-0000-0000-0000-000000000000}"/>
          </ac:spMkLst>
        </pc:spChg>
        <pc:spChg chg="mod">
          <ac:chgData name="Cai Jun" userId="57e790d697ad4281" providerId="LiveId" clId="{5E960BB9-360A-4DDE-A23D-35B02FEDBFF6}" dt="2020-06-15T01:44:44.084" v="290" actId="113"/>
          <ac:spMkLst>
            <pc:docMk/>
            <pc:sldMk cId="0" sldId="620"/>
            <ac:spMk id="163860" creationId="{00000000-0000-0000-0000-000000000000}"/>
          </ac:spMkLst>
        </pc:spChg>
        <pc:spChg chg="mod">
          <ac:chgData name="Cai Jun" userId="57e790d697ad4281" providerId="LiveId" clId="{5E960BB9-360A-4DDE-A23D-35B02FEDBFF6}" dt="2020-06-15T01:44:41.772" v="289" actId="113"/>
          <ac:spMkLst>
            <pc:docMk/>
            <pc:sldMk cId="0" sldId="620"/>
            <ac:spMk id="163866" creationId="{00000000-0000-0000-0000-000000000000}"/>
          </ac:spMkLst>
        </pc:spChg>
        <pc:graphicFrameChg chg="add mod">
          <ac:chgData name="Cai Jun" userId="57e790d697ad4281" providerId="LiveId" clId="{5E960BB9-360A-4DDE-A23D-35B02FEDBFF6}" dt="2020-06-15T01:28:40.887" v="49" actId="1035"/>
          <ac:graphicFrameMkLst>
            <pc:docMk/>
            <pc:sldMk cId="0" sldId="620"/>
            <ac:graphicFrameMk id="2" creationId="{19F5253F-DA99-4597-8EE1-C0C1EF80B8F1}"/>
          </ac:graphicFrameMkLst>
        </pc:graphicFrameChg>
        <pc:graphicFrameChg chg="mod">
          <ac:chgData name="Cai Jun" userId="57e790d697ad4281" providerId="LiveId" clId="{5E960BB9-360A-4DDE-A23D-35B02FEDBFF6}" dt="2020-06-22T00:38:33.384" v="15944" actId="14100"/>
          <ac:graphicFrameMkLst>
            <pc:docMk/>
            <pc:sldMk cId="0" sldId="620"/>
            <ac:graphicFrameMk id="6146" creationId="{00000000-0000-0000-0000-000000000000}"/>
          </ac:graphicFrameMkLst>
        </pc:graphicFrameChg>
        <pc:graphicFrameChg chg="mod">
          <ac:chgData name="Cai Jun" userId="57e790d697ad4281" providerId="LiveId" clId="{5E960BB9-360A-4DDE-A23D-35B02FEDBFF6}" dt="2020-06-22T00:38:57.823" v="15956" actId="1035"/>
          <ac:graphicFrameMkLst>
            <pc:docMk/>
            <pc:sldMk cId="0" sldId="620"/>
            <ac:graphicFrameMk id="6150" creationId="{00000000-0000-0000-0000-000000000000}"/>
          </ac:graphicFrameMkLst>
        </pc:graphicFrameChg>
        <pc:graphicFrameChg chg="mod">
          <ac:chgData name="Cai Jun" userId="57e790d697ad4281" providerId="LiveId" clId="{5E960BB9-360A-4DDE-A23D-35B02FEDBFF6}" dt="2020-06-22T00:38:48.052" v="15946" actId="1076"/>
          <ac:graphicFrameMkLst>
            <pc:docMk/>
            <pc:sldMk cId="0" sldId="620"/>
            <ac:graphicFrameMk id="6151" creationId="{00000000-0000-0000-0000-000000000000}"/>
          </ac:graphicFrameMkLst>
        </pc:graphicFrameChg>
        <pc:graphicFrameChg chg="mod">
          <ac:chgData name="Cai Jun" userId="57e790d697ad4281" providerId="LiveId" clId="{5E960BB9-360A-4DDE-A23D-35B02FEDBFF6}" dt="2020-06-22T00:38:57.823" v="15956" actId="1035"/>
          <ac:graphicFrameMkLst>
            <pc:docMk/>
            <pc:sldMk cId="0" sldId="620"/>
            <ac:graphicFrameMk id="6152" creationId="{00000000-0000-0000-0000-000000000000}"/>
          </ac:graphicFrameMkLst>
        </pc:graphicFrameChg>
        <pc:graphicFrameChg chg="mod">
          <ac:chgData name="Cai Jun" userId="57e790d697ad4281" providerId="LiveId" clId="{5E960BB9-360A-4DDE-A23D-35B02FEDBFF6}" dt="2020-06-22T00:39:02.137" v="15957" actId="1076"/>
          <ac:graphicFrameMkLst>
            <pc:docMk/>
            <pc:sldMk cId="0" sldId="620"/>
            <ac:graphicFrameMk id="6154" creationId="{00000000-0000-0000-0000-000000000000}"/>
          </ac:graphicFrameMkLst>
        </pc:graphicFrameChg>
        <pc:graphicFrameChg chg="mod">
          <ac:chgData name="Cai Jun" userId="57e790d697ad4281" providerId="LiveId" clId="{5E960BB9-360A-4DDE-A23D-35B02FEDBFF6}" dt="2020-06-15T01:29:41.217" v="63" actId="1076"/>
          <ac:graphicFrameMkLst>
            <pc:docMk/>
            <pc:sldMk cId="0" sldId="620"/>
            <ac:graphicFrameMk id="6155" creationId="{00000000-0000-0000-0000-000000000000}"/>
          </ac:graphicFrameMkLst>
        </pc:graphicFrameChg>
        <pc:graphicFrameChg chg="del mod">
          <ac:chgData name="Cai Jun" userId="57e790d697ad4281" providerId="LiveId" clId="{5E960BB9-360A-4DDE-A23D-35B02FEDBFF6}" dt="2020-06-15T01:28:30.694" v="26" actId="478"/>
          <ac:graphicFrameMkLst>
            <pc:docMk/>
            <pc:sldMk cId="0" sldId="620"/>
            <ac:graphicFrameMk id="6156" creationId="{00000000-0000-0000-0000-000000000000}"/>
          </ac:graphicFrameMkLst>
        </pc:graphicFrameChg>
        <pc:graphicFrameChg chg="mod">
          <ac:chgData name="Cai Jun" userId="57e790d697ad4281" providerId="LiveId" clId="{5E960BB9-360A-4DDE-A23D-35B02FEDBFF6}" dt="2020-06-15T01:27:45.677" v="17"/>
          <ac:graphicFrameMkLst>
            <pc:docMk/>
            <pc:sldMk cId="0" sldId="620"/>
            <ac:graphicFrameMk id="6157" creationId="{00000000-0000-0000-0000-000000000000}"/>
          </ac:graphicFrameMkLst>
        </pc:graphicFrameChg>
      </pc:sldChg>
      <pc:sldChg chg="modSp mod">
        <pc:chgData name="Cai Jun" userId="57e790d697ad4281" providerId="LiveId" clId="{5E960BB9-360A-4DDE-A23D-35B02FEDBFF6}" dt="2020-06-22T00:39:34.418" v="15959" actId="1076"/>
        <pc:sldMkLst>
          <pc:docMk/>
          <pc:sldMk cId="0" sldId="621"/>
        </pc:sldMkLst>
        <pc:spChg chg="mod">
          <ac:chgData name="Cai Jun" userId="57e790d697ad4281" providerId="LiveId" clId="{5E960BB9-360A-4DDE-A23D-35B02FEDBFF6}" dt="2020-06-21T02:44:54.440" v="2259" actId="20577"/>
          <ac:spMkLst>
            <pc:docMk/>
            <pc:sldMk cId="0" sldId="621"/>
            <ac:spMk id="6" creationId="{BC89CCD1-36E2-4BF5-B6AF-BBE320252DDE}"/>
          </ac:spMkLst>
        </pc:spChg>
        <pc:spChg chg="mod">
          <ac:chgData name="Cai Jun" userId="57e790d697ad4281" providerId="LiveId" clId="{5E960BB9-360A-4DDE-A23D-35B02FEDBFF6}" dt="2020-06-22T00:39:34.418" v="15959" actId="1076"/>
          <ac:spMkLst>
            <pc:docMk/>
            <pc:sldMk cId="0" sldId="621"/>
            <ac:spMk id="8" creationId="{98C1C363-56EC-4975-97F1-BE98DD307CF6}"/>
          </ac:spMkLst>
        </pc:spChg>
        <pc:spChg chg="mod">
          <ac:chgData name="Cai Jun" userId="57e790d697ad4281" providerId="LiveId" clId="{5E960BB9-360A-4DDE-A23D-35B02FEDBFF6}" dt="2020-06-22T00:39:30.486" v="15958" actId="1076"/>
          <ac:spMkLst>
            <pc:docMk/>
            <pc:sldMk cId="0" sldId="621"/>
            <ac:spMk id="10" creationId="{7FE2E0E0-8586-408C-B973-56D03A56EBB2}"/>
          </ac:spMkLst>
        </pc:spChg>
        <pc:grpChg chg="mod">
          <ac:chgData name="Cai Jun" userId="57e790d697ad4281" providerId="LiveId" clId="{5E960BB9-360A-4DDE-A23D-35B02FEDBFF6}" dt="2020-06-22T00:39:30.486" v="15958" actId="1076"/>
          <ac:grpSpMkLst>
            <pc:docMk/>
            <pc:sldMk cId="0" sldId="621"/>
            <ac:grpSpMk id="2" creationId="{7376B35D-E3E0-496E-B2B8-667DF942F709}"/>
          </ac:grpSpMkLst>
        </pc:grpChg>
        <pc:grpChg chg="mod">
          <ac:chgData name="Cai Jun" userId="57e790d697ad4281" providerId="LiveId" clId="{5E960BB9-360A-4DDE-A23D-35B02FEDBFF6}" dt="2020-06-22T00:39:34.418" v="15959" actId="1076"/>
          <ac:grpSpMkLst>
            <pc:docMk/>
            <pc:sldMk cId="0" sldId="621"/>
            <ac:grpSpMk id="3" creationId="{A342B277-B03D-4B81-9B5E-6E369979D195}"/>
          </ac:grpSpMkLst>
        </pc:grpChg>
        <pc:graphicFrameChg chg="mod">
          <ac:chgData name="Cai Jun" userId="57e790d697ad4281" providerId="LiveId" clId="{5E960BB9-360A-4DDE-A23D-35B02FEDBFF6}" dt="2020-06-22T00:39:30.486" v="15958" actId="1076"/>
          <ac:graphicFrameMkLst>
            <pc:docMk/>
            <pc:sldMk cId="0" sldId="621"/>
            <ac:graphicFrameMk id="11" creationId="{6A615E7F-7799-4FA2-A4BA-472B819E48AC}"/>
          </ac:graphicFrameMkLst>
        </pc:graphicFrameChg>
        <pc:graphicFrameChg chg="mod">
          <ac:chgData name="Cai Jun" userId="57e790d697ad4281" providerId="LiveId" clId="{5E960BB9-360A-4DDE-A23D-35B02FEDBFF6}" dt="2020-06-22T00:39:34.418" v="15959" actId="1076"/>
          <ac:graphicFrameMkLst>
            <pc:docMk/>
            <pc:sldMk cId="0" sldId="621"/>
            <ac:graphicFrameMk id="12" creationId="{15A72472-C2EB-423C-A228-3F3D334ABED7}"/>
          </ac:graphicFrameMkLst>
        </pc:graphicFrameChg>
        <pc:graphicFrameChg chg="mod">
          <ac:chgData name="Cai Jun" userId="57e790d697ad4281" providerId="LiveId" clId="{5E960BB9-360A-4DDE-A23D-35B02FEDBFF6}" dt="2020-06-15T01:44:52.034" v="292"/>
          <ac:graphicFrameMkLst>
            <pc:docMk/>
            <pc:sldMk cId="0" sldId="621"/>
            <ac:graphicFrameMk id="7173" creationId="{00000000-0000-0000-0000-000000000000}"/>
          </ac:graphicFrameMkLst>
        </pc:graphicFrameChg>
      </pc:sldChg>
      <pc:sldChg chg="addSp delSp modSp mod">
        <pc:chgData name="Cai Jun" userId="57e790d697ad4281" providerId="LiveId" clId="{5E960BB9-360A-4DDE-A23D-35B02FEDBFF6}" dt="2020-06-15T01:39:32.886" v="225"/>
        <pc:sldMkLst>
          <pc:docMk/>
          <pc:sldMk cId="0" sldId="622"/>
        </pc:sldMkLst>
        <pc:spChg chg="add del mod">
          <ac:chgData name="Cai Jun" userId="57e790d697ad4281" providerId="LiveId" clId="{5E960BB9-360A-4DDE-A23D-35B02FEDBFF6}" dt="2020-06-15T01:33:59.869" v="127" actId="478"/>
          <ac:spMkLst>
            <pc:docMk/>
            <pc:sldMk cId="0" sldId="622"/>
            <ac:spMk id="33" creationId="{3641FC8F-AB86-4326-93BA-E29734A9BD84}"/>
          </ac:spMkLst>
        </pc:spChg>
        <pc:spChg chg="del mod">
          <ac:chgData name="Cai Jun" userId="57e790d697ad4281" providerId="LiveId" clId="{5E960BB9-360A-4DDE-A23D-35B02FEDBFF6}" dt="2020-06-15T01:34:34.872" v="136" actId="478"/>
          <ac:spMkLst>
            <pc:docMk/>
            <pc:sldMk cId="0" sldId="622"/>
            <ac:spMk id="8213" creationId="{00000000-0000-0000-0000-000000000000}"/>
          </ac:spMkLst>
        </pc:spChg>
        <pc:spChg chg="del mod">
          <ac:chgData name="Cai Jun" userId="57e790d697ad4281" providerId="LiveId" clId="{5E960BB9-360A-4DDE-A23D-35B02FEDBFF6}" dt="2020-06-15T01:34:34.872" v="136" actId="478"/>
          <ac:spMkLst>
            <pc:docMk/>
            <pc:sldMk cId="0" sldId="622"/>
            <ac:spMk id="8215" creationId="{00000000-0000-0000-0000-000000000000}"/>
          </ac:spMkLst>
        </pc:spChg>
        <pc:spChg chg="del mod">
          <ac:chgData name="Cai Jun" userId="57e790d697ad4281" providerId="LiveId" clId="{5E960BB9-360A-4DDE-A23D-35B02FEDBFF6}" dt="2020-06-15T01:34:34.872" v="136" actId="478"/>
          <ac:spMkLst>
            <pc:docMk/>
            <pc:sldMk cId="0" sldId="622"/>
            <ac:spMk id="8217" creationId="{00000000-0000-0000-0000-000000000000}"/>
          </ac:spMkLst>
        </pc:spChg>
        <pc:spChg chg="del mod">
          <ac:chgData name="Cai Jun" userId="57e790d697ad4281" providerId="LiveId" clId="{5E960BB9-360A-4DDE-A23D-35B02FEDBFF6}" dt="2020-06-15T01:34:11.457" v="131" actId="478"/>
          <ac:spMkLst>
            <pc:docMk/>
            <pc:sldMk cId="0" sldId="622"/>
            <ac:spMk id="8219" creationId="{00000000-0000-0000-0000-000000000000}"/>
          </ac:spMkLst>
        </pc:spChg>
        <pc:spChg chg="del mod">
          <ac:chgData name="Cai Jun" userId="57e790d697ad4281" providerId="LiveId" clId="{5E960BB9-360A-4DDE-A23D-35B02FEDBFF6}" dt="2020-06-15T01:38:58.631" v="219" actId="478"/>
          <ac:spMkLst>
            <pc:docMk/>
            <pc:sldMk cId="0" sldId="622"/>
            <ac:spMk id="8221" creationId="{00000000-0000-0000-0000-000000000000}"/>
          </ac:spMkLst>
        </pc:spChg>
        <pc:spChg chg="mod">
          <ac:chgData name="Cai Jun" userId="57e790d697ad4281" providerId="LiveId" clId="{5E960BB9-360A-4DDE-A23D-35B02FEDBFF6}" dt="2020-06-15T01:37:23.728" v="216" actId="113"/>
          <ac:spMkLst>
            <pc:docMk/>
            <pc:sldMk cId="0" sldId="622"/>
            <ac:spMk id="8223" creationId="{00000000-0000-0000-0000-000000000000}"/>
          </ac:spMkLst>
        </pc:spChg>
        <pc:grpChg chg="del mod">
          <ac:chgData name="Cai Jun" userId="57e790d697ad4281" providerId="LiveId" clId="{5E960BB9-360A-4DDE-A23D-35B02FEDBFF6}" dt="2020-06-15T01:33:24.707" v="117" actId="478"/>
          <ac:grpSpMkLst>
            <pc:docMk/>
            <pc:sldMk cId="0" sldId="622"/>
            <ac:grpSpMk id="8207" creationId="{00000000-0000-0000-0000-000000000000}"/>
          </ac:grpSpMkLst>
        </pc:grpChg>
        <pc:grpChg chg="del mod">
          <ac:chgData name="Cai Jun" userId="57e790d697ad4281" providerId="LiveId" clId="{5E960BB9-360A-4DDE-A23D-35B02FEDBFF6}" dt="2020-06-15T01:33:20.196" v="116" actId="478"/>
          <ac:grpSpMkLst>
            <pc:docMk/>
            <pc:sldMk cId="0" sldId="622"/>
            <ac:grpSpMk id="8208" creationId="{00000000-0000-0000-0000-000000000000}"/>
          </ac:grpSpMkLst>
        </pc:grpChg>
        <pc:grpChg chg="del mod">
          <ac:chgData name="Cai Jun" userId="57e790d697ad4281" providerId="LiveId" clId="{5E960BB9-360A-4DDE-A23D-35B02FEDBFF6}" dt="2020-06-15T01:33:27.919" v="118" actId="478"/>
          <ac:grpSpMkLst>
            <pc:docMk/>
            <pc:sldMk cId="0" sldId="622"/>
            <ac:grpSpMk id="8209" creationId="{00000000-0000-0000-0000-000000000000}"/>
          </ac:grpSpMkLst>
        </pc:grpChg>
        <pc:grpChg chg="del mod">
          <ac:chgData name="Cai Jun" userId="57e790d697ad4281" providerId="LiveId" clId="{5E960BB9-360A-4DDE-A23D-35B02FEDBFF6}" dt="2020-06-15T01:33:34.470" v="120" actId="478"/>
          <ac:grpSpMkLst>
            <pc:docMk/>
            <pc:sldMk cId="0" sldId="622"/>
            <ac:grpSpMk id="8210" creationId="{00000000-0000-0000-0000-000000000000}"/>
          </ac:grpSpMkLst>
        </pc:grpChg>
        <pc:grpChg chg="del mod">
          <ac:chgData name="Cai Jun" userId="57e790d697ad4281" providerId="LiveId" clId="{5E960BB9-360A-4DDE-A23D-35B02FEDBFF6}" dt="2020-06-15T01:33:31.244" v="119" actId="478"/>
          <ac:grpSpMkLst>
            <pc:docMk/>
            <pc:sldMk cId="0" sldId="622"/>
            <ac:grpSpMk id="8211" creationId="{00000000-0000-0000-0000-000000000000}"/>
          </ac:grpSpMkLst>
        </pc:grpChg>
        <pc:grpChg chg="del mod">
          <ac:chgData name="Cai Jun" userId="57e790d697ad4281" providerId="LiveId" clId="{5E960BB9-360A-4DDE-A23D-35B02FEDBFF6}" dt="2020-06-15T01:33:38.431" v="121" actId="478"/>
          <ac:grpSpMkLst>
            <pc:docMk/>
            <pc:sldMk cId="0" sldId="622"/>
            <ac:grpSpMk id="8212" creationId="{00000000-0000-0000-0000-000000000000}"/>
          </ac:grpSpMkLst>
        </pc:grpChg>
        <pc:graphicFrameChg chg="mod">
          <ac:chgData name="Cai Jun" userId="57e790d697ad4281" providerId="LiveId" clId="{5E960BB9-360A-4DDE-A23D-35B02FEDBFF6}" dt="2020-06-15T01:39:32.886" v="225"/>
          <ac:graphicFrameMkLst>
            <pc:docMk/>
            <pc:sldMk cId="0" sldId="622"/>
            <ac:graphicFrameMk id="8199" creationId="{00000000-0000-0000-0000-000000000000}"/>
          </ac:graphicFrameMkLst>
        </pc:graphicFrameChg>
        <pc:graphicFrameChg chg="del mod">
          <ac:chgData name="Cai Jun" userId="57e790d697ad4281" providerId="LiveId" clId="{5E960BB9-360A-4DDE-A23D-35B02FEDBFF6}" dt="2020-06-15T01:31:54.285" v="81" actId="478"/>
          <ac:graphicFrameMkLst>
            <pc:docMk/>
            <pc:sldMk cId="0" sldId="622"/>
            <ac:graphicFrameMk id="8200" creationId="{00000000-0000-0000-0000-000000000000}"/>
          </ac:graphicFrameMkLst>
        </pc:graphicFrameChg>
        <pc:graphicFrameChg chg="del mod">
          <ac:chgData name="Cai Jun" userId="57e790d697ad4281" providerId="LiveId" clId="{5E960BB9-360A-4DDE-A23D-35B02FEDBFF6}" dt="2020-06-15T01:31:54.285" v="81" actId="478"/>
          <ac:graphicFrameMkLst>
            <pc:docMk/>
            <pc:sldMk cId="0" sldId="622"/>
            <ac:graphicFrameMk id="8201" creationId="{00000000-0000-0000-0000-000000000000}"/>
          </ac:graphicFrameMkLst>
        </pc:graphicFrameChg>
        <pc:graphicFrameChg chg="del mod">
          <ac:chgData name="Cai Jun" userId="57e790d697ad4281" providerId="LiveId" clId="{5E960BB9-360A-4DDE-A23D-35B02FEDBFF6}" dt="2020-06-15T01:31:54.285" v="81" actId="478"/>
          <ac:graphicFrameMkLst>
            <pc:docMk/>
            <pc:sldMk cId="0" sldId="622"/>
            <ac:graphicFrameMk id="8202" creationId="{00000000-0000-0000-0000-000000000000}"/>
          </ac:graphicFrameMkLst>
        </pc:graphicFrameChg>
        <pc:graphicFrameChg chg="del mod">
          <ac:chgData name="Cai Jun" userId="57e790d697ad4281" providerId="LiveId" clId="{5E960BB9-360A-4DDE-A23D-35B02FEDBFF6}" dt="2020-06-15T01:31:54.285" v="81" actId="478"/>
          <ac:graphicFrameMkLst>
            <pc:docMk/>
            <pc:sldMk cId="0" sldId="622"/>
            <ac:graphicFrameMk id="8203" creationId="{00000000-0000-0000-0000-000000000000}"/>
          </ac:graphicFrameMkLst>
        </pc:graphicFrameChg>
        <pc:graphicFrameChg chg="del mod">
          <ac:chgData name="Cai Jun" userId="57e790d697ad4281" providerId="LiveId" clId="{5E960BB9-360A-4DDE-A23D-35B02FEDBFF6}" dt="2020-06-15T01:31:54.285" v="81" actId="478"/>
          <ac:graphicFrameMkLst>
            <pc:docMk/>
            <pc:sldMk cId="0" sldId="622"/>
            <ac:graphicFrameMk id="8204" creationId="{00000000-0000-0000-0000-000000000000}"/>
          </ac:graphicFrameMkLst>
        </pc:graphicFrameChg>
        <pc:graphicFrameChg chg="mod">
          <ac:chgData name="Cai Jun" userId="57e790d697ad4281" providerId="LiveId" clId="{5E960BB9-360A-4DDE-A23D-35B02FEDBFF6}" dt="2020-06-15T01:37:38.236" v="218"/>
          <ac:graphicFrameMkLst>
            <pc:docMk/>
            <pc:sldMk cId="0" sldId="622"/>
            <ac:graphicFrameMk id="8206" creationId="{00000000-0000-0000-0000-000000000000}"/>
          </ac:graphicFrameMkLst>
        </pc:graphicFrameChg>
        <pc:cxnChg chg="del">
          <ac:chgData name="Cai Jun" userId="57e790d697ad4281" providerId="LiveId" clId="{5E960BB9-360A-4DDE-A23D-35B02FEDBFF6}" dt="2020-06-15T01:33:38.431" v="121" actId="478"/>
          <ac:cxnSpMkLst>
            <pc:docMk/>
            <pc:sldMk cId="0" sldId="622"/>
            <ac:cxnSpMk id="8214" creationId="{00000000-0000-0000-0000-000000000000}"/>
          </ac:cxnSpMkLst>
        </pc:cxnChg>
        <pc:cxnChg chg="del">
          <ac:chgData name="Cai Jun" userId="57e790d697ad4281" providerId="LiveId" clId="{5E960BB9-360A-4DDE-A23D-35B02FEDBFF6}" dt="2020-06-15T01:33:31.244" v="119" actId="478"/>
          <ac:cxnSpMkLst>
            <pc:docMk/>
            <pc:sldMk cId="0" sldId="622"/>
            <ac:cxnSpMk id="8216" creationId="{00000000-0000-0000-0000-000000000000}"/>
          </ac:cxnSpMkLst>
        </pc:cxnChg>
        <pc:cxnChg chg="del">
          <ac:chgData name="Cai Jun" userId="57e790d697ad4281" providerId="LiveId" clId="{5E960BB9-360A-4DDE-A23D-35B02FEDBFF6}" dt="2020-06-15T01:33:34.470" v="120" actId="478"/>
          <ac:cxnSpMkLst>
            <pc:docMk/>
            <pc:sldMk cId="0" sldId="622"/>
            <ac:cxnSpMk id="8218" creationId="{00000000-0000-0000-0000-000000000000}"/>
          </ac:cxnSpMkLst>
        </pc:cxnChg>
        <pc:cxnChg chg="del">
          <ac:chgData name="Cai Jun" userId="57e790d697ad4281" providerId="LiveId" clId="{5E960BB9-360A-4DDE-A23D-35B02FEDBFF6}" dt="2020-06-15T01:33:27.919" v="118" actId="478"/>
          <ac:cxnSpMkLst>
            <pc:docMk/>
            <pc:sldMk cId="0" sldId="622"/>
            <ac:cxnSpMk id="8220" creationId="{00000000-0000-0000-0000-000000000000}"/>
          </ac:cxnSpMkLst>
        </pc:cxnChg>
        <pc:cxnChg chg="del">
          <ac:chgData name="Cai Jun" userId="57e790d697ad4281" providerId="LiveId" clId="{5E960BB9-360A-4DDE-A23D-35B02FEDBFF6}" dt="2020-06-15T01:33:20.196" v="116" actId="478"/>
          <ac:cxnSpMkLst>
            <pc:docMk/>
            <pc:sldMk cId="0" sldId="622"/>
            <ac:cxnSpMk id="8222" creationId="{00000000-0000-0000-0000-000000000000}"/>
          </ac:cxnSpMkLst>
        </pc:cxnChg>
        <pc:cxnChg chg="del mod">
          <ac:chgData name="Cai Jun" userId="57e790d697ad4281" providerId="LiveId" clId="{5E960BB9-360A-4DDE-A23D-35B02FEDBFF6}" dt="2020-06-15T01:33:24.707" v="117" actId="478"/>
          <ac:cxnSpMkLst>
            <pc:docMk/>
            <pc:sldMk cId="0" sldId="622"/>
            <ac:cxnSpMk id="8224" creationId="{00000000-0000-0000-0000-000000000000}"/>
          </ac:cxnSpMkLst>
        </pc:cxnChg>
      </pc:sldChg>
      <pc:sldChg chg="delSp modSp mod">
        <pc:chgData name="Cai Jun" userId="57e790d697ad4281" providerId="LiveId" clId="{5E960BB9-360A-4DDE-A23D-35B02FEDBFF6}" dt="2020-06-21T02:10:22.596" v="1620" actId="14100"/>
        <pc:sldMkLst>
          <pc:docMk/>
          <pc:sldMk cId="0" sldId="623"/>
        </pc:sldMkLst>
        <pc:spChg chg="mod">
          <ac:chgData name="Cai Jun" userId="57e790d697ad4281" providerId="LiveId" clId="{5E960BB9-360A-4DDE-A23D-35B02FEDBFF6}" dt="2020-06-21T02:10:03.980" v="1598" actId="1076"/>
          <ac:spMkLst>
            <pc:docMk/>
            <pc:sldMk cId="0" sldId="623"/>
            <ac:spMk id="2" creationId="{8ED6671A-73DE-4562-9C1B-7AEB26BF550F}"/>
          </ac:spMkLst>
        </pc:spChg>
        <pc:spChg chg="del">
          <ac:chgData name="Cai Jun" userId="57e790d697ad4281" providerId="LiveId" clId="{5E960BB9-360A-4DDE-A23D-35B02FEDBFF6}" dt="2020-06-21T02:09:21.358" v="1575" actId="478"/>
          <ac:spMkLst>
            <pc:docMk/>
            <pc:sldMk cId="0" sldId="623"/>
            <ac:spMk id="3" creationId="{705C5C15-9613-4583-B9AE-9FDC0DB28850}"/>
          </ac:spMkLst>
        </pc:spChg>
        <pc:spChg chg="mod">
          <ac:chgData name="Cai Jun" userId="57e790d697ad4281" providerId="LiveId" clId="{5E960BB9-360A-4DDE-A23D-35B02FEDBFF6}" dt="2020-06-21T02:10:22.596" v="1620" actId="14100"/>
          <ac:spMkLst>
            <pc:docMk/>
            <pc:sldMk cId="0" sldId="623"/>
            <ac:spMk id="10" creationId="{E2B56B31-CDFB-422C-9C60-C2064C98B9DC}"/>
          </ac:spMkLst>
        </pc:spChg>
        <pc:spChg chg="mod">
          <ac:chgData name="Cai Jun" userId="57e790d697ad4281" providerId="LiveId" clId="{5E960BB9-360A-4DDE-A23D-35B02FEDBFF6}" dt="2020-06-21T02:10:14.708" v="1619" actId="1037"/>
          <ac:spMkLst>
            <pc:docMk/>
            <pc:sldMk cId="0" sldId="623"/>
            <ac:spMk id="161810" creationId="{00000000-0000-0000-0000-000000000000}"/>
          </ac:spMkLst>
        </pc:spChg>
        <pc:graphicFrameChg chg="mod">
          <ac:chgData name="Cai Jun" userId="57e790d697ad4281" providerId="LiveId" clId="{5E960BB9-360A-4DDE-A23D-35B02FEDBFF6}" dt="2020-06-15T01:45:07.029" v="294"/>
          <ac:graphicFrameMkLst>
            <pc:docMk/>
            <pc:sldMk cId="0" sldId="623"/>
            <ac:graphicFrameMk id="9224" creationId="{00000000-0000-0000-0000-000000000000}"/>
          </ac:graphicFrameMkLst>
        </pc:graphicFrameChg>
      </pc:sldChg>
      <pc:sldChg chg="modSp">
        <pc:chgData name="Cai Jun" userId="57e790d697ad4281" providerId="LiveId" clId="{5E960BB9-360A-4DDE-A23D-35B02FEDBFF6}" dt="2020-06-15T01:45:20.622" v="296"/>
        <pc:sldMkLst>
          <pc:docMk/>
          <pc:sldMk cId="0" sldId="624"/>
        </pc:sldMkLst>
        <pc:graphicFrameChg chg="mod">
          <ac:chgData name="Cai Jun" userId="57e790d697ad4281" providerId="LiveId" clId="{5E960BB9-360A-4DDE-A23D-35B02FEDBFF6}" dt="2020-06-15T01:45:20.622" v="296"/>
          <ac:graphicFrameMkLst>
            <pc:docMk/>
            <pc:sldMk cId="0" sldId="624"/>
            <ac:graphicFrameMk id="10248" creationId="{00000000-0000-0000-0000-000000000000}"/>
          </ac:graphicFrameMkLst>
        </pc:graphicFrameChg>
      </pc:sldChg>
      <pc:sldChg chg="modSp">
        <pc:chgData name="Cai Jun" userId="57e790d697ad4281" providerId="LiveId" clId="{5E960BB9-360A-4DDE-A23D-35B02FEDBFF6}" dt="2020-06-15T01:46:34.664" v="307"/>
        <pc:sldMkLst>
          <pc:docMk/>
          <pc:sldMk cId="0" sldId="625"/>
        </pc:sldMkLst>
        <pc:spChg chg="mod">
          <ac:chgData name="Cai Jun" userId="57e790d697ad4281" providerId="LiveId" clId="{5E960BB9-360A-4DDE-A23D-35B02FEDBFF6}" dt="2020-06-15T01:46:05.960" v="302"/>
          <ac:spMkLst>
            <pc:docMk/>
            <pc:sldMk cId="0" sldId="625"/>
            <ac:spMk id="11275" creationId="{00000000-0000-0000-0000-000000000000}"/>
          </ac:spMkLst>
        </pc:spChg>
        <pc:grpChg chg="mod">
          <ac:chgData name="Cai Jun" userId="57e790d697ad4281" providerId="LiveId" clId="{5E960BB9-360A-4DDE-A23D-35B02FEDBFF6}" dt="2020-06-15T01:46:05.960" v="302"/>
          <ac:grpSpMkLst>
            <pc:docMk/>
            <pc:sldMk cId="0" sldId="625"/>
            <ac:grpSpMk id="11273" creationId="{00000000-0000-0000-0000-000000000000}"/>
          </ac:grpSpMkLst>
        </pc:grpChg>
        <pc:graphicFrameChg chg="mod">
          <ac:chgData name="Cai Jun" userId="57e790d697ad4281" providerId="LiveId" clId="{5E960BB9-360A-4DDE-A23D-35B02FEDBFF6}" dt="2020-06-15T01:46:25.219" v="305"/>
          <ac:graphicFrameMkLst>
            <pc:docMk/>
            <pc:sldMk cId="0" sldId="625"/>
            <ac:graphicFrameMk id="2" creationId="{00000000-0000-0000-0000-000000000000}"/>
          </ac:graphicFrameMkLst>
        </pc:graphicFrameChg>
        <pc:graphicFrameChg chg="mod">
          <ac:chgData name="Cai Jun" userId="57e790d697ad4281" providerId="LiveId" clId="{5E960BB9-360A-4DDE-A23D-35B02FEDBFF6}" dt="2020-06-15T01:45:40.171" v="298"/>
          <ac:graphicFrameMkLst>
            <pc:docMk/>
            <pc:sldMk cId="0" sldId="625"/>
            <ac:graphicFrameMk id="11272" creationId="{00000000-0000-0000-0000-000000000000}"/>
          </ac:graphicFrameMkLst>
        </pc:graphicFrameChg>
        <pc:graphicFrameChg chg="mod">
          <ac:chgData name="Cai Jun" userId="57e790d697ad4281" providerId="LiveId" clId="{5E960BB9-360A-4DDE-A23D-35B02FEDBFF6}" dt="2020-06-15T01:46:34.664" v="307"/>
          <ac:graphicFrameMkLst>
            <pc:docMk/>
            <pc:sldMk cId="0" sldId="625"/>
            <ac:graphicFrameMk id="11274" creationId="{00000000-0000-0000-0000-000000000000}"/>
          </ac:graphicFrameMkLst>
        </pc:graphicFrameChg>
        <pc:graphicFrameChg chg="mod">
          <ac:chgData name="Cai Jun" userId="57e790d697ad4281" providerId="LiveId" clId="{5E960BB9-360A-4DDE-A23D-35B02FEDBFF6}" dt="2020-06-15T01:46:05.960" v="302"/>
          <ac:graphicFrameMkLst>
            <pc:docMk/>
            <pc:sldMk cId="0" sldId="625"/>
            <ac:graphicFrameMk id="11276" creationId="{00000000-0000-0000-0000-000000000000}"/>
          </ac:graphicFrameMkLst>
        </pc:graphicFrameChg>
        <pc:graphicFrameChg chg="mod">
          <ac:chgData name="Cai Jun" userId="57e790d697ad4281" providerId="LiveId" clId="{5E960BB9-360A-4DDE-A23D-35B02FEDBFF6}" dt="2020-06-15T01:46:05.960" v="302"/>
          <ac:graphicFrameMkLst>
            <pc:docMk/>
            <pc:sldMk cId="0" sldId="625"/>
            <ac:graphicFrameMk id="11277" creationId="{00000000-0000-0000-0000-000000000000}"/>
          </ac:graphicFrameMkLst>
        </pc:graphicFrameChg>
      </pc:sldChg>
      <pc:sldChg chg="modSp mod">
        <pc:chgData name="Cai Jun" userId="57e790d697ad4281" providerId="LiveId" clId="{5E960BB9-360A-4DDE-A23D-35B02FEDBFF6}" dt="2020-06-21T15:23:02.551" v="14742" actId="20577"/>
        <pc:sldMkLst>
          <pc:docMk/>
          <pc:sldMk cId="0" sldId="627"/>
        </pc:sldMkLst>
        <pc:spChg chg="mod">
          <ac:chgData name="Cai Jun" userId="57e790d697ad4281" providerId="LiveId" clId="{5E960BB9-360A-4DDE-A23D-35B02FEDBFF6}" dt="2020-06-21T15:23:02.551" v="14742" actId="20577"/>
          <ac:spMkLst>
            <pc:docMk/>
            <pc:sldMk cId="0" sldId="627"/>
            <ac:spMk id="13" creationId="{56E56197-68BC-4AA7-BB8D-1E49BE44DBD1}"/>
          </ac:spMkLst>
        </pc:spChg>
        <pc:graphicFrameChg chg="mod">
          <ac:chgData name="Cai Jun" userId="57e790d697ad4281" providerId="LiveId" clId="{5E960BB9-360A-4DDE-A23D-35B02FEDBFF6}" dt="2020-06-15T01:39:57.162" v="228"/>
          <ac:graphicFrameMkLst>
            <pc:docMk/>
            <pc:sldMk cId="0" sldId="627"/>
            <ac:graphicFrameMk id="13315" creationId="{00000000-0000-0000-0000-000000000000}"/>
          </ac:graphicFrameMkLst>
        </pc:graphicFrameChg>
      </pc:sldChg>
      <pc:sldChg chg="modSp">
        <pc:chgData name="Cai Jun" userId="57e790d697ad4281" providerId="LiveId" clId="{5E960BB9-360A-4DDE-A23D-35B02FEDBFF6}" dt="2020-06-15T01:40:06.850" v="231"/>
        <pc:sldMkLst>
          <pc:docMk/>
          <pc:sldMk cId="0" sldId="628"/>
        </pc:sldMkLst>
        <pc:graphicFrameChg chg="mod">
          <ac:chgData name="Cai Jun" userId="57e790d697ad4281" providerId="LiveId" clId="{5E960BB9-360A-4DDE-A23D-35B02FEDBFF6}" dt="2020-06-15T01:40:06.850" v="231"/>
          <ac:graphicFrameMkLst>
            <pc:docMk/>
            <pc:sldMk cId="0" sldId="628"/>
            <ac:graphicFrameMk id="14340" creationId="{00000000-0000-0000-0000-000000000000}"/>
          </ac:graphicFrameMkLst>
        </pc:graphicFrameChg>
      </pc:sldChg>
      <pc:sldChg chg="modSp">
        <pc:chgData name="Cai Jun" userId="57e790d697ad4281" providerId="LiveId" clId="{5E960BB9-360A-4DDE-A23D-35B02FEDBFF6}" dt="2020-06-15T01:40:19.319" v="233"/>
        <pc:sldMkLst>
          <pc:docMk/>
          <pc:sldMk cId="0" sldId="630"/>
        </pc:sldMkLst>
        <pc:graphicFrameChg chg="mod">
          <ac:chgData name="Cai Jun" userId="57e790d697ad4281" providerId="LiveId" clId="{5E960BB9-360A-4DDE-A23D-35B02FEDBFF6}" dt="2020-06-15T01:40:19.319" v="233"/>
          <ac:graphicFrameMkLst>
            <pc:docMk/>
            <pc:sldMk cId="0" sldId="630"/>
            <ac:graphicFrameMk id="16387" creationId="{00000000-0000-0000-0000-000000000000}"/>
          </ac:graphicFrameMkLst>
        </pc:graphicFrameChg>
      </pc:sldChg>
      <pc:sldChg chg="modSp">
        <pc:chgData name="Cai Jun" userId="57e790d697ad4281" providerId="LiveId" clId="{5E960BB9-360A-4DDE-A23D-35B02FEDBFF6}" dt="2020-06-15T01:47:17.033" v="311"/>
        <pc:sldMkLst>
          <pc:docMk/>
          <pc:sldMk cId="0" sldId="632"/>
        </pc:sldMkLst>
        <pc:graphicFrameChg chg="mod">
          <ac:chgData name="Cai Jun" userId="57e790d697ad4281" providerId="LiveId" clId="{5E960BB9-360A-4DDE-A23D-35B02FEDBFF6}" dt="2020-06-15T01:47:05.413" v="309"/>
          <ac:graphicFrameMkLst>
            <pc:docMk/>
            <pc:sldMk cId="0" sldId="632"/>
            <ac:graphicFrameMk id="18435" creationId="{00000000-0000-0000-0000-000000000000}"/>
          </ac:graphicFrameMkLst>
        </pc:graphicFrameChg>
        <pc:graphicFrameChg chg="mod">
          <ac:chgData name="Cai Jun" userId="57e790d697ad4281" providerId="LiveId" clId="{5E960BB9-360A-4DDE-A23D-35B02FEDBFF6}" dt="2020-06-15T01:47:17.033" v="311"/>
          <ac:graphicFrameMkLst>
            <pc:docMk/>
            <pc:sldMk cId="0" sldId="632"/>
            <ac:graphicFrameMk id="18436" creationId="{00000000-0000-0000-0000-000000000000}"/>
          </ac:graphicFrameMkLst>
        </pc:graphicFrameChg>
      </pc:sldChg>
      <pc:sldChg chg="modSp">
        <pc:chgData name="Cai Jun" userId="57e790d697ad4281" providerId="LiveId" clId="{5E960BB9-360A-4DDE-A23D-35B02FEDBFF6}" dt="2020-06-15T01:48:22.892" v="327"/>
        <pc:sldMkLst>
          <pc:docMk/>
          <pc:sldMk cId="0" sldId="633"/>
        </pc:sldMkLst>
        <pc:graphicFrameChg chg="mod">
          <ac:chgData name="Cai Jun" userId="57e790d697ad4281" providerId="LiveId" clId="{5E960BB9-360A-4DDE-A23D-35B02FEDBFF6}" dt="2020-06-15T01:48:22.892" v="327"/>
          <ac:graphicFrameMkLst>
            <pc:docMk/>
            <pc:sldMk cId="0" sldId="633"/>
            <ac:graphicFrameMk id="19463" creationId="{00000000-0000-0000-0000-000000000000}"/>
          </ac:graphicFrameMkLst>
        </pc:graphicFrameChg>
        <pc:graphicFrameChg chg="mod">
          <ac:chgData name="Cai Jun" userId="57e790d697ad4281" providerId="LiveId" clId="{5E960BB9-360A-4DDE-A23D-35B02FEDBFF6}" dt="2020-06-15T01:47:29.194" v="315"/>
          <ac:graphicFrameMkLst>
            <pc:docMk/>
            <pc:sldMk cId="0" sldId="633"/>
            <ac:graphicFrameMk id="19468" creationId="{00000000-0000-0000-0000-000000000000}"/>
          </ac:graphicFrameMkLst>
        </pc:graphicFrameChg>
        <pc:graphicFrameChg chg="mod">
          <ac:chgData name="Cai Jun" userId="57e790d697ad4281" providerId="LiveId" clId="{5E960BB9-360A-4DDE-A23D-35B02FEDBFF6}" dt="2020-06-15T01:47:41.221" v="318"/>
          <ac:graphicFrameMkLst>
            <pc:docMk/>
            <pc:sldMk cId="0" sldId="633"/>
            <ac:graphicFrameMk id="19469" creationId="{00000000-0000-0000-0000-000000000000}"/>
          </ac:graphicFrameMkLst>
        </pc:graphicFrameChg>
        <pc:graphicFrameChg chg="mod">
          <ac:chgData name="Cai Jun" userId="57e790d697ad4281" providerId="LiveId" clId="{5E960BB9-360A-4DDE-A23D-35B02FEDBFF6}" dt="2020-06-15T01:47:51.209" v="321"/>
          <ac:graphicFrameMkLst>
            <pc:docMk/>
            <pc:sldMk cId="0" sldId="633"/>
            <ac:graphicFrameMk id="19470" creationId="{00000000-0000-0000-0000-000000000000}"/>
          </ac:graphicFrameMkLst>
        </pc:graphicFrameChg>
        <pc:graphicFrameChg chg="mod">
          <ac:chgData name="Cai Jun" userId="57e790d697ad4281" providerId="LiveId" clId="{5E960BB9-360A-4DDE-A23D-35B02FEDBFF6}" dt="2020-06-15T01:48:02.057" v="324"/>
          <ac:graphicFrameMkLst>
            <pc:docMk/>
            <pc:sldMk cId="0" sldId="633"/>
            <ac:graphicFrameMk id="19471" creationId="{00000000-0000-0000-0000-000000000000}"/>
          </ac:graphicFrameMkLst>
        </pc:graphicFrameChg>
      </pc:sldChg>
      <pc:sldChg chg="modSp">
        <pc:chgData name="Cai Jun" userId="57e790d697ad4281" providerId="LiveId" clId="{5E960BB9-360A-4DDE-A23D-35B02FEDBFF6}" dt="2020-06-15T01:48:38.417" v="329"/>
        <pc:sldMkLst>
          <pc:docMk/>
          <pc:sldMk cId="0" sldId="636"/>
        </pc:sldMkLst>
        <pc:graphicFrameChg chg="mod">
          <ac:chgData name="Cai Jun" userId="57e790d697ad4281" providerId="LiveId" clId="{5E960BB9-360A-4DDE-A23D-35B02FEDBFF6}" dt="2020-06-15T01:48:38.417" v="329"/>
          <ac:graphicFrameMkLst>
            <pc:docMk/>
            <pc:sldMk cId="0" sldId="636"/>
            <ac:graphicFrameMk id="22532" creationId="{00000000-0000-0000-0000-000000000000}"/>
          </ac:graphicFrameMkLst>
        </pc:graphicFrameChg>
      </pc:sldChg>
      <pc:sldChg chg="modSp">
        <pc:chgData name="Cai Jun" userId="57e790d697ad4281" providerId="LiveId" clId="{5E960BB9-360A-4DDE-A23D-35B02FEDBFF6}" dt="2020-06-15T01:49:04.675" v="334"/>
        <pc:sldMkLst>
          <pc:docMk/>
          <pc:sldMk cId="0" sldId="638"/>
        </pc:sldMkLst>
        <pc:graphicFrameChg chg="mod">
          <ac:chgData name="Cai Jun" userId="57e790d697ad4281" providerId="LiveId" clId="{5E960BB9-360A-4DDE-A23D-35B02FEDBFF6}" dt="2020-06-15T01:48:52.729" v="331"/>
          <ac:graphicFrameMkLst>
            <pc:docMk/>
            <pc:sldMk cId="0" sldId="638"/>
            <ac:graphicFrameMk id="24580" creationId="{00000000-0000-0000-0000-000000000000}"/>
          </ac:graphicFrameMkLst>
        </pc:graphicFrameChg>
        <pc:graphicFrameChg chg="mod">
          <ac:chgData name="Cai Jun" userId="57e790d697ad4281" providerId="LiveId" clId="{5E960BB9-360A-4DDE-A23D-35B02FEDBFF6}" dt="2020-06-15T01:49:04.675" v="334"/>
          <ac:graphicFrameMkLst>
            <pc:docMk/>
            <pc:sldMk cId="0" sldId="638"/>
            <ac:graphicFrameMk id="24581" creationId="{00000000-0000-0000-0000-000000000000}"/>
          </ac:graphicFrameMkLst>
        </pc:graphicFrameChg>
      </pc:sldChg>
      <pc:sldChg chg="addSp delSp modSp mod">
        <pc:chgData name="Cai Jun" userId="57e790d697ad4281" providerId="LiveId" clId="{5E960BB9-360A-4DDE-A23D-35B02FEDBFF6}" dt="2020-06-22T01:14:39.483" v="16499" actId="20577"/>
        <pc:sldMkLst>
          <pc:docMk/>
          <pc:sldMk cId="0" sldId="640"/>
        </pc:sldMkLst>
        <pc:spChg chg="add mod">
          <ac:chgData name="Cai Jun" userId="57e790d697ad4281" providerId="LiveId" clId="{5E960BB9-360A-4DDE-A23D-35B02FEDBFF6}" dt="2020-06-22T01:08:03.058" v="16188" actId="1076"/>
          <ac:spMkLst>
            <pc:docMk/>
            <pc:sldMk cId="0" sldId="640"/>
            <ac:spMk id="6" creationId="{FD582EF7-7314-4D9E-B9E4-52976D5946C9}"/>
          </ac:spMkLst>
        </pc:spChg>
        <pc:spChg chg="add del mod">
          <ac:chgData name="Cai Jun" userId="57e790d697ad4281" providerId="LiveId" clId="{5E960BB9-360A-4DDE-A23D-35B02FEDBFF6}" dt="2020-06-22T01:14:39.483" v="16499" actId="20577"/>
          <ac:spMkLst>
            <pc:docMk/>
            <pc:sldMk cId="0" sldId="640"/>
            <ac:spMk id="7" creationId="{8127B188-EB56-4546-BC27-00E647C4EF44}"/>
          </ac:spMkLst>
        </pc:spChg>
        <pc:spChg chg="add del mod">
          <ac:chgData name="Cai Jun" userId="57e790d697ad4281" providerId="LiveId" clId="{5E960BB9-360A-4DDE-A23D-35B02FEDBFF6}" dt="2020-06-22T01:08:01.137" v="16185"/>
          <ac:spMkLst>
            <pc:docMk/>
            <pc:sldMk cId="0" sldId="640"/>
            <ac:spMk id="8" creationId="{E6A4D874-003C-4749-A208-DB945DC071F8}"/>
          </ac:spMkLst>
        </pc:spChg>
        <pc:graphicFrameChg chg="add mod">
          <ac:chgData name="Cai Jun" userId="57e790d697ad4281" providerId="LiveId" clId="{5E960BB9-360A-4DDE-A23D-35B02FEDBFF6}" dt="2020-06-22T01:03:34.439" v="16080" actId="1076"/>
          <ac:graphicFrameMkLst>
            <pc:docMk/>
            <pc:sldMk cId="0" sldId="640"/>
            <ac:graphicFrameMk id="5" creationId="{B4D88F6B-AE92-4E45-9D68-ED9DF4F073B5}"/>
          </ac:graphicFrameMkLst>
        </pc:graphicFrameChg>
        <pc:graphicFrameChg chg="mod">
          <ac:chgData name="Cai Jun" userId="57e790d697ad4281" providerId="LiveId" clId="{5E960BB9-360A-4DDE-A23D-35B02FEDBFF6}" dt="2020-06-15T01:41:54.252" v="258"/>
          <ac:graphicFrameMkLst>
            <pc:docMk/>
            <pc:sldMk cId="0" sldId="640"/>
            <ac:graphicFrameMk id="26627" creationId="{00000000-0000-0000-0000-000000000000}"/>
          </ac:graphicFrameMkLst>
        </pc:graphicFrameChg>
        <pc:graphicFrameChg chg="mod">
          <ac:chgData name="Cai Jun" userId="57e790d697ad4281" providerId="LiveId" clId="{5E960BB9-360A-4DDE-A23D-35B02FEDBFF6}" dt="2020-06-15T01:42:05.861" v="261"/>
          <ac:graphicFrameMkLst>
            <pc:docMk/>
            <pc:sldMk cId="0" sldId="640"/>
            <ac:graphicFrameMk id="26630" creationId="{00000000-0000-0000-0000-000000000000}"/>
          </ac:graphicFrameMkLst>
        </pc:graphicFrameChg>
        <pc:graphicFrameChg chg="mod">
          <ac:chgData name="Cai Jun" userId="57e790d697ad4281" providerId="LiveId" clId="{5E960BB9-360A-4DDE-A23D-35B02FEDBFF6}" dt="2020-06-22T01:08:05.687" v="16189" actId="1076"/>
          <ac:graphicFrameMkLst>
            <pc:docMk/>
            <pc:sldMk cId="0" sldId="640"/>
            <ac:graphicFrameMk id="26632" creationId="{00000000-0000-0000-0000-000000000000}"/>
          </ac:graphicFrameMkLst>
        </pc:graphicFrameChg>
        <pc:picChg chg="mod">
          <ac:chgData name="Cai Jun" userId="57e790d697ad4281" providerId="LiveId" clId="{5E960BB9-360A-4DDE-A23D-35B02FEDBFF6}" dt="2020-06-22T01:03:50.134" v="16082" actId="1076"/>
          <ac:picMkLst>
            <pc:docMk/>
            <pc:sldMk cId="0" sldId="640"/>
            <ac:picMk id="26629" creationId="{00000000-0000-0000-0000-000000000000}"/>
          </ac:picMkLst>
        </pc:picChg>
      </pc:sldChg>
      <pc:sldChg chg="delSp modSp mod">
        <pc:chgData name="Cai Jun" userId="57e790d697ad4281" providerId="LiveId" clId="{5E960BB9-360A-4DDE-A23D-35B02FEDBFF6}" dt="2020-06-21T02:23:15.065" v="1941" actId="20577"/>
        <pc:sldMkLst>
          <pc:docMk/>
          <pc:sldMk cId="0" sldId="641"/>
        </pc:sldMkLst>
        <pc:spChg chg="mod">
          <ac:chgData name="Cai Jun" userId="57e790d697ad4281" providerId="LiveId" clId="{5E960BB9-360A-4DDE-A23D-35B02FEDBFF6}" dt="2020-06-21T02:14:36.583" v="1687"/>
          <ac:spMkLst>
            <pc:docMk/>
            <pc:sldMk cId="0" sldId="641"/>
            <ac:spMk id="20" creationId="{00000000-0000-0000-0000-000000000000}"/>
          </ac:spMkLst>
        </pc:spChg>
        <pc:spChg chg="mod">
          <ac:chgData name="Cai Jun" userId="57e790d697ad4281" providerId="LiveId" clId="{5E960BB9-360A-4DDE-A23D-35B02FEDBFF6}" dt="2020-06-21T02:23:15.065" v="1941" actId="20577"/>
          <ac:spMkLst>
            <pc:docMk/>
            <pc:sldMk cId="0" sldId="641"/>
            <ac:spMk id="23" creationId="{00000000-0000-0000-0000-000000000000}"/>
          </ac:spMkLst>
        </pc:spChg>
        <pc:spChg chg="del">
          <ac:chgData name="Cai Jun" userId="57e790d697ad4281" providerId="LiveId" clId="{5E960BB9-360A-4DDE-A23D-35B02FEDBFF6}" dt="2020-06-21T02:13:46.177" v="1628" actId="478"/>
          <ac:spMkLst>
            <pc:docMk/>
            <pc:sldMk cId="0" sldId="641"/>
            <ac:spMk id="27653" creationId="{00000000-0000-0000-0000-000000000000}"/>
          </ac:spMkLst>
        </pc:spChg>
        <pc:grpChg chg="del">
          <ac:chgData name="Cai Jun" userId="57e790d697ad4281" providerId="LiveId" clId="{5E960BB9-360A-4DDE-A23D-35B02FEDBFF6}" dt="2020-06-21T02:13:55.052" v="1630" actId="478"/>
          <ac:grpSpMkLst>
            <pc:docMk/>
            <pc:sldMk cId="0" sldId="641"/>
            <ac:grpSpMk id="27656" creationId="{00000000-0000-0000-0000-000000000000}"/>
          </ac:grpSpMkLst>
        </pc:grpChg>
        <pc:graphicFrameChg chg="del mod">
          <ac:chgData name="Cai Jun" userId="57e790d697ad4281" providerId="LiveId" clId="{5E960BB9-360A-4DDE-A23D-35B02FEDBFF6}" dt="2020-06-21T02:19:51.965" v="1832" actId="478"/>
          <ac:graphicFrameMkLst>
            <pc:docMk/>
            <pc:sldMk cId="0" sldId="641"/>
            <ac:graphicFrameMk id="27657" creationId="{00000000-0000-0000-0000-000000000000}"/>
          </ac:graphicFrameMkLst>
        </pc:graphicFrameChg>
        <pc:graphicFrameChg chg="mod">
          <ac:chgData name="Cai Jun" userId="57e790d697ad4281" providerId="LiveId" clId="{5E960BB9-360A-4DDE-A23D-35B02FEDBFF6}" dt="2020-06-15T01:42:20.365" v="264"/>
          <ac:graphicFrameMkLst>
            <pc:docMk/>
            <pc:sldMk cId="0" sldId="641"/>
            <ac:graphicFrameMk id="27658" creationId="{00000000-0000-0000-0000-000000000000}"/>
          </ac:graphicFrameMkLst>
        </pc:graphicFrameChg>
        <pc:graphicFrameChg chg="del mod">
          <ac:chgData name="Cai Jun" userId="57e790d697ad4281" providerId="LiveId" clId="{5E960BB9-360A-4DDE-A23D-35B02FEDBFF6}" dt="2020-06-21T02:13:51.702" v="1629" actId="478"/>
          <ac:graphicFrameMkLst>
            <pc:docMk/>
            <pc:sldMk cId="0" sldId="641"/>
            <ac:graphicFrameMk id="27659" creationId="{00000000-0000-0000-0000-000000000000}"/>
          </ac:graphicFrameMkLst>
        </pc:graphicFrameChg>
      </pc:sldChg>
      <pc:sldChg chg="addSp delSp modSp mod">
        <pc:chgData name="Cai Jun" userId="57e790d697ad4281" providerId="LiveId" clId="{5E960BB9-360A-4DDE-A23D-35B02FEDBFF6}" dt="2020-06-22T01:19:42.086" v="16847" actId="1036"/>
        <pc:sldMkLst>
          <pc:docMk/>
          <pc:sldMk cId="0" sldId="643"/>
        </pc:sldMkLst>
        <pc:spChg chg="add mod">
          <ac:chgData name="Cai Jun" userId="57e790d697ad4281" providerId="LiveId" clId="{5E960BB9-360A-4DDE-A23D-35B02FEDBFF6}" dt="2020-06-22T01:19:42.086" v="16847" actId="1036"/>
          <ac:spMkLst>
            <pc:docMk/>
            <pc:sldMk cId="0" sldId="643"/>
            <ac:spMk id="18" creationId="{E80FF710-ECCB-4C20-8968-46E40F908F7A}"/>
          </ac:spMkLst>
        </pc:spChg>
        <pc:spChg chg="add mod">
          <ac:chgData name="Cai Jun" userId="57e790d697ad4281" providerId="LiveId" clId="{5E960BB9-360A-4DDE-A23D-35B02FEDBFF6}" dt="2020-06-22T01:18:44.188" v="16686" actId="1036"/>
          <ac:spMkLst>
            <pc:docMk/>
            <pc:sldMk cId="0" sldId="643"/>
            <ac:spMk id="21" creationId="{02656491-5570-4B38-B30E-FEC30AB172C3}"/>
          </ac:spMkLst>
        </pc:spChg>
        <pc:spChg chg="add mod">
          <ac:chgData name="Cai Jun" userId="57e790d697ad4281" providerId="LiveId" clId="{5E960BB9-360A-4DDE-A23D-35B02FEDBFF6}" dt="2020-06-22T01:18:44.188" v="16686" actId="1036"/>
          <ac:spMkLst>
            <pc:docMk/>
            <pc:sldMk cId="0" sldId="643"/>
            <ac:spMk id="22" creationId="{9A4EA17E-15D0-4380-BFA6-A0AF729BAFD8}"/>
          </ac:spMkLst>
        </pc:spChg>
        <pc:spChg chg="add del mod">
          <ac:chgData name="Cai Jun" userId="57e790d697ad4281" providerId="LiveId" clId="{5E960BB9-360A-4DDE-A23D-35B02FEDBFF6}" dt="2020-06-22T01:17:57.451" v="16590" actId="1035"/>
          <ac:spMkLst>
            <pc:docMk/>
            <pc:sldMk cId="0" sldId="643"/>
            <ac:spMk id="29702" creationId="{00000000-0000-0000-0000-000000000000}"/>
          </ac:spMkLst>
        </pc:spChg>
        <pc:spChg chg="mod">
          <ac:chgData name="Cai Jun" userId="57e790d697ad4281" providerId="LiveId" clId="{5E960BB9-360A-4DDE-A23D-35B02FEDBFF6}" dt="2020-06-22T01:17:22.577" v="16541" actId="1076"/>
          <ac:spMkLst>
            <pc:docMk/>
            <pc:sldMk cId="0" sldId="643"/>
            <ac:spMk id="29703" creationId="{00000000-0000-0000-0000-000000000000}"/>
          </ac:spMkLst>
        </pc:spChg>
        <pc:spChg chg="mod">
          <ac:chgData name="Cai Jun" userId="57e790d697ad4281" providerId="LiveId" clId="{5E960BB9-360A-4DDE-A23D-35B02FEDBFF6}" dt="2020-06-22T01:17:11.944" v="16539" actId="1035"/>
          <ac:spMkLst>
            <pc:docMk/>
            <pc:sldMk cId="0" sldId="643"/>
            <ac:spMk id="29704" creationId="{00000000-0000-0000-0000-000000000000}"/>
          </ac:spMkLst>
        </pc:spChg>
        <pc:spChg chg="mod">
          <ac:chgData name="Cai Jun" userId="57e790d697ad4281" providerId="LiveId" clId="{5E960BB9-360A-4DDE-A23D-35B02FEDBFF6}" dt="2020-06-22T01:17:57.451" v="16590" actId="1035"/>
          <ac:spMkLst>
            <pc:docMk/>
            <pc:sldMk cId="0" sldId="643"/>
            <ac:spMk id="29705" creationId="{00000000-0000-0000-0000-000000000000}"/>
          </ac:spMkLst>
        </pc:spChg>
        <pc:spChg chg="mod">
          <ac:chgData name="Cai Jun" userId="57e790d697ad4281" providerId="LiveId" clId="{5E960BB9-360A-4DDE-A23D-35B02FEDBFF6}" dt="2020-06-22T01:17:57.451" v="16590" actId="1035"/>
          <ac:spMkLst>
            <pc:docMk/>
            <pc:sldMk cId="0" sldId="643"/>
            <ac:spMk id="29708" creationId="{00000000-0000-0000-0000-000000000000}"/>
          </ac:spMkLst>
        </pc:spChg>
        <pc:spChg chg="mod">
          <ac:chgData name="Cai Jun" userId="57e790d697ad4281" providerId="LiveId" clId="{5E960BB9-360A-4DDE-A23D-35B02FEDBFF6}" dt="2020-06-22T01:17:57.451" v="16590" actId="1035"/>
          <ac:spMkLst>
            <pc:docMk/>
            <pc:sldMk cId="0" sldId="643"/>
            <ac:spMk id="29709" creationId="{00000000-0000-0000-0000-000000000000}"/>
          </ac:spMkLst>
        </pc:spChg>
        <pc:spChg chg="mod">
          <ac:chgData name="Cai Jun" userId="57e790d697ad4281" providerId="LiveId" clId="{5E960BB9-360A-4DDE-A23D-35B02FEDBFF6}" dt="2020-06-17T14:16:26.808" v="403" actId="14100"/>
          <ac:spMkLst>
            <pc:docMk/>
            <pc:sldMk cId="0" sldId="643"/>
            <ac:spMk id="29710" creationId="{00000000-0000-0000-0000-000000000000}"/>
          </ac:spMkLst>
        </pc:spChg>
        <pc:spChg chg="mod">
          <ac:chgData name="Cai Jun" userId="57e790d697ad4281" providerId="LiveId" clId="{5E960BB9-360A-4DDE-A23D-35B02FEDBFF6}" dt="2020-06-17T14:16:26.808" v="403" actId="14100"/>
          <ac:spMkLst>
            <pc:docMk/>
            <pc:sldMk cId="0" sldId="643"/>
            <ac:spMk id="29711" creationId="{00000000-0000-0000-0000-000000000000}"/>
          </ac:spMkLst>
        </pc:spChg>
        <pc:spChg chg="mod">
          <ac:chgData name="Cai Jun" userId="57e790d697ad4281" providerId="LiveId" clId="{5E960BB9-360A-4DDE-A23D-35B02FEDBFF6}" dt="2020-06-22T01:17:18.528" v="16540" actId="14100"/>
          <ac:spMkLst>
            <pc:docMk/>
            <pc:sldMk cId="0" sldId="643"/>
            <ac:spMk id="29712" creationId="{00000000-0000-0000-0000-000000000000}"/>
          </ac:spMkLst>
        </pc:spChg>
        <pc:spChg chg="mod">
          <ac:chgData name="Cai Jun" userId="57e790d697ad4281" providerId="LiveId" clId="{5E960BB9-360A-4DDE-A23D-35B02FEDBFF6}" dt="2020-06-22T01:17:18.528" v="16540" actId="14100"/>
          <ac:spMkLst>
            <pc:docMk/>
            <pc:sldMk cId="0" sldId="643"/>
            <ac:spMk id="29713" creationId="{00000000-0000-0000-0000-000000000000}"/>
          </ac:spMkLst>
        </pc:spChg>
        <pc:spChg chg="mod">
          <ac:chgData name="Cai Jun" userId="57e790d697ad4281" providerId="LiveId" clId="{5E960BB9-360A-4DDE-A23D-35B02FEDBFF6}" dt="2020-06-17T14:13:54.641" v="351" actId="1076"/>
          <ac:spMkLst>
            <pc:docMk/>
            <pc:sldMk cId="0" sldId="643"/>
            <ac:spMk id="158745" creationId="{00000000-0000-0000-0000-000000000000}"/>
          </ac:spMkLst>
        </pc:spChg>
        <pc:grpChg chg="mod">
          <ac:chgData name="Cai Jun" userId="57e790d697ad4281" providerId="LiveId" clId="{5E960BB9-360A-4DDE-A23D-35B02FEDBFF6}" dt="2020-06-22T01:17:18.528" v="16540" actId="14100"/>
          <ac:grpSpMkLst>
            <pc:docMk/>
            <pc:sldMk cId="0" sldId="643"/>
            <ac:grpSpMk id="29699" creationId="{00000000-0000-0000-0000-000000000000}"/>
          </ac:grpSpMkLst>
        </pc:grpChg>
        <pc:grpChg chg="del mod">
          <ac:chgData name="Cai Jun" userId="57e790d697ad4281" providerId="LiveId" clId="{5E960BB9-360A-4DDE-A23D-35B02FEDBFF6}" dt="2020-06-17T14:16:36.665" v="404" actId="478"/>
          <ac:grpSpMkLst>
            <pc:docMk/>
            <pc:sldMk cId="0" sldId="643"/>
            <ac:grpSpMk id="29700" creationId="{00000000-0000-0000-0000-000000000000}"/>
          </ac:grpSpMkLst>
        </pc:grpChg>
        <pc:grpChg chg="mod">
          <ac:chgData name="Cai Jun" userId="57e790d697ad4281" providerId="LiveId" clId="{5E960BB9-360A-4DDE-A23D-35B02FEDBFF6}" dt="2020-06-22T01:17:57.451" v="16590" actId="1035"/>
          <ac:grpSpMkLst>
            <pc:docMk/>
            <pc:sldMk cId="0" sldId="643"/>
            <ac:grpSpMk id="29701" creationId="{00000000-0000-0000-0000-000000000000}"/>
          </ac:grpSpMkLst>
        </pc:grpChg>
        <pc:graphicFrameChg chg="add del mod">
          <ac:chgData name="Cai Jun" userId="57e790d697ad4281" providerId="LiveId" clId="{5E960BB9-360A-4DDE-A23D-35B02FEDBFF6}" dt="2020-06-17T14:14:41.317" v="369" actId="478"/>
          <ac:graphicFrameMkLst>
            <pc:docMk/>
            <pc:sldMk cId="0" sldId="643"/>
            <ac:graphicFrameMk id="2" creationId="{1F6331BE-54BD-4971-8F77-2DFFC4AFC19D}"/>
          </ac:graphicFrameMkLst>
        </pc:graphicFrameChg>
        <pc:graphicFrameChg chg="add del mod">
          <ac:chgData name="Cai Jun" userId="57e790d697ad4281" providerId="LiveId" clId="{5E960BB9-360A-4DDE-A23D-35B02FEDBFF6}" dt="2020-06-17T14:14:54.789" v="371" actId="478"/>
          <ac:graphicFrameMkLst>
            <pc:docMk/>
            <pc:sldMk cId="0" sldId="643"/>
            <ac:graphicFrameMk id="3" creationId="{204F3199-5887-455D-B5E1-0D966DD61D8C}"/>
          </ac:graphicFrameMkLst>
        </pc:graphicFrameChg>
        <pc:graphicFrameChg chg="add mod">
          <ac:chgData name="Cai Jun" userId="57e790d697ad4281" providerId="LiveId" clId="{5E960BB9-360A-4DDE-A23D-35B02FEDBFF6}" dt="2020-06-22T01:18:44.188" v="16686" actId="1036"/>
          <ac:graphicFrameMkLst>
            <pc:docMk/>
            <pc:sldMk cId="0" sldId="643"/>
            <ac:graphicFrameMk id="20" creationId="{49684F16-740A-43D9-AF0B-0A8EE049F8FD}"/>
          </ac:graphicFrameMkLst>
        </pc:graphicFrameChg>
        <pc:graphicFrameChg chg="mod">
          <ac:chgData name="Cai Jun" userId="57e790d697ad4281" providerId="LiveId" clId="{5E960BB9-360A-4DDE-A23D-35B02FEDBFF6}" dt="2020-06-22T01:17:11.944" v="16539" actId="1035"/>
          <ac:graphicFrameMkLst>
            <pc:docMk/>
            <pc:sldMk cId="0" sldId="643"/>
            <ac:graphicFrameMk id="29706" creationId="{00000000-0000-0000-0000-000000000000}"/>
          </ac:graphicFrameMkLst>
        </pc:graphicFrameChg>
        <pc:graphicFrameChg chg="mod">
          <ac:chgData name="Cai Jun" userId="57e790d697ad4281" providerId="LiveId" clId="{5E960BB9-360A-4DDE-A23D-35B02FEDBFF6}" dt="2020-06-22T01:17:57.451" v="16590" actId="1035"/>
          <ac:graphicFrameMkLst>
            <pc:docMk/>
            <pc:sldMk cId="0" sldId="643"/>
            <ac:graphicFrameMk id="29707" creationId="{00000000-0000-0000-0000-000000000000}"/>
          </ac:graphicFrameMkLst>
        </pc:graphicFrameChg>
      </pc:sldChg>
      <pc:sldChg chg="delSp del">
        <pc:chgData name="Cai Jun" userId="57e790d697ad4281" providerId="LiveId" clId="{5E960BB9-360A-4DDE-A23D-35B02FEDBFF6}" dt="2020-06-17T14:20:56.281" v="468" actId="47"/>
        <pc:sldMkLst>
          <pc:docMk/>
          <pc:sldMk cId="0" sldId="644"/>
        </pc:sldMkLst>
        <pc:spChg chg="del">
          <ac:chgData name="Cai Jun" userId="57e790d697ad4281" providerId="LiveId" clId="{5E960BB9-360A-4DDE-A23D-35B02FEDBFF6}" dt="2020-06-17T14:17:07.164" v="409" actId="21"/>
          <ac:spMkLst>
            <pc:docMk/>
            <pc:sldMk cId="0" sldId="644"/>
            <ac:spMk id="30724" creationId="{00000000-0000-0000-0000-000000000000}"/>
          </ac:spMkLst>
        </pc:spChg>
        <pc:spChg chg="del">
          <ac:chgData name="Cai Jun" userId="57e790d697ad4281" providerId="LiveId" clId="{5E960BB9-360A-4DDE-A23D-35B02FEDBFF6}" dt="2020-06-17T14:17:07.164" v="409" actId="21"/>
          <ac:spMkLst>
            <pc:docMk/>
            <pc:sldMk cId="0" sldId="644"/>
            <ac:spMk id="30725" creationId="{00000000-0000-0000-0000-000000000000}"/>
          </ac:spMkLst>
        </pc:spChg>
        <pc:graphicFrameChg chg="del">
          <ac:chgData name="Cai Jun" userId="57e790d697ad4281" providerId="LiveId" clId="{5E960BB9-360A-4DDE-A23D-35B02FEDBFF6}" dt="2020-06-17T14:17:07.164" v="409" actId="21"/>
          <ac:graphicFrameMkLst>
            <pc:docMk/>
            <pc:sldMk cId="0" sldId="644"/>
            <ac:graphicFrameMk id="30723" creationId="{00000000-0000-0000-0000-000000000000}"/>
          </ac:graphicFrameMkLst>
        </pc:graphicFrameChg>
      </pc:sldChg>
      <pc:sldChg chg="modSp mod">
        <pc:chgData name="Cai Jun" userId="57e790d697ad4281" providerId="LiveId" clId="{5E960BB9-360A-4DDE-A23D-35B02FEDBFF6}" dt="2020-06-21T02:50:13.409" v="2465" actId="1076"/>
        <pc:sldMkLst>
          <pc:docMk/>
          <pc:sldMk cId="0" sldId="645"/>
        </pc:sldMkLst>
        <pc:spChg chg="mod">
          <ac:chgData name="Cai Jun" userId="57e790d697ad4281" providerId="LiveId" clId="{5E960BB9-360A-4DDE-A23D-35B02FEDBFF6}" dt="2020-06-21T02:50:13.409" v="2465" actId="1076"/>
          <ac:spMkLst>
            <pc:docMk/>
            <pc:sldMk cId="0" sldId="645"/>
            <ac:spMk id="31751" creationId="{00000000-0000-0000-0000-000000000000}"/>
          </ac:spMkLst>
        </pc:spChg>
        <pc:spChg chg="mod">
          <ac:chgData name="Cai Jun" userId="57e790d697ad4281" providerId="LiveId" clId="{5E960BB9-360A-4DDE-A23D-35B02FEDBFF6}" dt="2020-06-21T02:50:13.409" v="2465" actId="1076"/>
          <ac:spMkLst>
            <pc:docMk/>
            <pc:sldMk cId="0" sldId="645"/>
            <ac:spMk id="31752" creationId="{00000000-0000-0000-0000-000000000000}"/>
          </ac:spMkLst>
        </pc:spChg>
        <pc:grpChg chg="mod">
          <ac:chgData name="Cai Jun" userId="57e790d697ad4281" providerId="LiveId" clId="{5E960BB9-360A-4DDE-A23D-35B02FEDBFF6}" dt="2020-06-21T02:50:13.409" v="2465" actId="1076"/>
          <ac:grpSpMkLst>
            <pc:docMk/>
            <pc:sldMk cId="0" sldId="645"/>
            <ac:grpSpMk id="31747" creationId="{00000000-0000-0000-0000-000000000000}"/>
          </ac:grpSpMkLst>
        </pc:grpChg>
      </pc:sldChg>
      <pc:sldChg chg="modSp">
        <pc:chgData name="Cai Jun" userId="57e790d697ad4281" providerId="LiveId" clId="{5E960BB9-360A-4DDE-A23D-35B02FEDBFF6}" dt="2020-06-15T01:43:18.292" v="276"/>
        <pc:sldMkLst>
          <pc:docMk/>
          <pc:sldMk cId="0" sldId="649"/>
        </pc:sldMkLst>
        <pc:spChg chg="mod">
          <ac:chgData name="Cai Jun" userId="57e790d697ad4281" providerId="LiveId" clId="{5E960BB9-360A-4DDE-A23D-35B02FEDBFF6}" dt="2020-06-15T01:43:18.292" v="276"/>
          <ac:spMkLst>
            <pc:docMk/>
            <pc:sldMk cId="0" sldId="649"/>
            <ac:spMk id="35852" creationId="{00000000-0000-0000-0000-000000000000}"/>
          </ac:spMkLst>
        </pc:spChg>
        <pc:grpChg chg="mod">
          <ac:chgData name="Cai Jun" userId="57e790d697ad4281" providerId="LiveId" clId="{5E960BB9-360A-4DDE-A23D-35B02FEDBFF6}" dt="2020-06-15T01:43:18.292" v="276"/>
          <ac:grpSpMkLst>
            <pc:docMk/>
            <pc:sldMk cId="0" sldId="649"/>
            <ac:grpSpMk id="35844" creationId="{00000000-0000-0000-0000-000000000000}"/>
          </ac:grpSpMkLst>
        </pc:grpChg>
        <pc:grpChg chg="mod">
          <ac:chgData name="Cai Jun" userId="57e790d697ad4281" providerId="LiveId" clId="{5E960BB9-360A-4DDE-A23D-35B02FEDBFF6}" dt="2020-06-15T01:43:18.292" v="276"/>
          <ac:grpSpMkLst>
            <pc:docMk/>
            <pc:sldMk cId="0" sldId="649"/>
            <ac:grpSpMk id="35848" creationId="{00000000-0000-0000-0000-000000000000}"/>
          </ac:grpSpMkLst>
        </pc:grpChg>
        <pc:graphicFrameChg chg="mod">
          <ac:chgData name="Cai Jun" userId="57e790d697ad4281" providerId="LiveId" clId="{5E960BB9-360A-4DDE-A23D-35B02FEDBFF6}" dt="2020-06-15T01:42:47.331" v="269"/>
          <ac:graphicFrameMkLst>
            <pc:docMk/>
            <pc:sldMk cId="0" sldId="649"/>
            <ac:graphicFrameMk id="35845" creationId="{00000000-0000-0000-0000-000000000000}"/>
          </ac:graphicFrameMkLst>
        </pc:graphicFrameChg>
        <pc:graphicFrameChg chg="mod">
          <ac:chgData name="Cai Jun" userId="57e790d697ad4281" providerId="LiveId" clId="{5E960BB9-360A-4DDE-A23D-35B02FEDBFF6}" dt="2020-06-15T01:42:57.491" v="272"/>
          <ac:graphicFrameMkLst>
            <pc:docMk/>
            <pc:sldMk cId="0" sldId="649"/>
            <ac:graphicFrameMk id="35846" creationId="{00000000-0000-0000-0000-000000000000}"/>
          </ac:graphicFrameMkLst>
        </pc:graphicFrameChg>
        <pc:graphicFrameChg chg="mod">
          <ac:chgData name="Cai Jun" userId="57e790d697ad4281" providerId="LiveId" clId="{5E960BB9-360A-4DDE-A23D-35B02FEDBFF6}" dt="2020-06-15T01:43:18.292" v="276"/>
          <ac:graphicFrameMkLst>
            <pc:docMk/>
            <pc:sldMk cId="0" sldId="649"/>
            <ac:graphicFrameMk id="35849" creationId="{00000000-0000-0000-0000-000000000000}"/>
          </ac:graphicFrameMkLst>
        </pc:graphicFrameChg>
        <pc:graphicFrameChg chg="mod">
          <ac:chgData name="Cai Jun" userId="57e790d697ad4281" providerId="LiveId" clId="{5E960BB9-360A-4DDE-A23D-35B02FEDBFF6}" dt="2020-06-15T01:43:18.292" v="276"/>
          <ac:graphicFrameMkLst>
            <pc:docMk/>
            <pc:sldMk cId="0" sldId="649"/>
            <ac:graphicFrameMk id="35850" creationId="{00000000-0000-0000-0000-000000000000}"/>
          </ac:graphicFrameMkLst>
        </pc:graphicFrameChg>
        <pc:graphicFrameChg chg="mod">
          <ac:chgData name="Cai Jun" userId="57e790d697ad4281" providerId="LiveId" clId="{5E960BB9-360A-4DDE-A23D-35B02FEDBFF6}" dt="2020-06-15T01:43:18.292" v="276"/>
          <ac:graphicFrameMkLst>
            <pc:docMk/>
            <pc:sldMk cId="0" sldId="649"/>
            <ac:graphicFrameMk id="35851" creationId="{00000000-0000-0000-0000-000000000000}"/>
          </ac:graphicFrameMkLst>
        </pc:graphicFrameChg>
      </pc:sldChg>
      <pc:sldChg chg="addSp modSp mod">
        <pc:chgData name="Cai Jun" userId="57e790d697ad4281" providerId="LiveId" clId="{5E960BB9-360A-4DDE-A23D-35B02FEDBFF6}" dt="2020-06-21T02:49:02.328" v="2450" actId="1035"/>
        <pc:sldMkLst>
          <pc:docMk/>
          <pc:sldMk cId="0" sldId="650"/>
        </pc:sldMkLst>
        <pc:spChg chg="add mod">
          <ac:chgData name="Cai Jun" userId="57e790d697ad4281" providerId="LiveId" clId="{5E960BB9-360A-4DDE-A23D-35B02FEDBFF6}" dt="2020-06-21T02:49:02.328" v="2450" actId="1035"/>
          <ac:spMkLst>
            <pc:docMk/>
            <pc:sldMk cId="0" sldId="650"/>
            <ac:spMk id="5" creationId="{AE72B676-F665-4299-9173-20E712A29FA5}"/>
          </ac:spMkLst>
        </pc:spChg>
        <pc:spChg chg="mod">
          <ac:chgData name="Cai Jun" userId="57e790d697ad4281" providerId="LiveId" clId="{5E960BB9-360A-4DDE-A23D-35B02FEDBFF6}" dt="2020-06-21T02:48:55.657" v="2439" actId="1036"/>
          <ac:spMkLst>
            <pc:docMk/>
            <pc:sldMk cId="0" sldId="650"/>
            <ac:spMk id="6" creationId="{A29EE30E-9C4A-4567-91A9-CE491FBF1A85}"/>
          </ac:spMkLst>
        </pc:spChg>
        <pc:spChg chg="mod">
          <ac:chgData name="Cai Jun" userId="57e790d697ad4281" providerId="LiveId" clId="{5E960BB9-360A-4DDE-A23D-35B02FEDBFF6}" dt="2020-06-21T02:48:39.743" v="2412" actId="1076"/>
          <ac:spMkLst>
            <pc:docMk/>
            <pc:sldMk cId="0" sldId="650"/>
            <ac:spMk id="8" creationId="{937D64AA-38ED-4AF9-8D40-A918A6E25C99}"/>
          </ac:spMkLst>
        </pc:spChg>
        <pc:spChg chg="mod">
          <ac:chgData name="Cai Jun" userId="57e790d697ad4281" providerId="LiveId" clId="{5E960BB9-360A-4DDE-A23D-35B02FEDBFF6}" dt="2020-06-21T02:47:59.616" v="2398" actId="1076"/>
          <ac:spMkLst>
            <pc:docMk/>
            <pc:sldMk cId="0" sldId="650"/>
            <ac:spMk id="36867" creationId="{00000000-0000-0000-0000-000000000000}"/>
          </ac:spMkLst>
        </pc:spChg>
        <pc:spChg chg="mod">
          <ac:chgData name="Cai Jun" userId="57e790d697ad4281" providerId="LiveId" clId="{5E960BB9-360A-4DDE-A23D-35B02FEDBFF6}" dt="2020-06-21T02:48:50.272" v="2429" actId="1035"/>
          <ac:spMkLst>
            <pc:docMk/>
            <pc:sldMk cId="0" sldId="650"/>
            <ac:spMk id="197638" creationId="{00000000-0000-0000-0000-000000000000}"/>
          </ac:spMkLst>
        </pc:spChg>
        <pc:grpChg chg="add mod">
          <ac:chgData name="Cai Jun" userId="57e790d697ad4281" providerId="LiveId" clId="{5E960BB9-360A-4DDE-A23D-35B02FEDBFF6}" dt="2020-06-21T02:48:39.743" v="2412" actId="1076"/>
          <ac:grpSpMkLst>
            <pc:docMk/>
            <pc:sldMk cId="0" sldId="650"/>
            <ac:grpSpMk id="7" creationId="{8DF8DB93-B8D2-4662-8F87-F6862B9EBEFB}"/>
          </ac:grpSpMkLst>
        </pc:grpChg>
        <pc:graphicFrameChg chg="mod">
          <ac:chgData name="Cai Jun" userId="57e790d697ad4281" providerId="LiveId" clId="{5E960BB9-360A-4DDE-A23D-35B02FEDBFF6}" dt="2020-06-21T02:48:39.743" v="2412" actId="1076"/>
          <ac:graphicFrameMkLst>
            <pc:docMk/>
            <pc:sldMk cId="0" sldId="650"/>
            <ac:graphicFrameMk id="9" creationId="{97EE6997-CFA9-4522-A47E-810F066EABCE}"/>
          </ac:graphicFrameMkLst>
        </pc:graphicFrameChg>
      </pc:sldChg>
      <pc:sldChg chg="delSp modSp del mod">
        <pc:chgData name="Cai Jun" userId="57e790d697ad4281" providerId="LiveId" clId="{5E960BB9-360A-4DDE-A23D-35B02FEDBFF6}" dt="2020-06-21T02:49:10.126" v="2451" actId="47"/>
        <pc:sldMkLst>
          <pc:docMk/>
          <pc:sldMk cId="0" sldId="651"/>
        </pc:sldMkLst>
        <pc:spChg chg="mod">
          <ac:chgData name="Cai Jun" userId="57e790d697ad4281" providerId="LiveId" clId="{5E960BB9-360A-4DDE-A23D-35B02FEDBFF6}" dt="2020-06-21T02:46:58.790" v="2387" actId="1076"/>
          <ac:spMkLst>
            <pc:docMk/>
            <pc:sldMk cId="0" sldId="651"/>
            <ac:spMk id="6" creationId="{616D9213-7F96-40B3-995A-1EE963CD495D}"/>
          </ac:spMkLst>
        </pc:spChg>
        <pc:spChg chg="del mod">
          <ac:chgData name="Cai Jun" userId="57e790d697ad4281" providerId="LiveId" clId="{5E960BB9-360A-4DDE-A23D-35B02FEDBFF6}" dt="2020-06-21T02:48:05.584" v="2399" actId="21"/>
          <ac:spMkLst>
            <pc:docMk/>
            <pc:sldMk cId="0" sldId="651"/>
            <ac:spMk id="214027" creationId="{00000000-0000-0000-0000-000000000000}"/>
          </ac:spMkLst>
        </pc:spChg>
        <pc:grpChg chg="del mod">
          <ac:chgData name="Cai Jun" userId="57e790d697ad4281" providerId="LiveId" clId="{5E960BB9-360A-4DDE-A23D-35B02FEDBFF6}" dt="2020-06-21T02:48:05.584" v="2399" actId="21"/>
          <ac:grpSpMkLst>
            <pc:docMk/>
            <pc:sldMk cId="0" sldId="651"/>
            <ac:grpSpMk id="2" creationId="{65ECF53E-3FF5-42F7-9438-C625F99749EB}"/>
          </ac:grpSpMkLst>
        </pc:grpChg>
        <pc:graphicFrameChg chg="mod">
          <ac:chgData name="Cai Jun" userId="57e790d697ad4281" providerId="LiveId" clId="{5E960BB9-360A-4DDE-A23D-35B02FEDBFF6}" dt="2020-06-21T02:46:58.790" v="2387" actId="1076"/>
          <ac:graphicFrameMkLst>
            <pc:docMk/>
            <pc:sldMk cId="0" sldId="651"/>
            <ac:graphicFrameMk id="37893" creationId="{00000000-0000-0000-0000-000000000000}"/>
          </ac:graphicFrameMkLst>
        </pc:graphicFrameChg>
      </pc:sldChg>
      <pc:sldChg chg="modSp mod ord">
        <pc:chgData name="Cai Jun" userId="57e790d697ad4281" providerId="LiveId" clId="{5E960BB9-360A-4DDE-A23D-35B02FEDBFF6}" dt="2020-06-21T12:46:21.274" v="11313" actId="6549"/>
        <pc:sldMkLst>
          <pc:docMk/>
          <pc:sldMk cId="0" sldId="653"/>
        </pc:sldMkLst>
        <pc:spChg chg="mod">
          <ac:chgData name="Cai Jun" userId="57e790d697ad4281" providerId="LiveId" clId="{5E960BB9-360A-4DDE-A23D-35B02FEDBFF6}" dt="2020-06-21T03:20:53.649" v="3486" actId="20577"/>
          <ac:spMkLst>
            <pc:docMk/>
            <pc:sldMk cId="0" sldId="653"/>
            <ac:spMk id="10" creationId="{6EDE40D5-DDA2-47B1-B8C8-4C2AF4919757}"/>
          </ac:spMkLst>
        </pc:spChg>
        <pc:spChg chg="mod">
          <ac:chgData name="Cai Jun" userId="57e790d697ad4281" providerId="LiveId" clId="{5E960BB9-360A-4DDE-A23D-35B02FEDBFF6}" dt="2020-06-21T12:46:21.274" v="11313" actId="6549"/>
          <ac:spMkLst>
            <pc:docMk/>
            <pc:sldMk cId="0" sldId="653"/>
            <ac:spMk id="11" creationId="{3A4D692D-C7A6-4173-BCE8-C426062B754A}"/>
          </ac:spMkLst>
        </pc:spChg>
      </pc:sldChg>
      <pc:sldChg chg="addSp delSp modSp mod">
        <pc:chgData name="Cai Jun" userId="57e790d697ad4281" providerId="LiveId" clId="{5E960BB9-360A-4DDE-A23D-35B02FEDBFF6}" dt="2020-06-21T07:44:46.886" v="7219" actId="20577"/>
        <pc:sldMkLst>
          <pc:docMk/>
          <pc:sldMk cId="0" sldId="655"/>
        </pc:sldMkLst>
        <pc:spChg chg="add mod">
          <ac:chgData name="Cai Jun" userId="57e790d697ad4281" providerId="LiveId" clId="{5E960BB9-360A-4DDE-A23D-35B02FEDBFF6}" dt="2020-06-21T07:44:46.886" v="7219" actId="20577"/>
          <ac:spMkLst>
            <pc:docMk/>
            <pc:sldMk cId="0" sldId="655"/>
            <ac:spMk id="2" creationId="{3AE86E00-6428-46D5-8796-28A86A3A5F04}"/>
          </ac:spMkLst>
        </pc:spChg>
        <pc:spChg chg="add mod">
          <ac:chgData name="Cai Jun" userId="57e790d697ad4281" providerId="LiveId" clId="{5E960BB9-360A-4DDE-A23D-35B02FEDBFF6}" dt="2020-06-21T07:17:06.599" v="7008"/>
          <ac:spMkLst>
            <pc:docMk/>
            <pc:sldMk cId="0" sldId="655"/>
            <ac:spMk id="11" creationId="{D38D44E8-45B0-4A96-A54E-956ED23F491E}"/>
          </ac:spMkLst>
        </pc:spChg>
        <pc:spChg chg="add mod">
          <ac:chgData name="Cai Jun" userId="57e790d697ad4281" providerId="LiveId" clId="{5E960BB9-360A-4DDE-A23D-35B02FEDBFF6}" dt="2020-06-21T03:38:21.159" v="3769" actId="1038"/>
          <ac:spMkLst>
            <pc:docMk/>
            <pc:sldMk cId="0" sldId="655"/>
            <ac:spMk id="12" creationId="{E67DB651-5334-4AEE-B466-68C508F93A7E}"/>
          </ac:spMkLst>
        </pc:spChg>
        <pc:spChg chg="add mod">
          <ac:chgData name="Cai Jun" userId="57e790d697ad4281" providerId="LiveId" clId="{5E960BB9-360A-4DDE-A23D-35B02FEDBFF6}" dt="2020-06-21T04:06:24.264" v="4655" actId="14100"/>
          <ac:spMkLst>
            <pc:docMk/>
            <pc:sldMk cId="0" sldId="655"/>
            <ac:spMk id="13" creationId="{33AA02C5-76B1-4637-AAF0-892424C5B2B7}"/>
          </ac:spMkLst>
        </pc:spChg>
        <pc:spChg chg="add mod">
          <ac:chgData name="Cai Jun" userId="57e790d697ad4281" providerId="LiveId" clId="{5E960BB9-360A-4DDE-A23D-35B02FEDBFF6}" dt="2020-06-21T03:36:04.604" v="3548" actId="1076"/>
          <ac:spMkLst>
            <pc:docMk/>
            <pc:sldMk cId="0" sldId="655"/>
            <ac:spMk id="15" creationId="{3926326F-8E32-46C0-80A0-B9690E51914F}"/>
          </ac:spMkLst>
        </pc:spChg>
        <pc:spChg chg="mod">
          <ac:chgData name="Cai Jun" userId="57e790d697ad4281" providerId="LiveId" clId="{5E960BB9-360A-4DDE-A23D-35B02FEDBFF6}" dt="2020-06-21T04:06:11.800" v="4653" actId="1037"/>
          <ac:spMkLst>
            <pc:docMk/>
            <pc:sldMk cId="0" sldId="655"/>
            <ac:spMk id="41994" creationId="{00000000-0000-0000-0000-000000000000}"/>
          </ac:spMkLst>
        </pc:spChg>
        <pc:spChg chg="mod">
          <ac:chgData name="Cai Jun" userId="57e790d697ad4281" providerId="LiveId" clId="{5E960BB9-360A-4DDE-A23D-35B02FEDBFF6}" dt="2020-06-21T04:03:42.242" v="4555" actId="1076"/>
          <ac:spMkLst>
            <pc:docMk/>
            <pc:sldMk cId="0" sldId="655"/>
            <ac:spMk id="204802" creationId="{00000000-0000-0000-0000-000000000000}"/>
          </ac:spMkLst>
        </pc:spChg>
        <pc:spChg chg="mod">
          <ac:chgData name="Cai Jun" userId="57e790d697ad4281" providerId="LiveId" clId="{5E960BB9-360A-4DDE-A23D-35B02FEDBFF6}" dt="2020-06-21T03:31:03.460" v="3493" actId="14100"/>
          <ac:spMkLst>
            <pc:docMk/>
            <pc:sldMk cId="0" sldId="655"/>
            <ac:spMk id="204804" creationId="{00000000-0000-0000-0000-000000000000}"/>
          </ac:spMkLst>
        </pc:spChg>
        <pc:grpChg chg="del">
          <ac:chgData name="Cai Jun" userId="57e790d697ad4281" providerId="LiveId" clId="{5E960BB9-360A-4DDE-A23D-35B02FEDBFF6}" dt="2020-06-21T02:01:26.053" v="1404" actId="478"/>
          <ac:grpSpMkLst>
            <pc:docMk/>
            <pc:sldMk cId="0" sldId="655"/>
            <ac:grpSpMk id="2" creationId="{69FF6083-B49E-4FDB-857F-022923E6028A}"/>
          </ac:grpSpMkLst>
        </pc:grpChg>
        <pc:graphicFrameChg chg="add mod">
          <ac:chgData name="Cai Jun" userId="57e790d697ad4281" providerId="LiveId" clId="{5E960BB9-360A-4DDE-A23D-35B02FEDBFF6}" dt="2020-06-21T03:35:58.157" v="3547" actId="1076"/>
          <ac:graphicFrameMkLst>
            <pc:docMk/>
            <pc:sldMk cId="0" sldId="655"/>
            <ac:graphicFrameMk id="14" creationId="{1CE0DD9A-6DCE-447F-8EBB-B9D1F9F1261F}"/>
          </ac:graphicFrameMkLst>
        </pc:graphicFrameChg>
        <pc:graphicFrameChg chg="mod">
          <ac:chgData name="Cai Jun" userId="57e790d697ad4281" providerId="LiveId" clId="{5E960BB9-360A-4DDE-A23D-35B02FEDBFF6}" dt="2020-06-21T04:03:37.237" v="4554" actId="1076"/>
          <ac:graphicFrameMkLst>
            <pc:docMk/>
            <pc:sldMk cId="0" sldId="655"/>
            <ac:graphicFrameMk id="41987" creationId="{00000000-0000-0000-0000-000000000000}"/>
          </ac:graphicFrameMkLst>
        </pc:graphicFrameChg>
      </pc:sldChg>
      <pc:sldChg chg="addSp delSp modSp mod">
        <pc:chgData name="Cai Jun" userId="57e790d697ad4281" providerId="LiveId" clId="{5E960BB9-360A-4DDE-A23D-35B02FEDBFF6}" dt="2020-06-22T07:42:10.649" v="17014" actId="20577"/>
        <pc:sldMkLst>
          <pc:docMk/>
          <pc:sldMk cId="0" sldId="656"/>
        </pc:sldMkLst>
        <pc:spChg chg="add mod">
          <ac:chgData name="Cai Jun" userId="57e790d697ad4281" providerId="LiveId" clId="{5E960BB9-360A-4DDE-A23D-35B02FEDBFF6}" dt="2020-06-22T07:42:10.649" v="17014" actId="20577"/>
          <ac:spMkLst>
            <pc:docMk/>
            <pc:sldMk cId="0" sldId="656"/>
            <ac:spMk id="2" creationId="{7BAD87E3-FC71-403D-BDF6-3167CE5BA5CE}"/>
          </ac:spMkLst>
        </pc:spChg>
        <pc:spChg chg="mod">
          <ac:chgData name="Cai Jun" userId="57e790d697ad4281" providerId="LiveId" clId="{5E960BB9-360A-4DDE-A23D-35B02FEDBFF6}" dt="2020-06-21T04:08:37.760" v="4676" actId="1037"/>
          <ac:spMkLst>
            <pc:docMk/>
            <pc:sldMk cId="0" sldId="656"/>
            <ac:spMk id="7" creationId="{CB07B195-09FC-49CC-B5D0-8373B00759F4}"/>
          </ac:spMkLst>
        </pc:spChg>
        <pc:spChg chg="add del mod">
          <ac:chgData name="Cai Jun" userId="57e790d697ad4281" providerId="LiveId" clId="{5E960BB9-360A-4DDE-A23D-35B02FEDBFF6}" dt="2020-06-21T04:08:33.637" v="4675"/>
          <ac:spMkLst>
            <pc:docMk/>
            <pc:sldMk cId="0" sldId="656"/>
            <ac:spMk id="9" creationId="{BA5FB31D-E131-4469-BF34-9E3F8D6A2E8C}"/>
          </ac:spMkLst>
        </pc:spChg>
        <pc:spChg chg="mod">
          <ac:chgData name="Cai Jun" userId="57e790d697ad4281" providerId="LiveId" clId="{5E960BB9-360A-4DDE-A23D-35B02FEDBFF6}" dt="2020-06-21T04:07:13.694" v="4666" actId="1036"/>
          <ac:spMkLst>
            <pc:docMk/>
            <pc:sldMk cId="0" sldId="656"/>
            <ac:spMk id="10" creationId="{1D8EB728-3E43-42F0-83E0-74E8DA93D326}"/>
          </ac:spMkLst>
        </pc:spChg>
        <pc:spChg chg="mod">
          <ac:chgData name="Cai Jun" userId="57e790d697ad4281" providerId="LiveId" clId="{5E960BB9-360A-4DDE-A23D-35B02FEDBFF6}" dt="2020-06-21T03:53:07.600" v="4378" actId="1076"/>
          <ac:spMkLst>
            <pc:docMk/>
            <pc:sldMk cId="0" sldId="656"/>
            <ac:spMk id="11" creationId="{764EE429-37F9-4BC3-9064-B719C26F8E0C}"/>
          </ac:spMkLst>
        </pc:spChg>
        <pc:spChg chg="add mod">
          <ac:chgData name="Cai Jun" userId="57e790d697ad4281" providerId="LiveId" clId="{5E960BB9-360A-4DDE-A23D-35B02FEDBFF6}" dt="2020-06-21T04:08:37.760" v="4676" actId="1037"/>
          <ac:spMkLst>
            <pc:docMk/>
            <pc:sldMk cId="0" sldId="656"/>
            <ac:spMk id="12" creationId="{F7D8313C-8268-4483-A271-6646903668A3}"/>
          </ac:spMkLst>
        </pc:spChg>
        <pc:spChg chg="del">
          <ac:chgData name="Cai Jun" userId="57e790d697ad4281" providerId="LiveId" clId="{5E960BB9-360A-4DDE-A23D-35B02FEDBFF6}" dt="2020-06-21T01:58:47.055" v="1332" actId="21"/>
          <ac:spMkLst>
            <pc:docMk/>
            <pc:sldMk cId="0" sldId="656"/>
            <ac:spMk id="43012" creationId="{00000000-0000-0000-0000-000000000000}"/>
          </ac:spMkLst>
        </pc:spChg>
        <pc:spChg chg="del">
          <ac:chgData name="Cai Jun" userId="57e790d697ad4281" providerId="LiveId" clId="{5E960BB9-360A-4DDE-A23D-35B02FEDBFF6}" dt="2020-06-21T01:58:47.055" v="1332" actId="21"/>
          <ac:spMkLst>
            <pc:docMk/>
            <pc:sldMk cId="0" sldId="656"/>
            <ac:spMk id="43014" creationId="{00000000-0000-0000-0000-000000000000}"/>
          </ac:spMkLst>
        </pc:spChg>
        <pc:spChg chg="del">
          <ac:chgData name="Cai Jun" userId="57e790d697ad4281" providerId="LiveId" clId="{5E960BB9-360A-4DDE-A23D-35B02FEDBFF6}" dt="2020-06-21T01:58:47.055" v="1332" actId="21"/>
          <ac:spMkLst>
            <pc:docMk/>
            <pc:sldMk cId="0" sldId="656"/>
            <ac:spMk id="197639" creationId="{00000000-0000-0000-0000-000000000000}"/>
          </ac:spMkLst>
        </pc:spChg>
        <pc:spChg chg="del">
          <ac:chgData name="Cai Jun" userId="57e790d697ad4281" providerId="LiveId" clId="{5E960BB9-360A-4DDE-A23D-35B02FEDBFF6}" dt="2020-06-21T03:42:24.273" v="3933" actId="478"/>
          <ac:spMkLst>
            <pc:docMk/>
            <pc:sldMk cId="0" sldId="656"/>
            <ac:spMk id="197644" creationId="{00000000-0000-0000-0000-000000000000}"/>
          </ac:spMkLst>
        </pc:spChg>
        <pc:graphicFrameChg chg="mod">
          <ac:chgData name="Cai Jun" userId="57e790d697ad4281" providerId="LiveId" clId="{5E960BB9-360A-4DDE-A23D-35B02FEDBFF6}" dt="2020-06-21T03:53:13.429" v="4405" actId="1035"/>
          <ac:graphicFrameMkLst>
            <pc:docMk/>
            <pc:sldMk cId="0" sldId="656"/>
            <ac:graphicFrameMk id="8" creationId="{B7F207EF-8A12-4905-A8F9-C86428CD5AE8}"/>
          </ac:graphicFrameMkLst>
        </pc:graphicFrameChg>
        <pc:graphicFrameChg chg="del">
          <ac:chgData name="Cai Jun" userId="57e790d697ad4281" providerId="LiveId" clId="{5E960BB9-360A-4DDE-A23D-35B02FEDBFF6}" dt="2020-06-21T01:58:47.055" v="1332" actId="21"/>
          <ac:graphicFrameMkLst>
            <pc:docMk/>
            <pc:sldMk cId="0" sldId="656"/>
            <ac:graphicFrameMk id="43013" creationId="{00000000-0000-0000-0000-000000000000}"/>
          </ac:graphicFrameMkLst>
        </pc:graphicFrameChg>
        <pc:picChg chg="del mod">
          <ac:chgData name="Cai Jun" userId="57e790d697ad4281" providerId="LiveId" clId="{5E960BB9-360A-4DDE-A23D-35B02FEDBFF6}" dt="2020-06-21T02:01:37.478" v="1406" actId="478"/>
          <ac:picMkLst>
            <pc:docMk/>
            <pc:sldMk cId="0" sldId="656"/>
            <ac:picMk id="9" creationId="{290D89B8-3003-4972-98F7-8E6A6C202F55}"/>
          </ac:picMkLst>
        </pc:picChg>
      </pc:sldChg>
      <pc:sldChg chg="addSp delSp modSp mod">
        <pc:chgData name="Cai Jun" userId="57e790d697ad4281" providerId="LiveId" clId="{5E960BB9-360A-4DDE-A23D-35B02FEDBFF6}" dt="2020-06-22T01:33:27.013" v="16857" actId="20577"/>
        <pc:sldMkLst>
          <pc:docMk/>
          <pc:sldMk cId="0" sldId="658"/>
        </pc:sldMkLst>
        <pc:spChg chg="add mod">
          <ac:chgData name="Cai Jun" userId="57e790d697ad4281" providerId="LiveId" clId="{5E960BB9-360A-4DDE-A23D-35B02FEDBFF6}" dt="2020-06-21T23:52:58.264" v="15826" actId="6549"/>
          <ac:spMkLst>
            <pc:docMk/>
            <pc:sldMk cId="0" sldId="658"/>
            <ac:spMk id="2" creationId="{069AFE6C-7A6F-4756-A171-687A1CA66416}"/>
          </ac:spMkLst>
        </pc:spChg>
        <pc:spChg chg="add mod">
          <ac:chgData name="Cai Jun" userId="57e790d697ad4281" providerId="LiveId" clId="{5E960BB9-360A-4DDE-A23D-35B02FEDBFF6}" dt="2020-06-21T09:28:04.566" v="9811" actId="20577"/>
          <ac:spMkLst>
            <pc:docMk/>
            <pc:sldMk cId="0" sldId="658"/>
            <ac:spMk id="10" creationId="{C6B847AB-5B51-4B8F-8D06-94B11267D17C}"/>
          </ac:spMkLst>
        </pc:spChg>
        <pc:spChg chg="add mod">
          <ac:chgData name="Cai Jun" userId="57e790d697ad4281" providerId="LiveId" clId="{5E960BB9-360A-4DDE-A23D-35B02FEDBFF6}" dt="2020-06-21T07:19:58.436" v="7099" actId="20577"/>
          <ac:spMkLst>
            <pc:docMk/>
            <pc:sldMk cId="0" sldId="658"/>
            <ac:spMk id="11" creationId="{A4899137-B933-49B4-A975-E1C04CD044EE}"/>
          </ac:spMkLst>
        </pc:spChg>
        <pc:spChg chg="add mod">
          <ac:chgData name="Cai Jun" userId="57e790d697ad4281" providerId="LiveId" clId="{5E960BB9-360A-4DDE-A23D-35B02FEDBFF6}" dt="2020-06-22T01:33:27.013" v="16857" actId="20577"/>
          <ac:spMkLst>
            <pc:docMk/>
            <pc:sldMk cId="0" sldId="658"/>
            <ac:spMk id="12" creationId="{9C584134-10D5-4E3F-A172-02411D4DE56C}"/>
          </ac:spMkLst>
        </pc:spChg>
        <pc:spChg chg="add del mod">
          <ac:chgData name="Cai Jun" userId="57e790d697ad4281" providerId="LiveId" clId="{5E960BB9-360A-4DDE-A23D-35B02FEDBFF6}" dt="2020-06-21T23:37:51.308" v="15334"/>
          <ac:spMkLst>
            <pc:docMk/>
            <pc:sldMk cId="0" sldId="658"/>
            <ac:spMk id="34" creationId="{8F0E1C0F-07F5-46D2-B5C8-79BF9CE37EFC}"/>
          </ac:spMkLst>
        </pc:spChg>
        <pc:spChg chg="del mod">
          <ac:chgData name="Cai Jun" userId="57e790d697ad4281" providerId="LiveId" clId="{5E960BB9-360A-4DDE-A23D-35B02FEDBFF6}" dt="2020-06-21T01:35:48.204" v="980" actId="478"/>
          <ac:spMkLst>
            <pc:docMk/>
            <pc:sldMk cId="0" sldId="658"/>
            <ac:spMk id="45058" creationId="{00000000-0000-0000-0000-000000000000}"/>
          </ac:spMkLst>
        </pc:spChg>
        <pc:spChg chg="del mod">
          <ac:chgData name="Cai Jun" userId="57e790d697ad4281" providerId="LiveId" clId="{5E960BB9-360A-4DDE-A23D-35B02FEDBFF6}" dt="2020-06-21T01:31:57.880" v="795" actId="478"/>
          <ac:spMkLst>
            <pc:docMk/>
            <pc:sldMk cId="0" sldId="658"/>
            <ac:spMk id="45064" creationId="{00000000-0000-0000-0000-000000000000}"/>
          </ac:spMkLst>
        </pc:spChg>
        <pc:spChg chg="del mod">
          <ac:chgData name="Cai Jun" userId="57e790d697ad4281" providerId="LiveId" clId="{5E960BB9-360A-4DDE-A23D-35B02FEDBFF6}" dt="2020-06-21T01:21:57.488" v="505" actId="478"/>
          <ac:spMkLst>
            <pc:docMk/>
            <pc:sldMk cId="0" sldId="658"/>
            <ac:spMk id="45073" creationId="{00000000-0000-0000-0000-000000000000}"/>
          </ac:spMkLst>
        </pc:spChg>
        <pc:spChg chg="del mod">
          <ac:chgData name="Cai Jun" userId="57e790d697ad4281" providerId="LiveId" clId="{5E960BB9-360A-4DDE-A23D-35B02FEDBFF6}" dt="2020-06-21T01:21:57.488" v="505" actId="478"/>
          <ac:spMkLst>
            <pc:docMk/>
            <pc:sldMk cId="0" sldId="658"/>
            <ac:spMk id="45074" creationId="{00000000-0000-0000-0000-000000000000}"/>
          </ac:spMkLst>
        </pc:spChg>
        <pc:spChg chg="del mod">
          <ac:chgData name="Cai Jun" userId="57e790d697ad4281" providerId="LiveId" clId="{5E960BB9-360A-4DDE-A23D-35B02FEDBFF6}" dt="2020-06-21T01:21:57.488" v="505" actId="478"/>
          <ac:spMkLst>
            <pc:docMk/>
            <pc:sldMk cId="0" sldId="658"/>
            <ac:spMk id="45080" creationId="{00000000-0000-0000-0000-000000000000}"/>
          </ac:spMkLst>
        </pc:spChg>
        <pc:spChg chg="del mod">
          <ac:chgData name="Cai Jun" userId="57e790d697ad4281" providerId="LiveId" clId="{5E960BB9-360A-4DDE-A23D-35B02FEDBFF6}" dt="2020-06-21T01:21:57.488" v="505" actId="478"/>
          <ac:spMkLst>
            <pc:docMk/>
            <pc:sldMk cId="0" sldId="658"/>
            <ac:spMk id="45081" creationId="{00000000-0000-0000-0000-000000000000}"/>
          </ac:spMkLst>
        </pc:spChg>
        <pc:spChg chg="del mod">
          <ac:chgData name="Cai Jun" userId="57e790d697ad4281" providerId="LiveId" clId="{5E960BB9-360A-4DDE-A23D-35B02FEDBFF6}" dt="2020-06-21T01:21:57.488" v="505" actId="478"/>
          <ac:spMkLst>
            <pc:docMk/>
            <pc:sldMk cId="0" sldId="658"/>
            <ac:spMk id="45087" creationId="{00000000-0000-0000-0000-000000000000}"/>
          </ac:spMkLst>
        </pc:spChg>
        <pc:spChg chg="del mod">
          <ac:chgData name="Cai Jun" userId="57e790d697ad4281" providerId="LiveId" clId="{5E960BB9-360A-4DDE-A23D-35B02FEDBFF6}" dt="2020-06-21T01:21:57.488" v="505" actId="478"/>
          <ac:spMkLst>
            <pc:docMk/>
            <pc:sldMk cId="0" sldId="658"/>
            <ac:spMk id="45088" creationId="{00000000-0000-0000-0000-000000000000}"/>
          </ac:spMkLst>
        </pc:spChg>
        <pc:spChg chg="mod">
          <ac:chgData name="Cai Jun" userId="57e790d697ad4281" providerId="LiveId" clId="{5E960BB9-360A-4DDE-A23D-35B02FEDBFF6}" dt="2020-06-21T07:46:07.069" v="7257" actId="20577"/>
          <ac:spMkLst>
            <pc:docMk/>
            <pc:sldMk cId="0" sldId="658"/>
            <ac:spMk id="183304" creationId="{00000000-0000-0000-0000-000000000000}"/>
          </ac:spMkLst>
        </pc:spChg>
        <pc:spChg chg="del mod">
          <ac:chgData name="Cai Jun" userId="57e790d697ad4281" providerId="LiveId" clId="{5E960BB9-360A-4DDE-A23D-35B02FEDBFF6}" dt="2020-06-21T01:29:41.105" v="755" actId="478"/>
          <ac:spMkLst>
            <pc:docMk/>
            <pc:sldMk cId="0" sldId="658"/>
            <ac:spMk id="183312" creationId="{00000000-0000-0000-0000-000000000000}"/>
          </ac:spMkLst>
        </pc:spChg>
        <pc:spChg chg="del mod">
          <ac:chgData name="Cai Jun" userId="57e790d697ad4281" providerId="LiveId" clId="{5E960BB9-360A-4DDE-A23D-35B02FEDBFF6}" dt="2020-06-21T01:30:11.855" v="762" actId="478"/>
          <ac:spMkLst>
            <pc:docMk/>
            <pc:sldMk cId="0" sldId="658"/>
            <ac:spMk id="183320" creationId="{00000000-0000-0000-0000-000000000000}"/>
          </ac:spMkLst>
        </pc:spChg>
        <pc:spChg chg="del mod">
          <ac:chgData name="Cai Jun" userId="57e790d697ad4281" providerId="LiveId" clId="{5E960BB9-360A-4DDE-A23D-35B02FEDBFF6}" dt="2020-06-21T07:17:52.784" v="7012" actId="478"/>
          <ac:spMkLst>
            <pc:docMk/>
            <pc:sldMk cId="0" sldId="658"/>
            <ac:spMk id="183327" creationId="{00000000-0000-0000-0000-000000000000}"/>
          </ac:spMkLst>
        </pc:spChg>
        <pc:spChg chg="del mod">
          <ac:chgData name="Cai Jun" userId="57e790d697ad4281" providerId="LiveId" clId="{5E960BB9-360A-4DDE-A23D-35B02FEDBFF6}" dt="2020-06-21T01:25:50.655" v="689" actId="478"/>
          <ac:spMkLst>
            <pc:docMk/>
            <pc:sldMk cId="0" sldId="658"/>
            <ac:spMk id="183331" creationId="{00000000-0000-0000-0000-000000000000}"/>
          </ac:spMkLst>
        </pc:spChg>
        <pc:grpChg chg="del mod">
          <ac:chgData name="Cai Jun" userId="57e790d697ad4281" providerId="LiveId" clId="{5E960BB9-360A-4DDE-A23D-35B02FEDBFF6}" dt="2020-06-21T01:30:11.855" v="762" actId="478"/>
          <ac:grpSpMkLst>
            <pc:docMk/>
            <pc:sldMk cId="0" sldId="658"/>
            <ac:grpSpMk id="45059" creationId="{00000000-0000-0000-0000-000000000000}"/>
          </ac:grpSpMkLst>
        </pc:grpChg>
        <pc:grpChg chg="add del mod">
          <ac:chgData name="Cai Jun" userId="57e790d697ad4281" providerId="LiveId" clId="{5E960BB9-360A-4DDE-A23D-35B02FEDBFF6}" dt="2020-06-21T07:31:50.158" v="7165" actId="14100"/>
          <ac:grpSpMkLst>
            <pc:docMk/>
            <pc:sldMk cId="0" sldId="658"/>
            <ac:grpSpMk id="45065" creationId="{00000000-0000-0000-0000-000000000000}"/>
          </ac:grpSpMkLst>
        </pc:grpChg>
        <pc:grpChg chg="del mod">
          <ac:chgData name="Cai Jun" userId="57e790d697ad4281" providerId="LiveId" clId="{5E960BB9-360A-4DDE-A23D-35B02FEDBFF6}" dt="2020-06-21T01:21:57.488" v="505" actId="478"/>
          <ac:grpSpMkLst>
            <pc:docMk/>
            <pc:sldMk cId="0" sldId="658"/>
            <ac:grpSpMk id="45066" creationId="{00000000-0000-0000-0000-000000000000}"/>
          </ac:grpSpMkLst>
        </pc:grpChg>
        <pc:grpChg chg="del mod">
          <ac:chgData name="Cai Jun" userId="57e790d697ad4281" providerId="LiveId" clId="{5E960BB9-360A-4DDE-A23D-35B02FEDBFF6}" dt="2020-06-21T01:21:57.488" v="505" actId="478"/>
          <ac:grpSpMkLst>
            <pc:docMk/>
            <pc:sldMk cId="0" sldId="658"/>
            <ac:grpSpMk id="45067" creationId="{00000000-0000-0000-0000-000000000000}"/>
          </ac:grpSpMkLst>
        </pc:grpChg>
        <pc:graphicFrameChg chg="del mod">
          <ac:chgData name="Cai Jun" userId="57e790d697ad4281" providerId="LiveId" clId="{5E960BB9-360A-4DDE-A23D-35B02FEDBFF6}" dt="2020-06-21T23:41:29.556" v="15356" actId="478"/>
          <ac:graphicFrameMkLst>
            <pc:docMk/>
            <pc:sldMk cId="0" sldId="658"/>
            <ac:graphicFrameMk id="45061" creationId="{00000000-0000-0000-0000-000000000000}"/>
          </ac:graphicFrameMkLst>
        </pc:graphicFrameChg>
        <pc:graphicFrameChg chg="mod">
          <ac:chgData name="Cai Jun" userId="57e790d697ad4281" providerId="LiveId" clId="{5E960BB9-360A-4DDE-A23D-35B02FEDBFF6}" dt="2020-06-21T23:41:22.574" v="15355"/>
          <ac:graphicFrameMkLst>
            <pc:docMk/>
            <pc:sldMk cId="0" sldId="658"/>
            <ac:graphicFrameMk id="45062"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69"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70"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71"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72"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76"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77"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78"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79" creationId="{00000000-0000-0000-0000-000000000000}"/>
          </ac:graphicFrameMkLst>
        </pc:graphicFrameChg>
        <pc:graphicFrameChg chg="mod">
          <ac:chgData name="Cai Jun" userId="57e790d697ad4281" providerId="LiveId" clId="{5E960BB9-360A-4DDE-A23D-35B02FEDBFF6}" dt="2020-06-21T07:52:39.168" v="7323" actId="1036"/>
          <ac:graphicFrameMkLst>
            <pc:docMk/>
            <pc:sldMk cId="0" sldId="658"/>
            <ac:graphicFrameMk id="45083"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84"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85" creationId="{00000000-0000-0000-0000-000000000000}"/>
          </ac:graphicFrameMkLst>
        </pc:graphicFrameChg>
        <pc:graphicFrameChg chg="del mod">
          <ac:chgData name="Cai Jun" userId="57e790d697ad4281" providerId="LiveId" clId="{5E960BB9-360A-4DDE-A23D-35B02FEDBFF6}" dt="2020-06-21T01:21:57.488" v="505" actId="478"/>
          <ac:graphicFrameMkLst>
            <pc:docMk/>
            <pc:sldMk cId="0" sldId="658"/>
            <ac:graphicFrameMk id="45086" creationId="{00000000-0000-0000-0000-000000000000}"/>
          </ac:graphicFrameMkLst>
        </pc:graphicFrameChg>
      </pc:sldChg>
      <pc:sldChg chg="addSp delSp modSp mod ord">
        <pc:chgData name="Cai Jun" userId="57e790d697ad4281" providerId="LiveId" clId="{5E960BB9-360A-4DDE-A23D-35B02FEDBFF6}" dt="2020-06-22T07:35:58.823" v="16974" actId="14100"/>
        <pc:sldMkLst>
          <pc:docMk/>
          <pc:sldMk cId="0" sldId="659"/>
        </pc:sldMkLst>
        <pc:spChg chg="add del mod">
          <ac:chgData name="Cai Jun" userId="57e790d697ad4281" providerId="LiveId" clId="{5E960BB9-360A-4DDE-A23D-35B02FEDBFF6}" dt="2020-06-21T23:35:04.306" v="15238" actId="478"/>
          <ac:spMkLst>
            <pc:docMk/>
            <pc:sldMk cId="0" sldId="659"/>
            <ac:spMk id="9" creationId="{7B91058B-23E7-4351-AE03-4F7DF43D0147}"/>
          </ac:spMkLst>
        </pc:spChg>
        <pc:spChg chg="add mod">
          <ac:chgData name="Cai Jun" userId="57e790d697ad4281" providerId="LiveId" clId="{5E960BB9-360A-4DDE-A23D-35B02FEDBFF6}" dt="2020-06-22T01:33:17.127" v="16855" actId="20577"/>
          <ac:spMkLst>
            <pc:docMk/>
            <pc:sldMk cId="0" sldId="659"/>
            <ac:spMk id="10" creationId="{793E8818-6509-4AF4-A000-1353C2AC8408}"/>
          </ac:spMkLst>
        </pc:spChg>
        <pc:spChg chg="del">
          <ac:chgData name="Cai Jun" userId="57e790d697ad4281" providerId="LiveId" clId="{5E960BB9-360A-4DDE-A23D-35B02FEDBFF6}" dt="2020-06-21T07:35:14.745" v="7193" actId="478"/>
          <ac:spMkLst>
            <pc:docMk/>
            <pc:sldMk cId="0" sldId="659"/>
            <ac:spMk id="46084" creationId="{00000000-0000-0000-0000-000000000000}"/>
          </ac:spMkLst>
        </pc:spChg>
        <pc:spChg chg="mod">
          <ac:chgData name="Cai Jun" userId="57e790d697ad4281" providerId="LiveId" clId="{5E960BB9-360A-4DDE-A23D-35B02FEDBFF6}" dt="2020-06-21T09:45:27.136" v="10143" actId="6549"/>
          <ac:spMkLst>
            <pc:docMk/>
            <pc:sldMk cId="0" sldId="659"/>
            <ac:spMk id="46086" creationId="{00000000-0000-0000-0000-000000000000}"/>
          </ac:spMkLst>
        </pc:spChg>
        <pc:spChg chg="mod">
          <ac:chgData name="Cai Jun" userId="57e790d697ad4281" providerId="LiveId" clId="{5E960BB9-360A-4DDE-A23D-35B02FEDBFF6}" dt="2020-06-22T07:35:58.823" v="16974" actId="14100"/>
          <ac:spMkLst>
            <pc:docMk/>
            <pc:sldMk cId="0" sldId="659"/>
            <ac:spMk id="194566" creationId="{00000000-0000-0000-0000-000000000000}"/>
          </ac:spMkLst>
        </pc:spChg>
        <pc:spChg chg="mod">
          <ac:chgData name="Cai Jun" userId="57e790d697ad4281" providerId="LiveId" clId="{5E960BB9-360A-4DDE-A23D-35B02FEDBFF6}" dt="2020-06-21T09:31:37.525" v="9836" actId="20577"/>
          <ac:spMkLst>
            <pc:docMk/>
            <pc:sldMk cId="0" sldId="659"/>
            <ac:spMk id="194567" creationId="{00000000-0000-0000-0000-000000000000}"/>
          </ac:spMkLst>
        </pc:spChg>
        <pc:spChg chg="mod">
          <ac:chgData name="Cai Jun" userId="57e790d697ad4281" providerId="LiveId" clId="{5E960BB9-360A-4DDE-A23D-35B02FEDBFF6}" dt="2020-06-22T07:35:53.734" v="16973" actId="14100"/>
          <ac:spMkLst>
            <pc:docMk/>
            <pc:sldMk cId="0" sldId="659"/>
            <ac:spMk id="194569" creationId="{00000000-0000-0000-0000-000000000000}"/>
          </ac:spMkLst>
        </pc:spChg>
        <pc:graphicFrameChg chg="add mod">
          <ac:chgData name="Cai Jun" userId="57e790d697ad4281" providerId="LiveId" clId="{5E960BB9-360A-4DDE-A23D-35B02FEDBFF6}" dt="2020-06-21T23:38:30.327" v="15338"/>
          <ac:graphicFrameMkLst>
            <pc:docMk/>
            <pc:sldMk cId="0" sldId="659"/>
            <ac:graphicFrameMk id="8" creationId="{BC92AFB8-5DD3-4727-A6ED-AADCF0F6186B}"/>
          </ac:graphicFrameMkLst>
        </pc:graphicFrameChg>
        <pc:graphicFrameChg chg="mod">
          <ac:chgData name="Cai Jun" userId="57e790d697ad4281" providerId="LiveId" clId="{5E960BB9-360A-4DDE-A23D-35B02FEDBFF6}" dt="2020-06-21T09:45:05.968" v="10130" actId="1076"/>
          <ac:graphicFrameMkLst>
            <pc:docMk/>
            <pc:sldMk cId="0" sldId="659"/>
            <ac:graphicFrameMk id="46087" creationId="{00000000-0000-0000-0000-000000000000}"/>
          </ac:graphicFrameMkLst>
        </pc:graphicFrameChg>
      </pc:sldChg>
      <pc:sldChg chg="modSp mod ord">
        <pc:chgData name="Cai Jun" userId="57e790d697ad4281" providerId="LiveId" clId="{5E960BB9-360A-4DDE-A23D-35B02FEDBFF6}" dt="2020-06-21T23:38:43.796" v="15340"/>
        <pc:sldMkLst>
          <pc:docMk/>
          <pc:sldMk cId="0" sldId="660"/>
        </pc:sldMkLst>
        <pc:spChg chg="mod">
          <ac:chgData name="Cai Jun" userId="57e790d697ad4281" providerId="LiveId" clId="{5E960BB9-360A-4DDE-A23D-35B02FEDBFF6}" dt="2020-06-21T08:07:13.907" v="7558" actId="20577"/>
          <ac:spMkLst>
            <pc:docMk/>
            <pc:sldMk cId="0" sldId="660"/>
            <ac:spMk id="47108" creationId="{00000000-0000-0000-0000-000000000000}"/>
          </ac:spMkLst>
        </pc:spChg>
        <pc:spChg chg="mod">
          <ac:chgData name="Cai Jun" userId="57e790d697ad4281" providerId="LiveId" clId="{5E960BB9-360A-4DDE-A23D-35B02FEDBFF6}" dt="2020-06-21T08:04:49.096" v="7506" actId="14100"/>
          <ac:spMkLst>
            <pc:docMk/>
            <pc:sldMk cId="0" sldId="660"/>
            <ac:spMk id="47110" creationId="{00000000-0000-0000-0000-000000000000}"/>
          </ac:spMkLst>
        </pc:spChg>
      </pc:sldChg>
      <pc:sldChg chg="addSp delSp modSp mod">
        <pc:chgData name="Cai Jun" userId="57e790d697ad4281" providerId="LiveId" clId="{5E960BB9-360A-4DDE-A23D-35B02FEDBFF6}" dt="2020-06-22T07:40:15.884" v="16993" actId="20577"/>
        <pc:sldMkLst>
          <pc:docMk/>
          <pc:sldMk cId="0" sldId="661"/>
        </pc:sldMkLst>
        <pc:spChg chg="add mod">
          <ac:chgData name="Cai Jun" userId="57e790d697ad4281" providerId="LiveId" clId="{5E960BB9-360A-4DDE-A23D-35B02FEDBFF6}" dt="2020-06-21T08:08:38.553" v="7579" actId="1076"/>
          <ac:spMkLst>
            <pc:docMk/>
            <pc:sldMk cId="0" sldId="661"/>
            <ac:spMk id="14" creationId="{B8E47C60-EF9D-49B6-BC44-77455A18880C}"/>
          </ac:spMkLst>
        </pc:spChg>
        <pc:spChg chg="add del mod">
          <ac:chgData name="Cai Jun" userId="57e790d697ad4281" providerId="LiveId" clId="{5E960BB9-360A-4DDE-A23D-35B02FEDBFF6}" dt="2020-06-21T08:33:55.456" v="8185" actId="478"/>
          <ac:spMkLst>
            <pc:docMk/>
            <pc:sldMk cId="0" sldId="661"/>
            <ac:spMk id="15" creationId="{C183C61D-6053-41AF-8702-BF5A6BE615B0}"/>
          </ac:spMkLst>
        </pc:spChg>
        <pc:spChg chg="add mod">
          <ac:chgData name="Cai Jun" userId="57e790d697ad4281" providerId="LiveId" clId="{5E960BB9-360A-4DDE-A23D-35B02FEDBFF6}" dt="2020-06-21T09:41:40.141" v="10110" actId="14100"/>
          <ac:spMkLst>
            <pc:docMk/>
            <pc:sldMk cId="0" sldId="661"/>
            <ac:spMk id="16" creationId="{610F8E8E-8E7D-47CB-9D86-B5EEEEE0F2EE}"/>
          </ac:spMkLst>
        </pc:spChg>
        <pc:spChg chg="add mod">
          <ac:chgData name="Cai Jun" userId="57e790d697ad4281" providerId="LiveId" clId="{5E960BB9-360A-4DDE-A23D-35B02FEDBFF6}" dt="2020-06-22T07:40:15.884" v="16993" actId="20577"/>
          <ac:spMkLst>
            <pc:docMk/>
            <pc:sldMk cId="0" sldId="661"/>
            <ac:spMk id="19" creationId="{D576BDF6-811B-469C-BF89-5BC7CDBBCDD8}"/>
          </ac:spMkLst>
        </pc:spChg>
        <pc:spChg chg="del mod">
          <ac:chgData name="Cai Jun" userId="57e790d697ad4281" providerId="LiveId" clId="{5E960BB9-360A-4DDE-A23D-35B02FEDBFF6}" dt="2020-06-21T08:08:35.543" v="7577" actId="478"/>
          <ac:spMkLst>
            <pc:docMk/>
            <pc:sldMk cId="0" sldId="661"/>
            <ac:spMk id="48140" creationId="{00000000-0000-0000-0000-000000000000}"/>
          </ac:spMkLst>
        </pc:spChg>
        <pc:spChg chg="mod">
          <ac:chgData name="Cai Jun" userId="57e790d697ad4281" providerId="LiveId" clId="{5E960BB9-360A-4DDE-A23D-35B02FEDBFF6}" dt="2020-06-21T09:00:26.864" v="9244" actId="2711"/>
          <ac:spMkLst>
            <pc:docMk/>
            <pc:sldMk cId="0" sldId="661"/>
            <ac:spMk id="183333" creationId="{00000000-0000-0000-0000-000000000000}"/>
          </ac:spMkLst>
        </pc:spChg>
        <pc:spChg chg="del mod">
          <ac:chgData name="Cai Jun" userId="57e790d697ad4281" providerId="LiveId" clId="{5E960BB9-360A-4DDE-A23D-35B02FEDBFF6}" dt="2020-06-21T08:08:34.031" v="7576" actId="21"/>
          <ac:spMkLst>
            <pc:docMk/>
            <pc:sldMk cId="0" sldId="661"/>
            <ac:spMk id="183338" creationId="{00000000-0000-0000-0000-000000000000}"/>
          </ac:spMkLst>
        </pc:spChg>
        <pc:grpChg chg="del mod">
          <ac:chgData name="Cai Jun" userId="57e790d697ad4281" providerId="LiveId" clId="{5E960BB9-360A-4DDE-A23D-35B02FEDBFF6}" dt="2020-06-21T08:08:34.031" v="7576" actId="21"/>
          <ac:grpSpMkLst>
            <pc:docMk/>
            <pc:sldMk cId="0" sldId="661"/>
            <ac:grpSpMk id="48131" creationId="{00000000-0000-0000-0000-000000000000}"/>
          </ac:grpSpMkLst>
        </pc:grpChg>
        <pc:grpChg chg="del">
          <ac:chgData name="Cai Jun" userId="57e790d697ad4281" providerId="LiveId" clId="{5E960BB9-360A-4DDE-A23D-35B02FEDBFF6}" dt="2020-06-21T08:09:03.807" v="7612" actId="478"/>
          <ac:grpSpMkLst>
            <pc:docMk/>
            <pc:sldMk cId="0" sldId="661"/>
            <ac:grpSpMk id="48134" creationId="{00000000-0000-0000-0000-000000000000}"/>
          </ac:grpSpMkLst>
        </pc:grpChg>
        <pc:graphicFrameChg chg="add mod">
          <ac:chgData name="Cai Jun" userId="57e790d697ad4281" providerId="LiveId" clId="{5E960BB9-360A-4DDE-A23D-35B02FEDBFF6}" dt="2020-06-21T09:41:41.970" v="10111" actId="1076"/>
          <ac:graphicFrameMkLst>
            <pc:docMk/>
            <pc:sldMk cId="0" sldId="661"/>
            <ac:graphicFrameMk id="17" creationId="{9E8025E6-F193-4209-A276-57570544FC9E}"/>
          </ac:graphicFrameMkLst>
        </pc:graphicFrameChg>
        <pc:graphicFrameChg chg="add mod">
          <ac:chgData name="Cai Jun" userId="57e790d697ad4281" providerId="LiveId" clId="{5E960BB9-360A-4DDE-A23D-35B02FEDBFF6}" dt="2020-06-21T09:41:43.026" v="10112" actId="1076"/>
          <ac:graphicFrameMkLst>
            <pc:docMk/>
            <pc:sldMk cId="0" sldId="661"/>
            <ac:graphicFrameMk id="18" creationId="{D5CCAF7D-31A6-4532-812B-715F1044FDF5}"/>
          </ac:graphicFrameMkLst>
        </pc:graphicFrameChg>
        <pc:graphicFrameChg chg="add del mod">
          <ac:chgData name="Cai Jun" userId="57e790d697ad4281" providerId="LiveId" clId="{5E960BB9-360A-4DDE-A23D-35B02FEDBFF6}" dt="2020-06-21T08:41:54.993" v="8472" actId="478"/>
          <ac:graphicFrameMkLst>
            <pc:docMk/>
            <pc:sldMk cId="0" sldId="661"/>
            <ac:graphicFrameMk id="20" creationId="{49CEDB78-A832-4B5F-8E29-7DB04BF54745}"/>
          </ac:graphicFrameMkLst>
        </pc:graphicFrameChg>
        <pc:graphicFrameChg chg="add del mod">
          <ac:chgData name="Cai Jun" userId="57e790d697ad4281" providerId="LiveId" clId="{5E960BB9-360A-4DDE-A23D-35B02FEDBFF6}" dt="2020-06-21T08:42:05.843" v="8476" actId="478"/>
          <ac:graphicFrameMkLst>
            <pc:docMk/>
            <pc:sldMk cId="0" sldId="661"/>
            <ac:graphicFrameMk id="21" creationId="{546B8878-5347-4881-BA3B-0AC677B5E150}"/>
          </ac:graphicFrameMkLst>
        </pc:graphicFrameChg>
        <pc:graphicFrameChg chg="add mod">
          <ac:chgData name="Cai Jun" userId="57e790d697ad4281" providerId="LiveId" clId="{5E960BB9-360A-4DDE-A23D-35B02FEDBFF6}" dt="2020-06-21T09:42:06.504" v="10113" actId="1076"/>
          <ac:graphicFrameMkLst>
            <pc:docMk/>
            <pc:sldMk cId="0" sldId="661"/>
            <ac:graphicFrameMk id="22" creationId="{D8AB1E16-C9BB-41C6-BC7E-8EEC131D6DBC}"/>
          </ac:graphicFrameMkLst>
        </pc:graphicFrameChg>
        <pc:graphicFrameChg chg="mod">
          <ac:chgData name="Cai Jun" userId="57e790d697ad4281" providerId="LiveId" clId="{5E960BB9-360A-4DDE-A23D-35B02FEDBFF6}" dt="2020-06-22T07:39:12.489" v="16988" actId="1037"/>
          <ac:graphicFrameMkLst>
            <pc:docMk/>
            <pc:sldMk cId="0" sldId="661"/>
            <ac:graphicFrameMk id="48132" creationId="{00000000-0000-0000-0000-000000000000}"/>
          </ac:graphicFrameMkLst>
        </pc:graphicFrameChg>
        <pc:graphicFrameChg chg="mod">
          <ac:chgData name="Cai Jun" userId="57e790d697ad4281" providerId="LiveId" clId="{5E960BB9-360A-4DDE-A23D-35B02FEDBFF6}" dt="2020-06-22T07:39:12.489" v="16988" actId="1037"/>
          <ac:graphicFrameMkLst>
            <pc:docMk/>
            <pc:sldMk cId="0" sldId="661"/>
            <ac:graphicFrameMk id="48133" creationId="{00000000-0000-0000-0000-000000000000}"/>
          </ac:graphicFrameMkLst>
        </pc:graphicFrameChg>
      </pc:sldChg>
      <pc:sldChg chg="delSp del mod">
        <pc:chgData name="Cai Jun" userId="57e790d697ad4281" providerId="LiveId" clId="{5E960BB9-360A-4DDE-A23D-35B02FEDBFF6}" dt="2020-06-21T08:33:58.325" v="8186" actId="47"/>
        <pc:sldMkLst>
          <pc:docMk/>
          <pc:sldMk cId="0" sldId="662"/>
        </pc:sldMkLst>
        <pc:spChg chg="del">
          <ac:chgData name="Cai Jun" userId="57e790d697ad4281" providerId="LiveId" clId="{5E960BB9-360A-4DDE-A23D-35B02FEDBFF6}" dt="2020-06-21T08:21:42.755" v="7977" actId="21"/>
          <ac:spMkLst>
            <pc:docMk/>
            <pc:sldMk cId="0" sldId="662"/>
            <ac:spMk id="49163" creationId="{00000000-0000-0000-0000-000000000000}"/>
          </ac:spMkLst>
        </pc:spChg>
        <pc:graphicFrameChg chg="del">
          <ac:chgData name="Cai Jun" userId="57e790d697ad4281" providerId="LiveId" clId="{5E960BB9-360A-4DDE-A23D-35B02FEDBFF6}" dt="2020-06-21T08:19:14.987" v="7960" actId="21"/>
          <ac:graphicFrameMkLst>
            <pc:docMk/>
            <pc:sldMk cId="0" sldId="662"/>
            <ac:graphicFrameMk id="49161" creationId="{00000000-0000-0000-0000-000000000000}"/>
          </ac:graphicFrameMkLst>
        </pc:graphicFrameChg>
        <pc:graphicFrameChg chg="del">
          <ac:chgData name="Cai Jun" userId="57e790d697ad4281" providerId="LiveId" clId="{5E960BB9-360A-4DDE-A23D-35B02FEDBFF6}" dt="2020-06-21T08:19:14.987" v="7960" actId="21"/>
          <ac:graphicFrameMkLst>
            <pc:docMk/>
            <pc:sldMk cId="0" sldId="662"/>
            <ac:graphicFrameMk id="49162" creationId="{00000000-0000-0000-0000-000000000000}"/>
          </ac:graphicFrameMkLst>
        </pc:graphicFrameChg>
      </pc:sldChg>
      <pc:sldChg chg="delSp modSp del mod">
        <pc:chgData name="Cai Jun" userId="57e790d697ad4281" providerId="LiveId" clId="{5E960BB9-360A-4DDE-A23D-35B02FEDBFF6}" dt="2020-06-21T08:40:34.562" v="8454" actId="47"/>
        <pc:sldMkLst>
          <pc:docMk/>
          <pc:sldMk cId="0" sldId="664"/>
        </pc:sldMkLst>
        <pc:spChg chg="del mod">
          <ac:chgData name="Cai Jun" userId="57e790d697ad4281" providerId="LiveId" clId="{5E960BB9-360A-4DDE-A23D-35B02FEDBFF6}" dt="2020-06-21T08:37:15.230" v="8364" actId="478"/>
          <ac:spMkLst>
            <pc:docMk/>
            <pc:sldMk cId="0" sldId="664"/>
            <ac:spMk id="51206" creationId="{00000000-0000-0000-0000-000000000000}"/>
          </ac:spMkLst>
        </pc:spChg>
        <pc:spChg chg="del mod">
          <ac:chgData name="Cai Jun" userId="57e790d697ad4281" providerId="LiveId" clId="{5E960BB9-360A-4DDE-A23D-35B02FEDBFF6}" dt="2020-06-21T08:37:36.545" v="8373" actId="21"/>
          <ac:spMkLst>
            <pc:docMk/>
            <pc:sldMk cId="0" sldId="664"/>
            <ac:spMk id="216066" creationId="{00000000-0000-0000-0000-000000000000}"/>
          </ac:spMkLst>
        </pc:spChg>
        <pc:graphicFrameChg chg="del mod">
          <ac:chgData name="Cai Jun" userId="57e790d697ad4281" providerId="LiveId" clId="{5E960BB9-360A-4DDE-A23D-35B02FEDBFF6}" dt="2020-06-21T08:37:36.545" v="8373" actId="21"/>
          <ac:graphicFrameMkLst>
            <pc:docMk/>
            <pc:sldMk cId="0" sldId="664"/>
            <ac:graphicFrameMk id="51203" creationId="{00000000-0000-0000-0000-000000000000}"/>
          </ac:graphicFrameMkLst>
        </pc:graphicFrameChg>
        <pc:graphicFrameChg chg="del mod">
          <ac:chgData name="Cai Jun" userId="57e790d697ad4281" providerId="LiveId" clId="{5E960BB9-360A-4DDE-A23D-35B02FEDBFF6}" dt="2020-06-21T08:37:31.881" v="8372" actId="478"/>
          <ac:graphicFrameMkLst>
            <pc:docMk/>
            <pc:sldMk cId="0" sldId="664"/>
            <ac:graphicFrameMk id="51204" creationId="{00000000-0000-0000-0000-000000000000}"/>
          </ac:graphicFrameMkLst>
        </pc:graphicFrameChg>
      </pc:sldChg>
      <pc:sldChg chg="delSp modSp del mod">
        <pc:chgData name="Cai Jun" userId="57e790d697ad4281" providerId="LiveId" clId="{5E960BB9-360A-4DDE-A23D-35B02FEDBFF6}" dt="2020-06-21T08:42:15.200" v="8478" actId="47"/>
        <pc:sldMkLst>
          <pc:docMk/>
          <pc:sldMk cId="0" sldId="665"/>
        </pc:sldMkLst>
        <pc:spChg chg="del">
          <ac:chgData name="Cai Jun" userId="57e790d697ad4281" providerId="LiveId" clId="{5E960BB9-360A-4DDE-A23D-35B02FEDBFF6}" dt="2020-06-21T08:40:49.212" v="8455" actId="21"/>
          <ac:spMkLst>
            <pc:docMk/>
            <pc:sldMk cId="0" sldId="665"/>
            <ac:spMk id="203782" creationId="{00000000-0000-0000-0000-000000000000}"/>
          </ac:spMkLst>
        </pc:spChg>
        <pc:graphicFrameChg chg="del mod">
          <ac:chgData name="Cai Jun" userId="57e790d697ad4281" providerId="LiveId" clId="{5E960BB9-360A-4DDE-A23D-35B02FEDBFF6}" dt="2020-06-21T08:41:28.117" v="8463" actId="21"/>
          <ac:graphicFrameMkLst>
            <pc:docMk/>
            <pc:sldMk cId="0" sldId="665"/>
            <ac:graphicFrameMk id="52227" creationId="{00000000-0000-0000-0000-000000000000}"/>
          </ac:graphicFrameMkLst>
        </pc:graphicFrameChg>
        <pc:graphicFrameChg chg="del mod">
          <ac:chgData name="Cai Jun" userId="57e790d697ad4281" providerId="LiveId" clId="{5E960BB9-360A-4DDE-A23D-35B02FEDBFF6}" dt="2020-06-21T08:41:28.117" v="8463" actId="21"/>
          <ac:graphicFrameMkLst>
            <pc:docMk/>
            <pc:sldMk cId="0" sldId="665"/>
            <ac:graphicFrameMk id="52228" creationId="{00000000-0000-0000-0000-000000000000}"/>
          </ac:graphicFrameMkLst>
        </pc:graphicFrameChg>
        <pc:graphicFrameChg chg="del mod">
          <ac:chgData name="Cai Jun" userId="57e790d697ad4281" providerId="LiveId" clId="{5E960BB9-360A-4DDE-A23D-35B02FEDBFF6}" dt="2020-06-21T08:41:28.117" v="8463" actId="21"/>
          <ac:graphicFrameMkLst>
            <pc:docMk/>
            <pc:sldMk cId="0" sldId="665"/>
            <ac:graphicFrameMk id="52229" creationId="{00000000-0000-0000-0000-000000000000}"/>
          </ac:graphicFrameMkLst>
        </pc:graphicFrameChg>
      </pc:sldChg>
      <pc:sldChg chg="delSp modSp mod">
        <pc:chgData name="Cai Jun" userId="57e790d697ad4281" providerId="LiveId" clId="{5E960BB9-360A-4DDE-A23D-35B02FEDBFF6}" dt="2020-06-22T07:41:07.834" v="17006" actId="1035"/>
        <pc:sldMkLst>
          <pc:docMk/>
          <pc:sldMk cId="0" sldId="666"/>
        </pc:sldMkLst>
        <pc:spChg chg="mod">
          <ac:chgData name="Cai Jun" userId="57e790d697ad4281" providerId="LiveId" clId="{5E960BB9-360A-4DDE-A23D-35B02FEDBFF6}" dt="2020-06-22T07:40:31.267" v="16996" actId="14100"/>
          <ac:spMkLst>
            <pc:docMk/>
            <pc:sldMk cId="0" sldId="666"/>
            <ac:spMk id="18" creationId="{00000000-0000-0000-0000-000000000000}"/>
          </ac:spMkLst>
        </pc:spChg>
        <pc:spChg chg="mod">
          <ac:chgData name="Cai Jun" userId="57e790d697ad4281" providerId="LiveId" clId="{5E960BB9-360A-4DDE-A23D-35B02FEDBFF6}" dt="2020-06-22T07:41:07.834" v="17006" actId="1035"/>
          <ac:spMkLst>
            <pc:docMk/>
            <pc:sldMk cId="0" sldId="666"/>
            <ac:spMk id="25" creationId="{00000000-0000-0000-0000-000000000000}"/>
          </ac:spMkLst>
        </pc:spChg>
        <pc:spChg chg="mod">
          <ac:chgData name="Cai Jun" userId="57e790d697ad4281" providerId="LiveId" clId="{5E960BB9-360A-4DDE-A23D-35B02FEDBFF6}" dt="2020-06-22T07:41:07.834" v="17006" actId="1035"/>
          <ac:spMkLst>
            <pc:docMk/>
            <pc:sldMk cId="0" sldId="666"/>
            <ac:spMk id="27" creationId="{00000000-0000-0000-0000-000000000000}"/>
          </ac:spMkLst>
        </pc:spChg>
        <pc:spChg chg="mod">
          <ac:chgData name="Cai Jun" userId="57e790d697ad4281" providerId="LiveId" clId="{5E960BB9-360A-4DDE-A23D-35B02FEDBFF6}" dt="2020-06-21T08:43:37.485" v="8524" actId="1076"/>
          <ac:spMkLst>
            <pc:docMk/>
            <pc:sldMk cId="0" sldId="666"/>
            <ac:spMk id="53251" creationId="{00000000-0000-0000-0000-000000000000}"/>
          </ac:spMkLst>
        </pc:spChg>
        <pc:spChg chg="mod">
          <ac:chgData name="Cai Jun" userId="57e790d697ad4281" providerId="LiveId" clId="{5E960BB9-360A-4DDE-A23D-35B02FEDBFF6}" dt="2020-06-22T07:40:49.986" v="16999" actId="14100"/>
          <ac:spMkLst>
            <pc:docMk/>
            <pc:sldMk cId="0" sldId="666"/>
            <ac:spMk id="53252" creationId="{00000000-0000-0000-0000-000000000000}"/>
          </ac:spMkLst>
        </pc:spChg>
        <pc:spChg chg="del">
          <ac:chgData name="Cai Jun" userId="57e790d697ad4281" providerId="LiveId" clId="{5E960BB9-360A-4DDE-A23D-35B02FEDBFF6}" dt="2020-06-21T08:43:19.068" v="8496" actId="478"/>
          <ac:spMkLst>
            <pc:docMk/>
            <pc:sldMk cId="0" sldId="666"/>
            <ac:spMk id="53256" creationId="{00000000-0000-0000-0000-000000000000}"/>
          </ac:spMkLst>
        </pc:spChg>
        <pc:spChg chg="mod">
          <ac:chgData name="Cai Jun" userId="57e790d697ad4281" providerId="LiveId" clId="{5E960BB9-360A-4DDE-A23D-35B02FEDBFF6}" dt="2020-06-21T08:43:16.916" v="8495" actId="1076"/>
          <ac:spMkLst>
            <pc:docMk/>
            <pc:sldMk cId="0" sldId="666"/>
            <ac:spMk id="53259" creationId="{00000000-0000-0000-0000-000000000000}"/>
          </ac:spMkLst>
        </pc:spChg>
        <pc:spChg chg="mod">
          <ac:chgData name="Cai Jun" userId="57e790d697ad4281" providerId="LiveId" clId="{5E960BB9-360A-4DDE-A23D-35B02FEDBFF6}" dt="2020-06-22T07:40:23.955" v="16994" actId="14100"/>
          <ac:spMkLst>
            <pc:docMk/>
            <pc:sldMk cId="0" sldId="666"/>
            <ac:spMk id="184414" creationId="{00000000-0000-0000-0000-000000000000}"/>
          </ac:spMkLst>
        </pc:spChg>
        <pc:graphicFrameChg chg="mod">
          <ac:chgData name="Cai Jun" userId="57e790d697ad4281" providerId="LiveId" clId="{5E960BB9-360A-4DDE-A23D-35B02FEDBFF6}" dt="2020-06-21T08:43:34.192" v="8523" actId="1036"/>
          <ac:graphicFrameMkLst>
            <pc:docMk/>
            <pc:sldMk cId="0" sldId="666"/>
            <ac:graphicFrameMk id="53253" creationId="{00000000-0000-0000-0000-000000000000}"/>
          </ac:graphicFrameMkLst>
        </pc:graphicFrameChg>
        <pc:graphicFrameChg chg="mod">
          <ac:chgData name="Cai Jun" userId="57e790d697ad4281" providerId="LiveId" clId="{5E960BB9-360A-4DDE-A23D-35B02FEDBFF6}" dt="2020-06-22T07:40:46.879" v="16998" actId="1076"/>
          <ac:graphicFrameMkLst>
            <pc:docMk/>
            <pc:sldMk cId="0" sldId="666"/>
            <ac:graphicFrameMk id="53254" creationId="{00000000-0000-0000-0000-000000000000}"/>
          </ac:graphicFrameMkLst>
        </pc:graphicFrameChg>
        <pc:graphicFrameChg chg="mod">
          <ac:chgData name="Cai Jun" userId="57e790d697ad4281" providerId="LiveId" clId="{5E960BB9-360A-4DDE-A23D-35B02FEDBFF6}" dt="2020-06-21T03:57:51.379" v="4478"/>
          <ac:graphicFrameMkLst>
            <pc:docMk/>
            <pc:sldMk cId="0" sldId="666"/>
            <ac:graphicFrameMk id="53258" creationId="{00000000-0000-0000-0000-000000000000}"/>
          </ac:graphicFrameMkLst>
        </pc:graphicFrameChg>
        <pc:graphicFrameChg chg="mod">
          <ac:chgData name="Cai Jun" userId="57e790d697ad4281" providerId="LiveId" clId="{5E960BB9-360A-4DDE-A23D-35B02FEDBFF6}" dt="2020-06-21T03:57:51.394" v="4479"/>
          <ac:graphicFrameMkLst>
            <pc:docMk/>
            <pc:sldMk cId="0" sldId="666"/>
            <ac:graphicFrameMk id="53260" creationId="{00000000-0000-0000-0000-000000000000}"/>
          </ac:graphicFrameMkLst>
        </pc:graphicFrameChg>
        <pc:graphicFrameChg chg="mod">
          <ac:chgData name="Cai Jun" userId="57e790d697ad4281" providerId="LiveId" clId="{5E960BB9-360A-4DDE-A23D-35B02FEDBFF6}" dt="2020-06-21T03:57:55.900" v="4481"/>
          <ac:graphicFrameMkLst>
            <pc:docMk/>
            <pc:sldMk cId="0" sldId="666"/>
            <ac:graphicFrameMk id="53261" creationId="{00000000-0000-0000-0000-000000000000}"/>
          </ac:graphicFrameMkLst>
        </pc:graphicFrameChg>
        <pc:graphicFrameChg chg="mod">
          <ac:chgData name="Cai Jun" userId="57e790d697ad4281" providerId="LiveId" clId="{5E960BB9-360A-4DDE-A23D-35B02FEDBFF6}" dt="2020-06-22T07:41:07.834" v="17006" actId="1035"/>
          <ac:graphicFrameMkLst>
            <pc:docMk/>
            <pc:sldMk cId="0" sldId="666"/>
            <ac:graphicFrameMk id="53263" creationId="{00000000-0000-0000-0000-000000000000}"/>
          </ac:graphicFrameMkLst>
        </pc:graphicFrameChg>
      </pc:sldChg>
      <pc:sldChg chg="modSp mod">
        <pc:chgData name="Cai Jun" userId="57e790d697ad4281" providerId="LiveId" clId="{5E960BB9-360A-4DDE-A23D-35B02FEDBFF6}" dt="2020-06-21T09:42:50.779" v="10114" actId="20577"/>
        <pc:sldMkLst>
          <pc:docMk/>
          <pc:sldMk cId="0" sldId="668"/>
        </pc:sldMkLst>
        <pc:spChg chg="mod">
          <ac:chgData name="Cai Jun" userId="57e790d697ad4281" providerId="LiveId" clId="{5E960BB9-360A-4DDE-A23D-35B02FEDBFF6}" dt="2020-06-21T09:42:50.779" v="10114" actId="20577"/>
          <ac:spMkLst>
            <pc:docMk/>
            <pc:sldMk cId="0" sldId="668"/>
            <ac:spMk id="8" creationId="{959B8875-2E26-4B09-8ACF-633A5B59E1D7}"/>
          </ac:spMkLst>
        </pc:spChg>
      </pc:sldChg>
      <pc:sldChg chg="addSp modSp mod">
        <pc:chgData name="Cai Jun" userId="57e790d697ad4281" providerId="LiveId" clId="{5E960BB9-360A-4DDE-A23D-35B02FEDBFF6}" dt="2020-06-21T08:56:43.604" v="9031" actId="1037"/>
        <pc:sldMkLst>
          <pc:docMk/>
          <pc:sldMk cId="0" sldId="669"/>
        </pc:sldMkLst>
        <pc:spChg chg="mod">
          <ac:chgData name="Cai Jun" userId="57e790d697ad4281" providerId="LiveId" clId="{5E960BB9-360A-4DDE-A23D-35B02FEDBFF6}" dt="2020-06-21T08:55:26.707" v="8955" actId="1076"/>
          <ac:spMkLst>
            <pc:docMk/>
            <pc:sldMk cId="0" sldId="669"/>
            <ac:spMk id="7" creationId="{00000000-0000-0000-0000-000000000000}"/>
          </ac:spMkLst>
        </pc:spChg>
        <pc:spChg chg="mod">
          <ac:chgData name="Cai Jun" userId="57e790d697ad4281" providerId="LiveId" clId="{5E960BB9-360A-4DDE-A23D-35B02FEDBFF6}" dt="2020-06-21T08:56:43.604" v="9031" actId="1037"/>
          <ac:spMkLst>
            <pc:docMk/>
            <pc:sldMk cId="0" sldId="669"/>
            <ac:spMk id="18" creationId="{47A5E05C-A755-4F8D-BDBD-67F638141C68}"/>
          </ac:spMkLst>
        </pc:spChg>
        <pc:grpChg chg="mod">
          <ac:chgData name="Cai Jun" userId="57e790d697ad4281" providerId="LiveId" clId="{5E960BB9-360A-4DDE-A23D-35B02FEDBFF6}" dt="2020-06-21T08:55:26.707" v="8955" actId="1076"/>
          <ac:grpSpMkLst>
            <pc:docMk/>
            <pc:sldMk cId="0" sldId="669"/>
            <ac:grpSpMk id="5" creationId="{00000000-0000-0000-0000-000000000000}"/>
          </ac:grpSpMkLst>
        </pc:grpChg>
        <pc:grpChg chg="add mod">
          <ac:chgData name="Cai Jun" userId="57e790d697ad4281" providerId="LiveId" clId="{5E960BB9-360A-4DDE-A23D-35B02FEDBFF6}" dt="2020-06-21T08:56:43.604" v="9031" actId="1037"/>
          <ac:grpSpMkLst>
            <pc:docMk/>
            <pc:sldMk cId="0" sldId="669"/>
            <ac:grpSpMk id="16" creationId="{ECF9F693-5621-43A5-9A5B-1372A8DE6298}"/>
          </ac:grpSpMkLst>
        </pc:grpChg>
        <pc:graphicFrameChg chg="mod">
          <ac:chgData name="Cai Jun" userId="57e790d697ad4281" providerId="LiveId" clId="{5E960BB9-360A-4DDE-A23D-35B02FEDBFF6}" dt="2020-06-21T08:55:33.927" v="8972" actId="1036"/>
          <ac:graphicFrameMkLst>
            <pc:docMk/>
            <pc:sldMk cId="0" sldId="669"/>
            <ac:graphicFrameMk id="9" creationId="{00000000-0000-0000-0000-000000000000}"/>
          </ac:graphicFrameMkLst>
        </pc:graphicFrameChg>
        <pc:graphicFrameChg chg="mod">
          <ac:chgData name="Cai Jun" userId="57e790d697ad4281" providerId="LiveId" clId="{5E960BB9-360A-4DDE-A23D-35B02FEDBFF6}" dt="2020-06-21T08:55:33.927" v="8972" actId="1036"/>
          <ac:graphicFrameMkLst>
            <pc:docMk/>
            <pc:sldMk cId="0" sldId="669"/>
            <ac:graphicFrameMk id="10" creationId="{00000000-0000-0000-0000-000000000000}"/>
          </ac:graphicFrameMkLst>
        </pc:graphicFrameChg>
        <pc:graphicFrameChg chg="mod">
          <ac:chgData name="Cai Jun" userId="57e790d697ad4281" providerId="LiveId" clId="{5E960BB9-360A-4DDE-A23D-35B02FEDBFF6}" dt="2020-06-21T08:55:33.927" v="8972" actId="1036"/>
          <ac:graphicFrameMkLst>
            <pc:docMk/>
            <pc:sldMk cId="0" sldId="669"/>
            <ac:graphicFrameMk id="11" creationId="{00000000-0000-0000-0000-000000000000}"/>
          </ac:graphicFrameMkLst>
        </pc:graphicFrameChg>
        <pc:graphicFrameChg chg="mod">
          <ac:chgData name="Cai Jun" userId="57e790d697ad4281" providerId="LiveId" clId="{5E960BB9-360A-4DDE-A23D-35B02FEDBFF6}" dt="2020-06-21T08:55:33.927" v="8972" actId="1036"/>
          <ac:graphicFrameMkLst>
            <pc:docMk/>
            <pc:sldMk cId="0" sldId="669"/>
            <ac:graphicFrameMk id="12" creationId="{00000000-0000-0000-0000-000000000000}"/>
          </ac:graphicFrameMkLst>
        </pc:graphicFrameChg>
        <pc:graphicFrameChg chg="mod">
          <ac:chgData name="Cai Jun" userId="57e790d697ad4281" providerId="LiveId" clId="{5E960BB9-360A-4DDE-A23D-35B02FEDBFF6}" dt="2020-06-21T08:55:33.927" v="8972" actId="1036"/>
          <ac:graphicFrameMkLst>
            <pc:docMk/>
            <pc:sldMk cId="0" sldId="669"/>
            <ac:graphicFrameMk id="13" creationId="{00000000-0000-0000-0000-000000000000}"/>
          </ac:graphicFrameMkLst>
        </pc:graphicFrameChg>
        <pc:graphicFrameChg chg="mod">
          <ac:chgData name="Cai Jun" userId="57e790d697ad4281" providerId="LiveId" clId="{5E960BB9-360A-4DDE-A23D-35B02FEDBFF6}" dt="2020-06-21T08:55:33.927" v="8972" actId="1036"/>
          <ac:graphicFrameMkLst>
            <pc:docMk/>
            <pc:sldMk cId="0" sldId="669"/>
            <ac:graphicFrameMk id="14" creationId="{00000000-0000-0000-0000-000000000000}"/>
          </ac:graphicFrameMkLst>
        </pc:graphicFrameChg>
        <pc:graphicFrameChg chg="mod">
          <ac:chgData name="Cai Jun" userId="57e790d697ad4281" providerId="LiveId" clId="{5E960BB9-360A-4DDE-A23D-35B02FEDBFF6}" dt="2020-06-21T08:55:33.927" v="8972" actId="1036"/>
          <ac:graphicFrameMkLst>
            <pc:docMk/>
            <pc:sldMk cId="0" sldId="669"/>
            <ac:graphicFrameMk id="15" creationId="{00000000-0000-0000-0000-000000000000}"/>
          </ac:graphicFrameMkLst>
        </pc:graphicFrameChg>
        <pc:graphicFrameChg chg="mod">
          <ac:chgData name="Cai Jun" userId="57e790d697ad4281" providerId="LiveId" clId="{5E960BB9-360A-4DDE-A23D-35B02FEDBFF6}" dt="2020-06-21T08:56:43.604" v="9031" actId="1037"/>
          <ac:graphicFrameMkLst>
            <pc:docMk/>
            <pc:sldMk cId="0" sldId="669"/>
            <ac:graphicFrameMk id="17" creationId="{F1291904-93CE-43F4-9F9B-B1B5813038B9}"/>
          </ac:graphicFrameMkLst>
        </pc:graphicFrameChg>
        <pc:graphicFrameChg chg="mod">
          <ac:chgData name="Cai Jun" userId="57e790d697ad4281" providerId="LiveId" clId="{5E960BB9-360A-4DDE-A23D-35B02FEDBFF6}" dt="2020-06-21T08:55:26.707" v="8955" actId="1076"/>
          <ac:graphicFrameMkLst>
            <pc:docMk/>
            <pc:sldMk cId="0" sldId="669"/>
            <ac:graphicFrameMk id="56323" creationId="{00000000-0000-0000-0000-000000000000}"/>
          </ac:graphicFrameMkLst>
        </pc:graphicFrameChg>
      </pc:sldChg>
      <pc:sldChg chg="modSp del">
        <pc:chgData name="Cai Jun" userId="57e790d697ad4281" providerId="LiveId" clId="{5E960BB9-360A-4DDE-A23D-35B02FEDBFF6}" dt="2020-06-21T08:59:32.958" v="9243" actId="47"/>
        <pc:sldMkLst>
          <pc:docMk/>
          <pc:sldMk cId="0" sldId="670"/>
        </pc:sldMkLst>
        <pc:graphicFrameChg chg="mod">
          <ac:chgData name="Cai Jun" userId="57e790d697ad4281" providerId="LiveId" clId="{5E960BB9-360A-4DDE-A23D-35B02FEDBFF6}" dt="2020-06-21T03:58:29.707" v="4485"/>
          <ac:graphicFrameMkLst>
            <pc:docMk/>
            <pc:sldMk cId="0" sldId="670"/>
            <ac:graphicFrameMk id="57350" creationId="{00000000-0000-0000-0000-000000000000}"/>
          </ac:graphicFrameMkLst>
        </pc:graphicFrameChg>
        <pc:graphicFrameChg chg="mod">
          <ac:chgData name="Cai Jun" userId="57e790d697ad4281" providerId="LiveId" clId="{5E960BB9-360A-4DDE-A23D-35B02FEDBFF6}" dt="2020-06-21T03:58:37.110" v="4487"/>
          <ac:graphicFrameMkLst>
            <pc:docMk/>
            <pc:sldMk cId="0" sldId="670"/>
            <ac:graphicFrameMk id="57351" creationId="{00000000-0000-0000-0000-000000000000}"/>
          </ac:graphicFrameMkLst>
        </pc:graphicFrameChg>
        <pc:graphicFrameChg chg="mod">
          <ac:chgData name="Cai Jun" userId="57e790d697ad4281" providerId="LiveId" clId="{5E960BB9-360A-4DDE-A23D-35B02FEDBFF6}" dt="2020-06-21T03:58:45.079" v="4489"/>
          <ac:graphicFrameMkLst>
            <pc:docMk/>
            <pc:sldMk cId="0" sldId="670"/>
            <ac:graphicFrameMk id="57352" creationId="{00000000-0000-0000-0000-000000000000}"/>
          </ac:graphicFrameMkLst>
        </pc:graphicFrameChg>
      </pc:sldChg>
      <pc:sldChg chg="delSp modSp mod ord">
        <pc:chgData name="Cai Jun" userId="57e790d697ad4281" providerId="LiveId" clId="{5E960BB9-360A-4DDE-A23D-35B02FEDBFF6}" dt="2020-06-21T15:27:49.382" v="14799" actId="1037"/>
        <pc:sldMkLst>
          <pc:docMk/>
          <pc:sldMk cId="0" sldId="672"/>
        </pc:sldMkLst>
        <pc:spChg chg="del">
          <ac:chgData name="Cai Jun" userId="57e790d697ad4281" providerId="LiveId" clId="{5E960BB9-360A-4DDE-A23D-35B02FEDBFF6}" dt="2020-06-21T08:46:53.115" v="8620" actId="21"/>
          <ac:spMkLst>
            <pc:docMk/>
            <pc:sldMk cId="0" sldId="672"/>
            <ac:spMk id="2" creationId="{00000000-0000-0000-0000-000000000000}"/>
          </ac:spMkLst>
        </pc:spChg>
        <pc:spChg chg="mod">
          <ac:chgData name="Cai Jun" userId="57e790d697ad4281" providerId="LiveId" clId="{5E960BB9-360A-4DDE-A23D-35B02FEDBFF6}" dt="2020-06-21T08:52:12.004" v="8900" actId="20577"/>
          <ac:spMkLst>
            <pc:docMk/>
            <pc:sldMk cId="0" sldId="672"/>
            <ac:spMk id="31" creationId="{00000000-0000-0000-0000-000000000000}"/>
          </ac:spMkLst>
        </pc:spChg>
        <pc:spChg chg="mod">
          <ac:chgData name="Cai Jun" userId="57e790d697ad4281" providerId="LiveId" clId="{5E960BB9-360A-4DDE-A23D-35B02FEDBFF6}" dt="2020-06-21T08:52:02.383" v="8883" actId="1038"/>
          <ac:spMkLst>
            <pc:docMk/>
            <pc:sldMk cId="0" sldId="672"/>
            <ac:spMk id="59408" creationId="{00000000-0000-0000-0000-000000000000}"/>
          </ac:spMkLst>
        </pc:spChg>
        <pc:spChg chg="mod">
          <ac:chgData name="Cai Jun" userId="57e790d697ad4281" providerId="LiveId" clId="{5E960BB9-360A-4DDE-A23D-35B02FEDBFF6}" dt="2020-06-21T08:52:02.383" v="8883" actId="1038"/>
          <ac:spMkLst>
            <pc:docMk/>
            <pc:sldMk cId="0" sldId="672"/>
            <ac:spMk id="59410" creationId="{00000000-0000-0000-0000-000000000000}"/>
          </ac:spMkLst>
        </pc:spChg>
        <pc:spChg chg="mod">
          <ac:chgData name="Cai Jun" userId="57e790d697ad4281" providerId="LiveId" clId="{5E960BB9-360A-4DDE-A23D-35B02FEDBFF6}" dt="2020-06-21T08:52:02.383" v="8883" actId="1038"/>
          <ac:spMkLst>
            <pc:docMk/>
            <pc:sldMk cId="0" sldId="672"/>
            <ac:spMk id="59412" creationId="{00000000-0000-0000-0000-000000000000}"/>
          </ac:spMkLst>
        </pc:spChg>
        <pc:spChg chg="mod">
          <ac:chgData name="Cai Jun" userId="57e790d697ad4281" providerId="LiveId" clId="{5E960BB9-360A-4DDE-A23D-35B02FEDBFF6}" dt="2020-06-21T08:52:02.383" v="8883" actId="1038"/>
          <ac:spMkLst>
            <pc:docMk/>
            <pc:sldMk cId="0" sldId="672"/>
            <ac:spMk id="59413" creationId="{00000000-0000-0000-0000-000000000000}"/>
          </ac:spMkLst>
        </pc:spChg>
        <pc:spChg chg="mod">
          <ac:chgData name="Cai Jun" userId="57e790d697ad4281" providerId="LiveId" clId="{5E960BB9-360A-4DDE-A23D-35B02FEDBFF6}" dt="2020-06-21T08:52:02.383" v="8883" actId="1038"/>
          <ac:spMkLst>
            <pc:docMk/>
            <pc:sldMk cId="0" sldId="672"/>
            <ac:spMk id="59414" creationId="{00000000-0000-0000-0000-000000000000}"/>
          </ac:spMkLst>
        </pc:spChg>
        <pc:spChg chg="mod">
          <ac:chgData name="Cai Jun" userId="57e790d697ad4281" providerId="LiveId" clId="{5E960BB9-360A-4DDE-A23D-35B02FEDBFF6}" dt="2020-06-21T15:27:49.382" v="14799" actId="1037"/>
          <ac:spMkLst>
            <pc:docMk/>
            <pc:sldMk cId="0" sldId="672"/>
            <ac:spMk id="59417" creationId="{00000000-0000-0000-0000-000000000000}"/>
          </ac:spMkLst>
        </pc:spChg>
        <pc:spChg chg="mod">
          <ac:chgData name="Cai Jun" userId="57e790d697ad4281" providerId="LiveId" clId="{5E960BB9-360A-4DDE-A23D-35B02FEDBFF6}" dt="2020-06-21T15:27:49.382" v="14799" actId="1037"/>
          <ac:spMkLst>
            <pc:docMk/>
            <pc:sldMk cId="0" sldId="672"/>
            <ac:spMk id="59418" creationId="{00000000-0000-0000-0000-000000000000}"/>
          </ac:spMkLst>
        </pc:spChg>
        <pc:spChg chg="mod">
          <ac:chgData name="Cai Jun" userId="57e790d697ad4281" providerId="LiveId" clId="{5E960BB9-360A-4DDE-A23D-35B02FEDBFF6}" dt="2020-06-21T15:27:44.516" v="14794" actId="1037"/>
          <ac:spMkLst>
            <pc:docMk/>
            <pc:sldMk cId="0" sldId="672"/>
            <ac:spMk id="59419" creationId="{00000000-0000-0000-0000-000000000000}"/>
          </ac:spMkLst>
        </pc:spChg>
        <pc:spChg chg="mod">
          <ac:chgData name="Cai Jun" userId="57e790d697ad4281" providerId="LiveId" clId="{5E960BB9-360A-4DDE-A23D-35B02FEDBFF6}" dt="2020-06-21T15:27:44.516" v="14794" actId="1037"/>
          <ac:spMkLst>
            <pc:docMk/>
            <pc:sldMk cId="0" sldId="672"/>
            <ac:spMk id="59420" creationId="{00000000-0000-0000-0000-000000000000}"/>
          </ac:spMkLst>
        </pc:spChg>
        <pc:spChg chg="mod">
          <ac:chgData name="Cai Jun" userId="57e790d697ad4281" providerId="LiveId" clId="{5E960BB9-360A-4DDE-A23D-35B02FEDBFF6}" dt="2020-06-21T08:52:02.383" v="8883" actId="1038"/>
          <ac:spMkLst>
            <pc:docMk/>
            <pc:sldMk cId="0" sldId="672"/>
            <ac:spMk id="59421" creationId="{00000000-0000-0000-0000-000000000000}"/>
          </ac:spMkLst>
        </pc:spChg>
        <pc:spChg chg="mod">
          <ac:chgData name="Cai Jun" userId="57e790d697ad4281" providerId="LiveId" clId="{5E960BB9-360A-4DDE-A23D-35B02FEDBFF6}" dt="2020-06-21T08:52:02.383" v="8883" actId="1038"/>
          <ac:spMkLst>
            <pc:docMk/>
            <pc:sldMk cId="0" sldId="672"/>
            <ac:spMk id="59422" creationId="{00000000-0000-0000-0000-000000000000}"/>
          </ac:spMkLst>
        </pc:spChg>
        <pc:grpChg chg="mod">
          <ac:chgData name="Cai Jun" userId="57e790d697ad4281" providerId="LiveId" clId="{5E960BB9-360A-4DDE-A23D-35B02FEDBFF6}" dt="2020-06-21T08:52:02.383" v="8883" actId="1038"/>
          <ac:grpSpMkLst>
            <pc:docMk/>
            <pc:sldMk cId="0" sldId="672"/>
            <ac:grpSpMk id="59401" creationId="{00000000-0000-0000-0000-000000000000}"/>
          </ac:grpSpMkLst>
        </pc:grpChg>
        <pc:grpChg chg="mod">
          <ac:chgData name="Cai Jun" userId="57e790d697ad4281" providerId="LiveId" clId="{5E960BB9-360A-4DDE-A23D-35B02FEDBFF6}" dt="2020-06-21T15:27:44.516" v="14794" actId="1037"/>
          <ac:grpSpMkLst>
            <pc:docMk/>
            <pc:sldMk cId="0" sldId="672"/>
            <ac:grpSpMk id="59402" creationId="{00000000-0000-0000-0000-000000000000}"/>
          </ac:grpSpMkLst>
        </pc:grpChg>
        <pc:grpChg chg="mod">
          <ac:chgData name="Cai Jun" userId="57e790d697ad4281" providerId="LiveId" clId="{5E960BB9-360A-4DDE-A23D-35B02FEDBFF6}" dt="2020-06-21T15:27:49.382" v="14799" actId="1037"/>
          <ac:grpSpMkLst>
            <pc:docMk/>
            <pc:sldMk cId="0" sldId="672"/>
            <ac:grpSpMk id="59403" creationId="{00000000-0000-0000-0000-000000000000}"/>
          </ac:grpSpMkLst>
        </pc:grpChg>
        <pc:grpChg chg="mod">
          <ac:chgData name="Cai Jun" userId="57e790d697ad4281" providerId="LiveId" clId="{5E960BB9-360A-4DDE-A23D-35B02FEDBFF6}" dt="2020-06-21T08:52:02.383" v="8883" actId="1038"/>
          <ac:grpSpMkLst>
            <pc:docMk/>
            <pc:sldMk cId="0" sldId="672"/>
            <ac:grpSpMk id="59404" creationId="{00000000-0000-0000-0000-000000000000}"/>
          </ac:grpSpMkLst>
        </pc:grpChg>
        <pc:grpChg chg="mod">
          <ac:chgData name="Cai Jun" userId="57e790d697ad4281" providerId="LiveId" clId="{5E960BB9-360A-4DDE-A23D-35B02FEDBFF6}" dt="2020-06-21T08:52:02.383" v="8883" actId="1038"/>
          <ac:grpSpMkLst>
            <pc:docMk/>
            <pc:sldMk cId="0" sldId="672"/>
            <ac:grpSpMk id="59407" creationId="{00000000-0000-0000-0000-000000000000}"/>
          </ac:grpSpMkLst>
        </pc:grpChg>
        <pc:graphicFrameChg chg="mod ord">
          <ac:chgData name="Cai Jun" userId="57e790d697ad4281" providerId="LiveId" clId="{5E960BB9-360A-4DDE-A23D-35B02FEDBFF6}" dt="2020-06-21T08:52:02.383" v="8883" actId="1038"/>
          <ac:graphicFrameMkLst>
            <pc:docMk/>
            <pc:sldMk cId="0" sldId="672"/>
            <ac:graphicFrameMk id="59394" creationId="{00000000-0000-0000-0000-000000000000}"/>
          </ac:graphicFrameMkLst>
        </pc:graphicFrameChg>
        <pc:graphicFrameChg chg="mod">
          <ac:chgData name="Cai Jun" userId="57e790d697ad4281" providerId="LiveId" clId="{5E960BB9-360A-4DDE-A23D-35B02FEDBFF6}" dt="2020-06-21T08:52:02.383" v="8883" actId="1038"/>
          <ac:graphicFrameMkLst>
            <pc:docMk/>
            <pc:sldMk cId="0" sldId="672"/>
            <ac:graphicFrameMk id="59395" creationId="{00000000-0000-0000-0000-000000000000}"/>
          </ac:graphicFrameMkLst>
        </pc:graphicFrameChg>
        <pc:graphicFrameChg chg="mod">
          <ac:chgData name="Cai Jun" userId="57e790d697ad4281" providerId="LiveId" clId="{5E960BB9-360A-4DDE-A23D-35B02FEDBFF6}" dt="2020-06-21T08:52:02.383" v="8883" actId="1038"/>
          <ac:graphicFrameMkLst>
            <pc:docMk/>
            <pc:sldMk cId="0" sldId="672"/>
            <ac:graphicFrameMk id="59396" creationId="{00000000-0000-0000-0000-000000000000}"/>
          </ac:graphicFrameMkLst>
        </pc:graphicFrameChg>
        <pc:graphicFrameChg chg="mod">
          <ac:chgData name="Cai Jun" userId="57e790d697ad4281" providerId="LiveId" clId="{5E960BB9-360A-4DDE-A23D-35B02FEDBFF6}" dt="2020-06-21T08:52:02.383" v="8883" actId="1038"/>
          <ac:graphicFrameMkLst>
            <pc:docMk/>
            <pc:sldMk cId="0" sldId="672"/>
            <ac:graphicFrameMk id="59397" creationId="{00000000-0000-0000-0000-000000000000}"/>
          </ac:graphicFrameMkLst>
        </pc:graphicFrameChg>
        <pc:graphicFrameChg chg="mod">
          <ac:chgData name="Cai Jun" userId="57e790d697ad4281" providerId="LiveId" clId="{5E960BB9-360A-4DDE-A23D-35B02FEDBFF6}" dt="2020-06-21T08:52:02.383" v="8883" actId="1038"/>
          <ac:graphicFrameMkLst>
            <pc:docMk/>
            <pc:sldMk cId="0" sldId="672"/>
            <ac:graphicFrameMk id="59398" creationId="{00000000-0000-0000-0000-000000000000}"/>
          </ac:graphicFrameMkLst>
        </pc:graphicFrameChg>
        <pc:graphicFrameChg chg="mod">
          <ac:chgData name="Cai Jun" userId="57e790d697ad4281" providerId="LiveId" clId="{5E960BB9-360A-4DDE-A23D-35B02FEDBFF6}" dt="2020-06-21T08:52:02.383" v="8883" actId="1038"/>
          <ac:graphicFrameMkLst>
            <pc:docMk/>
            <pc:sldMk cId="0" sldId="672"/>
            <ac:graphicFrameMk id="59399" creationId="{00000000-0000-0000-0000-000000000000}"/>
          </ac:graphicFrameMkLst>
        </pc:graphicFrameChg>
        <pc:graphicFrameChg chg="mod">
          <ac:chgData name="Cai Jun" userId="57e790d697ad4281" providerId="LiveId" clId="{5E960BB9-360A-4DDE-A23D-35B02FEDBFF6}" dt="2020-06-21T08:52:02.383" v="8883" actId="1038"/>
          <ac:graphicFrameMkLst>
            <pc:docMk/>
            <pc:sldMk cId="0" sldId="672"/>
            <ac:graphicFrameMk id="59400" creationId="{00000000-0000-0000-0000-000000000000}"/>
          </ac:graphicFrameMkLst>
        </pc:graphicFrameChg>
        <pc:cxnChg chg="mod">
          <ac:chgData name="Cai Jun" userId="57e790d697ad4281" providerId="LiveId" clId="{5E960BB9-360A-4DDE-A23D-35B02FEDBFF6}" dt="2020-06-21T08:52:02.383" v="8883" actId="1038"/>
          <ac:cxnSpMkLst>
            <pc:docMk/>
            <pc:sldMk cId="0" sldId="672"/>
            <ac:cxnSpMk id="59409" creationId="{00000000-0000-0000-0000-000000000000}"/>
          </ac:cxnSpMkLst>
        </pc:cxnChg>
        <pc:cxnChg chg="mod">
          <ac:chgData name="Cai Jun" userId="57e790d697ad4281" providerId="LiveId" clId="{5E960BB9-360A-4DDE-A23D-35B02FEDBFF6}" dt="2020-06-21T08:52:02.383" v="8883" actId="1038"/>
          <ac:cxnSpMkLst>
            <pc:docMk/>
            <pc:sldMk cId="0" sldId="672"/>
            <ac:cxnSpMk id="59411" creationId="{00000000-0000-0000-0000-000000000000}"/>
          </ac:cxnSpMkLst>
        </pc:cxnChg>
        <pc:cxnChg chg="mod">
          <ac:chgData name="Cai Jun" userId="57e790d697ad4281" providerId="LiveId" clId="{5E960BB9-360A-4DDE-A23D-35B02FEDBFF6}" dt="2020-06-21T08:52:02.383" v="8883" actId="1038"/>
          <ac:cxnSpMkLst>
            <pc:docMk/>
            <pc:sldMk cId="0" sldId="672"/>
            <ac:cxnSpMk id="59415" creationId="{00000000-0000-0000-0000-000000000000}"/>
          </ac:cxnSpMkLst>
        </pc:cxnChg>
        <pc:cxnChg chg="mod">
          <ac:chgData name="Cai Jun" userId="57e790d697ad4281" providerId="LiveId" clId="{5E960BB9-360A-4DDE-A23D-35B02FEDBFF6}" dt="2020-06-21T08:52:02.383" v="8883" actId="1038"/>
          <ac:cxnSpMkLst>
            <pc:docMk/>
            <pc:sldMk cId="0" sldId="672"/>
            <ac:cxnSpMk id="59416" creationId="{00000000-0000-0000-0000-000000000000}"/>
          </ac:cxnSpMkLst>
        </pc:cxnChg>
      </pc:sldChg>
      <pc:sldChg chg="modSp mod">
        <pc:chgData name="Cai Jun" userId="57e790d697ad4281" providerId="LiveId" clId="{5E960BB9-360A-4DDE-A23D-35B02FEDBFF6}" dt="2020-06-21T04:33:29.009" v="4967"/>
        <pc:sldMkLst>
          <pc:docMk/>
          <pc:sldMk cId="0" sldId="673"/>
        </pc:sldMkLst>
        <pc:spChg chg="mod">
          <ac:chgData name="Cai Jun" userId="57e790d697ad4281" providerId="LiveId" clId="{5E960BB9-360A-4DDE-A23D-35B02FEDBFF6}" dt="2020-06-21T04:33:29.009" v="4967"/>
          <ac:spMkLst>
            <pc:docMk/>
            <pc:sldMk cId="0" sldId="673"/>
            <ac:spMk id="2" creationId="{00000000-0000-0000-0000-000000000000}"/>
          </ac:spMkLst>
        </pc:spChg>
        <pc:spChg chg="mod">
          <ac:chgData name="Cai Jun" userId="57e790d697ad4281" providerId="LiveId" clId="{5E960BB9-360A-4DDE-A23D-35B02FEDBFF6}" dt="2020-06-21T04:33:23.556" v="4966"/>
          <ac:spMkLst>
            <pc:docMk/>
            <pc:sldMk cId="0" sldId="673"/>
            <ac:spMk id="4" creationId="{00000000-0000-0000-0000-000000000000}"/>
          </ac:spMkLst>
        </pc:spChg>
        <pc:spChg chg="mod">
          <ac:chgData name="Cai Jun" userId="57e790d697ad4281" providerId="LiveId" clId="{5E960BB9-360A-4DDE-A23D-35B02FEDBFF6}" dt="2020-06-21T04:33:29.009" v="4967"/>
          <ac:spMkLst>
            <pc:docMk/>
            <pc:sldMk cId="0" sldId="673"/>
            <ac:spMk id="9" creationId="{00000000-0000-0000-0000-000000000000}"/>
          </ac:spMkLst>
        </pc:spChg>
        <pc:grpChg chg="mod">
          <ac:chgData name="Cai Jun" userId="57e790d697ad4281" providerId="LiveId" clId="{5E960BB9-360A-4DDE-A23D-35B02FEDBFF6}" dt="2020-06-21T04:33:29.009" v="4967"/>
          <ac:grpSpMkLst>
            <pc:docMk/>
            <pc:sldMk cId="0" sldId="673"/>
            <ac:grpSpMk id="40964" creationId="{00000000-0000-0000-0000-000000000000}"/>
          </ac:grpSpMkLst>
        </pc:grpChg>
      </pc:sldChg>
      <pc:sldChg chg="modSp mod">
        <pc:chgData name="Cai Jun" userId="57e790d697ad4281" providerId="LiveId" clId="{5E960BB9-360A-4DDE-A23D-35B02FEDBFF6}" dt="2020-06-21T14:52:16.727" v="14736"/>
        <pc:sldMkLst>
          <pc:docMk/>
          <pc:sldMk cId="1381685863" sldId="674"/>
        </pc:sldMkLst>
        <pc:spChg chg="mod">
          <ac:chgData name="Cai Jun" userId="57e790d697ad4281" providerId="LiveId" clId="{5E960BB9-360A-4DDE-A23D-35B02FEDBFF6}" dt="2020-06-21T07:27:40.588" v="7137" actId="113"/>
          <ac:spMkLst>
            <pc:docMk/>
            <pc:sldMk cId="1381685863" sldId="674"/>
            <ac:spMk id="8" creationId="{00000000-0000-0000-0000-000000000000}"/>
          </ac:spMkLst>
        </pc:spChg>
        <pc:graphicFrameChg chg="mod">
          <ac:chgData name="Cai Jun" userId="57e790d697ad4281" providerId="LiveId" clId="{5E960BB9-360A-4DDE-A23D-35B02FEDBFF6}" dt="2020-06-21T12:45:28.646" v="11297"/>
          <ac:graphicFrameMkLst>
            <pc:docMk/>
            <pc:sldMk cId="1381685863" sldId="674"/>
            <ac:graphicFrameMk id="6" creationId="{00000000-0000-0000-0000-000000000000}"/>
          </ac:graphicFrameMkLst>
        </pc:graphicFrameChg>
        <pc:graphicFrameChg chg="mod">
          <ac:chgData name="Cai Jun" userId="57e790d697ad4281" providerId="LiveId" clId="{5E960BB9-360A-4DDE-A23D-35B02FEDBFF6}" dt="2020-06-21T14:52:16.727" v="14736"/>
          <ac:graphicFrameMkLst>
            <pc:docMk/>
            <pc:sldMk cId="1381685863" sldId="674"/>
            <ac:graphicFrameMk id="7" creationId="{00000000-0000-0000-0000-000000000000}"/>
          </ac:graphicFrameMkLst>
        </pc:graphicFrameChg>
        <pc:graphicFrameChg chg="mod">
          <ac:chgData name="Cai Jun" userId="57e790d697ad4281" providerId="LiveId" clId="{5E960BB9-360A-4DDE-A23D-35B02FEDBFF6}" dt="2020-06-21T12:45:44.082" v="11300"/>
          <ac:graphicFrameMkLst>
            <pc:docMk/>
            <pc:sldMk cId="1381685863" sldId="674"/>
            <ac:graphicFrameMk id="9" creationId="{00000000-0000-0000-0000-000000000000}"/>
          </ac:graphicFrameMkLst>
        </pc:graphicFrameChg>
      </pc:sldChg>
      <pc:sldChg chg="modSp mod">
        <pc:chgData name="Cai Jun" userId="57e790d697ad4281" providerId="LiveId" clId="{5E960BB9-360A-4DDE-A23D-35B02FEDBFF6}" dt="2020-06-15T01:49:28.331" v="337"/>
        <pc:sldMkLst>
          <pc:docMk/>
          <pc:sldMk cId="2963597859" sldId="675"/>
        </pc:sldMkLst>
        <pc:spChg chg="mod">
          <ac:chgData name="Cai Jun" userId="57e790d697ad4281" providerId="LiveId" clId="{5E960BB9-360A-4DDE-A23D-35B02FEDBFF6}" dt="2020-06-15T01:49:16.812" v="335" actId="113"/>
          <ac:spMkLst>
            <pc:docMk/>
            <pc:sldMk cId="2963597859" sldId="675"/>
            <ac:spMk id="4101" creationId="{00000000-0000-0000-0000-000000000000}"/>
          </ac:spMkLst>
        </pc:spChg>
        <pc:graphicFrameChg chg="mod">
          <ac:chgData name="Cai Jun" userId="57e790d697ad4281" providerId="LiveId" clId="{5E960BB9-360A-4DDE-A23D-35B02FEDBFF6}" dt="2020-06-15T01:40:54.237" v="235"/>
          <ac:graphicFrameMkLst>
            <pc:docMk/>
            <pc:sldMk cId="2963597859" sldId="675"/>
            <ac:graphicFrameMk id="4100" creationId="{00000000-0000-0000-0000-000000000000}"/>
          </ac:graphicFrameMkLst>
        </pc:graphicFrameChg>
        <pc:graphicFrameChg chg="mod">
          <ac:chgData name="Cai Jun" userId="57e790d697ad4281" providerId="LiveId" clId="{5E960BB9-360A-4DDE-A23D-35B02FEDBFF6}" dt="2020-06-15T01:49:28.331" v="337"/>
          <ac:graphicFrameMkLst>
            <pc:docMk/>
            <pc:sldMk cId="2963597859" sldId="675"/>
            <ac:graphicFrameMk id="4102" creationId="{00000000-0000-0000-0000-000000000000}"/>
          </ac:graphicFrameMkLst>
        </pc:graphicFrameChg>
      </pc:sldChg>
      <pc:sldChg chg="modSp">
        <pc:chgData name="Cai Jun" userId="57e790d697ad4281" providerId="LiveId" clId="{5E960BB9-360A-4DDE-A23D-35B02FEDBFF6}" dt="2020-06-21T02:11:15.639" v="1623" actId="207"/>
        <pc:sldMkLst>
          <pc:docMk/>
          <pc:sldMk cId="4088555205" sldId="676"/>
        </pc:sldMkLst>
        <pc:spChg chg="mod">
          <ac:chgData name="Cai Jun" userId="57e790d697ad4281" providerId="LiveId" clId="{5E960BB9-360A-4DDE-A23D-35B02FEDBFF6}" dt="2020-06-21T02:11:15.639" v="1623" actId="207"/>
          <ac:spMkLst>
            <pc:docMk/>
            <pc:sldMk cId="4088555205" sldId="676"/>
            <ac:spMk id="5123" creationId="{00000000-0000-0000-0000-000000000000}"/>
          </ac:spMkLst>
        </pc:spChg>
        <pc:spChg chg="mod">
          <ac:chgData name="Cai Jun" userId="57e790d697ad4281" providerId="LiveId" clId="{5E960BB9-360A-4DDE-A23D-35B02FEDBFF6}" dt="2020-06-15T01:41:31.433" v="254" actId="1037"/>
          <ac:spMkLst>
            <pc:docMk/>
            <pc:sldMk cId="4088555205" sldId="676"/>
            <ac:spMk id="5130" creationId="{00000000-0000-0000-0000-000000000000}"/>
          </ac:spMkLst>
        </pc:spChg>
        <pc:grpChg chg="mod">
          <ac:chgData name="Cai Jun" userId="57e790d697ad4281" providerId="LiveId" clId="{5E960BB9-360A-4DDE-A23D-35B02FEDBFF6}" dt="2020-06-15T01:41:08.866" v="237"/>
          <ac:grpSpMkLst>
            <pc:docMk/>
            <pc:sldMk cId="4088555205" sldId="676"/>
            <ac:grpSpMk id="5124" creationId="{00000000-0000-0000-0000-000000000000}"/>
          </ac:grpSpMkLst>
        </pc:grpChg>
        <pc:graphicFrameChg chg="mod">
          <ac:chgData name="Cai Jun" userId="57e790d697ad4281" providerId="LiveId" clId="{5E960BB9-360A-4DDE-A23D-35B02FEDBFF6}" dt="2020-06-15T01:41:22.633" v="240"/>
          <ac:graphicFrameMkLst>
            <pc:docMk/>
            <pc:sldMk cId="4088555205" sldId="676"/>
            <ac:graphicFrameMk id="5125" creationId="{00000000-0000-0000-0000-000000000000}"/>
          </ac:graphicFrameMkLst>
        </pc:graphicFrameChg>
        <pc:graphicFrameChg chg="mod">
          <ac:chgData name="Cai Jun" userId="57e790d697ad4281" providerId="LiveId" clId="{5E960BB9-360A-4DDE-A23D-35B02FEDBFF6}" dt="2020-06-15T01:41:08.866" v="237"/>
          <ac:graphicFrameMkLst>
            <pc:docMk/>
            <pc:sldMk cId="4088555205" sldId="676"/>
            <ac:graphicFrameMk id="5133" creationId="{00000000-0000-0000-0000-000000000000}"/>
          </ac:graphicFrameMkLst>
        </pc:graphicFrameChg>
        <pc:graphicFrameChg chg="mod">
          <ac:chgData name="Cai Jun" userId="57e790d697ad4281" providerId="LiveId" clId="{5E960BB9-360A-4DDE-A23D-35B02FEDBFF6}" dt="2020-06-15T01:41:08.866" v="237"/>
          <ac:graphicFrameMkLst>
            <pc:docMk/>
            <pc:sldMk cId="4088555205" sldId="676"/>
            <ac:graphicFrameMk id="5134" creationId="{00000000-0000-0000-0000-000000000000}"/>
          </ac:graphicFrameMkLst>
        </pc:graphicFrameChg>
      </pc:sldChg>
      <pc:sldChg chg="modSp mod">
        <pc:chgData name="Cai Jun" userId="57e790d697ad4281" providerId="LiveId" clId="{5E960BB9-360A-4DDE-A23D-35B02FEDBFF6}" dt="2020-06-21T08:45:27.727" v="8595" actId="6549"/>
        <pc:sldMkLst>
          <pc:docMk/>
          <pc:sldMk cId="838243272" sldId="677"/>
        </pc:sldMkLst>
        <pc:spChg chg="mod">
          <ac:chgData name="Cai Jun" userId="57e790d697ad4281" providerId="LiveId" clId="{5E960BB9-360A-4DDE-A23D-35B02FEDBFF6}" dt="2020-06-21T08:45:27.727" v="8595" actId="6549"/>
          <ac:spMkLst>
            <pc:docMk/>
            <pc:sldMk cId="838243272" sldId="677"/>
            <ac:spMk id="56322" creationId="{00000000-0000-0000-0000-000000000000}"/>
          </ac:spMkLst>
        </pc:spChg>
      </pc:sldChg>
      <pc:sldChg chg="addSp modSp mod">
        <pc:chgData name="Cai Jun" userId="57e790d697ad4281" providerId="LiveId" clId="{5E960BB9-360A-4DDE-A23D-35B02FEDBFF6}" dt="2020-06-21T15:27:06.852" v="14789" actId="14100"/>
        <pc:sldMkLst>
          <pc:docMk/>
          <pc:sldMk cId="2293370630" sldId="678"/>
        </pc:sldMkLst>
        <pc:spChg chg="mod">
          <ac:chgData name="Cai Jun" userId="57e790d697ad4281" providerId="LiveId" clId="{5E960BB9-360A-4DDE-A23D-35B02FEDBFF6}" dt="2020-06-21T08:59:09.493" v="9208" actId="1035"/>
          <ac:spMkLst>
            <pc:docMk/>
            <pc:sldMk cId="2293370630" sldId="678"/>
            <ac:spMk id="12" creationId="{00000000-0000-0000-0000-000000000000}"/>
          </ac:spMkLst>
        </pc:spChg>
        <pc:spChg chg="mod">
          <ac:chgData name="Cai Jun" userId="57e790d697ad4281" providerId="LiveId" clId="{5E960BB9-360A-4DDE-A23D-35B02FEDBFF6}" dt="2020-06-21T08:59:00.229" v="9179" actId="1036"/>
          <ac:spMkLst>
            <pc:docMk/>
            <pc:sldMk cId="2293370630" sldId="678"/>
            <ac:spMk id="15" creationId="{00000000-0000-0000-0000-000000000000}"/>
          </ac:spMkLst>
        </pc:spChg>
        <pc:spChg chg="mod">
          <ac:chgData name="Cai Jun" userId="57e790d697ad4281" providerId="LiveId" clId="{5E960BB9-360A-4DDE-A23D-35B02FEDBFF6}" dt="2020-06-21T15:27:06.852" v="14789" actId="14100"/>
          <ac:spMkLst>
            <pc:docMk/>
            <pc:sldMk cId="2293370630" sldId="678"/>
            <ac:spMk id="18" creationId="{00000000-0000-0000-0000-000000000000}"/>
          </ac:spMkLst>
        </pc:spChg>
        <pc:spChg chg="mod">
          <ac:chgData name="Cai Jun" userId="57e790d697ad4281" providerId="LiveId" clId="{5E960BB9-360A-4DDE-A23D-35B02FEDBFF6}" dt="2020-06-21T15:27:06.852" v="14789" actId="14100"/>
          <ac:spMkLst>
            <pc:docMk/>
            <pc:sldMk cId="2293370630" sldId="678"/>
            <ac:spMk id="20" creationId="{00000000-0000-0000-0000-000000000000}"/>
          </ac:spMkLst>
        </pc:spChg>
        <pc:spChg chg="add mod">
          <ac:chgData name="Cai Jun" userId="57e790d697ad4281" providerId="LiveId" clId="{5E960BB9-360A-4DDE-A23D-35B02FEDBFF6}" dt="2020-06-21T08:58:46.941" v="9150" actId="1076"/>
          <ac:spMkLst>
            <pc:docMk/>
            <pc:sldMk cId="2293370630" sldId="678"/>
            <ac:spMk id="22" creationId="{8D95FE16-359C-4D24-8950-8B7D8C9652BD}"/>
          </ac:spMkLst>
        </pc:spChg>
        <pc:spChg chg="mod">
          <ac:chgData name="Cai Jun" userId="57e790d697ad4281" providerId="LiveId" clId="{5E960BB9-360A-4DDE-A23D-35B02FEDBFF6}" dt="2020-06-21T15:27:06.852" v="14789" actId="14100"/>
          <ac:spMkLst>
            <pc:docMk/>
            <pc:sldMk cId="2293370630" sldId="678"/>
            <ac:spMk id="24" creationId="{00000000-0000-0000-0000-000000000000}"/>
          </ac:spMkLst>
        </pc:spChg>
        <pc:spChg chg="mod">
          <ac:chgData name="Cai Jun" userId="57e790d697ad4281" providerId="LiveId" clId="{5E960BB9-360A-4DDE-A23D-35B02FEDBFF6}" dt="2020-06-21T08:59:24.153" v="9242" actId="1076"/>
          <ac:spMkLst>
            <pc:docMk/>
            <pc:sldMk cId="2293370630" sldId="678"/>
            <ac:spMk id="27" creationId="{00000000-0000-0000-0000-000000000000}"/>
          </ac:spMkLst>
        </pc:spChg>
        <pc:spChg chg="mod">
          <ac:chgData name="Cai Jun" userId="57e790d697ad4281" providerId="LiveId" clId="{5E960BB9-360A-4DDE-A23D-35B02FEDBFF6}" dt="2020-06-21T08:59:00.229" v="9179" actId="1036"/>
          <ac:spMkLst>
            <pc:docMk/>
            <pc:sldMk cId="2293370630" sldId="678"/>
            <ac:spMk id="28" creationId="{00000000-0000-0000-0000-000000000000}"/>
          </ac:spMkLst>
        </pc:spChg>
        <pc:spChg chg="mod">
          <ac:chgData name="Cai Jun" userId="57e790d697ad4281" providerId="LiveId" clId="{5E960BB9-360A-4DDE-A23D-35B02FEDBFF6}" dt="2020-06-21T08:59:00.229" v="9179" actId="1036"/>
          <ac:spMkLst>
            <pc:docMk/>
            <pc:sldMk cId="2293370630" sldId="678"/>
            <ac:spMk id="29" creationId="{00000000-0000-0000-0000-000000000000}"/>
          </ac:spMkLst>
        </pc:spChg>
        <pc:spChg chg="mod">
          <ac:chgData name="Cai Jun" userId="57e790d697ad4281" providerId="LiveId" clId="{5E960BB9-360A-4DDE-A23D-35B02FEDBFF6}" dt="2020-06-21T08:59:12.620" v="9209" actId="1076"/>
          <ac:spMkLst>
            <pc:docMk/>
            <pc:sldMk cId="2293370630" sldId="678"/>
            <ac:spMk id="56322" creationId="{00000000-0000-0000-0000-000000000000}"/>
          </ac:spMkLst>
        </pc:spChg>
        <pc:spChg chg="mod">
          <ac:chgData name="Cai Jun" userId="57e790d697ad4281" providerId="LiveId" clId="{5E960BB9-360A-4DDE-A23D-35B02FEDBFF6}" dt="2020-06-21T08:59:00.229" v="9179" actId="1036"/>
          <ac:spMkLst>
            <pc:docMk/>
            <pc:sldMk cId="2293370630" sldId="678"/>
            <ac:spMk id="56325" creationId="{00000000-0000-0000-0000-000000000000}"/>
          </ac:spMkLst>
        </pc:spChg>
        <pc:grpChg chg="mod">
          <ac:chgData name="Cai Jun" userId="57e790d697ad4281" providerId="LiveId" clId="{5E960BB9-360A-4DDE-A23D-35B02FEDBFF6}" dt="2020-06-21T15:27:06.852" v="14789" actId="14100"/>
          <ac:grpSpMkLst>
            <pc:docMk/>
            <pc:sldMk cId="2293370630" sldId="678"/>
            <ac:grpSpMk id="16" creationId="{00000000-0000-0000-0000-000000000000}"/>
          </ac:grpSpMkLst>
        </pc:grpChg>
        <pc:graphicFrameChg chg="mod">
          <ac:chgData name="Cai Jun" userId="57e790d697ad4281" providerId="LiveId" clId="{5E960BB9-360A-4DDE-A23D-35B02FEDBFF6}" dt="2020-06-21T08:59:20.965" v="9241" actId="1038"/>
          <ac:graphicFrameMkLst>
            <pc:docMk/>
            <pc:sldMk cId="2293370630" sldId="678"/>
            <ac:graphicFrameMk id="13" creationId="{00000000-0000-0000-0000-000000000000}"/>
          </ac:graphicFrameMkLst>
        </pc:graphicFrameChg>
        <pc:graphicFrameChg chg="mod">
          <ac:chgData name="Cai Jun" userId="57e790d697ad4281" providerId="LiveId" clId="{5E960BB9-360A-4DDE-A23D-35B02FEDBFF6}" dt="2020-06-21T08:59:00.229" v="9179" actId="1036"/>
          <ac:graphicFrameMkLst>
            <pc:docMk/>
            <pc:sldMk cId="2293370630" sldId="678"/>
            <ac:graphicFrameMk id="14" creationId="{00000000-0000-0000-0000-000000000000}"/>
          </ac:graphicFrameMkLst>
        </pc:graphicFrameChg>
        <pc:graphicFrameChg chg="mod">
          <ac:chgData name="Cai Jun" userId="57e790d697ad4281" providerId="LiveId" clId="{5E960BB9-360A-4DDE-A23D-35B02FEDBFF6}" dt="2020-06-21T08:59:00.229" v="9179" actId="1036"/>
          <ac:graphicFrameMkLst>
            <pc:docMk/>
            <pc:sldMk cId="2293370630" sldId="678"/>
            <ac:graphicFrameMk id="56324" creationId="{00000000-0000-0000-0000-000000000000}"/>
          </ac:graphicFrameMkLst>
        </pc:graphicFrameChg>
        <pc:cxnChg chg="mod">
          <ac:chgData name="Cai Jun" userId="57e790d697ad4281" providerId="LiveId" clId="{5E960BB9-360A-4DDE-A23D-35B02FEDBFF6}" dt="2020-06-21T15:27:06.852" v="14789" actId="14100"/>
          <ac:cxnSpMkLst>
            <pc:docMk/>
            <pc:sldMk cId="2293370630" sldId="678"/>
            <ac:cxnSpMk id="19" creationId="{00000000-0000-0000-0000-000000000000}"/>
          </ac:cxnSpMkLst>
        </pc:cxnChg>
        <pc:cxnChg chg="mod">
          <ac:chgData name="Cai Jun" userId="57e790d697ad4281" providerId="LiveId" clId="{5E960BB9-360A-4DDE-A23D-35B02FEDBFF6}" dt="2020-06-21T15:27:06.852" v="14789" actId="14100"/>
          <ac:cxnSpMkLst>
            <pc:docMk/>
            <pc:sldMk cId="2293370630" sldId="678"/>
            <ac:cxnSpMk id="21" creationId="{00000000-0000-0000-0000-000000000000}"/>
          </ac:cxnSpMkLst>
        </pc:cxnChg>
      </pc:sldChg>
      <pc:sldChg chg="modSp">
        <pc:chgData name="Cai Jun" userId="57e790d697ad4281" providerId="LiveId" clId="{5E960BB9-360A-4DDE-A23D-35B02FEDBFF6}" dt="2020-06-21T15:41:42.960" v="14930"/>
        <pc:sldMkLst>
          <pc:docMk/>
          <pc:sldMk cId="669888949" sldId="679"/>
        </pc:sldMkLst>
        <pc:graphicFrameChg chg="mod">
          <ac:chgData name="Cai Jun" userId="57e790d697ad4281" providerId="LiveId" clId="{5E960BB9-360A-4DDE-A23D-35B02FEDBFF6}" dt="2020-06-21T15:41:32.751" v="14928"/>
          <ac:graphicFrameMkLst>
            <pc:docMk/>
            <pc:sldMk cId="669888949" sldId="679"/>
            <ac:graphicFrameMk id="4" creationId="{00000000-0000-0000-0000-000000000000}"/>
          </ac:graphicFrameMkLst>
        </pc:graphicFrameChg>
        <pc:graphicFrameChg chg="mod">
          <ac:chgData name="Cai Jun" userId="57e790d697ad4281" providerId="LiveId" clId="{5E960BB9-360A-4DDE-A23D-35B02FEDBFF6}" dt="2020-06-21T15:41:23.638" v="14926"/>
          <ac:graphicFrameMkLst>
            <pc:docMk/>
            <pc:sldMk cId="669888949" sldId="679"/>
            <ac:graphicFrameMk id="7" creationId="{00000000-0000-0000-0000-000000000000}"/>
          </ac:graphicFrameMkLst>
        </pc:graphicFrameChg>
        <pc:graphicFrameChg chg="mod">
          <ac:chgData name="Cai Jun" userId="57e790d697ad4281" providerId="LiveId" clId="{5E960BB9-360A-4DDE-A23D-35B02FEDBFF6}" dt="2020-06-21T15:41:42.960" v="14930"/>
          <ac:graphicFrameMkLst>
            <pc:docMk/>
            <pc:sldMk cId="669888949" sldId="679"/>
            <ac:graphicFrameMk id="8" creationId="{00000000-0000-0000-0000-000000000000}"/>
          </ac:graphicFrameMkLst>
        </pc:graphicFrameChg>
        <pc:graphicFrameChg chg="mod">
          <ac:chgData name="Cai Jun" userId="57e790d697ad4281" providerId="LiveId" clId="{5E960BB9-360A-4DDE-A23D-35B02FEDBFF6}" dt="2020-06-21T15:41:17.561" v="14924"/>
          <ac:graphicFrameMkLst>
            <pc:docMk/>
            <pc:sldMk cId="669888949" sldId="679"/>
            <ac:graphicFrameMk id="10243" creationId="{00000000-0000-0000-0000-000000000000}"/>
          </ac:graphicFrameMkLst>
        </pc:graphicFrameChg>
      </pc:sldChg>
      <pc:sldChg chg="modSp mod">
        <pc:chgData name="Cai Jun" userId="57e790d697ad4281" providerId="LiveId" clId="{5E960BB9-360A-4DDE-A23D-35B02FEDBFF6}" dt="2020-06-21T15:42:36.606" v="14950"/>
        <pc:sldMkLst>
          <pc:docMk/>
          <pc:sldMk cId="4112875057" sldId="680"/>
        </pc:sldMkLst>
        <pc:spChg chg="mod">
          <ac:chgData name="Cai Jun" userId="57e790d697ad4281" providerId="LiveId" clId="{5E960BB9-360A-4DDE-A23D-35B02FEDBFF6}" dt="2020-06-21T15:42:01.841" v="14934"/>
          <ac:spMkLst>
            <pc:docMk/>
            <pc:sldMk cId="4112875057" sldId="680"/>
            <ac:spMk id="6" creationId="{00000000-0000-0000-0000-000000000000}"/>
          </ac:spMkLst>
        </pc:spChg>
        <pc:spChg chg="mod">
          <ac:chgData name="Cai Jun" userId="57e790d697ad4281" providerId="LiveId" clId="{5E960BB9-360A-4DDE-A23D-35B02FEDBFF6}" dt="2020-06-21T15:42:15.196" v="14941"/>
          <ac:spMkLst>
            <pc:docMk/>
            <pc:sldMk cId="4112875057" sldId="680"/>
            <ac:spMk id="16" creationId="{00000000-0000-0000-0000-000000000000}"/>
          </ac:spMkLst>
        </pc:spChg>
        <pc:spChg chg="mod">
          <ac:chgData name="Cai Jun" userId="57e790d697ad4281" providerId="LiveId" clId="{5E960BB9-360A-4DDE-A23D-35B02FEDBFF6}" dt="2020-06-21T15:42:30.130" v="14948"/>
          <ac:spMkLst>
            <pc:docMk/>
            <pc:sldMk cId="4112875057" sldId="680"/>
            <ac:spMk id="20" creationId="{00000000-0000-0000-0000-000000000000}"/>
          </ac:spMkLst>
        </pc:spChg>
        <pc:grpChg chg="mod">
          <ac:chgData name="Cai Jun" userId="57e790d697ad4281" providerId="LiveId" clId="{5E960BB9-360A-4DDE-A23D-35B02FEDBFF6}" dt="2020-06-21T15:42:01.841" v="14934"/>
          <ac:grpSpMkLst>
            <pc:docMk/>
            <pc:sldMk cId="4112875057" sldId="680"/>
            <ac:grpSpMk id="3" creationId="{00000000-0000-0000-0000-000000000000}"/>
          </ac:grpSpMkLst>
        </pc:grpChg>
        <pc:grpChg chg="mod">
          <ac:chgData name="Cai Jun" userId="57e790d697ad4281" providerId="LiveId" clId="{5E960BB9-360A-4DDE-A23D-35B02FEDBFF6}" dt="2020-06-21T15:42:15.196" v="14941"/>
          <ac:grpSpMkLst>
            <pc:docMk/>
            <pc:sldMk cId="4112875057" sldId="680"/>
            <ac:grpSpMk id="15" creationId="{00000000-0000-0000-0000-000000000000}"/>
          </ac:grpSpMkLst>
        </pc:grpChg>
        <pc:grpChg chg="mod">
          <ac:chgData name="Cai Jun" userId="57e790d697ad4281" providerId="LiveId" clId="{5E960BB9-360A-4DDE-A23D-35B02FEDBFF6}" dt="2020-06-21T15:42:30.130" v="14948"/>
          <ac:grpSpMkLst>
            <pc:docMk/>
            <pc:sldMk cId="4112875057" sldId="680"/>
            <ac:grpSpMk id="19" creationId="{00000000-0000-0000-0000-000000000000}"/>
          </ac:grpSpMkLst>
        </pc:grpChg>
        <pc:graphicFrameChg chg="mod">
          <ac:chgData name="Cai Jun" userId="57e790d697ad4281" providerId="LiveId" clId="{5E960BB9-360A-4DDE-A23D-35B02FEDBFF6}" dt="2020-06-21T15:42:15.180" v="14940"/>
          <ac:graphicFrameMkLst>
            <pc:docMk/>
            <pc:sldMk cId="4112875057" sldId="680"/>
            <ac:graphicFrameMk id="8" creationId="{00000000-0000-0000-0000-000000000000}"/>
          </ac:graphicFrameMkLst>
        </pc:graphicFrameChg>
        <pc:graphicFrameChg chg="mod">
          <ac:chgData name="Cai Jun" userId="57e790d697ad4281" providerId="LiveId" clId="{5E960BB9-360A-4DDE-A23D-35B02FEDBFF6}" dt="2020-06-21T15:42:15.196" v="14942"/>
          <ac:graphicFrameMkLst>
            <pc:docMk/>
            <pc:sldMk cId="4112875057" sldId="680"/>
            <ac:graphicFrameMk id="9" creationId="{00000000-0000-0000-0000-000000000000}"/>
          </ac:graphicFrameMkLst>
        </pc:graphicFrameChg>
        <pc:graphicFrameChg chg="mod">
          <ac:chgData name="Cai Jun" userId="57e790d697ad4281" providerId="LiveId" clId="{5E960BB9-360A-4DDE-A23D-35B02FEDBFF6}" dt="2020-06-21T15:42:23.019" v="14945"/>
          <ac:graphicFrameMkLst>
            <pc:docMk/>
            <pc:sldMk cId="4112875057" sldId="680"/>
            <ac:graphicFrameMk id="10" creationId="{00000000-0000-0000-0000-000000000000}"/>
          </ac:graphicFrameMkLst>
        </pc:graphicFrameChg>
        <pc:graphicFrameChg chg="mod">
          <ac:chgData name="Cai Jun" userId="57e790d697ad4281" providerId="LiveId" clId="{5E960BB9-360A-4DDE-A23D-35B02FEDBFF6}" dt="2020-06-21T15:42:36.606" v="14950"/>
          <ac:graphicFrameMkLst>
            <pc:docMk/>
            <pc:sldMk cId="4112875057" sldId="680"/>
            <ac:graphicFrameMk id="12" creationId="{00000000-0000-0000-0000-000000000000}"/>
          </ac:graphicFrameMkLst>
        </pc:graphicFrameChg>
        <pc:graphicFrameChg chg="mod">
          <ac:chgData name="Cai Jun" userId="57e790d697ad4281" providerId="LiveId" clId="{5E960BB9-360A-4DDE-A23D-35B02FEDBFF6}" dt="2020-06-21T15:42:15.586" v="14943"/>
          <ac:graphicFrameMkLst>
            <pc:docMk/>
            <pc:sldMk cId="4112875057" sldId="680"/>
            <ac:graphicFrameMk id="17" creationId="{00000000-0000-0000-0000-000000000000}"/>
          </ac:graphicFrameMkLst>
        </pc:graphicFrameChg>
        <pc:graphicFrameChg chg="mod">
          <ac:chgData name="Cai Jun" userId="57e790d697ad4281" providerId="LiveId" clId="{5E960BB9-360A-4DDE-A23D-35B02FEDBFF6}" dt="2020-06-21T15:42:30.130" v="14948"/>
          <ac:graphicFrameMkLst>
            <pc:docMk/>
            <pc:sldMk cId="4112875057" sldId="680"/>
            <ac:graphicFrameMk id="21" creationId="{00000000-0000-0000-0000-000000000000}"/>
          </ac:graphicFrameMkLst>
        </pc:graphicFrameChg>
        <pc:graphicFrameChg chg="mod">
          <ac:chgData name="Cai Jun" userId="57e790d697ad4281" providerId="LiveId" clId="{5E960BB9-360A-4DDE-A23D-35B02FEDBFF6}" dt="2020-06-21T15:42:15.180" v="14939"/>
          <ac:graphicFrameMkLst>
            <pc:docMk/>
            <pc:sldMk cId="4112875057" sldId="680"/>
            <ac:graphicFrameMk id="10244" creationId="{00000000-0000-0000-0000-000000000000}"/>
          </ac:graphicFrameMkLst>
        </pc:graphicFrameChg>
      </pc:sldChg>
      <pc:sldChg chg="addSp delSp modSp mod addCm delCm">
        <pc:chgData name="Cai Jun" userId="57e790d697ad4281" providerId="LiveId" clId="{5E960BB9-360A-4DDE-A23D-35B02FEDBFF6}" dt="2020-06-21T10:01:04.796" v="10531" actId="20577"/>
        <pc:sldMkLst>
          <pc:docMk/>
          <pc:sldMk cId="2669423788" sldId="681"/>
        </pc:sldMkLst>
        <pc:spChg chg="add mod">
          <ac:chgData name="Cai Jun" userId="57e790d697ad4281" providerId="LiveId" clId="{5E960BB9-360A-4DDE-A23D-35B02FEDBFF6}" dt="2020-06-21T10:01:04.796" v="10531" actId="20577"/>
          <ac:spMkLst>
            <pc:docMk/>
            <pc:sldMk cId="2669423788" sldId="681"/>
            <ac:spMk id="5" creationId="{235D0859-4447-440F-892A-69FF4CB6E763}"/>
          </ac:spMkLst>
        </pc:spChg>
        <pc:spChg chg="del mod">
          <ac:chgData name="Cai Jun" userId="57e790d697ad4281" providerId="LiveId" clId="{5E960BB9-360A-4DDE-A23D-35B02FEDBFF6}" dt="2020-06-21T09:57:06.129" v="10442" actId="478"/>
          <ac:spMkLst>
            <pc:docMk/>
            <pc:sldMk cId="2669423788" sldId="681"/>
            <ac:spMk id="18434" creationId="{00000000-0000-0000-0000-000000000000}"/>
          </ac:spMkLst>
        </pc:spChg>
        <pc:spChg chg="mod">
          <ac:chgData name="Cai Jun" userId="57e790d697ad4281" providerId="LiveId" clId="{5E960BB9-360A-4DDE-A23D-35B02FEDBFF6}" dt="2020-06-21T10:00:30.681" v="10499" actId="1076"/>
          <ac:spMkLst>
            <pc:docMk/>
            <pc:sldMk cId="2669423788" sldId="681"/>
            <ac:spMk id="189478" creationId="{30CACFEB-5A07-485B-B807-612467359D02}"/>
          </ac:spMkLst>
        </pc:spChg>
        <pc:spChg chg="mod">
          <ac:chgData name="Cai Jun" userId="57e790d697ad4281" providerId="LiveId" clId="{5E960BB9-360A-4DDE-A23D-35B02FEDBFF6}" dt="2020-06-21T10:00:33.855" v="10500" actId="1076"/>
          <ac:spMkLst>
            <pc:docMk/>
            <pc:sldMk cId="2669423788" sldId="681"/>
            <ac:spMk id="189482" creationId="{CE66F604-FFAC-47EB-B1DF-4051DEA97DD3}"/>
          </ac:spMkLst>
        </pc:spChg>
      </pc:sldChg>
      <pc:sldChg chg="addSp delSp modSp mod">
        <pc:chgData name="Cai Jun" userId="57e790d697ad4281" providerId="LiveId" clId="{5E960BB9-360A-4DDE-A23D-35B02FEDBFF6}" dt="2020-06-21T12:47:01.454" v="11316" actId="6549"/>
        <pc:sldMkLst>
          <pc:docMk/>
          <pc:sldMk cId="4089303953" sldId="683"/>
        </pc:sldMkLst>
        <pc:spChg chg="mod">
          <ac:chgData name="Cai Jun" userId="57e790d697ad4281" providerId="LiveId" clId="{5E960BB9-360A-4DDE-A23D-35B02FEDBFF6}" dt="2020-06-21T03:20:57.260" v="3487" actId="20577"/>
          <ac:spMkLst>
            <pc:docMk/>
            <pc:sldMk cId="4089303953" sldId="683"/>
            <ac:spMk id="2" creationId="{430E60D4-7AAC-4E94-A02A-AB8FC5B1C7FD}"/>
          </ac:spMkLst>
        </pc:spChg>
        <pc:spChg chg="del">
          <ac:chgData name="Cai Jun" userId="57e790d697ad4281" providerId="LiveId" clId="{5E960BB9-360A-4DDE-A23D-35B02FEDBFF6}" dt="2020-06-21T09:14:27.156" v="9548" actId="478"/>
          <ac:spMkLst>
            <pc:docMk/>
            <pc:sldMk cId="4089303953" sldId="683"/>
            <ac:spMk id="3" creationId="{E4130B17-9620-4AD6-B88E-0C94C1DAB1CD}"/>
          </ac:spMkLst>
        </pc:spChg>
        <pc:spChg chg="mod">
          <ac:chgData name="Cai Jun" userId="57e790d697ad4281" providerId="LiveId" clId="{5E960BB9-360A-4DDE-A23D-35B02FEDBFF6}" dt="2020-06-21T09:14:34.544" v="9549" actId="1076"/>
          <ac:spMkLst>
            <pc:docMk/>
            <pc:sldMk cId="4089303953" sldId="683"/>
            <ac:spMk id="4" creationId="{B69AFF8B-85F3-4269-BA9E-87B4DE526E29}"/>
          </ac:spMkLst>
        </pc:spChg>
        <pc:spChg chg="mod">
          <ac:chgData name="Cai Jun" userId="57e790d697ad4281" providerId="LiveId" clId="{5E960BB9-360A-4DDE-A23D-35B02FEDBFF6}" dt="2020-06-21T09:16:17.353" v="9675" actId="1035"/>
          <ac:spMkLst>
            <pc:docMk/>
            <pc:sldMk cId="4089303953" sldId="683"/>
            <ac:spMk id="5" creationId="{55E11784-2A49-4489-A4EA-7AC2795FDB0F}"/>
          </ac:spMkLst>
        </pc:spChg>
        <pc:spChg chg="add mod">
          <ac:chgData name="Cai Jun" userId="57e790d697ad4281" providerId="LiveId" clId="{5E960BB9-360A-4DDE-A23D-35B02FEDBFF6}" dt="2020-06-21T12:47:01.454" v="11316" actId="6549"/>
          <ac:spMkLst>
            <pc:docMk/>
            <pc:sldMk cId="4089303953" sldId="683"/>
            <ac:spMk id="6" creationId="{3B85510D-49BC-4854-B6C2-5D1CCDA25405}"/>
          </ac:spMkLst>
        </pc:spChg>
      </pc:sldChg>
      <pc:sldChg chg="addSp delSp modSp del mod">
        <pc:chgData name="Cai Jun" userId="57e790d697ad4281" providerId="LiveId" clId="{5E960BB9-360A-4DDE-A23D-35B02FEDBFF6}" dt="2020-06-21T09:17:46.670" v="9677" actId="2696"/>
        <pc:sldMkLst>
          <pc:docMk/>
          <pc:sldMk cId="2984287841" sldId="684"/>
        </pc:sldMkLst>
        <pc:spChg chg="add mod">
          <ac:chgData name="Cai Jun" userId="57e790d697ad4281" providerId="LiveId" clId="{5E960BB9-360A-4DDE-A23D-35B02FEDBFF6}" dt="2020-06-21T09:13:18.913" v="9547" actId="20577"/>
          <ac:spMkLst>
            <pc:docMk/>
            <pc:sldMk cId="2984287841" sldId="684"/>
            <ac:spMk id="2" creationId="{71AAB2A7-7ADF-421D-851C-23A9F37EBF59}"/>
          </ac:spMkLst>
        </pc:spChg>
        <pc:spChg chg="add del mod">
          <ac:chgData name="Cai Jun" userId="57e790d697ad4281" providerId="LiveId" clId="{5E960BB9-360A-4DDE-A23D-35B02FEDBFF6}" dt="2020-06-21T09:14:44.477" v="9551" actId="21"/>
          <ac:spMkLst>
            <pc:docMk/>
            <pc:sldMk cId="2984287841" sldId="684"/>
            <ac:spMk id="3" creationId="{92F895E8-C24B-4903-9BEF-30727E1DF12C}"/>
          </ac:spMkLst>
        </pc:spChg>
      </pc:sldChg>
      <pc:sldChg chg="addSp delSp modSp add mod">
        <pc:chgData name="Cai Jun" userId="57e790d697ad4281" providerId="LiveId" clId="{5E960BB9-360A-4DDE-A23D-35B02FEDBFF6}" dt="2020-06-21T02:34:49.542" v="2069" actId="1076"/>
        <pc:sldMkLst>
          <pc:docMk/>
          <pc:sldMk cId="2109075858" sldId="685"/>
        </pc:sldMkLst>
        <pc:spChg chg="del">
          <ac:chgData name="Cai Jun" userId="57e790d697ad4281" providerId="LiveId" clId="{5E960BB9-360A-4DDE-A23D-35B02FEDBFF6}" dt="2020-06-21T02:13:22.381" v="1625" actId="478"/>
          <ac:spMkLst>
            <pc:docMk/>
            <pc:sldMk cId="2109075858" sldId="685"/>
            <ac:spMk id="20" creationId="{00000000-0000-0000-0000-000000000000}"/>
          </ac:spMkLst>
        </pc:spChg>
        <pc:spChg chg="mod">
          <ac:chgData name="Cai Jun" userId="57e790d697ad4281" providerId="LiveId" clId="{5E960BB9-360A-4DDE-A23D-35B02FEDBFF6}" dt="2020-06-21T02:27:53.939" v="2001" actId="20577"/>
          <ac:spMkLst>
            <pc:docMk/>
            <pc:sldMk cId="2109075858" sldId="685"/>
            <ac:spMk id="23" creationId="{00000000-0000-0000-0000-000000000000}"/>
          </ac:spMkLst>
        </pc:spChg>
        <pc:spChg chg="add mod">
          <ac:chgData name="Cai Jun" userId="57e790d697ad4281" providerId="LiveId" clId="{5E960BB9-360A-4DDE-A23D-35B02FEDBFF6}" dt="2020-06-21T02:34:40.855" v="2066" actId="1076"/>
          <ac:spMkLst>
            <pc:docMk/>
            <pc:sldMk cId="2109075858" sldId="685"/>
            <ac:spMk id="24" creationId="{EB8DADAC-6140-41C8-97A2-00536F9AF144}"/>
          </ac:spMkLst>
        </pc:spChg>
        <pc:spChg chg="del">
          <ac:chgData name="Cai Jun" userId="57e790d697ad4281" providerId="LiveId" clId="{5E960BB9-360A-4DDE-A23D-35B02FEDBFF6}" dt="2020-06-21T02:13:22.381" v="1625" actId="478"/>
          <ac:spMkLst>
            <pc:docMk/>
            <pc:sldMk cId="2109075858" sldId="685"/>
            <ac:spMk id="27650" creationId="{00000000-0000-0000-0000-000000000000}"/>
          </ac:spMkLst>
        </pc:spChg>
        <pc:spChg chg="mod">
          <ac:chgData name="Cai Jun" userId="57e790d697ad4281" providerId="LiveId" clId="{5E960BB9-360A-4DDE-A23D-35B02FEDBFF6}" dt="2020-06-21T02:13:31.800" v="1626" actId="1076"/>
          <ac:spMkLst>
            <pc:docMk/>
            <pc:sldMk cId="2109075858" sldId="685"/>
            <ac:spMk id="27653" creationId="{00000000-0000-0000-0000-000000000000}"/>
          </ac:spMkLst>
        </pc:spChg>
        <pc:spChg chg="mod">
          <ac:chgData name="Cai Jun" userId="57e790d697ad4281" providerId="LiveId" clId="{5E960BB9-360A-4DDE-A23D-35B02FEDBFF6}" dt="2020-06-21T02:13:31.800" v="1626" actId="1076"/>
          <ac:spMkLst>
            <pc:docMk/>
            <pc:sldMk cId="2109075858" sldId="685"/>
            <ac:spMk id="27660" creationId="{00000000-0000-0000-0000-000000000000}"/>
          </ac:spMkLst>
        </pc:spChg>
        <pc:spChg chg="mod">
          <ac:chgData name="Cai Jun" userId="57e790d697ad4281" providerId="LiveId" clId="{5E960BB9-360A-4DDE-A23D-35B02FEDBFF6}" dt="2020-06-21T02:13:31.800" v="1626" actId="1076"/>
          <ac:spMkLst>
            <pc:docMk/>
            <pc:sldMk cId="2109075858" sldId="685"/>
            <ac:spMk id="27661" creationId="{00000000-0000-0000-0000-000000000000}"/>
          </ac:spMkLst>
        </pc:spChg>
        <pc:spChg chg="mod">
          <ac:chgData name="Cai Jun" userId="57e790d697ad4281" providerId="LiveId" clId="{5E960BB9-360A-4DDE-A23D-35B02FEDBFF6}" dt="2020-06-21T02:13:31.800" v="1626" actId="1076"/>
          <ac:spMkLst>
            <pc:docMk/>
            <pc:sldMk cId="2109075858" sldId="685"/>
            <ac:spMk id="27663" creationId="{00000000-0000-0000-0000-000000000000}"/>
          </ac:spMkLst>
        </pc:spChg>
        <pc:spChg chg="mod">
          <ac:chgData name="Cai Jun" userId="57e790d697ad4281" providerId="LiveId" clId="{5E960BB9-360A-4DDE-A23D-35B02FEDBFF6}" dt="2020-06-21T02:13:31.800" v="1626" actId="1076"/>
          <ac:spMkLst>
            <pc:docMk/>
            <pc:sldMk cId="2109075858" sldId="685"/>
            <ac:spMk id="27664" creationId="{00000000-0000-0000-0000-000000000000}"/>
          </ac:spMkLst>
        </pc:spChg>
        <pc:grpChg chg="mod">
          <ac:chgData name="Cai Jun" userId="57e790d697ad4281" providerId="LiveId" clId="{5E960BB9-360A-4DDE-A23D-35B02FEDBFF6}" dt="2020-06-21T02:13:31.800" v="1626" actId="1076"/>
          <ac:grpSpMkLst>
            <pc:docMk/>
            <pc:sldMk cId="2109075858" sldId="685"/>
            <ac:grpSpMk id="27656" creationId="{00000000-0000-0000-0000-000000000000}"/>
          </ac:grpSpMkLst>
        </pc:grpChg>
        <pc:grpChg chg="mod">
          <ac:chgData name="Cai Jun" userId="57e790d697ad4281" providerId="LiveId" clId="{5E960BB9-360A-4DDE-A23D-35B02FEDBFF6}" dt="2020-06-21T02:13:31.800" v="1626" actId="1076"/>
          <ac:grpSpMkLst>
            <pc:docMk/>
            <pc:sldMk cId="2109075858" sldId="685"/>
            <ac:grpSpMk id="27662" creationId="{00000000-0000-0000-0000-000000000000}"/>
          </ac:grpSpMkLst>
        </pc:grpChg>
        <pc:grpChg chg="mod">
          <ac:chgData name="Cai Jun" userId="57e790d697ad4281" providerId="LiveId" clId="{5E960BB9-360A-4DDE-A23D-35B02FEDBFF6}" dt="2020-06-21T02:13:31.800" v="1626" actId="1076"/>
          <ac:grpSpMkLst>
            <pc:docMk/>
            <pc:sldMk cId="2109075858" sldId="685"/>
            <ac:grpSpMk id="27665" creationId="{00000000-0000-0000-0000-000000000000}"/>
          </ac:grpSpMkLst>
        </pc:grpChg>
        <pc:graphicFrameChg chg="add mod">
          <ac:chgData name="Cai Jun" userId="57e790d697ad4281" providerId="LiveId" clId="{5E960BB9-360A-4DDE-A23D-35B02FEDBFF6}" dt="2020-06-21T02:34:47.390" v="2068" actId="1076"/>
          <ac:graphicFrameMkLst>
            <pc:docMk/>
            <pc:sldMk cId="2109075858" sldId="685"/>
            <ac:graphicFrameMk id="21" creationId="{08A6D67A-51AA-441D-8624-A02868994450}"/>
          </ac:graphicFrameMkLst>
        </pc:graphicFrameChg>
        <pc:graphicFrameChg chg="add del mod">
          <ac:chgData name="Cai Jun" userId="57e790d697ad4281" providerId="LiveId" clId="{5E960BB9-360A-4DDE-A23D-35B02FEDBFF6}" dt="2020-06-21T02:29:24.338" v="2015" actId="478"/>
          <ac:graphicFrameMkLst>
            <pc:docMk/>
            <pc:sldMk cId="2109075858" sldId="685"/>
            <ac:graphicFrameMk id="22" creationId="{8312662C-20E0-4B83-A906-5F69CEF19F21}"/>
          </ac:graphicFrameMkLst>
        </pc:graphicFrameChg>
        <pc:graphicFrameChg chg="add mod">
          <ac:chgData name="Cai Jun" userId="57e790d697ad4281" providerId="LiveId" clId="{5E960BB9-360A-4DDE-A23D-35B02FEDBFF6}" dt="2020-06-21T02:34:49.542" v="2069" actId="1076"/>
          <ac:graphicFrameMkLst>
            <pc:docMk/>
            <pc:sldMk cId="2109075858" sldId="685"/>
            <ac:graphicFrameMk id="25" creationId="{2EFA3231-A8E5-4AAC-BAB7-AF6C913F49BD}"/>
          </ac:graphicFrameMkLst>
        </pc:graphicFrameChg>
        <pc:graphicFrameChg chg="del">
          <ac:chgData name="Cai Jun" userId="57e790d697ad4281" providerId="LiveId" clId="{5E960BB9-360A-4DDE-A23D-35B02FEDBFF6}" dt="2020-06-21T02:13:22.381" v="1625" actId="478"/>
          <ac:graphicFrameMkLst>
            <pc:docMk/>
            <pc:sldMk cId="2109075858" sldId="685"/>
            <ac:graphicFrameMk id="27655" creationId="{00000000-0000-0000-0000-000000000000}"/>
          </ac:graphicFrameMkLst>
        </pc:graphicFrameChg>
        <pc:graphicFrameChg chg="del mod">
          <ac:chgData name="Cai Jun" userId="57e790d697ad4281" providerId="LiveId" clId="{5E960BB9-360A-4DDE-A23D-35B02FEDBFF6}" dt="2020-06-21T02:33:28.051" v="2021" actId="478"/>
          <ac:graphicFrameMkLst>
            <pc:docMk/>
            <pc:sldMk cId="2109075858" sldId="685"/>
            <ac:graphicFrameMk id="27657" creationId="{00000000-0000-0000-0000-000000000000}"/>
          </ac:graphicFrameMkLst>
        </pc:graphicFrameChg>
        <pc:graphicFrameChg chg="del">
          <ac:chgData name="Cai Jun" userId="57e790d697ad4281" providerId="LiveId" clId="{5E960BB9-360A-4DDE-A23D-35B02FEDBFF6}" dt="2020-06-21T02:13:22.381" v="1625" actId="478"/>
          <ac:graphicFrameMkLst>
            <pc:docMk/>
            <pc:sldMk cId="2109075858" sldId="685"/>
            <ac:graphicFrameMk id="27658" creationId="{00000000-0000-0000-0000-000000000000}"/>
          </ac:graphicFrameMkLst>
        </pc:graphicFrameChg>
        <pc:graphicFrameChg chg="mod">
          <ac:chgData name="Cai Jun" userId="57e790d697ad4281" providerId="LiveId" clId="{5E960BB9-360A-4DDE-A23D-35B02FEDBFF6}" dt="2020-06-21T02:13:31.800" v="1626" actId="1076"/>
          <ac:graphicFrameMkLst>
            <pc:docMk/>
            <pc:sldMk cId="2109075858" sldId="685"/>
            <ac:graphicFrameMk id="27659" creationId="{00000000-0000-0000-0000-000000000000}"/>
          </ac:graphicFrameMkLst>
        </pc:graphicFrameChg>
        <pc:cxnChg chg="mod">
          <ac:chgData name="Cai Jun" userId="57e790d697ad4281" providerId="LiveId" clId="{5E960BB9-360A-4DDE-A23D-35B02FEDBFF6}" dt="2020-06-21T02:13:31.800" v="1626" actId="1076"/>
          <ac:cxnSpMkLst>
            <pc:docMk/>
            <pc:sldMk cId="2109075858" sldId="685"/>
            <ac:cxnSpMk id="27666" creationId="{00000000-0000-0000-0000-000000000000}"/>
          </ac:cxnSpMkLst>
        </pc:cxnChg>
        <pc:cxnChg chg="mod">
          <ac:chgData name="Cai Jun" userId="57e790d697ad4281" providerId="LiveId" clId="{5E960BB9-360A-4DDE-A23D-35B02FEDBFF6}" dt="2020-06-21T02:13:31.800" v="1626" actId="1076"/>
          <ac:cxnSpMkLst>
            <pc:docMk/>
            <pc:sldMk cId="2109075858" sldId="685"/>
            <ac:cxnSpMk id="27667" creationId="{00000000-0000-0000-0000-000000000000}"/>
          </ac:cxnSpMkLst>
        </pc:cxnChg>
        <pc:cxnChg chg="mod">
          <ac:chgData name="Cai Jun" userId="57e790d697ad4281" providerId="LiveId" clId="{5E960BB9-360A-4DDE-A23D-35B02FEDBFF6}" dt="2020-06-21T02:13:31.800" v="1626" actId="1076"/>
          <ac:cxnSpMkLst>
            <pc:docMk/>
            <pc:sldMk cId="2109075858" sldId="685"/>
            <ac:cxnSpMk id="27668" creationId="{00000000-0000-0000-0000-000000000000}"/>
          </ac:cxnSpMkLst>
        </pc:cxnChg>
        <pc:cxnChg chg="mod">
          <ac:chgData name="Cai Jun" userId="57e790d697ad4281" providerId="LiveId" clId="{5E960BB9-360A-4DDE-A23D-35B02FEDBFF6}" dt="2020-06-21T02:13:31.800" v="1626" actId="1076"/>
          <ac:cxnSpMkLst>
            <pc:docMk/>
            <pc:sldMk cId="2109075858" sldId="685"/>
            <ac:cxnSpMk id="27669" creationId="{00000000-0000-0000-0000-000000000000}"/>
          </ac:cxnSpMkLst>
        </pc:cxnChg>
      </pc:sldChg>
      <pc:sldChg chg="addSp delSp modSp add mod">
        <pc:chgData name="Cai Jun" userId="57e790d697ad4281" providerId="LiveId" clId="{5E960BB9-360A-4DDE-A23D-35B02FEDBFF6}" dt="2020-06-22T01:29:09.897" v="16852" actId="1076"/>
        <pc:sldMkLst>
          <pc:docMk/>
          <pc:sldMk cId="2514498284" sldId="686"/>
        </pc:sldMkLst>
        <pc:spChg chg="del">
          <ac:chgData name="Cai Jun" userId="57e790d697ad4281" providerId="LiveId" clId="{5E960BB9-360A-4DDE-A23D-35B02FEDBFF6}" dt="2020-06-21T04:08:49.292" v="4677" actId="478"/>
          <ac:spMkLst>
            <pc:docMk/>
            <pc:sldMk cId="2514498284" sldId="686"/>
            <ac:spMk id="2" creationId="{3AE86E00-6428-46D5-8796-28A86A3A5F04}"/>
          </ac:spMkLst>
        </pc:spChg>
        <pc:spChg chg="add del mod">
          <ac:chgData name="Cai Jun" userId="57e790d697ad4281" providerId="LiveId" clId="{5E960BB9-360A-4DDE-A23D-35B02FEDBFF6}" dt="2020-06-21T04:18:51.019" v="4887" actId="478"/>
          <ac:spMkLst>
            <pc:docMk/>
            <pc:sldMk cId="2514498284" sldId="686"/>
            <ac:spMk id="3" creationId="{09CC8DB4-762B-486F-A94F-7664BD63A0D5}"/>
          </ac:spMkLst>
        </pc:spChg>
        <pc:spChg chg="mod">
          <ac:chgData name="Cai Jun" userId="57e790d697ad4281" providerId="LiveId" clId="{5E960BB9-360A-4DDE-A23D-35B02FEDBFF6}" dt="2020-06-21T07:17:19.596" v="7010"/>
          <ac:spMkLst>
            <pc:docMk/>
            <pc:sldMk cId="2514498284" sldId="686"/>
            <ac:spMk id="11" creationId="{D38D44E8-45B0-4A96-A54E-956ED23F491E}"/>
          </ac:spMkLst>
        </pc:spChg>
        <pc:spChg chg="del">
          <ac:chgData name="Cai Jun" userId="57e790d697ad4281" providerId="LiveId" clId="{5E960BB9-360A-4DDE-A23D-35B02FEDBFF6}" dt="2020-06-21T04:14:54.598" v="4744" actId="478"/>
          <ac:spMkLst>
            <pc:docMk/>
            <pc:sldMk cId="2514498284" sldId="686"/>
            <ac:spMk id="12" creationId="{E67DB651-5334-4AEE-B466-68C508F93A7E}"/>
          </ac:spMkLst>
        </pc:spChg>
        <pc:spChg chg="del">
          <ac:chgData name="Cai Jun" userId="57e790d697ad4281" providerId="LiveId" clId="{5E960BB9-360A-4DDE-A23D-35B02FEDBFF6}" dt="2020-06-21T04:14:54.598" v="4744" actId="478"/>
          <ac:spMkLst>
            <pc:docMk/>
            <pc:sldMk cId="2514498284" sldId="686"/>
            <ac:spMk id="13" creationId="{33AA02C5-76B1-4637-AAF0-892424C5B2B7}"/>
          </ac:spMkLst>
        </pc:spChg>
        <pc:spChg chg="del">
          <ac:chgData name="Cai Jun" userId="57e790d697ad4281" providerId="LiveId" clId="{5E960BB9-360A-4DDE-A23D-35B02FEDBFF6}" dt="2020-06-21T04:14:54.598" v="4744" actId="478"/>
          <ac:spMkLst>
            <pc:docMk/>
            <pc:sldMk cId="2514498284" sldId="686"/>
            <ac:spMk id="15" creationId="{3926326F-8E32-46C0-80A0-B9690E51914F}"/>
          </ac:spMkLst>
        </pc:spChg>
        <pc:spChg chg="add mod">
          <ac:chgData name="Cai Jun" userId="57e790d697ad4281" providerId="LiveId" clId="{5E960BB9-360A-4DDE-A23D-35B02FEDBFF6}" dt="2020-06-21T07:45:28.968" v="7229" actId="20577"/>
          <ac:spMkLst>
            <pc:docMk/>
            <pc:sldMk cId="2514498284" sldId="686"/>
            <ac:spMk id="16" creationId="{9526F748-8648-46D9-A44F-E1C80D0D359D}"/>
          </ac:spMkLst>
        </pc:spChg>
        <pc:spChg chg="mod">
          <ac:chgData name="Cai Jun" userId="57e790d697ad4281" providerId="LiveId" clId="{5E960BB9-360A-4DDE-A23D-35B02FEDBFF6}" dt="2020-06-21T04:19:33.219" v="4897" actId="1076"/>
          <ac:spMkLst>
            <pc:docMk/>
            <pc:sldMk cId="2514498284" sldId="686"/>
            <ac:spMk id="18" creationId="{A41502DC-21F8-4B8B-A42B-C9201B4CF105}"/>
          </ac:spMkLst>
        </pc:spChg>
        <pc:spChg chg="mod">
          <ac:chgData name="Cai Jun" userId="57e790d697ad4281" providerId="LiveId" clId="{5E960BB9-360A-4DDE-A23D-35B02FEDBFF6}" dt="2020-06-21T07:45:53.251" v="7246" actId="20577"/>
          <ac:spMkLst>
            <pc:docMk/>
            <pc:sldMk cId="2514498284" sldId="686"/>
            <ac:spMk id="21" creationId="{B77E97B8-37C5-4785-B534-40FE4E83C8EC}"/>
          </ac:spMkLst>
        </pc:spChg>
        <pc:spChg chg="del">
          <ac:chgData name="Cai Jun" userId="57e790d697ad4281" providerId="LiveId" clId="{5E960BB9-360A-4DDE-A23D-35B02FEDBFF6}" dt="2020-06-21T04:14:54.598" v="4744" actId="478"/>
          <ac:spMkLst>
            <pc:docMk/>
            <pc:sldMk cId="2514498284" sldId="686"/>
            <ac:spMk id="41994" creationId="{00000000-0000-0000-0000-000000000000}"/>
          </ac:spMkLst>
        </pc:spChg>
        <pc:spChg chg="del">
          <ac:chgData name="Cai Jun" userId="57e790d697ad4281" providerId="LiveId" clId="{5E960BB9-360A-4DDE-A23D-35B02FEDBFF6}" dt="2020-06-21T04:14:54.598" v="4744" actId="478"/>
          <ac:spMkLst>
            <pc:docMk/>
            <pc:sldMk cId="2514498284" sldId="686"/>
            <ac:spMk id="204802" creationId="{00000000-0000-0000-0000-000000000000}"/>
          </ac:spMkLst>
        </pc:spChg>
        <pc:spChg chg="del">
          <ac:chgData name="Cai Jun" userId="57e790d697ad4281" providerId="LiveId" clId="{5E960BB9-360A-4DDE-A23D-35B02FEDBFF6}" dt="2020-06-21T04:08:49.292" v="4677" actId="478"/>
          <ac:spMkLst>
            <pc:docMk/>
            <pc:sldMk cId="2514498284" sldId="686"/>
            <ac:spMk id="204804" creationId="{00000000-0000-0000-0000-000000000000}"/>
          </ac:spMkLst>
        </pc:spChg>
        <pc:grpChg chg="add del mod">
          <ac:chgData name="Cai Jun" userId="57e790d697ad4281" providerId="LiveId" clId="{5E960BB9-360A-4DDE-A23D-35B02FEDBFF6}" dt="2020-06-21T04:19:33.885" v="4898"/>
          <ac:grpSpMkLst>
            <pc:docMk/>
            <pc:sldMk cId="2514498284" sldId="686"/>
            <ac:grpSpMk id="17" creationId="{22B6F05C-B15F-4F47-AA54-827BF13554E8}"/>
          </ac:grpSpMkLst>
        </pc:grpChg>
        <pc:grpChg chg="add mod">
          <ac:chgData name="Cai Jun" userId="57e790d697ad4281" providerId="LiveId" clId="{5E960BB9-360A-4DDE-A23D-35B02FEDBFF6}" dt="2020-06-21T04:21:38.160" v="4950" actId="1076"/>
          <ac:grpSpMkLst>
            <pc:docMk/>
            <pc:sldMk cId="2514498284" sldId="686"/>
            <ac:grpSpMk id="20" creationId="{7FDCB056-6ACB-476C-80C9-425080A2C0EE}"/>
          </ac:grpSpMkLst>
        </pc:grpChg>
        <pc:graphicFrameChg chg="del">
          <ac:chgData name="Cai Jun" userId="57e790d697ad4281" providerId="LiveId" clId="{5E960BB9-360A-4DDE-A23D-35B02FEDBFF6}" dt="2020-06-21T04:14:54.598" v="4744" actId="478"/>
          <ac:graphicFrameMkLst>
            <pc:docMk/>
            <pc:sldMk cId="2514498284" sldId="686"/>
            <ac:graphicFrameMk id="14" creationId="{1CE0DD9A-6DCE-447F-8EBB-B9D1F9F1261F}"/>
          </ac:graphicFrameMkLst>
        </pc:graphicFrameChg>
        <pc:graphicFrameChg chg="mod">
          <ac:chgData name="Cai Jun" userId="57e790d697ad4281" providerId="LiveId" clId="{5E960BB9-360A-4DDE-A23D-35B02FEDBFF6}" dt="2020-06-21T04:19:33.219" v="4897" actId="1076"/>
          <ac:graphicFrameMkLst>
            <pc:docMk/>
            <pc:sldMk cId="2514498284" sldId="686"/>
            <ac:graphicFrameMk id="19" creationId="{8870AE52-74E3-4C2C-B4FA-A93163464D88}"/>
          </ac:graphicFrameMkLst>
        </pc:graphicFrameChg>
        <pc:graphicFrameChg chg="mod">
          <ac:chgData name="Cai Jun" userId="57e790d697ad4281" providerId="LiveId" clId="{5E960BB9-360A-4DDE-A23D-35B02FEDBFF6}" dt="2020-06-21T04:21:38.160" v="4950" actId="1076"/>
          <ac:graphicFrameMkLst>
            <pc:docMk/>
            <pc:sldMk cId="2514498284" sldId="686"/>
            <ac:graphicFrameMk id="22" creationId="{55E1B8BB-8CB8-4500-B103-14260CA9EA8F}"/>
          </ac:graphicFrameMkLst>
        </pc:graphicFrameChg>
        <pc:graphicFrameChg chg="add mod">
          <ac:chgData name="Cai Jun" userId="57e790d697ad4281" providerId="LiveId" clId="{5E960BB9-360A-4DDE-A23D-35B02FEDBFF6}" dt="2020-06-22T01:29:09.897" v="16852" actId="1076"/>
          <ac:graphicFrameMkLst>
            <pc:docMk/>
            <pc:sldMk cId="2514498284" sldId="686"/>
            <ac:graphicFrameMk id="23" creationId="{53DDC2BE-A49A-4658-948A-5C2691BBE098}"/>
          </ac:graphicFrameMkLst>
        </pc:graphicFrameChg>
        <pc:graphicFrameChg chg="del">
          <ac:chgData name="Cai Jun" userId="57e790d697ad4281" providerId="LiveId" clId="{5E960BB9-360A-4DDE-A23D-35B02FEDBFF6}" dt="2020-06-21T04:14:54.598" v="4744" actId="478"/>
          <ac:graphicFrameMkLst>
            <pc:docMk/>
            <pc:sldMk cId="2514498284" sldId="686"/>
            <ac:graphicFrameMk id="41987" creationId="{00000000-0000-0000-0000-000000000000}"/>
          </ac:graphicFrameMkLst>
        </pc:graphicFrameChg>
      </pc:sldChg>
      <pc:sldChg chg="addSp delSp modSp new mod">
        <pc:chgData name="Cai Jun" userId="57e790d697ad4281" providerId="LiveId" clId="{5E960BB9-360A-4DDE-A23D-35B02FEDBFF6}" dt="2020-06-21T09:20:11.790" v="9683" actId="20577"/>
        <pc:sldMkLst>
          <pc:docMk/>
          <pc:sldMk cId="737331084" sldId="687"/>
        </pc:sldMkLst>
        <pc:spChg chg="add mod">
          <ac:chgData name="Cai Jun" userId="57e790d697ad4281" providerId="LiveId" clId="{5E960BB9-360A-4DDE-A23D-35B02FEDBFF6}" dt="2020-06-21T07:05:12.097" v="6864" actId="20577"/>
          <ac:spMkLst>
            <pc:docMk/>
            <pc:sldMk cId="737331084" sldId="687"/>
            <ac:spMk id="2" creationId="{D9CDDCFE-26B1-4C9F-A5EB-DB23E63817CF}"/>
          </ac:spMkLst>
        </pc:spChg>
        <pc:spChg chg="add mod">
          <ac:chgData name="Cai Jun" userId="57e790d697ad4281" providerId="LiveId" clId="{5E960BB9-360A-4DDE-A23D-35B02FEDBFF6}" dt="2020-06-21T06:36:07.019" v="5602" actId="1035"/>
          <ac:spMkLst>
            <pc:docMk/>
            <pc:sldMk cId="737331084" sldId="687"/>
            <ac:spMk id="3" creationId="{8B00AEDE-06E3-4821-838E-5DD39EF5B8A6}"/>
          </ac:spMkLst>
        </pc:spChg>
        <pc:spChg chg="add del mod">
          <ac:chgData name="Cai Jun" userId="57e790d697ad4281" providerId="LiveId" clId="{5E960BB9-360A-4DDE-A23D-35B02FEDBFF6}" dt="2020-06-21T06:42:30.910" v="5854" actId="478"/>
          <ac:spMkLst>
            <pc:docMk/>
            <pc:sldMk cId="737331084" sldId="687"/>
            <ac:spMk id="7" creationId="{3C61D107-F0C9-4442-8C9B-AC549D5174F0}"/>
          </ac:spMkLst>
        </pc:spChg>
        <pc:spChg chg="add mod">
          <ac:chgData name="Cai Jun" userId="57e790d697ad4281" providerId="LiveId" clId="{5E960BB9-360A-4DDE-A23D-35B02FEDBFF6}" dt="2020-06-21T09:20:11.790" v="9683" actId="20577"/>
          <ac:spMkLst>
            <pc:docMk/>
            <pc:sldMk cId="737331084" sldId="687"/>
            <ac:spMk id="8" creationId="{926E975E-AE78-482F-8BA4-EC175F6F2EE4}"/>
          </ac:spMkLst>
        </pc:spChg>
        <pc:graphicFrameChg chg="add mod">
          <ac:chgData name="Cai Jun" userId="57e790d697ad4281" providerId="LiveId" clId="{5E960BB9-360A-4DDE-A23D-35B02FEDBFF6}" dt="2020-06-21T09:19:03.459" v="9681"/>
          <ac:graphicFrameMkLst>
            <pc:docMk/>
            <pc:sldMk cId="737331084" sldId="687"/>
            <ac:graphicFrameMk id="4" creationId="{8AD876D8-B95F-4B2A-BCC0-73656EE7A615}"/>
          </ac:graphicFrameMkLst>
        </pc:graphicFrameChg>
        <pc:graphicFrameChg chg="add del mod">
          <ac:chgData name="Cai Jun" userId="57e790d697ad4281" providerId="LiveId" clId="{5E960BB9-360A-4DDE-A23D-35B02FEDBFF6}" dt="2020-06-21T06:33:43.126" v="5285" actId="21"/>
          <ac:graphicFrameMkLst>
            <pc:docMk/>
            <pc:sldMk cId="737331084" sldId="687"/>
            <ac:graphicFrameMk id="5" creationId="{C75E45BA-E91B-4271-9ED8-03979C975255}"/>
          </ac:graphicFrameMkLst>
        </pc:graphicFrameChg>
        <pc:graphicFrameChg chg="add mod">
          <ac:chgData name="Cai Jun" userId="57e790d697ad4281" providerId="LiveId" clId="{5E960BB9-360A-4DDE-A23D-35B02FEDBFF6}" dt="2020-06-21T06:38:37.256" v="5733" actId="1036"/>
          <ac:graphicFrameMkLst>
            <pc:docMk/>
            <pc:sldMk cId="737331084" sldId="687"/>
            <ac:graphicFrameMk id="6" creationId="{CCA1389C-B7E1-45FD-84CF-6C5B21712605}"/>
          </ac:graphicFrameMkLst>
        </pc:graphicFrameChg>
      </pc:sldChg>
      <pc:sldChg chg="addSp delSp modSp new mod">
        <pc:chgData name="Cai Jun" userId="57e790d697ad4281" providerId="LiveId" clId="{5E960BB9-360A-4DDE-A23D-35B02FEDBFF6}" dt="2020-06-22T01:30:28.415" v="16853" actId="207"/>
        <pc:sldMkLst>
          <pc:docMk/>
          <pc:sldMk cId="2361917051" sldId="688"/>
        </pc:sldMkLst>
        <pc:spChg chg="add del mod">
          <ac:chgData name="Cai Jun" userId="57e790d697ad4281" providerId="LiveId" clId="{5E960BB9-360A-4DDE-A23D-35B02FEDBFF6}" dt="2020-06-21T06:42:27.314" v="5853" actId="21"/>
          <ac:spMkLst>
            <pc:docMk/>
            <pc:sldMk cId="2361917051" sldId="688"/>
            <ac:spMk id="2" creationId="{58BC7799-330D-4E7C-8DAA-B29E6B694C20}"/>
          </ac:spMkLst>
        </pc:spChg>
        <pc:spChg chg="add mod">
          <ac:chgData name="Cai Jun" userId="57e790d697ad4281" providerId="LiveId" clId="{5E960BB9-360A-4DDE-A23D-35B02FEDBFF6}" dt="2020-06-21T06:48:20.861" v="6161" actId="207"/>
          <ac:spMkLst>
            <pc:docMk/>
            <pc:sldMk cId="2361917051" sldId="688"/>
            <ac:spMk id="3" creationId="{399B04FD-7507-403F-AA59-4EF01A20BC94}"/>
          </ac:spMkLst>
        </pc:spChg>
        <pc:spChg chg="add del mod">
          <ac:chgData name="Cai Jun" userId="57e790d697ad4281" providerId="LiveId" clId="{5E960BB9-360A-4DDE-A23D-35B02FEDBFF6}" dt="2020-06-21T15:26:26.756" v="14782"/>
          <ac:spMkLst>
            <pc:docMk/>
            <pc:sldMk cId="2361917051" sldId="688"/>
            <ac:spMk id="5" creationId="{199FF4CA-82F7-472C-B5B3-BFA621CF82E7}"/>
          </ac:spMkLst>
        </pc:spChg>
        <pc:spChg chg="add mod">
          <ac:chgData name="Cai Jun" userId="57e790d697ad4281" providerId="LiveId" clId="{5E960BB9-360A-4DDE-A23D-35B02FEDBFF6}" dt="2020-06-21T07:00:59.029" v="6727" actId="948"/>
          <ac:spMkLst>
            <pc:docMk/>
            <pc:sldMk cId="2361917051" sldId="688"/>
            <ac:spMk id="7" creationId="{70B9DD69-74B9-453E-B9C6-B64D98CEB47C}"/>
          </ac:spMkLst>
        </pc:spChg>
        <pc:spChg chg="add mod">
          <ac:chgData name="Cai Jun" userId="57e790d697ad4281" providerId="LiveId" clId="{5E960BB9-360A-4DDE-A23D-35B02FEDBFF6}" dt="2020-06-22T01:30:28.415" v="16853" actId="207"/>
          <ac:spMkLst>
            <pc:docMk/>
            <pc:sldMk cId="2361917051" sldId="688"/>
            <ac:spMk id="8" creationId="{2F7D2BEA-18F5-4B01-918D-53E6CFB642E7}"/>
          </ac:spMkLst>
        </pc:spChg>
        <pc:graphicFrameChg chg="add mod">
          <ac:chgData name="Cai Jun" userId="57e790d697ad4281" providerId="LiveId" clId="{5E960BB9-360A-4DDE-A23D-35B02FEDBFF6}" dt="2020-06-21T07:00:37.795" v="6724" actId="1037"/>
          <ac:graphicFrameMkLst>
            <pc:docMk/>
            <pc:sldMk cId="2361917051" sldId="688"/>
            <ac:graphicFrameMk id="4" creationId="{DD34FFA4-1113-4825-AF1D-3E3364BA7C32}"/>
          </ac:graphicFrameMkLst>
        </pc:graphicFrameChg>
        <pc:graphicFrameChg chg="add mod">
          <ac:chgData name="Cai Jun" userId="57e790d697ad4281" providerId="LiveId" clId="{5E960BB9-360A-4DDE-A23D-35B02FEDBFF6}" dt="2020-06-21T15:26:26.406" v="14780" actId="1076"/>
          <ac:graphicFrameMkLst>
            <pc:docMk/>
            <pc:sldMk cId="2361917051" sldId="688"/>
            <ac:graphicFrameMk id="6" creationId="{393D1726-4A3E-4D58-88BE-42F1025D2E3C}"/>
          </ac:graphicFrameMkLst>
        </pc:graphicFrameChg>
        <pc:graphicFrameChg chg="add del mod">
          <ac:chgData name="Cai Jun" userId="57e790d697ad4281" providerId="LiveId" clId="{5E960BB9-360A-4DDE-A23D-35B02FEDBFF6}" dt="2020-06-21T07:03:16.170" v="6812" actId="478"/>
          <ac:graphicFrameMkLst>
            <pc:docMk/>
            <pc:sldMk cId="2361917051" sldId="688"/>
            <ac:graphicFrameMk id="9" creationId="{498CE5DA-F1E6-49DC-900E-6227A1D04801}"/>
          </ac:graphicFrameMkLst>
        </pc:graphicFrameChg>
      </pc:sldChg>
      <pc:sldChg chg="addSp delSp modSp add mod ord">
        <pc:chgData name="Cai Jun" userId="57e790d697ad4281" providerId="LiveId" clId="{5E960BB9-360A-4DDE-A23D-35B02FEDBFF6}" dt="2020-06-22T07:35:09.420" v="16972" actId="20577"/>
        <pc:sldMkLst>
          <pc:docMk/>
          <pc:sldMk cId="1726543936" sldId="689"/>
        </pc:sldMkLst>
        <pc:spChg chg="add mod">
          <ac:chgData name="Cai Jun" userId="57e790d697ad4281" providerId="LiveId" clId="{5E960BB9-360A-4DDE-A23D-35B02FEDBFF6}" dt="2020-06-21T23:12:03.342" v="15070" actId="1076"/>
          <ac:spMkLst>
            <pc:docMk/>
            <pc:sldMk cId="1726543936" sldId="689"/>
            <ac:spMk id="2" creationId="{0BF42775-9BDF-45E4-A7BB-74EC1D44900C}"/>
          </ac:spMkLst>
        </pc:spChg>
        <pc:spChg chg="add mod">
          <ac:chgData name="Cai Jun" userId="57e790d697ad4281" providerId="LiveId" clId="{5E960BB9-360A-4DDE-A23D-35B02FEDBFF6}" dt="2020-06-22T07:35:09.420" v="16972" actId="20577"/>
          <ac:spMkLst>
            <pc:docMk/>
            <pc:sldMk cId="1726543936" sldId="689"/>
            <ac:spMk id="12" creationId="{172F5F22-DF6D-4FAF-AEC1-383BD4D10EE0}"/>
          </ac:spMkLst>
        </pc:spChg>
        <pc:spChg chg="del">
          <ac:chgData name="Cai Jun" userId="57e790d697ad4281" providerId="LiveId" clId="{5E960BB9-360A-4DDE-A23D-35B02FEDBFF6}" dt="2020-06-21T08:15:01.794" v="7828" actId="478"/>
          <ac:spMkLst>
            <pc:docMk/>
            <pc:sldMk cId="1726543936" sldId="689"/>
            <ac:spMk id="14" creationId="{B8E47C60-EF9D-49B6-BC44-77455A18880C}"/>
          </ac:spMkLst>
        </pc:spChg>
        <pc:spChg chg="mod topLvl">
          <ac:chgData name="Cai Jun" userId="57e790d697ad4281" providerId="LiveId" clId="{5E960BB9-360A-4DDE-A23D-35B02FEDBFF6}" dt="2020-06-21T23:54:25.190" v="15830" actId="207"/>
          <ac:spMkLst>
            <pc:docMk/>
            <pc:sldMk cId="1726543936" sldId="689"/>
            <ac:spMk id="15" creationId="{C183C61D-6053-41AF-8702-BF5A6BE615B0}"/>
          </ac:spMkLst>
        </pc:spChg>
        <pc:spChg chg="del">
          <ac:chgData name="Cai Jun" userId="57e790d697ad4281" providerId="LiveId" clId="{5E960BB9-360A-4DDE-A23D-35B02FEDBFF6}" dt="2020-06-21T08:15:01.794" v="7828" actId="478"/>
          <ac:spMkLst>
            <pc:docMk/>
            <pc:sldMk cId="1726543936" sldId="689"/>
            <ac:spMk id="183333" creationId="{00000000-0000-0000-0000-000000000000}"/>
          </ac:spMkLst>
        </pc:spChg>
        <pc:grpChg chg="add del mod">
          <ac:chgData name="Cai Jun" userId="57e790d697ad4281" providerId="LiveId" clId="{5E960BB9-360A-4DDE-A23D-35B02FEDBFF6}" dt="2020-06-21T23:46:01.456" v="15602" actId="478"/>
          <ac:grpSpMkLst>
            <pc:docMk/>
            <pc:sldMk cId="1726543936" sldId="689"/>
            <ac:grpSpMk id="3" creationId="{4C6E13E7-9CF7-4652-95C7-3BCD1B8830ED}"/>
          </ac:grpSpMkLst>
        </pc:grpChg>
        <pc:graphicFrameChg chg="add del mod">
          <ac:chgData name="Cai Jun" userId="57e790d697ad4281" providerId="LiveId" clId="{5E960BB9-360A-4DDE-A23D-35B02FEDBFF6}" dt="2020-06-21T08:27:27.593" v="8093" actId="478"/>
          <ac:graphicFrameMkLst>
            <pc:docMk/>
            <pc:sldMk cId="1726543936" sldId="689"/>
            <ac:graphicFrameMk id="7" creationId="{77A6730D-4BDE-46A9-866F-074CEC82A69A}"/>
          </ac:graphicFrameMkLst>
        </pc:graphicFrameChg>
        <pc:graphicFrameChg chg="add del mod">
          <ac:chgData name="Cai Jun" userId="57e790d697ad4281" providerId="LiveId" clId="{5E960BB9-360A-4DDE-A23D-35B02FEDBFF6}" dt="2020-06-21T08:15:55.819" v="7837" actId="478"/>
          <ac:graphicFrameMkLst>
            <pc:docMk/>
            <pc:sldMk cId="1726543936" sldId="689"/>
            <ac:graphicFrameMk id="8" creationId="{EE0128C4-AE24-4FD2-8E39-037765CB1FF2}"/>
          </ac:graphicFrameMkLst>
        </pc:graphicFrameChg>
        <pc:graphicFrameChg chg="add del mod">
          <ac:chgData name="Cai Jun" userId="57e790d697ad4281" providerId="LiveId" clId="{5E960BB9-360A-4DDE-A23D-35B02FEDBFF6}" dt="2020-06-21T08:19:42.670" v="7964" actId="478"/>
          <ac:graphicFrameMkLst>
            <pc:docMk/>
            <pc:sldMk cId="1726543936" sldId="689"/>
            <ac:graphicFrameMk id="9" creationId="{FFD8B548-CE3F-472B-AE92-CB8376C8A1FB}"/>
          </ac:graphicFrameMkLst>
        </pc:graphicFrameChg>
        <pc:graphicFrameChg chg="add del mod">
          <ac:chgData name="Cai Jun" userId="57e790d697ad4281" providerId="LiveId" clId="{5E960BB9-360A-4DDE-A23D-35B02FEDBFF6}" dt="2020-06-21T08:19:42.670" v="7964" actId="478"/>
          <ac:graphicFrameMkLst>
            <pc:docMk/>
            <pc:sldMk cId="1726543936" sldId="689"/>
            <ac:graphicFrameMk id="10" creationId="{70B44DAB-010F-49DA-BC8E-6D736CE1C3C7}"/>
          </ac:graphicFrameMkLst>
        </pc:graphicFrameChg>
        <pc:graphicFrameChg chg="add mod">
          <ac:chgData name="Cai Jun" userId="57e790d697ad4281" providerId="LiveId" clId="{5E960BB9-360A-4DDE-A23D-35B02FEDBFF6}" dt="2020-06-21T23:51:45.499" v="15807" actId="1035"/>
          <ac:graphicFrameMkLst>
            <pc:docMk/>
            <pc:sldMk cId="1726543936" sldId="689"/>
            <ac:graphicFrameMk id="11" creationId="{41882CF3-181B-46C7-A04A-3E519494152F}"/>
          </ac:graphicFrameMkLst>
        </pc:graphicFrameChg>
        <pc:graphicFrameChg chg="add del mod topLvl">
          <ac:chgData name="Cai Jun" userId="57e790d697ad4281" providerId="LiveId" clId="{5E960BB9-360A-4DDE-A23D-35B02FEDBFF6}" dt="2020-06-21T23:46:01.456" v="15602" actId="478"/>
          <ac:graphicFrameMkLst>
            <pc:docMk/>
            <pc:sldMk cId="1726543936" sldId="689"/>
            <ac:graphicFrameMk id="16" creationId="{4A1FF11B-0B1E-4CDD-92D1-7034E9AC1AA0}"/>
          </ac:graphicFrameMkLst>
        </pc:graphicFrameChg>
        <pc:graphicFrameChg chg="del">
          <ac:chgData name="Cai Jun" userId="57e790d697ad4281" providerId="LiveId" clId="{5E960BB9-360A-4DDE-A23D-35B02FEDBFF6}" dt="2020-06-21T08:15:01.794" v="7828" actId="478"/>
          <ac:graphicFrameMkLst>
            <pc:docMk/>
            <pc:sldMk cId="1726543936" sldId="689"/>
            <ac:graphicFrameMk id="48132" creationId="{00000000-0000-0000-0000-000000000000}"/>
          </ac:graphicFrameMkLst>
        </pc:graphicFrameChg>
        <pc:graphicFrameChg chg="del">
          <ac:chgData name="Cai Jun" userId="57e790d697ad4281" providerId="LiveId" clId="{5E960BB9-360A-4DDE-A23D-35B02FEDBFF6}" dt="2020-06-21T08:15:01.794" v="7828" actId="478"/>
          <ac:graphicFrameMkLst>
            <pc:docMk/>
            <pc:sldMk cId="1726543936" sldId="689"/>
            <ac:graphicFrameMk id="48133" creationId="{00000000-0000-0000-0000-000000000000}"/>
          </ac:graphicFrameMkLst>
        </pc:graphicFrameChg>
      </pc:sldChg>
      <pc:sldChg chg="addSp delSp modSp new mod">
        <pc:chgData name="Cai Jun" userId="57e790d697ad4281" providerId="LiveId" clId="{5E960BB9-360A-4DDE-A23D-35B02FEDBFF6}" dt="2020-06-22T01:39:09.427" v="16875" actId="20577"/>
        <pc:sldMkLst>
          <pc:docMk/>
          <pc:sldMk cId="953162677" sldId="690"/>
        </pc:sldMkLst>
        <pc:spChg chg="add mod">
          <ac:chgData name="Cai Jun" userId="57e790d697ad4281" providerId="LiveId" clId="{5E960BB9-360A-4DDE-A23D-35B02FEDBFF6}" dt="2020-06-22T01:39:09.427" v="16875" actId="20577"/>
          <ac:spMkLst>
            <pc:docMk/>
            <pc:sldMk cId="953162677" sldId="690"/>
            <ac:spMk id="8" creationId="{0C2FD8E4-5156-42DC-9893-F5878DD382E7}"/>
          </ac:spMkLst>
        </pc:spChg>
        <pc:spChg chg="add mod">
          <ac:chgData name="Cai Jun" userId="57e790d697ad4281" providerId="LiveId" clId="{5E960BB9-360A-4DDE-A23D-35B02FEDBFF6}" dt="2020-06-21T13:53:19.219" v="12941" actId="164"/>
          <ac:spMkLst>
            <pc:docMk/>
            <pc:sldMk cId="953162677" sldId="690"/>
            <ac:spMk id="10" creationId="{52544F1E-57CD-4CD8-A956-5E021FB4B8B6}"/>
          </ac:spMkLst>
        </pc:spChg>
        <pc:spChg chg="add mod">
          <ac:chgData name="Cai Jun" userId="57e790d697ad4281" providerId="LiveId" clId="{5E960BB9-360A-4DDE-A23D-35B02FEDBFF6}" dt="2020-06-21T13:53:19.219" v="12941" actId="164"/>
          <ac:spMkLst>
            <pc:docMk/>
            <pc:sldMk cId="953162677" sldId="690"/>
            <ac:spMk id="12" creationId="{24B71C33-B1F1-4FEF-A969-68292019EAA9}"/>
          </ac:spMkLst>
        </pc:spChg>
        <pc:spChg chg="add mod">
          <ac:chgData name="Cai Jun" userId="57e790d697ad4281" providerId="LiveId" clId="{5E960BB9-360A-4DDE-A23D-35B02FEDBFF6}" dt="2020-06-21T14:07:19.773" v="13417" actId="6549"/>
          <ac:spMkLst>
            <pc:docMk/>
            <pc:sldMk cId="953162677" sldId="690"/>
            <ac:spMk id="14" creationId="{E3B3F4EA-5DF5-4CFD-BB19-0D4998333D86}"/>
          </ac:spMkLst>
        </pc:spChg>
        <pc:spChg chg="add del mod">
          <ac:chgData name="Cai Jun" userId="57e790d697ad4281" providerId="LiveId" clId="{5E960BB9-360A-4DDE-A23D-35B02FEDBFF6}" dt="2020-06-21T13:50:52.206" v="12823" actId="21"/>
          <ac:spMkLst>
            <pc:docMk/>
            <pc:sldMk cId="953162677" sldId="690"/>
            <ac:spMk id="15" creationId="{6C9EDDE7-A65F-48F2-99C4-E51EAED5936D}"/>
          </ac:spMkLst>
        </pc:spChg>
        <pc:spChg chg="add mod">
          <ac:chgData name="Cai Jun" userId="57e790d697ad4281" providerId="LiveId" clId="{5E960BB9-360A-4DDE-A23D-35B02FEDBFF6}" dt="2020-06-21T14:07:26.245" v="13422" actId="6549"/>
          <ac:spMkLst>
            <pc:docMk/>
            <pc:sldMk cId="953162677" sldId="690"/>
            <ac:spMk id="18" creationId="{E3189BB2-1830-44E8-B0D4-626FC8730296}"/>
          </ac:spMkLst>
        </pc:spChg>
        <pc:grpChg chg="add del mod">
          <ac:chgData name="Cai Jun" userId="57e790d697ad4281" providerId="LiveId" clId="{5E960BB9-360A-4DDE-A23D-35B02FEDBFF6}" dt="2020-06-21T13:39:17.665" v="12298" actId="21"/>
          <ac:grpSpMkLst>
            <pc:docMk/>
            <pc:sldMk cId="953162677" sldId="690"/>
            <ac:grpSpMk id="2" creationId="{91AFFF83-03B4-49B6-B561-DA07549B15B5}"/>
          </ac:grpSpMkLst>
        </pc:grpChg>
        <pc:grpChg chg="add mod">
          <ac:chgData name="Cai Jun" userId="57e790d697ad4281" providerId="LiveId" clId="{5E960BB9-360A-4DDE-A23D-35B02FEDBFF6}" dt="2020-06-21T14:01:21.717" v="13320" actId="1036"/>
          <ac:grpSpMkLst>
            <pc:docMk/>
            <pc:sldMk cId="953162677" sldId="690"/>
            <ac:grpSpMk id="17" creationId="{DD5ADE59-60BF-42B2-87AF-3D095E1ECA88}"/>
          </ac:grpSpMkLst>
        </pc:grpChg>
        <pc:graphicFrameChg chg="mod">
          <ac:chgData name="Cai Jun" userId="57e790d697ad4281" providerId="LiveId" clId="{5E960BB9-360A-4DDE-A23D-35B02FEDBFF6}" dt="2020-06-21T13:38:34.769" v="12288"/>
          <ac:graphicFrameMkLst>
            <pc:docMk/>
            <pc:sldMk cId="953162677" sldId="690"/>
            <ac:graphicFrameMk id="4" creationId="{E33A2ECB-C647-46A2-926F-B1A8739F984D}"/>
          </ac:graphicFrameMkLst>
        </pc:graphicFrameChg>
        <pc:graphicFrameChg chg="mod">
          <ac:chgData name="Cai Jun" userId="57e790d697ad4281" providerId="LiveId" clId="{5E960BB9-360A-4DDE-A23D-35B02FEDBFF6}" dt="2020-06-21T13:38:34.769" v="12288"/>
          <ac:graphicFrameMkLst>
            <pc:docMk/>
            <pc:sldMk cId="953162677" sldId="690"/>
            <ac:graphicFrameMk id="5" creationId="{B82961CD-68CC-42AA-A80E-F5A9411D0C76}"/>
          </ac:graphicFrameMkLst>
        </pc:graphicFrameChg>
        <pc:graphicFrameChg chg="mod">
          <ac:chgData name="Cai Jun" userId="57e790d697ad4281" providerId="LiveId" clId="{5E960BB9-360A-4DDE-A23D-35B02FEDBFF6}" dt="2020-06-21T13:38:34.769" v="12288"/>
          <ac:graphicFrameMkLst>
            <pc:docMk/>
            <pc:sldMk cId="953162677" sldId="690"/>
            <ac:graphicFrameMk id="6" creationId="{C8F53E65-E4B6-4C4E-BFC4-331F8CB783C1}"/>
          </ac:graphicFrameMkLst>
        </pc:graphicFrameChg>
        <pc:graphicFrameChg chg="mod">
          <ac:chgData name="Cai Jun" userId="57e790d697ad4281" providerId="LiveId" clId="{5E960BB9-360A-4DDE-A23D-35B02FEDBFF6}" dt="2020-06-21T13:38:34.769" v="12288"/>
          <ac:graphicFrameMkLst>
            <pc:docMk/>
            <pc:sldMk cId="953162677" sldId="690"/>
            <ac:graphicFrameMk id="7" creationId="{C564AF34-CDB1-4CFE-A827-2FAA7E280816}"/>
          </ac:graphicFrameMkLst>
        </pc:graphicFrameChg>
        <pc:graphicFrameChg chg="add del mod">
          <ac:chgData name="Cai Jun" userId="57e790d697ad4281" providerId="LiveId" clId="{5E960BB9-360A-4DDE-A23D-35B02FEDBFF6}" dt="2020-06-21T13:53:19.219" v="12941" actId="164"/>
          <ac:graphicFrameMkLst>
            <pc:docMk/>
            <pc:sldMk cId="953162677" sldId="690"/>
            <ac:graphicFrameMk id="9" creationId="{D54A6FD6-91D0-4A6D-9A85-CA7733C47547}"/>
          </ac:graphicFrameMkLst>
        </pc:graphicFrameChg>
        <pc:graphicFrameChg chg="add del mod">
          <ac:chgData name="Cai Jun" userId="57e790d697ad4281" providerId="LiveId" clId="{5E960BB9-360A-4DDE-A23D-35B02FEDBFF6}" dt="2020-06-21T13:53:19.219" v="12941" actId="164"/>
          <ac:graphicFrameMkLst>
            <pc:docMk/>
            <pc:sldMk cId="953162677" sldId="690"/>
            <ac:graphicFrameMk id="11" creationId="{C5338F1D-2ADF-44F8-ACF0-47A6B7167384}"/>
          </ac:graphicFrameMkLst>
        </pc:graphicFrameChg>
        <pc:graphicFrameChg chg="add mod">
          <ac:chgData name="Cai Jun" userId="57e790d697ad4281" providerId="LiveId" clId="{5E960BB9-360A-4DDE-A23D-35B02FEDBFF6}" dt="2020-06-21T13:53:27.418" v="12949" actId="1035"/>
          <ac:graphicFrameMkLst>
            <pc:docMk/>
            <pc:sldMk cId="953162677" sldId="690"/>
            <ac:graphicFrameMk id="13" creationId="{45DDF2BC-56DE-4C8C-A3FD-FA2D0B224A59}"/>
          </ac:graphicFrameMkLst>
        </pc:graphicFrameChg>
        <pc:graphicFrameChg chg="add del mod">
          <ac:chgData name="Cai Jun" userId="57e790d697ad4281" providerId="LiveId" clId="{5E960BB9-360A-4DDE-A23D-35B02FEDBFF6}" dt="2020-06-21T13:50:52.206" v="12823" actId="21"/>
          <ac:graphicFrameMkLst>
            <pc:docMk/>
            <pc:sldMk cId="953162677" sldId="690"/>
            <ac:graphicFrameMk id="16" creationId="{4A49FCC1-7416-4504-A2D8-5C4C73BA59C9}"/>
          </ac:graphicFrameMkLst>
        </pc:graphicFrameChg>
        <pc:picChg chg="mod">
          <ac:chgData name="Cai Jun" userId="57e790d697ad4281" providerId="LiveId" clId="{5E960BB9-360A-4DDE-A23D-35B02FEDBFF6}" dt="2020-06-21T13:38:34.769" v="12288"/>
          <ac:picMkLst>
            <pc:docMk/>
            <pc:sldMk cId="953162677" sldId="690"/>
            <ac:picMk id="3" creationId="{6824065A-75FB-4B1A-A71C-15EEDA596068}"/>
          </ac:picMkLst>
        </pc:picChg>
      </pc:sldChg>
      <pc:sldChg chg="addSp delSp modSp new mod">
        <pc:chgData name="Cai Jun" userId="57e790d697ad4281" providerId="LiveId" clId="{5E960BB9-360A-4DDE-A23D-35B02FEDBFF6}" dt="2020-06-21T14:32:02.689" v="13879" actId="6549"/>
        <pc:sldMkLst>
          <pc:docMk/>
          <pc:sldMk cId="2473822722" sldId="691"/>
        </pc:sldMkLst>
        <pc:spChg chg="add mod">
          <ac:chgData name="Cai Jun" userId="57e790d697ad4281" providerId="LiveId" clId="{5E960BB9-360A-4DDE-A23D-35B02FEDBFF6}" dt="2020-06-21T14:32:02.689" v="13879" actId="6549"/>
          <ac:spMkLst>
            <pc:docMk/>
            <pc:sldMk cId="2473822722" sldId="691"/>
            <ac:spMk id="2" creationId="{B4EC4AA5-9517-4718-BDCF-94270FC7694F}"/>
          </ac:spMkLst>
        </pc:spChg>
        <pc:spChg chg="add mod">
          <ac:chgData name="Cai Jun" userId="57e790d697ad4281" providerId="LiveId" clId="{5E960BB9-360A-4DDE-A23D-35B02FEDBFF6}" dt="2020-06-21T14:24:32.680" v="13777" actId="1076"/>
          <ac:spMkLst>
            <pc:docMk/>
            <pc:sldMk cId="2473822722" sldId="691"/>
            <ac:spMk id="5" creationId="{ABD6B544-B627-4963-B0C6-2C8BE58F640A}"/>
          </ac:spMkLst>
        </pc:spChg>
        <pc:spChg chg="add mod">
          <ac:chgData name="Cai Jun" userId="57e790d697ad4281" providerId="LiveId" clId="{5E960BB9-360A-4DDE-A23D-35B02FEDBFF6}" dt="2020-06-21T14:24:32.680" v="13777" actId="1076"/>
          <ac:spMkLst>
            <pc:docMk/>
            <pc:sldMk cId="2473822722" sldId="691"/>
            <ac:spMk id="6" creationId="{BF8B9A80-5905-494F-9E59-E9FD95763122}"/>
          </ac:spMkLst>
        </pc:spChg>
        <pc:spChg chg="add del mod">
          <ac:chgData name="Cai Jun" userId="57e790d697ad4281" providerId="LiveId" clId="{5E960BB9-360A-4DDE-A23D-35B02FEDBFF6}" dt="2020-06-21T14:21:36.329" v="13710" actId="21"/>
          <ac:spMkLst>
            <pc:docMk/>
            <pc:sldMk cId="2473822722" sldId="691"/>
            <ac:spMk id="8" creationId="{5322F6F4-B803-4541-9E0F-9CB1E634E1E0}"/>
          </ac:spMkLst>
        </pc:spChg>
        <pc:grpChg chg="add mod">
          <ac:chgData name="Cai Jun" userId="57e790d697ad4281" providerId="LiveId" clId="{5E960BB9-360A-4DDE-A23D-35B02FEDBFF6}" dt="2020-06-21T14:24:32.680" v="13777" actId="1076"/>
          <ac:grpSpMkLst>
            <pc:docMk/>
            <pc:sldMk cId="2473822722" sldId="691"/>
            <ac:grpSpMk id="7" creationId="{32DA4723-66D1-4519-B7FC-3D02BC34729D}"/>
          </ac:grpSpMkLst>
        </pc:grpChg>
        <pc:grpChg chg="add mod">
          <ac:chgData name="Cai Jun" userId="57e790d697ad4281" providerId="LiveId" clId="{5E960BB9-360A-4DDE-A23D-35B02FEDBFF6}" dt="2020-06-21T14:24:32.680" v="13777" actId="1076"/>
          <ac:grpSpMkLst>
            <pc:docMk/>
            <pc:sldMk cId="2473822722" sldId="691"/>
            <ac:grpSpMk id="11" creationId="{70B2C11A-DE7B-4B0E-B97B-20319767510D}"/>
          </ac:grpSpMkLst>
        </pc:grpChg>
        <pc:graphicFrameChg chg="add mod">
          <ac:chgData name="Cai Jun" userId="57e790d697ad4281" providerId="LiveId" clId="{5E960BB9-360A-4DDE-A23D-35B02FEDBFF6}" dt="2020-06-21T14:24:34.549" v="13778" actId="1076"/>
          <ac:graphicFrameMkLst>
            <pc:docMk/>
            <pc:sldMk cId="2473822722" sldId="691"/>
            <ac:graphicFrameMk id="3" creationId="{8864650F-FB93-46DB-9F5D-764649BCDD95}"/>
          </ac:graphicFrameMkLst>
        </pc:graphicFrameChg>
        <pc:graphicFrameChg chg="add del mod">
          <ac:chgData name="Cai Jun" userId="57e790d697ad4281" providerId="LiveId" clId="{5E960BB9-360A-4DDE-A23D-35B02FEDBFF6}" dt="2020-06-21T14:21:36.329" v="13710" actId="21"/>
          <ac:graphicFrameMkLst>
            <pc:docMk/>
            <pc:sldMk cId="2473822722" sldId="691"/>
            <ac:graphicFrameMk id="9" creationId="{C0D35275-57F8-4B46-86DB-4D2C7BA94A86}"/>
          </ac:graphicFrameMkLst>
        </pc:graphicFrameChg>
        <pc:graphicFrameChg chg="add mod">
          <ac:chgData name="Cai Jun" userId="57e790d697ad4281" providerId="LiveId" clId="{5E960BB9-360A-4DDE-A23D-35B02FEDBFF6}" dt="2020-06-21T14:24:32.680" v="13777" actId="1076"/>
          <ac:graphicFrameMkLst>
            <pc:docMk/>
            <pc:sldMk cId="2473822722" sldId="691"/>
            <ac:graphicFrameMk id="10" creationId="{C484E6DC-7BF5-4637-A6FE-2DE727A999C5}"/>
          </ac:graphicFrameMkLst>
        </pc:graphicFrameChg>
        <pc:picChg chg="add mod">
          <ac:chgData name="Cai Jun" userId="57e790d697ad4281" providerId="LiveId" clId="{5E960BB9-360A-4DDE-A23D-35B02FEDBFF6}" dt="2020-06-21T14:24:32.680" v="13777" actId="1076"/>
          <ac:picMkLst>
            <pc:docMk/>
            <pc:sldMk cId="2473822722" sldId="691"/>
            <ac:picMk id="4" creationId="{0FEBEF37-B9EB-4B2C-9773-866F223446F7}"/>
          </ac:picMkLst>
        </pc:picChg>
      </pc:sldChg>
      <pc:sldChg chg="addSp modSp new mod">
        <pc:chgData name="Cai Jun" userId="57e790d697ad4281" providerId="LiveId" clId="{5E960BB9-360A-4DDE-A23D-35B02FEDBFF6}" dt="2020-06-22T07:34:10.590" v="16965" actId="20577"/>
        <pc:sldMkLst>
          <pc:docMk/>
          <pc:sldMk cId="315215188" sldId="692"/>
        </pc:sldMkLst>
        <pc:spChg chg="add mod">
          <ac:chgData name="Cai Jun" userId="57e790d697ad4281" providerId="LiveId" clId="{5E960BB9-360A-4DDE-A23D-35B02FEDBFF6}" dt="2020-06-21T23:42:38.034" v="15444" actId="14100"/>
          <ac:spMkLst>
            <pc:docMk/>
            <pc:sldMk cId="315215188" sldId="692"/>
            <ac:spMk id="5" creationId="{89A8B45B-0413-46B3-B48D-A37538AA67EC}"/>
          </ac:spMkLst>
        </pc:spChg>
        <pc:spChg chg="add mod">
          <ac:chgData name="Cai Jun" userId="57e790d697ad4281" providerId="LiveId" clId="{5E960BB9-360A-4DDE-A23D-35B02FEDBFF6}" dt="2020-06-21T23:49:01.357" v="15683" actId="6549"/>
          <ac:spMkLst>
            <pc:docMk/>
            <pc:sldMk cId="315215188" sldId="692"/>
            <ac:spMk id="6" creationId="{40F366A7-B872-4929-818E-4E5679C4E9D6}"/>
          </ac:spMkLst>
        </pc:spChg>
        <pc:spChg chg="add mod">
          <ac:chgData name="Cai Jun" userId="57e790d697ad4281" providerId="LiveId" clId="{5E960BB9-360A-4DDE-A23D-35B02FEDBFF6}" dt="2020-06-21T23:44:41.598" v="15569" actId="207"/>
          <ac:spMkLst>
            <pc:docMk/>
            <pc:sldMk cId="315215188" sldId="692"/>
            <ac:spMk id="7" creationId="{537F9D72-9ACF-416B-A910-77A76D560B77}"/>
          </ac:spMkLst>
        </pc:spChg>
        <pc:spChg chg="add mod">
          <ac:chgData name="Cai Jun" userId="57e790d697ad4281" providerId="LiveId" clId="{5E960BB9-360A-4DDE-A23D-35B02FEDBFF6}" dt="2020-06-21T23:45:03.609" v="15580" actId="20577"/>
          <ac:spMkLst>
            <pc:docMk/>
            <pc:sldMk cId="315215188" sldId="692"/>
            <ac:spMk id="8" creationId="{0C46EA86-EE89-40BA-8B34-E8298C559C87}"/>
          </ac:spMkLst>
        </pc:spChg>
        <pc:spChg chg="add mod">
          <ac:chgData name="Cai Jun" userId="57e790d697ad4281" providerId="LiveId" clId="{5E960BB9-360A-4DDE-A23D-35B02FEDBFF6}" dt="2020-06-21T23:49:13.474" v="15684" actId="14100"/>
          <ac:spMkLst>
            <pc:docMk/>
            <pc:sldMk cId="315215188" sldId="692"/>
            <ac:spMk id="9" creationId="{C5D2D578-C6B4-4717-9A6C-40BF0B10C737}"/>
          </ac:spMkLst>
        </pc:spChg>
        <pc:spChg chg="add mod">
          <ac:chgData name="Cai Jun" userId="57e790d697ad4281" providerId="LiveId" clId="{5E960BB9-360A-4DDE-A23D-35B02FEDBFF6}" dt="2020-06-21T23:53:24.984" v="15827" actId="207"/>
          <ac:spMkLst>
            <pc:docMk/>
            <pc:sldMk cId="315215188" sldId="692"/>
            <ac:spMk id="10" creationId="{22BC52CD-83AA-45F4-9DB0-1F60E947AA60}"/>
          </ac:spMkLst>
        </pc:spChg>
        <pc:spChg chg="add mod">
          <ac:chgData name="Cai Jun" userId="57e790d697ad4281" providerId="LiveId" clId="{5E960BB9-360A-4DDE-A23D-35B02FEDBFF6}" dt="2020-06-22T07:34:10.590" v="16965" actId="20577"/>
          <ac:spMkLst>
            <pc:docMk/>
            <pc:sldMk cId="315215188" sldId="692"/>
            <ac:spMk id="11" creationId="{2720108A-7EED-493B-BA32-E86790CBEA51}"/>
          </ac:spMkLst>
        </pc:spChg>
        <pc:graphicFrameChg chg="add mod">
          <ac:chgData name="Cai Jun" userId="57e790d697ad4281" providerId="LiveId" clId="{5E960BB9-360A-4DDE-A23D-35B02FEDBFF6}" dt="2020-06-21T23:44:34.736" v="15567" actId="1076"/>
          <ac:graphicFrameMkLst>
            <pc:docMk/>
            <pc:sldMk cId="315215188" sldId="692"/>
            <ac:graphicFrameMk id="2" creationId="{126A9F2E-3017-4AE3-A49C-F0F246CA9F66}"/>
          </ac:graphicFrameMkLst>
        </pc:graphicFrameChg>
        <pc:graphicFrameChg chg="add mod">
          <ac:chgData name="Cai Jun" userId="57e790d697ad4281" providerId="LiveId" clId="{5E960BB9-360A-4DDE-A23D-35B02FEDBFF6}" dt="2020-06-21T23:45:08.928" v="15581" actId="1076"/>
          <ac:graphicFrameMkLst>
            <pc:docMk/>
            <pc:sldMk cId="315215188" sldId="692"/>
            <ac:graphicFrameMk id="3" creationId="{4E8C72E2-2FFD-46E2-B28A-3BE8851F125C}"/>
          </ac:graphicFrameMkLst>
        </pc:graphicFrameChg>
        <pc:graphicFrameChg chg="add mod">
          <ac:chgData name="Cai Jun" userId="57e790d697ad4281" providerId="LiveId" clId="{5E960BB9-360A-4DDE-A23D-35B02FEDBFF6}" dt="2020-06-21T23:43:07.978" v="15456"/>
          <ac:graphicFrameMkLst>
            <pc:docMk/>
            <pc:sldMk cId="315215188" sldId="692"/>
            <ac:graphicFrameMk id="4" creationId="{4D4710BA-33B3-4B94-853C-3338C268DC95}"/>
          </ac:graphicFrameMkLst>
        </pc:graphicFrameChg>
      </pc:sldChg>
    </pc:docChg>
  </pc:docChgLst>
  <pc:docChgLst>
    <pc:chgData name="3-210" userId="08ce88e1165b00db" providerId="LiveId" clId="{E0F1472A-1D38-4A45-8FFE-3D2821005356}"/>
    <pc:docChg chg="undo custSel addSld delSld modSld sldOrd">
      <pc:chgData name="3-210" userId="08ce88e1165b00db" providerId="LiveId" clId="{E0F1472A-1D38-4A45-8FFE-3D2821005356}" dt="2021-04-28T03:46:00.379" v="2297" actId="1076"/>
      <pc:docMkLst>
        <pc:docMk/>
      </pc:docMkLst>
      <pc:sldChg chg="addSp delSp modSp mod">
        <pc:chgData name="3-210" userId="08ce88e1165b00db" providerId="LiveId" clId="{E0F1472A-1D38-4A45-8FFE-3D2821005356}" dt="2021-04-28T02:07:50.663" v="1031"/>
        <pc:sldMkLst>
          <pc:docMk/>
          <pc:sldMk cId="0" sldId="382"/>
        </pc:sldMkLst>
        <pc:spChg chg="add del mod">
          <ac:chgData name="3-210" userId="08ce88e1165b00db" providerId="LiveId" clId="{E0F1472A-1D38-4A45-8FFE-3D2821005356}" dt="2021-04-28T02:07:50.663" v="1031"/>
          <ac:spMkLst>
            <pc:docMk/>
            <pc:sldMk cId="0" sldId="382"/>
            <ac:spMk id="8" creationId="{0C673854-F1ED-4C1F-90AA-C5483DF5C7FB}"/>
          </ac:spMkLst>
        </pc:spChg>
        <pc:spChg chg="mod">
          <ac:chgData name="3-210" userId="08ce88e1165b00db" providerId="LiveId" clId="{E0F1472A-1D38-4A45-8FFE-3D2821005356}" dt="2021-04-28T02:06:29.171" v="999" actId="1035"/>
          <ac:spMkLst>
            <pc:docMk/>
            <pc:sldMk cId="0" sldId="382"/>
            <ac:spMk id="168968" creationId="{00000000-0000-0000-0000-000000000000}"/>
          </ac:spMkLst>
        </pc:spChg>
        <pc:spChg chg="mod">
          <ac:chgData name="3-210" userId="08ce88e1165b00db" providerId="LiveId" clId="{E0F1472A-1D38-4A45-8FFE-3D2821005356}" dt="2021-04-28T02:07:49.513" v="1027" actId="1035"/>
          <ac:spMkLst>
            <pc:docMk/>
            <pc:sldMk cId="0" sldId="382"/>
            <ac:spMk id="168970" creationId="{00000000-0000-0000-0000-000000000000}"/>
          </ac:spMkLst>
        </pc:spChg>
        <pc:spChg chg="mod">
          <ac:chgData name="3-210" userId="08ce88e1165b00db" providerId="LiveId" clId="{E0F1472A-1D38-4A45-8FFE-3D2821005356}" dt="2021-04-28T02:07:49.513" v="1027" actId="1035"/>
          <ac:spMkLst>
            <pc:docMk/>
            <pc:sldMk cId="0" sldId="382"/>
            <ac:spMk id="168971" creationId="{00000000-0000-0000-0000-000000000000}"/>
          </ac:spMkLst>
        </pc:spChg>
        <pc:spChg chg="mod">
          <ac:chgData name="3-210" userId="08ce88e1165b00db" providerId="LiveId" clId="{E0F1472A-1D38-4A45-8FFE-3D2821005356}" dt="2021-04-28T02:07:49.513" v="1027" actId="1035"/>
          <ac:spMkLst>
            <pc:docMk/>
            <pc:sldMk cId="0" sldId="382"/>
            <ac:spMk id="168972" creationId="{00000000-0000-0000-0000-000000000000}"/>
          </ac:spMkLst>
        </pc:spChg>
        <pc:graphicFrameChg chg="mod">
          <ac:chgData name="3-210" userId="08ce88e1165b00db" providerId="LiveId" clId="{E0F1472A-1D38-4A45-8FFE-3D2821005356}" dt="2021-04-28T02:07:49.247" v="1026" actId="1076"/>
          <ac:graphicFrameMkLst>
            <pc:docMk/>
            <pc:sldMk cId="0" sldId="382"/>
            <ac:graphicFrameMk id="34823" creationId="{00000000-0000-0000-0000-000000000000}"/>
          </ac:graphicFrameMkLst>
        </pc:graphicFrameChg>
        <pc:graphicFrameChg chg="mod">
          <ac:chgData name="3-210" userId="08ce88e1165b00db" providerId="LiveId" clId="{E0F1472A-1D38-4A45-8FFE-3D2821005356}" dt="2021-04-28T02:07:49.041" v="1025" actId="1076"/>
          <ac:graphicFrameMkLst>
            <pc:docMk/>
            <pc:sldMk cId="0" sldId="382"/>
            <ac:graphicFrameMk id="34824" creationId="{00000000-0000-0000-0000-000000000000}"/>
          </ac:graphicFrameMkLst>
        </pc:graphicFrameChg>
      </pc:sldChg>
      <pc:sldChg chg="modSp mod">
        <pc:chgData name="3-210" userId="08ce88e1165b00db" providerId="LiveId" clId="{E0F1472A-1D38-4A45-8FFE-3D2821005356}" dt="2021-04-28T02:44:17.467" v="1569"/>
        <pc:sldMkLst>
          <pc:docMk/>
          <pc:sldMk cId="0" sldId="451"/>
        </pc:sldMkLst>
        <pc:spChg chg="mod">
          <ac:chgData name="3-210" userId="08ce88e1165b00db" providerId="LiveId" clId="{E0F1472A-1D38-4A45-8FFE-3D2821005356}" dt="2021-04-28T02:44:17.467" v="1569"/>
          <ac:spMkLst>
            <pc:docMk/>
            <pc:sldMk cId="0" sldId="451"/>
            <ac:spMk id="2" creationId="{00000000-0000-0000-0000-000000000000}"/>
          </ac:spMkLst>
        </pc:spChg>
      </pc:sldChg>
      <pc:sldChg chg="modSp mod">
        <pc:chgData name="3-210" userId="08ce88e1165b00db" providerId="LiveId" clId="{E0F1472A-1D38-4A45-8FFE-3D2821005356}" dt="2021-04-28T02:32:29.690" v="1514" actId="1036"/>
        <pc:sldMkLst>
          <pc:docMk/>
          <pc:sldMk cId="0" sldId="505"/>
        </pc:sldMkLst>
        <pc:spChg chg="mod">
          <ac:chgData name="3-210" userId="08ce88e1165b00db" providerId="LiveId" clId="{E0F1472A-1D38-4A45-8FFE-3D2821005356}" dt="2021-04-28T02:32:00.227" v="1507" actId="1036"/>
          <ac:spMkLst>
            <pc:docMk/>
            <pc:sldMk cId="0" sldId="505"/>
            <ac:spMk id="6" creationId="{00000000-0000-0000-0000-000000000000}"/>
          </ac:spMkLst>
        </pc:spChg>
        <pc:spChg chg="mod">
          <ac:chgData name="3-210" userId="08ce88e1165b00db" providerId="LiveId" clId="{E0F1472A-1D38-4A45-8FFE-3D2821005356}" dt="2021-04-28T02:32:29.690" v="1514" actId="1036"/>
          <ac:spMkLst>
            <pc:docMk/>
            <pc:sldMk cId="0" sldId="505"/>
            <ac:spMk id="62468" creationId="{00000000-0000-0000-0000-000000000000}"/>
          </ac:spMkLst>
        </pc:spChg>
        <pc:spChg chg="mod">
          <ac:chgData name="3-210" userId="08ce88e1165b00db" providerId="LiveId" clId="{E0F1472A-1D38-4A45-8FFE-3D2821005356}" dt="2021-04-28T02:32:29.690" v="1514" actId="1036"/>
          <ac:spMkLst>
            <pc:docMk/>
            <pc:sldMk cId="0" sldId="505"/>
            <ac:spMk id="62469" creationId="{00000000-0000-0000-0000-000000000000}"/>
          </ac:spMkLst>
        </pc:spChg>
        <pc:spChg chg="mod">
          <ac:chgData name="3-210" userId="08ce88e1165b00db" providerId="LiveId" clId="{E0F1472A-1D38-4A45-8FFE-3D2821005356}" dt="2021-04-28T02:32:29.690" v="1514" actId="1036"/>
          <ac:spMkLst>
            <pc:docMk/>
            <pc:sldMk cId="0" sldId="505"/>
            <ac:spMk id="62470" creationId="{00000000-0000-0000-0000-000000000000}"/>
          </ac:spMkLst>
        </pc:spChg>
        <pc:spChg chg="mod">
          <ac:chgData name="3-210" userId="08ce88e1165b00db" providerId="LiveId" clId="{E0F1472A-1D38-4A45-8FFE-3D2821005356}" dt="2021-04-28T02:31:54.008" v="1501" actId="1036"/>
          <ac:spMkLst>
            <pc:docMk/>
            <pc:sldMk cId="0" sldId="505"/>
            <ac:spMk id="204807" creationId="{00000000-0000-0000-0000-000000000000}"/>
          </ac:spMkLst>
        </pc:spChg>
        <pc:graphicFrameChg chg="mod">
          <ac:chgData name="3-210" userId="08ce88e1165b00db" providerId="LiveId" clId="{E0F1472A-1D38-4A45-8FFE-3D2821005356}" dt="2021-04-28T02:32:22.513" v="1508" actId="1076"/>
          <ac:graphicFrameMkLst>
            <pc:docMk/>
            <pc:sldMk cId="0" sldId="505"/>
            <ac:graphicFrameMk id="8" creationId="{43247BD9-8836-4434-8157-19A3F8CE66E1}"/>
          </ac:graphicFrameMkLst>
        </pc:graphicFrameChg>
      </pc:sldChg>
      <pc:sldChg chg="modSp">
        <pc:chgData name="3-210" userId="08ce88e1165b00db" providerId="LiveId" clId="{E0F1472A-1D38-4A45-8FFE-3D2821005356}" dt="2021-04-21T03:39:42.091" v="15"/>
        <pc:sldMkLst>
          <pc:docMk/>
          <pc:sldMk cId="0" sldId="513"/>
        </pc:sldMkLst>
        <pc:graphicFrameChg chg="mod">
          <ac:chgData name="3-210" userId="08ce88e1165b00db" providerId="LiveId" clId="{E0F1472A-1D38-4A45-8FFE-3D2821005356}" dt="2021-04-21T03:39:42.091" v="15"/>
          <ac:graphicFrameMkLst>
            <pc:docMk/>
            <pc:sldMk cId="0" sldId="513"/>
            <ac:graphicFrameMk id="11" creationId="{4181677B-41D9-47CB-878C-15887BE484EC}"/>
          </ac:graphicFrameMkLst>
        </pc:graphicFrameChg>
      </pc:sldChg>
      <pc:sldChg chg="modSp mod">
        <pc:chgData name="3-210" userId="08ce88e1165b00db" providerId="LiveId" clId="{E0F1472A-1D38-4A45-8FFE-3D2821005356}" dt="2021-04-28T02:47:18.648" v="1580"/>
        <pc:sldMkLst>
          <pc:docMk/>
          <pc:sldMk cId="0" sldId="521"/>
        </pc:sldMkLst>
        <pc:spChg chg="mod">
          <ac:chgData name="3-210" userId="08ce88e1165b00db" providerId="LiveId" clId="{E0F1472A-1D38-4A45-8FFE-3D2821005356}" dt="2021-04-28T02:47:18.648" v="1580"/>
          <ac:spMkLst>
            <pc:docMk/>
            <pc:sldMk cId="0" sldId="521"/>
            <ac:spMk id="168988" creationId="{00000000-0000-0000-0000-000000000000}"/>
          </ac:spMkLst>
        </pc:spChg>
        <pc:graphicFrameChg chg="mod">
          <ac:chgData name="3-210" userId="08ce88e1165b00db" providerId="LiveId" clId="{E0F1472A-1D38-4A45-8FFE-3D2821005356}" dt="2021-04-21T03:40:04.696" v="20"/>
          <ac:graphicFrameMkLst>
            <pc:docMk/>
            <pc:sldMk cId="0" sldId="521"/>
            <ac:graphicFrameMk id="2" creationId="{00000000-0000-0000-0000-000000000000}"/>
          </ac:graphicFrameMkLst>
        </pc:graphicFrameChg>
      </pc:sldChg>
      <pc:sldChg chg="modSp">
        <pc:chgData name="3-210" userId="08ce88e1165b00db" providerId="LiveId" clId="{E0F1472A-1D38-4A45-8FFE-3D2821005356}" dt="2021-04-21T03:40:31.151" v="22"/>
        <pc:sldMkLst>
          <pc:docMk/>
          <pc:sldMk cId="0" sldId="528"/>
        </pc:sldMkLst>
        <pc:graphicFrameChg chg="mod">
          <ac:chgData name="3-210" userId="08ce88e1165b00db" providerId="LiveId" clId="{E0F1472A-1D38-4A45-8FFE-3D2821005356}" dt="2021-04-21T03:40:31.151" v="22"/>
          <ac:graphicFrameMkLst>
            <pc:docMk/>
            <pc:sldMk cId="0" sldId="528"/>
            <ac:graphicFrameMk id="2" creationId="{00000000-0000-0000-0000-000000000000}"/>
          </ac:graphicFrameMkLst>
        </pc:graphicFrameChg>
      </pc:sldChg>
      <pc:sldChg chg="modSp mod">
        <pc:chgData name="3-210" userId="08ce88e1165b00db" providerId="LiveId" clId="{E0F1472A-1D38-4A45-8FFE-3D2821005356}" dt="2021-04-28T02:49:15.750" v="1601" actId="1036"/>
        <pc:sldMkLst>
          <pc:docMk/>
          <pc:sldMk cId="0" sldId="552"/>
        </pc:sldMkLst>
        <pc:spChg chg="mod">
          <ac:chgData name="3-210" userId="08ce88e1165b00db" providerId="LiveId" clId="{E0F1472A-1D38-4A45-8FFE-3D2821005356}" dt="2021-04-28T02:49:15.750" v="1601" actId="1036"/>
          <ac:spMkLst>
            <pc:docMk/>
            <pc:sldMk cId="0" sldId="552"/>
            <ac:spMk id="89095" creationId="{00000000-0000-0000-0000-000000000000}"/>
          </ac:spMkLst>
        </pc:spChg>
      </pc:sldChg>
      <pc:sldChg chg="delSp modSp mod">
        <pc:chgData name="3-210" userId="08ce88e1165b00db" providerId="LiveId" clId="{E0F1472A-1D38-4A45-8FFE-3D2821005356}" dt="2021-04-28T02:56:58.880" v="1669" actId="1076"/>
        <pc:sldMkLst>
          <pc:docMk/>
          <pc:sldMk cId="0" sldId="556"/>
        </pc:sldMkLst>
        <pc:spChg chg="mod">
          <ac:chgData name="3-210" userId="08ce88e1165b00db" providerId="LiveId" clId="{E0F1472A-1D38-4A45-8FFE-3D2821005356}" dt="2021-04-28T02:55:32.520" v="1658" actId="14100"/>
          <ac:spMkLst>
            <pc:docMk/>
            <pc:sldMk cId="0" sldId="556"/>
            <ac:spMk id="15" creationId="{00000000-0000-0000-0000-000000000000}"/>
          </ac:spMkLst>
        </pc:spChg>
        <pc:spChg chg="mod">
          <ac:chgData name="3-210" userId="08ce88e1165b00db" providerId="LiveId" clId="{E0F1472A-1D38-4A45-8FFE-3D2821005356}" dt="2021-04-28T02:55:38.483" v="1660" actId="14100"/>
          <ac:spMkLst>
            <pc:docMk/>
            <pc:sldMk cId="0" sldId="556"/>
            <ac:spMk id="231430" creationId="{00000000-0000-0000-0000-000000000000}"/>
          </ac:spMkLst>
        </pc:spChg>
        <pc:graphicFrameChg chg="mod">
          <ac:chgData name="3-210" userId="08ce88e1165b00db" providerId="LiveId" clId="{E0F1472A-1D38-4A45-8FFE-3D2821005356}" dt="2021-04-28T02:56:19.351" v="1664"/>
          <ac:graphicFrameMkLst>
            <pc:docMk/>
            <pc:sldMk cId="0" sldId="556"/>
            <ac:graphicFrameMk id="92165" creationId="{00000000-0000-0000-0000-000000000000}"/>
          </ac:graphicFrameMkLst>
        </pc:graphicFrameChg>
        <pc:graphicFrameChg chg="del">
          <ac:chgData name="3-210" userId="08ce88e1165b00db" providerId="LiveId" clId="{E0F1472A-1D38-4A45-8FFE-3D2821005356}" dt="2021-04-28T02:56:25.008" v="1665" actId="478"/>
          <ac:graphicFrameMkLst>
            <pc:docMk/>
            <pc:sldMk cId="0" sldId="556"/>
            <ac:graphicFrameMk id="92166" creationId="{00000000-0000-0000-0000-000000000000}"/>
          </ac:graphicFrameMkLst>
        </pc:graphicFrameChg>
        <pc:graphicFrameChg chg="del">
          <ac:chgData name="3-210" userId="08ce88e1165b00db" providerId="LiveId" clId="{E0F1472A-1D38-4A45-8FFE-3D2821005356}" dt="2021-04-28T02:55:51.475" v="1661" actId="478"/>
          <ac:graphicFrameMkLst>
            <pc:docMk/>
            <pc:sldMk cId="0" sldId="556"/>
            <ac:graphicFrameMk id="92167" creationId="{00000000-0000-0000-0000-000000000000}"/>
          </ac:graphicFrameMkLst>
        </pc:graphicFrameChg>
        <pc:graphicFrameChg chg="mod">
          <ac:chgData name="3-210" userId="08ce88e1165b00db" providerId="LiveId" clId="{E0F1472A-1D38-4A45-8FFE-3D2821005356}" dt="2021-04-28T02:56:58.880" v="1669" actId="1076"/>
          <ac:graphicFrameMkLst>
            <pc:docMk/>
            <pc:sldMk cId="0" sldId="556"/>
            <ac:graphicFrameMk id="92173" creationId="{00000000-0000-0000-0000-000000000000}"/>
          </ac:graphicFrameMkLst>
        </pc:graphicFrameChg>
      </pc:sldChg>
      <pc:sldChg chg="addSp modSp mod">
        <pc:chgData name="3-210" userId="08ce88e1165b00db" providerId="LiveId" clId="{E0F1472A-1D38-4A45-8FFE-3D2821005356}" dt="2021-04-28T03:21:49.473" v="2017" actId="20577"/>
        <pc:sldMkLst>
          <pc:docMk/>
          <pc:sldMk cId="0" sldId="561"/>
        </pc:sldMkLst>
        <pc:spChg chg="add mod">
          <ac:chgData name="3-210" userId="08ce88e1165b00db" providerId="LiveId" clId="{E0F1472A-1D38-4A45-8FFE-3D2821005356}" dt="2021-04-28T03:21:49.473" v="2017" actId="20577"/>
          <ac:spMkLst>
            <pc:docMk/>
            <pc:sldMk cId="0" sldId="561"/>
            <ac:spMk id="8" creationId="{43EE0AAE-C08F-4D4D-8198-390FCF011D1A}"/>
          </ac:spMkLst>
        </pc:spChg>
        <pc:spChg chg="mod">
          <ac:chgData name="3-210" userId="08ce88e1165b00db" providerId="LiveId" clId="{E0F1472A-1D38-4A45-8FFE-3D2821005356}" dt="2021-04-28T03:20:33.432" v="1958" actId="1036"/>
          <ac:spMkLst>
            <pc:docMk/>
            <pc:sldMk cId="0" sldId="561"/>
            <ac:spMk id="94214" creationId="{00000000-0000-0000-0000-000000000000}"/>
          </ac:spMkLst>
        </pc:spChg>
        <pc:spChg chg="mod">
          <ac:chgData name="3-210" userId="08ce88e1165b00db" providerId="LiveId" clId="{E0F1472A-1D38-4A45-8FFE-3D2821005356}" dt="2021-04-28T03:20:33.432" v="1958" actId="1036"/>
          <ac:spMkLst>
            <pc:docMk/>
            <pc:sldMk cId="0" sldId="561"/>
            <ac:spMk id="94215" creationId="{00000000-0000-0000-0000-000000000000}"/>
          </ac:spMkLst>
        </pc:spChg>
      </pc:sldChg>
      <pc:sldChg chg="modSp mod">
        <pc:chgData name="3-210" userId="08ce88e1165b00db" providerId="LiveId" clId="{E0F1472A-1D38-4A45-8FFE-3D2821005356}" dt="2021-04-28T02:58:34.835" v="1806" actId="1037"/>
        <pc:sldMkLst>
          <pc:docMk/>
          <pc:sldMk cId="0" sldId="565"/>
        </pc:sldMkLst>
        <pc:graphicFrameChg chg="mod">
          <ac:chgData name="3-210" userId="08ce88e1165b00db" providerId="LiveId" clId="{E0F1472A-1D38-4A45-8FFE-3D2821005356}" dt="2021-04-28T02:58:31.144" v="1804" actId="1037"/>
          <ac:graphicFrameMkLst>
            <pc:docMk/>
            <pc:sldMk cId="0" sldId="565"/>
            <ac:graphicFrameMk id="98308" creationId="{00000000-0000-0000-0000-000000000000}"/>
          </ac:graphicFrameMkLst>
        </pc:graphicFrameChg>
        <pc:graphicFrameChg chg="mod">
          <ac:chgData name="3-210" userId="08ce88e1165b00db" providerId="LiveId" clId="{E0F1472A-1D38-4A45-8FFE-3D2821005356}" dt="2021-04-28T02:58:34.835" v="1806" actId="1037"/>
          <ac:graphicFrameMkLst>
            <pc:docMk/>
            <pc:sldMk cId="0" sldId="565"/>
            <ac:graphicFrameMk id="98310" creationId="{00000000-0000-0000-0000-000000000000}"/>
          </ac:graphicFrameMkLst>
        </pc:graphicFrameChg>
        <pc:picChg chg="mod">
          <ac:chgData name="3-210" userId="08ce88e1165b00db" providerId="LiveId" clId="{E0F1472A-1D38-4A45-8FFE-3D2821005356}" dt="2021-04-28T02:57:55.764" v="1788" actId="1038"/>
          <ac:picMkLst>
            <pc:docMk/>
            <pc:sldMk cId="0" sldId="565"/>
            <ac:picMk id="98309" creationId="{00000000-0000-0000-0000-000000000000}"/>
          </ac:picMkLst>
        </pc:picChg>
      </pc:sldChg>
      <pc:sldChg chg="modSp">
        <pc:chgData name="3-210" userId="08ce88e1165b00db" providerId="LiveId" clId="{E0F1472A-1D38-4A45-8FFE-3D2821005356}" dt="2021-04-21T03:43:45.261" v="25" actId="14100"/>
        <pc:sldMkLst>
          <pc:docMk/>
          <pc:sldMk cId="0" sldId="569"/>
        </pc:sldMkLst>
        <pc:spChg chg="mod">
          <ac:chgData name="3-210" userId="08ce88e1165b00db" providerId="LiveId" clId="{E0F1472A-1D38-4A45-8FFE-3D2821005356}" dt="2021-04-21T03:43:39.800" v="23" actId="14100"/>
          <ac:spMkLst>
            <pc:docMk/>
            <pc:sldMk cId="0" sldId="569"/>
            <ac:spMk id="4" creationId="{00000000-0000-0000-0000-000000000000}"/>
          </ac:spMkLst>
        </pc:spChg>
        <pc:spChg chg="mod">
          <ac:chgData name="3-210" userId="08ce88e1165b00db" providerId="LiveId" clId="{E0F1472A-1D38-4A45-8FFE-3D2821005356}" dt="2021-04-21T03:43:42.821" v="24" actId="14100"/>
          <ac:spMkLst>
            <pc:docMk/>
            <pc:sldMk cId="0" sldId="569"/>
            <ac:spMk id="6" creationId="{00000000-0000-0000-0000-000000000000}"/>
          </ac:spMkLst>
        </pc:spChg>
        <pc:spChg chg="mod">
          <ac:chgData name="3-210" userId="08ce88e1165b00db" providerId="LiveId" clId="{E0F1472A-1D38-4A45-8FFE-3D2821005356}" dt="2021-04-21T03:43:45.261" v="25" actId="14100"/>
          <ac:spMkLst>
            <pc:docMk/>
            <pc:sldMk cId="0" sldId="569"/>
            <ac:spMk id="8" creationId="{00000000-0000-0000-0000-000000000000}"/>
          </ac:spMkLst>
        </pc:spChg>
      </pc:sldChg>
      <pc:sldChg chg="modSp">
        <pc:chgData name="3-210" userId="08ce88e1165b00db" providerId="LiveId" clId="{E0F1472A-1D38-4A45-8FFE-3D2821005356}" dt="2021-04-21T03:43:57.949" v="26" actId="14100"/>
        <pc:sldMkLst>
          <pc:docMk/>
          <pc:sldMk cId="0" sldId="577"/>
        </pc:sldMkLst>
        <pc:spChg chg="mod">
          <ac:chgData name="3-210" userId="08ce88e1165b00db" providerId="LiveId" clId="{E0F1472A-1D38-4A45-8FFE-3D2821005356}" dt="2021-04-21T03:43:57.949" v="26" actId="14100"/>
          <ac:spMkLst>
            <pc:docMk/>
            <pc:sldMk cId="0" sldId="577"/>
            <ac:spMk id="8" creationId="{00000000-0000-0000-0000-000000000000}"/>
          </ac:spMkLst>
        </pc:spChg>
      </pc:sldChg>
      <pc:sldChg chg="modSp mod">
        <pc:chgData name="3-210" userId="08ce88e1165b00db" providerId="LiveId" clId="{E0F1472A-1D38-4A45-8FFE-3D2821005356}" dt="2021-04-28T02:44:36.312" v="1570"/>
        <pc:sldMkLst>
          <pc:docMk/>
          <pc:sldMk cId="0" sldId="590"/>
        </pc:sldMkLst>
        <pc:spChg chg="mod">
          <ac:chgData name="3-210" userId="08ce88e1165b00db" providerId="LiveId" clId="{E0F1472A-1D38-4A45-8FFE-3D2821005356}" dt="2021-04-28T02:44:36.312" v="1570"/>
          <ac:spMkLst>
            <pc:docMk/>
            <pc:sldMk cId="0" sldId="590"/>
            <ac:spMk id="209922" creationId="{00000000-0000-0000-0000-000000000000}"/>
          </ac:spMkLst>
        </pc:spChg>
        <pc:graphicFrameChg chg="mod">
          <ac:chgData name="3-210" userId="08ce88e1165b00db" providerId="LiveId" clId="{E0F1472A-1D38-4A45-8FFE-3D2821005356}" dt="2021-04-28T02:39:45.192" v="1545"/>
          <ac:graphicFrameMkLst>
            <pc:docMk/>
            <pc:sldMk cId="0" sldId="590"/>
            <ac:graphicFrameMk id="65542" creationId="{00000000-0000-0000-0000-000000000000}"/>
          </ac:graphicFrameMkLst>
        </pc:graphicFrameChg>
      </pc:sldChg>
      <pc:sldChg chg="modSp mod">
        <pc:chgData name="3-210" userId="08ce88e1165b00db" providerId="LiveId" clId="{E0F1472A-1D38-4A45-8FFE-3D2821005356}" dt="2021-04-28T03:27:16.605" v="2118" actId="115"/>
        <pc:sldMkLst>
          <pc:docMk/>
          <pc:sldMk cId="0" sldId="592"/>
        </pc:sldMkLst>
        <pc:spChg chg="mod">
          <ac:chgData name="3-210" userId="08ce88e1165b00db" providerId="LiveId" clId="{E0F1472A-1D38-4A45-8FFE-3D2821005356}" dt="2021-04-28T03:27:16.605" v="2118" actId="115"/>
          <ac:spMkLst>
            <pc:docMk/>
            <pc:sldMk cId="0" sldId="592"/>
            <ac:spMk id="10" creationId="{00000000-0000-0000-0000-000000000000}"/>
          </ac:spMkLst>
        </pc:spChg>
        <pc:spChg chg="mod">
          <ac:chgData name="3-210" userId="08ce88e1165b00db" providerId="LiveId" clId="{E0F1472A-1D38-4A45-8FFE-3D2821005356}" dt="2021-04-28T03:24:54.794" v="2030" actId="1036"/>
          <ac:spMkLst>
            <pc:docMk/>
            <pc:sldMk cId="0" sldId="592"/>
            <ac:spMk id="12" creationId="{2CCEFBA7-90F1-4A39-8199-9EF0DCBC8C2A}"/>
          </ac:spMkLst>
        </pc:spChg>
        <pc:spChg chg="mod">
          <ac:chgData name="3-210" userId="08ce88e1165b00db" providerId="LiveId" clId="{E0F1472A-1D38-4A45-8FFE-3D2821005356}" dt="2021-04-28T03:25:47.432" v="2059" actId="20577"/>
          <ac:spMkLst>
            <pc:docMk/>
            <pc:sldMk cId="0" sldId="592"/>
            <ac:spMk id="69634" creationId="{00000000-0000-0000-0000-000000000000}"/>
          </ac:spMkLst>
        </pc:spChg>
        <pc:spChg chg="mod">
          <ac:chgData name="3-210" userId="08ce88e1165b00db" providerId="LiveId" clId="{E0F1472A-1D38-4A45-8FFE-3D2821005356}" dt="2021-04-28T03:24:54.794" v="2030" actId="1036"/>
          <ac:spMkLst>
            <pc:docMk/>
            <pc:sldMk cId="0" sldId="592"/>
            <ac:spMk id="69635" creationId="{00000000-0000-0000-0000-000000000000}"/>
          </ac:spMkLst>
        </pc:spChg>
        <pc:graphicFrameChg chg="mod">
          <ac:chgData name="3-210" userId="08ce88e1165b00db" providerId="LiveId" clId="{E0F1472A-1D38-4A45-8FFE-3D2821005356}" dt="2021-04-28T03:27:05.249" v="2117"/>
          <ac:graphicFrameMkLst>
            <pc:docMk/>
            <pc:sldMk cId="0" sldId="592"/>
            <ac:graphicFrameMk id="11" creationId="{D7AAE99D-41EC-4DEB-98C5-FDFFDE0C5EEF}"/>
          </ac:graphicFrameMkLst>
        </pc:graphicFrameChg>
        <pc:graphicFrameChg chg="mod">
          <ac:chgData name="3-210" userId="08ce88e1165b00db" providerId="LiveId" clId="{E0F1472A-1D38-4A45-8FFE-3D2821005356}" dt="2021-04-28T03:24:54.794" v="2030" actId="1036"/>
          <ac:graphicFrameMkLst>
            <pc:docMk/>
            <pc:sldMk cId="0" sldId="592"/>
            <ac:graphicFrameMk id="69637" creationId="{00000000-0000-0000-0000-000000000000}"/>
          </ac:graphicFrameMkLst>
        </pc:graphicFrameChg>
      </pc:sldChg>
      <pc:sldChg chg="modSp mod">
        <pc:chgData name="3-210" userId="08ce88e1165b00db" providerId="LiveId" clId="{E0F1472A-1D38-4A45-8FFE-3D2821005356}" dt="2021-04-28T01:34:56.016" v="167" actId="1038"/>
        <pc:sldMkLst>
          <pc:docMk/>
          <pc:sldMk cId="0" sldId="640"/>
        </pc:sldMkLst>
        <pc:spChg chg="mod">
          <ac:chgData name="3-210" userId="08ce88e1165b00db" providerId="LiveId" clId="{E0F1472A-1D38-4A45-8FFE-3D2821005356}" dt="2021-04-28T01:34:56.016" v="167" actId="1038"/>
          <ac:spMkLst>
            <pc:docMk/>
            <pc:sldMk cId="0" sldId="640"/>
            <ac:spMk id="7" creationId="{8127B188-EB56-4546-BC27-00E647C4EF44}"/>
          </ac:spMkLst>
        </pc:spChg>
      </pc:sldChg>
      <pc:sldChg chg="modSp mod">
        <pc:chgData name="3-210" userId="08ce88e1165b00db" providerId="LiveId" clId="{E0F1472A-1D38-4A45-8FFE-3D2821005356}" dt="2021-04-28T01:38:58.645" v="266" actId="1036"/>
        <pc:sldMkLst>
          <pc:docMk/>
          <pc:sldMk cId="0" sldId="643"/>
        </pc:sldMkLst>
        <pc:spChg chg="mod">
          <ac:chgData name="3-210" userId="08ce88e1165b00db" providerId="LiveId" clId="{E0F1472A-1D38-4A45-8FFE-3D2821005356}" dt="2021-04-28T01:38:58.645" v="266" actId="1036"/>
          <ac:spMkLst>
            <pc:docMk/>
            <pc:sldMk cId="0" sldId="643"/>
            <ac:spMk id="29702" creationId="{00000000-0000-0000-0000-000000000000}"/>
          </ac:spMkLst>
        </pc:spChg>
        <pc:spChg chg="mod">
          <ac:chgData name="3-210" userId="08ce88e1165b00db" providerId="LiveId" clId="{E0F1472A-1D38-4A45-8FFE-3D2821005356}" dt="2021-04-28T01:37:55.511" v="235" actId="6549"/>
          <ac:spMkLst>
            <pc:docMk/>
            <pc:sldMk cId="0" sldId="643"/>
            <ac:spMk id="29704" creationId="{00000000-0000-0000-0000-000000000000}"/>
          </ac:spMkLst>
        </pc:spChg>
        <pc:spChg chg="mod">
          <ac:chgData name="3-210" userId="08ce88e1165b00db" providerId="LiveId" clId="{E0F1472A-1D38-4A45-8FFE-3D2821005356}" dt="2021-04-28T01:37:39.552" v="226" actId="6549"/>
          <ac:spMkLst>
            <pc:docMk/>
            <pc:sldMk cId="0" sldId="643"/>
            <ac:spMk id="158745" creationId="{00000000-0000-0000-0000-000000000000}"/>
          </ac:spMkLst>
        </pc:spChg>
      </pc:sldChg>
      <pc:sldChg chg="addSp modSp mod">
        <pc:chgData name="3-210" userId="08ce88e1165b00db" providerId="LiveId" clId="{E0F1472A-1D38-4A45-8FFE-3D2821005356}" dt="2021-04-28T01:44:00.896" v="397" actId="1076"/>
        <pc:sldMkLst>
          <pc:docMk/>
          <pc:sldMk cId="0" sldId="649"/>
        </pc:sldMkLst>
        <pc:spChg chg="add mod">
          <ac:chgData name="3-210" userId="08ce88e1165b00db" providerId="LiveId" clId="{E0F1472A-1D38-4A45-8FFE-3D2821005356}" dt="2021-04-28T01:43:59.276" v="396" actId="1076"/>
          <ac:spMkLst>
            <pc:docMk/>
            <pc:sldMk cId="0" sldId="649"/>
            <ac:spMk id="9" creationId="{B637F050-CC97-4BF1-8895-16A8A55523EE}"/>
          </ac:spMkLst>
        </pc:spChg>
        <pc:spChg chg="mod">
          <ac:chgData name="3-210" userId="08ce88e1165b00db" providerId="LiveId" clId="{E0F1472A-1D38-4A45-8FFE-3D2821005356}" dt="2021-04-28T01:43:39.831" v="388" actId="21"/>
          <ac:spMkLst>
            <pc:docMk/>
            <pc:sldMk cId="0" sldId="649"/>
            <ac:spMk id="35842" creationId="{00000000-0000-0000-0000-000000000000}"/>
          </ac:spMkLst>
        </pc:spChg>
        <pc:graphicFrameChg chg="mod">
          <ac:chgData name="3-210" userId="08ce88e1165b00db" providerId="LiveId" clId="{E0F1472A-1D38-4A45-8FFE-3D2821005356}" dt="2021-04-28T01:44:00.896" v="397" actId="1076"/>
          <ac:graphicFrameMkLst>
            <pc:docMk/>
            <pc:sldMk cId="0" sldId="649"/>
            <ac:graphicFrameMk id="35845" creationId="{00000000-0000-0000-0000-000000000000}"/>
          </ac:graphicFrameMkLst>
        </pc:graphicFrameChg>
        <pc:graphicFrameChg chg="mod">
          <ac:chgData name="3-210" userId="08ce88e1165b00db" providerId="LiveId" clId="{E0F1472A-1D38-4A45-8FFE-3D2821005356}" dt="2021-04-28T01:43:49.097" v="392" actId="1076"/>
          <ac:graphicFrameMkLst>
            <pc:docMk/>
            <pc:sldMk cId="0" sldId="649"/>
            <ac:graphicFrameMk id="35846" creationId="{00000000-0000-0000-0000-000000000000}"/>
          </ac:graphicFrameMkLst>
        </pc:graphicFrameChg>
        <pc:graphicFrameChg chg="mod">
          <ac:chgData name="3-210" userId="08ce88e1165b00db" providerId="LiveId" clId="{E0F1472A-1D38-4A45-8FFE-3D2821005356}" dt="2021-04-28T01:43:44.490" v="389" actId="1076"/>
          <ac:graphicFrameMkLst>
            <pc:docMk/>
            <pc:sldMk cId="0" sldId="649"/>
            <ac:graphicFrameMk id="35850" creationId="{00000000-0000-0000-0000-000000000000}"/>
          </ac:graphicFrameMkLst>
        </pc:graphicFrameChg>
      </pc:sldChg>
      <pc:sldChg chg="addSp delSp modSp mod">
        <pc:chgData name="3-210" userId="08ce88e1165b00db" providerId="LiveId" clId="{E0F1472A-1D38-4A45-8FFE-3D2821005356}" dt="2021-04-28T02:10:04.167" v="1133" actId="14100"/>
        <pc:sldMkLst>
          <pc:docMk/>
          <pc:sldMk cId="0" sldId="655"/>
        </pc:sldMkLst>
        <pc:spChg chg="del">
          <ac:chgData name="3-210" userId="08ce88e1165b00db" providerId="LiveId" clId="{E0F1472A-1D38-4A45-8FFE-3D2821005356}" dt="2021-04-28T01:49:07.513" v="426" actId="21"/>
          <ac:spMkLst>
            <pc:docMk/>
            <pc:sldMk cId="0" sldId="655"/>
            <ac:spMk id="2" creationId="{3AE86E00-6428-46D5-8796-28A86A3A5F04}"/>
          </ac:spMkLst>
        </pc:spChg>
        <pc:spChg chg="del">
          <ac:chgData name="3-210" userId="08ce88e1165b00db" providerId="LiveId" clId="{E0F1472A-1D38-4A45-8FFE-3D2821005356}" dt="2021-04-28T01:48:39.973" v="424" actId="478"/>
          <ac:spMkLst>
            <pc:docMk/>
            <pc:sldMk cId="0" sldId="655"/>
            <ac:spMk id="11" creationId="{D38D44E8-45B0-4A96-A54E-956ED23F491E}"/>
          </ac:spMkLst>
        </pc:spChg>
        <pc:spChg chg="mod">
          <ac:chgData name="3-210" userId="08ce88e1165b00db" providerId="LiveId" clId="{E0F1472A-1D38-4A45-8FFE-3D2821005356}" dt="2021-04-28T01:49:59.722" v="506" actId="1036"/>
          <ac:spMkLst>
            <pc:docMk/>
            <pc:sldMk cId="0" sldId="655"/>
            <ac:spMk id="12" creationId="{E67DB651-5334-4AEE-B466-68C508F93A7E}"/>
          </ac:spMkLst>
        </pc:spChg>
        <pc:spChg chg="mod">
          <ac:chgData name="3-210" userId="08ce88e1165b00db" providerId="LiveId" clId="{E0F1472A-1D38-4A45-8FFE-3D2821005356}" dt="2021-04-28T01:49:59.722" v="506" actId="1036"/>
          <ac:spMkLst>
            <pc:docMk/>
            <pc:sldMk cId="0" sldId="655"/>
            <ac:spMk id="13" creationId="{33AA02C5-76B1-4637-AAF0-892424C5B2B7}"/>
          </ac:spMkLst>
        </pc:spChg>
        <pc:spChg chg="mod">
          <ac:chgData name="3-210" userId="08ce88e1165b00db" providerId="LiveId" clId="{E0F1472A-1D38-4A45-8FFE-3D2821005356}" dt="2021-04-28T01:49:59.722" v="506" actId="1036"/>
          <ac:spMkLst>
            <pc:docMk/>
            <pc:sldMk cId="0" sldId="655"/>
            <ac:spMk id="15" creationId="{3926326F-8E32-46C0-80A0-B9690E51914F}"/>
          </ac:spMkLst>
        </pc:spChg>
        <pc:spChg chg="add mod">
          <ac:chgData name="3-210" userId="08ce88e1165b00db" providerId="LiveId" clId="{E0F1472A-1D38-4A45-8FFE-3D2821005356}" dt="2021-04-28T02:10:04.167" v="1133" actId="14100"/>
          <ac:spMkLst>
            <pc:docMk/>
            <pc:sldMk cId="0" sldId="655"/>
            <ac:spMk id="16" creationId="{5691F1BB-DA8D-4FAE-B6EA-9B1A65B97902}"/>
          </ac:spMkLst>
        </pc:spChg>
        <pc:spChg chg="mod">
          <ac:chgData name="3-210" userId="08ce88e1165b00db" providerId="LiveId" clId="{E0F1472A-1D38-4A45-8FFE-3D2821005356}" dt="2021-04-28T01:49:25.565" v="474" actId="1035"/>
          <ac:spMkLst>
            <pc:docMk/>
            <pc:sldMk cId="0" sldId="655"/>
            <ac:spMk id="41994" creationId="{00000000-0000-0000-0000-000000000000}"/>
          </ac:spMkLst>
        </pc:spChg>
        <pc:spChg chg="mod">
          <ac:chgData name="3-210" userId="08ce88e1165b00db" providerId="LiveId" clId="{E0F1472A-1D38-4A45-8FFE-3D2821005356}" dt="2021-04-28T01:49:25.565" v="474" actId="1035"/>
          <ac:spMkLst>
            <pc:docMk/>
            <pc:sldMk cId="0" sldId="655"/>
            <ac:spMk id="204802" creationId="{00000000-0000-0000-0000-000000000000}"/>
          </ac:spMkLst>
        </pc:spChg>
        <pc:spChg chg="mod">
          <ac:chgData name="3-210" userId="08ce88e1165b00db" providerId="LiveId" clId="{E0F1472A-1D38-4A45-8FFE-3D2821005356}" dt="2021-04-28T01:48:27.770" v="423" actId="20577"/>
          <ac:spMkLst>
            <pc:docMk/>
            <pc:sldMk cId="0" sldId="655"/>
            <ac:spMk id="204804" creationId="{00000000-0000-0000-0000-000000000000}"/>
          </ac:spMkLst>
        </pc:spChg>
        <pc:graphicFrameChg chg="mod">
          <ac:chgData name="3-210" userId="08ce88e1165b00db" providerId="LiveId" clId="{E0F1472A-1D38-4A45-8FFE-3D2821005356}" dt="2021-04-28T01:49:59.722" v="506" actId="1036"/>
          <ac:graphicFrameMkLst>
            <pc:docMk/>
            <pc:sldMk cId="0" sldId="655"/>
            <ac:graphicFrameMk id="14" creationId="{1CE0DD9A-6DCE-447F-8EBB-B9D1F9F1261F}"/>
          </ac:graphicFrameMkLst>
        </pc:graphicFrameChg>
        <pc:graphicFrameChg chg="mod">
          <ac:chgData name="3-210" userId="08ce88e1165b00db" providerId="LiveId" clId="{E0F1472A-1D38-4A45-8FFE-3D2821005356}" dt="2021-04-28T01:49:25.565" v="474" actId="1035"/>
          <ac:graphicFrameMkLst>
            <pc:docMk/>
            <pc:sldMk cId="0" sldId="655"/>
            <ac:graphicFrameMk id="41987" creationId="{00000000-0000-0000-0000-000000000000}"/>
          </ac:graphicFrameMkLst>
        </pc:graphicFrameChg>
      </pc:sldChg>
      <pc:sldChg chg="modSp mod">
        <pc:chgData name="3-210" userId="08ce88e1165b00db" providerId="LiveId" clId="{E0F1472A-1D38-4A45-8FFE-3D2821005356}" dt="2021-04-28T03:46:00.379" v="2297" actId="1076"/>
        <pc:sldMkLst>
          <pc:docMk/>
          <pc:sldMk cId="0" sldId="659"/>
        </pc:sldMkLst>
        <pc:spChg chg="mod">
          <ac:chgData name="3-210" userId="08ce88e1165b00db" providerId="LiveId" clId="{E0F1472A-1D38-4A45-8FFE-3D2821005356}" dt="2021-04-28T03:42:41.352" v="2281" actId="20577"/>
          <ac:spMkLst>
            <pc:docMk/>
            <pc:sldMk cId="0" sldId="659"/>
            <ac:spMk id="194567" creationId="{00000000-0000-0000-0000-000000000000}"/>
          </ac:spMkLst>
        </pc:spChg>
        <pc:graphicFrameChg chg="mod">
          <ac:chgData name="3-210" userId="08ce88e1165b00db" providerId="LiveId" clId="{E0F1472A-1D38-4A45-8FFE-3D2821005356}" dt="2021-04-28T03:46:00.379" v="2297" actId="1076"/>
          <ac:graphicFrameMkLst>
            <pc:docMk/>
            <pc:sldMk cId="0" sldId="659"/>
            <ac:graphicFrameMk id="8" creationId="{BC92AFB8-5DD3-4727-A6ED-AADCF0F6186B}"/>
          </ac:graphicFrameMkLst>
        </pc:graphicFrameChg>
        <pc:graphicFrameChg chg="mod">
          <ac:chgData name="3-210" userId="08ce88e1165b00db" providerId="LiveId" clId="{E0F1472A-1D38-4A45-8FFE-3D2821005356}" dt="2021-04-28T03:45:41.520" v="2294" actId="1076"/>
          <ac:graphicFrameMkLst>
            <pc:docMk/>
            <pc:sldMk cId="0" sldId="659"/>
            <ac:graphicFrameMk id="46087" creationId="{00000000-0000-0000-0000-000000000000}"/>
          </ac:graphicFrameMkLst>
        </pc:graphicFrameChg>
      </pc:sldChg>
      <pc:sldChg chg="modSp mod">
        <pc:chgData name="3-210" userId="08ce88e1165b00db" providerId="LiveId" clId="{E0F1472A-1D38-4A45-8FFE-3D2821005356}" dt="2021-04-28T02:19:27.729" v="1185" actId="6549"/>
        <pc:sldMkLst>
          <pc:docMk/>
          <pc:sldMk cId="0" sldId="660"/>
        </pc:sldMkLst>
        <pc:spChg chg="mod">
          <ac:chgData name="3-210" userId="08ce88e1165b00db" providerId="LiveId" clId="{E0F1472A-1D38-4A45-8FFE-3D2821005356}" dt="2021-04-28T02:19:27.729" v="1185" actId="6549"/>
          <ac:spMkLst>
            <pc:docMk/>
            <pc:sldMk cId="0" sldId="660"/>
            <ac:spMk id="47108" creationId="{00000000-0000-0000-0000-000000000000}"/>
          </ac:spMkLst>
        </pc:spChg>
      </pc:sldChg>
      <pc:sldChg chg="modSp mod">
        <pc:chgData name="3-210" userId="08ce88e1165b00db" providerId="LiveId" clId="{E0F1472A-1D38-4A45-8FFE-3D2821005356}" dt="2021-04-28T02:20:08.726" v="1197" actId="20577"/>
        <pc:sldMkLst>
          <pc:docMk/>
          <pc:sldMk cId="0" sldId="661"/>
        </pc:sldMkLst>
        <pc:spChg chg="mod">
          <ac:chgData name="3-210" userId="08ce88e1165b00db" providerId="LiveId" clId="{E0F1472A-1D38-4A45-8FFE-3D2821005356}" dt="2021-04-28T02:20:08.726" v="1197" actId="20577"/>
          <ac:spMkLst>
            <pc:docMk/>
            <pc:sldMk cId="0" sldId="661"/>
            <ac:spMk id="16" creationId="{610F8E8E-8E7D-47CB-9D86-B5EEEEE0F2EE}"/>
          </ac:spMkLst>
        </pc:spChg>
      </pc:sldChg>
      <pc:sldChg chg="addSp modSp mod">
        <pc:chgData name="3-210" userId="08ce88e1165b00db" providerId="LiveId" clId="{E0F1472A-1D38-4A45-8FFE-3D2821005356}" dt="2021-04-28T03:40:25.340" v="2210" actId="20577"/>
        <pc:sldMkLst>
          <pc:docMk/>
          <pc:sldMk cId="0" sldId="669"/>
        </pc:sldMkLst>
        <pc:spChg chg="mod">
          <ac:chgData name="3-210" userId="08ce88e1165b00db" providerId="LiveId" clId="{E0F1472A-1D38-4A45-8FFE-3D2821005356}" dt="2021-04-28T03:40:25.340" v="2210" actId="20577"/>
          <ac:spMkLst>
            <pc:docMk/>
            <pc:sldMk cId="0" sldId="669"/>
            <ac:spMk id="2" creationId="{00000000-0000-0000-0000-000000000000}"/>
          </ac:spMkLst>
        </pc:spChg>
        <pc:spChg chg="mod">
          <ac:chgData name="3-210" userId="08ce88e1165b00db" providerId="LiveId" clId="{E0F1472A-1D38-4A45-8FFE-3D2821005356}" dt="2021-04-28T02:28:01.392" v="1433"/>
          <ac:spMkLst>
            <pc:docMk/>
            <pc:sldMk cId="0" sldId="669"/>
            <ac:spMk id="7" creationId="{00000000-0000-0000-0000-000000000000}"/>
          </ac:spMkLst>
        </pc:spChg>
        <pc:spChg chg="mod">
          <ac:chgData name="3-210" userId="08ce88e1165b00db" providerId="LiveId" clId="{E0F1472A-1D38-4A45-8FFE-3D2821005356}" dt="2021-04-28T02:27:42.643" v="1431" actId="1035"/>
          <ac:spMkLst>
            <pc:docMk/>
            <pc:sldMk cId="0" sldId="669"/>
            <ac:spMk id="18" creationId="{47A5E05C-A755-4F8D-BDBD-67F638141C68}"/>
          </ac:spMkLst>
        </pc:spChg>
        <pc:spChg chg="add mod">
          <ac:chgData name="3-210" userId="08ce88e1165b00db" providerId="LiveId" clId="{E0F1472A-1D38-4A45-8FFE-3D2821005356}" dt="2021-04-28T03:31:35.601" v="2196" actId="14100"/>
          <ac:spMkLst>
            <pc:docMk/>
            <pc:sldMk cId="0" sldId="669"/>
            <ac:spMk id="19" creationId="{7BE5AE31-C92A-4337-B0F3-333FD4B5E196}"/>
          </ac:spMkLst>
        </pc:spChg>
        <pc:spChg chg="mod">
          <ac:chgData name="3-210" userId="08ce88e1165b00db" providerId="LiveId" clId="{E0F1472A-1D38-4A45-8FFE-3D2821005356}" dt="2021-04-28T02:22:23.206" v="1238" actId="6549"/>
          <ac:spMkLst>
            <pc:docMk/>
            <pc:sldMk cId="0" sldId="669"/>
            <ac:spMk id="56325" creationId="{00000000-0000-0000-0000-000000000000}"/>
          </ac:spMkLst>
        </pc:spChg>
        <pc:grpChg chg="mod">
          <ac:chgData name="3-210" userId="08ce88e1165b00db" providerId="LiveId" clId="{E0F1472A-1D38-4A45-8FFE-3D2821005356}" dt="2021-04-28T02:28:01.392" v="1433"/>
          <ac:grpSpMkLst>
            <pc:docMk/>
            <pc:sldMk cId="0" sldId="669"/>
            <ac:grpSpMk id="5" creationId="{00000000-0000-0000-0000-000000000000}"/>
          </ac:grpSpMkLst>
        </pc:grpChg>
        <pc:grpChg chg="mod">
          <ac:chgData name="3-210" userId="08ce88e1165b00db" providerId="LiveId" clId="{E0F1472A-1D38-4A45-8FFE-3D2821005356}" dt="2021-04-28T02:27:42.643" v="1431" actId="1035"/>
          <ac:grpSpMkLst>
            <pc:docMk/>
            <pc:sldMk cId="0" sldId="669"/>
            <ac:grpSpMk id="16" creationId="{ECF9F693-5621-43A5-9A5B-1372A8DE6298}"/>
          </ac:grpSpMkLst>
        </pc:grpChg>
        <pc:graphicFrameChg chg="mod">
          <ac:chgData name="3-210" userId="08ce88e1165b00db" providerId="LiveId" clId="{E0F1472A-1D38-4A45-8FFE-3D2821005356}" dt="2021-04-28T02:26:35.526" v="1383" actId="1036"/>
          <ac:graphicFrameMkLst>
            <pc:docMk/>
            <pc:sldMk cId="0" sldId="669"/>
            <ac:graphicFrameMk id="9" creationId="{00000000-0000-0000-0000-000000000000}"/>
          </ac:graphicFrameMkLst>
        </pc:graphicFrameChg>
        <pc:graphicFrameChg chg="mod">
          <ac:chgData name="3-210" userId="08ce88e1165b00db" providerId="LiveId" clId="{E0F1472A-1D38-4A45-8FFE-3D2821005356}" dt="2021-04-28T02:26:35.526" v="1383" actId="1036"/>
          <ac:graphicFrameMkLst>
            <pc:docMk/>
            <pc:sldMk cId="0" sldId="669"/>
            <ac:graphicFrameMk id="10" creationId="{00000000-0000-0000-0000-000000000000}"/>
          </ac:graphicFrameMkLst>
        </pc:graphicFrameChg>
        <pc:graphicFrameChg chg="mod">
          <ac:chgData name="3-210" userId="08ce88e1165b00db" providerId="LiveId" clId="{E0F1472A-1D38-4A45-8FFE-3D2821005356}" dt="2021-04-28T02:26:54.145" v="1399" actId="1035"/>
          <ac:graphicFrameMkLst>
            <pc:docMk/>
            <pc:sldMk cId="0" sldId="669"/>
            <ac:graphicFrameMk id="11" creationId="{00000000-0000-0000-0000-000000000000}"/>
          </ac:graphicFrameMkLst>
        </pc:graphicFrameChg>
        <pc:graphicFrameChg chg="mod">
          <ac:chgData name="3-210" userId="08ce88e1165b00db" providerId="LiveId" clId="{E0F1472A-1D38-4A45-8FFE-3D2821005356}" dt="2021-04-28T02:26:59.723" v="1403" actId="1035"/>
          <ac:graphicFrameMkLst>
            <pc:docMk/>
            <pc:sldMk cId="0" sldId="669"/>
            <ac:graphicFrameMk id="12" creationId="{00000000-0000-0000-0000-000000000000}"/>
          </ac:graphicFrameMkLst>
        </pc:graphicFrameChg>
        <pc:graphicFrameChg chg="mod">
          <ac:chgData name="3-210" userId="08ce88e1165b00db" providerId="LiveId" clId="{E0F1472A-1D38-4A45-8FFE-3D2821005356}" dt="2021-04-28T02:26:35.526" v="1383" actId="1036"/>
          <ac:graphicFrameMkLst>
            <pc:docMk/>
            <pc:sldMk cId="0" sldId="669"/>
            <ac:graphicFrameMk id="13" creationId="{00000000-0000-0000-0000-000000000000}"/>
          </ac:graphicFrameMkLst>
        </pc:graphicFrameChg>
        <pc:graphicFrameChg chg="mod">
          <ac:chgData name="3-210" userId="08ce88e1165b00db" providerId="LiveId" clId="{E0F1472A-1D38-4A45-8FFE-3D2821005356}" dt="2021-04-28T02:26:45.720" v="1393" actId="1035"/>
          <ac:graphicFrameMkLst>
            <pc:docMk/>
            <pc:sldMk cId="0" sldId="669"/>
            <ac:graphicFrameMk id="14" creationId="{00000000-0000-0000-0000-000000000000}"/>
          </ac:graphicFrameMkLst>
        </pc:graphicFrameChg>
        <pc:graphicFrameChg chg="mod">
          <ac:chgData name="3-210" userId="08ce88e1165b00db" providerId="LiveId" clId="{E0F1472A-1D38-4A45-8FFE-3D2821005356}" dt="2021-04-28T02:26:45.720" v="1393" actId="1035"/>
          <ac:graphicFrameMkLst>
            <pc:docMk/>
            <pc:sldMk cId="0" sldId="669"/>
            <ac:graphicFrameMk id="15" creationId="{00000000-0000-0000-0000-000000000000}"/>
          </ac:graphicFrameMkLst>
        </pc:graphicFrameChg>
        <pc:graphicFrameChg chg="mod">
          <ac:chgData name="3-210" userId="08ce88e1165b00db" providerId="LiveId" clId="{E0F1472A-1D38-4A45-8FFE-3D2821005356}" dt="2021-04-28T02:28:13.616" v="1458" actId="1038"/>
          <ac:graphicFrameMkLst>
            <pc:docMk/>
            <pc:sldMk cId="0" sldId="669"/>
            <ac:graphicFrameMk id="17" creationId="{F1291904-93CE-43F4-9F9B-B1B5813038B9}"/>
          </ac:graphicFrameMkLst>
        </pc:graphicFrameChg>
        <pc:graphicFrameChg chg="mod">
          <ac:chgData name="3-210" userId="08ce88e1165b00db" providerId="LiveId" clId="{E0F1472A-1D38-4A45-8FFE-3D2821005356}" dt="2021-04-28T02:28:21.206" v="1463" actId="1038"/>
          <ac:graphicFrameMkLst>
            <pc:docMk/>
            <pc:sldMk cId="0" sldId="669"/>
            <ac:graphicFrameMk id="56323" creationId="{00000000-0000-0000-0000-000000000000}"/>
          </ac:graphicFrameMkLst>
        </pc:graphicFrameChg>
      </pc:sldChg>
      <pc:sldChg chg="modSp mod">
        <pc:chgData name="3-210" userId="08ce88e1165b00db" providerId="LiveId" clId="{E0F1472A-1D38-4A45-8FFE-3D2821005356}" dt="2021-04-28T02:05:13.862" v="977" actId="20577"/>
        <pc:sldMkLst>
          <pc:docMk/>
          <pc:sldMk cId="0" sldId="673"/>
        </pc:sldMkLst>
        <pc:spChg chg="mod">
          <ac:chgData name="3-210" userId="08ce88e1165b00db" providerId="LiveId" clId="{E0F1472A-1D38-4A45-8FFE-3D2821005356}" dt="2021-04-28T02:05:12.019" v="973" actId="14100"/>
          <ac:spMkLst>
            <pc:docMk/>
            <pc:sldMk cId="0" sldId="673"/>
            <ac:spMk id="5" creationId="{00000000-0000-0000-0000-000000000000}"/>
          </ac:spMkLst>
        </pc:spChg>
        <pc:spChg chg="mod">
          <ac:chgData name="3-210" userId="08ce88e1165b00db" providerId="LiveId" clId="{E0F1472A-1D38-4A45-8FFE-3D2821005356}" dt="2021-04-28T02:05:13.862" v="977" actId="20577"/>
          <ac:spMkLst>
            <pc:docMk/>
            <pc:sldMk cId="0" sldId="673"/>
            <ac:spMk id="6" creationId="{00000000-0000-0000-0000-000000000000}"/>
          </ac:spMkLst>
        </pc:spChg>
        <pc:spChg chg="mod">
          <ac:chgData name="3-210" userId="08ce88e1165b00db" providerId="LiveId" clId="{E0F1472A-1D38-4A45-8FFE-3D2821005356}" dt="2021-04-28T01:47:38.025" v="411" actId="14100"/>
          <ac:spMkLst>
            <pc:docMk/>
            <pc:sldMk cId="0" sldId="673"/>
            <ac:spMk id="251908" creationId="{00000000-0000-0000-0000-000000000000}"/>
          </ac:spMkLst>
        </pc:spChg>
        <pc:grpChg chg="mod">
          <ac:chgData name="3-210" userId="08ce88e1165b00db" providerId="LiveId" clId="{E0F1472A-1D38-4A45-8FFE-3D2821005356}" dt="2021-04-28T02:05:12.019" v="973" actId="14100"/>
          <ac:grpSpMkLst>
            <pc:docMk/>
            <pc:sldMk cId="0" sldId="673"/>
            <ac:grpSpMk id="40964" creationId="{00000000-0000-0000-0000-000000000000}"/>
          </ac:grpSpMkLst>
        </pc:grpChg>
      </pc:sldChg>
      <pc:sldChg chg="modSp mod">
        <pc:chgData name="3-210" userId="08ce88e1165b00db" providerId="LiveId" clId="{E0F1472A-1D38-4A45-8FFE-3D2821005356}" dt="2021-04-28T02:54:02.741" v="1657" actId="1036"/>
        <pc:sldMkLst>
          <pc:docMk/>
          <pc:sldMk cId="1381685863" sldId="674"/>
        </pc:sldMkLst>
        <pc:spChg chg="mod">
          <ac:chgData name="3-210" userId="08ce88e1165b00db" providerId="LiveId" clId="{E0F1472A-1D38-4A45-8FFE-3D2821005356}" dt="2021-04-28T02:53:43.044" v="1646" actId="20577"/>
          <ac:spMkLst>
            <pc:docMk/>
            <pc:sldMk cId="1381685863" sldId="674"/>
            <ac:spMk id="2" creationId="{00000000-0000-0000-0000-000000000000}"/>
          </ac:spMkLst>
        </pc:spChg>
        <pc:graphicFrameChg chg="mod">
          <ac:chgData name="3-210" userId="08ce88e1165b00db" providerId="LiveId" clId="{E0F1472A-1D38-4A45-8FFE-3D2821005356}" dt="2021-04-28T02:54:02.741" v="1657" actId="1036"/>
          <ac:graphicFrameMkLst>
            <pc:docMk/>
            <pc:sldMk cId="1381685863" sldId="674"/>
            <ac:graphicFrameMk id="6" creationId="{00000000-0000-0000-0000-000000000000}"/>
          </ac:graphicFrameMkLst>
        </pc:graphicFrameChg>
      </pc:sldChg>
      <pc:sldChg chg="modSp mod">
        <pc:chgData name="3-210" userId="08ce88e1165b00db" providerId="LiveId" clId="{E0F1472A-1D38-4A45-8FFE-3D2821005356}" dt="2021-04-28T03:29:11.556" v="2145" actId="1036"/>
        <pc:sldMkLst>
          <pc:docMk/>
          <pc:sldMk cId="838243272" sldId="677"/>
        </pc:sldMkLst>
        <pc:spChg chg="mod">
          <ac:chgData name="3-210" userId="08ce88e1165b00db" providerId="LiveId" clId="{E0F1472A-1D38-4A45-8FFE-3D2821005356}" dt="2021-04-28T03:29:11.556" v="2145" actId="1036"/>
          <ac:spMkLst>
            <pc:docMk/>
            <pc:sldMk cId="838243272" sldId="677"/>
            <ac:spMk id="17" creationId="{00000000-0000-0000-0000-000000000000}"/>
          </ac:spMkLst>
        </pc:spChg>
        <pc:graphicFrameChg chg="mod">
          <ac:chgData name="3-210" userId="08ce88e1165b00db" providerId="LiveId" clId="{E0F1472A-1D38-4A45-8FFE-3D2821005356}" dt="2021-04-28T02:29:54.615" v="1466"/>
          <ac:graphicFrameMkLst>
            <pc:docMk/>
            <pc:sldMk cId="838243272" sldId="677"/>
            <ac:graphicFrameMk id="14" creationId="{00000000-0000-0000-0000-000000000000}"/>
          </ac:graphicFrameMkLst>
        </pc:graphicFrameChg>
      </pc:sldChg>
      <pc:sldChg chg="modSp">
        <pc:chgData name="3-210" userId="08ce88e1165b00db" providerId="LiveId" clId="{E0F1472A-1D38-4A45-8FFE-3D2821005356}" dt="2021-04-28T02:24:02.958" v="1243"/>
        <pc:sldMkLst>
          <pc:docMk/>
          <pc:sldMk cId="2293370630" sldId="678"/>
        </pc:sldMkLst>
        <pc:graphicFrameChg chg="mod">
          <ac:chgData name="3-210" userId="08ce88e1165b00db" providerId="LiveId" clId="{E0F1472A-1D38-4A45-8FFE-3D2821005356}" dt="2021-04-28T02:24:02.958" v="1243"/>
          <ac:graphicFrameMkLst>
            <pc:docMk/>
            <pc:sldMk cId="2293370630" sldId="678"/>
            <ac:graphicFrameMk id="14" creationId="{00000000-0000-0000-0000-000000000000}"/>
          </ac:graphicFrameMkLst>
        </pc:graphicFrameChg>
      </pc:sldChg>
      <pc:sldChg chg="modSp">
        <pc:chgData name="3-210" userId="08ce88e1165b00db" providerId="LiveId" clId="{E0F1472A-1D38-4A45-8FFE-3D2821005356}" dt="2021-04-28T01:45:18.532" v="398" actId="14100"/>
        <pc:sldMkLst>
          <pc:docMk/>
          <pc:sldMk cId="4089303953" sldId="683"/>
        </pc:sldMkLst>
        <pc:spChg chg="mod">
          <ac:chgData name="3-210" userId="08ce88e1165b00db" providerId="LiveId" clId="{E0F1472A-1D38-4A45-8FFE-3D2821005356}" dt="2021-04-28T01:45:18.532" v="398" actId="14100"/>
          <ac:spMkLst>
            <pc:docMk/>
            <pc:sldMk cId="4089303953" sldId="683"/>
            <ac:spMk id="4" creationId="{B69AFF8B-85F3-4269-BA9E-87B4DE526E29}"/>
          </ac:spMkLst>
        </pc:spChg>
      </pc:sldChg>
      <pc:sldChg chg="addSp delSp modSp mod">
        <pc:chgData name="3-210" userId="08ce88e1165b00db" providerId="LiveId" clId="{E0F1472A-1D38-4A45-8FFE-3D2821005356}" dt="2021-04-28T02:10:54.585" v="1141" actId="20577"/>
        <pc:sldMkLst>
          <pc:docMk/>
          <pc:sldMk cId="2514498284" sldId="686"/>
        </pc:sldMkLst>
        <pc:spChg chg="add del mod">
          <ac:chgData name="3-210" userId="08ce88e1165b00db" providerId="LiveId" clId="{E0F1472A-1D38-4A45-8FFE-3D2821005356}" dt="2021-04-28T02:08:14.014" v="1034" actId="478"/>
          <ac:spMkLst>
            <pc:docMk/>
            <pc:sldMk cId="2514498284" sldId="686"/>
            <ac:spMk id="8" creationId="{1E06F951-738D-4D70-B427-7BFA6F8C313B}"/>
          </ac:spMkLst>
        </pc:spChg>
        <pc:spChg chg="mod">
          <ac:chgData name="3-210" userId="08ce88e1165b00db" providerId="LiveId" clId="{E0F1472A-1D38-4A45-8FFE-3D2821005356}" dt="2021-04-28T02:10:54.585" v="1141" actId="20577"/>
          <ac:spMkLst>
            <pc:docMk/>
            <pc:sldMk cId="2514498284" sldId="686"/>
            <ac:spMk id="16" creationId="{9526F748-8648-46D9-A44F-E1C80D0D359D}"/>
          </ac:spMkLst>
        </pc:spChg>
        <pc:spChg chg="mod">
          <ac:chgData name="3-210" userId="08ce88e1165b00db" providerId="LiveId" clId="{E0F1472A-1D38-4A45-8FFE-3D2821005356}" dt="2021-04-28T02:08:57.304" v="1119" actId="1035"/>
          <ac:spMkLst>
            <pc:docMk/>
            <pc:sldMk cId="2514498284" sldId="686"/>
            <ac:spMk id="21" creationId="{B77E97B8-37C5-4785-B534-40FE4E83C8EC}"/>
          </ac:spMkLst>
        </pc:spChg>
        <pc:grpChg chg="mod">
          <ac:chgData name="3-210" userId="08ce88e1165b00db" providerId="LiveId" clId="{E0F1472A-1D38-4A45-8FFE-3D2821005356}" dt="2021-04-28T02:08:57.304" v="1119" actId="1035"/>
          <ac:grpSpMkLst>
            <pc:docMk/>
            <pc:sldMk cId="2514498284" sldId="686"/>
            <ac:grpSpMk id="20" creationId="{7FDCB056-6ACB-476C-80C9-425080A2C0EE}"/>
          </ac:grpSpMkLst>
        </pc:grpChg>
        <pc:graphicFrameChg chg="mod">
          <ac:chgData name="3-210" userId="08ce88e1165b00db" providerId="LiveId" clId="{E0F1472A-1D38-4A45-8FFE-3D2821005356}" dt="2021-04-28T02:08:57.304" v="1119" actId="1035"/>
          <ac:graphicFrameMkLst>
            <pc:docMk/>
            <pc:sldMk cId="2514498284" sldId="686"/>
            <ac:graphicFrameMk id="22" creationId="{55E1B8BB-8CB8-4500-B103-14260CA9EA8F}"/>
          </ac:graphicFrameMkLst>
        </pc:graphicFrameChg>
        <pc:graphicFrameChg chg="mod">
          <ac:chgData name="3-210" userId="08ce88e1165b00db" providerId="LiveId" clId="{E0F1472A-1D38-4A45-8FFE-3D2821005356}" dt="2021-04-28T02:08:57.304" v="1119" actId="1035"/>
          <ac:graphicFrameMkLst>
            <pc:docMk/>
            <pc:sldMk cId="2514498284" sldId="686"/>
            <ac:graphicFrameMk id="23" creationId="{53DDC2BE-A49A-4658-948A-5C2691BBE098}"/>
          </ac:graphicFrameMkLst>
        </pc:graphicFrameChg>
      </pc:sldChg>
      <pc:sldChg chg="modSp mod">
        <pc:chgData name="3-210" userId="08ce88e1165b00db" providerId="LiveId" clId="{E0F1472A-1D38-4A45-8FFE-3D2821005356}" dt="2021-04-28T02:16:06.748" v="1169" actId="207"/>
        <pc:sldMkLst>
          <pc:docMk/>
          <pc:sldMk cId="315215188" sldId="692"/>
        </pc:sldMkLst>
        <pc:spChg chg="mod">
          <ac:chgData name="3-210" userId="08ce88e1165b00db" providerId="LiveId" clId="{E0F1472A-1D38-4A45-8FFE-3D2821005356}" dt="2021-04-28T02:16:03.155" v="1168" actId="207"/>
          <ac:spMkLst>
            <pc:docMk/>
            <pc:sldMk cId="315215188" sldId="692"/>
            <ac:spMk id="5" creationId="{89A8B45B-0413-46B3-B48D-A37538AA67EC}"/>
          </ac:spMkLst>
        </pc:spChg>
        <pc:spChg chg="mod">
          <ac:chgData name="3-210" userId="08ce88e1165b00db" providerId="LiveId" clId="{E0F1472A-1D38-4A45-8FFE-3D2821005356}" dt="2021-04-28T02:16:06.748" v="1169" actId="207"/>
          <ac:spMkLst>
            <pc:docMk/>
            <pc:sldMk cId="315215188" sldId="692"/>
            <ac:spMk id="6" creationId="{40F366A7-B872-4929-818E-4E5679C4E9D6}"/>
          </ac:spMkLst>
        </pc:spChg>
        <pc:spChg chg="mod">
          <ac:chgData name="3-210" userId="08ce88e1165b00db" providerId="LiveId" clId="{E0F1472A-1D38-4A45-8FFE-3D2821005356}" dt="2021-04-28T02:14:50.362" v="1153" actId="14100"/>
          <ac:spMkLst>
            <pc:docMk/>
            <pc:sldMk cId="315215188" sldId="692"/>
            <ac:spMk id="7" creationId="{537F9D72-9ACF-416B-A910-77A76D560B77}"/>
          </ac:spMkLst>
        </pc:spChg>
        <pc:spChg chg="mod">
          <ac:chgData name="3-210" userId="08ce88e1165b00db" providerId="LiveId" clId="{E0F1472A-1D38-4A45-8FFE-3D2821005356}" dt="2021-04-28T02:14:59.970" v="1164" actId="20577"/>
          <ac:spMkLst>
            <pc:docMk/>
            <pc:sldMk cId="315215188" sldId="692"/>
            <ac:spMk id="8" creationId="{0C46EA86-EE89-40BA-8B34-E8298C559C87}"/>
          </ac:spMkLst>
        </pc:spChg>
        <pc:graphicFrameChg chg="mod">
          <ac:chgData name="3-210" userId="08ce88e1165b00db" providerId="LiveId" clId="{E0F1472A-1D38-4A45-8FFE-3D2821005356}" dt="2021-04-21T03:33:09.175" v="8" actId="14100"/>
          <ac:graphicFrameMkLst>
            <pc:docMk/>
            <pc:sldMk cId="315215188" sldId="692"/>
            <ac:graphicFrameMk id="4" creationId="{4D4710BA-33B3-4B94-853C-3338C268DC95}"/>
          </ac:graphicFrameMkLst>
        </pc:graphicFrameChg>
      </pc:sldChg>
      <pc:sldChg chg="modSp mod">
        <pc:chgData name="3-210" userId="08ce88e1165b00db" providerId="LiveId" clId="{E0F1472A-1D38-4A45-8FFE-3D2821005356}" dt="2021-04-28T02:34:30.982" v="1543" actId="1035"/>
        <pc:sldMkLst>
          <pc:docMk/>
          <pc:sldMk cId="3556235150" sldId="693"/>
        </pc:sldMkLst>
        <pc:spChg chg="mod">
          <ac:chgData name="3-210" userId="08ce88e1165b00db" providerId="LiveId" clId="{E0F1472A-1D38-4A45-8FFE-3D2821005356}" dt="2021-04-28T02:34:30.982" v="1543" actId="1035"/>
          <ac:spMkLst>
            <pc:docMk/>
            <pc:sldMk cId="3556235150" sldId="693"/>
            <ac:spMk id="8" creationId="{0C2FD8E4-5156-42DC-9893-F5878DD382E7}"/>
          </ac:spMkLst>
        </pc:spChg>
      </pc:sldChg>
      <pc:sldChg chg="addSp delSp modSp new del mod ord">
        <pc:chgData name="3-210" userId="08ce88e1165b00db" providerId="LiveId" clId="{E0F1472A-1D38-4A45-8FFE-3D2821005356}" dt="2021-04-28T02:06:16.941" v="981" actId="47"/>
        <pc:sldMkLst>
          <pc:docMk/>
          <pc:sldMk cId="3479935528" sldId="695"/>
        </pc:sldMkLst>
        <pc:spChg chg="add del mod">
          <ac:chgData name="3-210" userId="08ce88e1165b00db" providerId="LiveId" clId="{E0F1472A-1D38-4A45-8FFE-3D2821005356}" dt="2021-04-28T02:06:14.740" v="980" actId="21"/>
          <ac:spMkLst>
            <pc:docMk/>
            <pc:sldMk cId="3479935528" sldId="695"/>
            <ac:spMk id="2" creationId="{FAC6480A-E9CD-41CB-8A53-CCEBC9A3DF45}"/>
          </ac:spMkLst>
        </pc:spChg>
      </pc:sldChg>
    </pc:docChg>
  </pc:docChgLst>
  <pc:docChgLst>
    <pc:chgData name="CAI JUN" userId="08ce88e1165b00db" providerId="LiveId" clId="{69C97360-2A02-4B2D-B4CA-1B33726FB61C}"/>
    <pc:docChg chg="undo custSel addSld delSld modSld sldOrd">
      <pc:chgData name="CAI JUN" userId="08ce88e1165b00db" providerId="LiveId" clId="{69C97360-2A02-4B2D-B4CA-1B33726FB61C}" dt="2020-06-26T02:28:34.257" v="7554"/>
      <pc:docMkLst>
        <pc:docMk/>
      </pc:docMkLst>
      <pc:sldChg chg="addSp delSp modSp add mod">
        <pc:chgData name="CAI JUN" userId="08ce88e1165b00db" providerId="LiveId" clId="{69C97360-2A02-4B2D-B4CA-1B33726FB61C}" dt="2020-06-18T05:10:49.904" v="4483" actId="207"/>
        <pc:sldMkLst>
          <pc:docMk/>
          <pc:sldMk cId="0" sldId="373"/>
        </pc:sldMkLst>
        <pc:spChg chg="add mod">
          <ac:chgData name="CAI JUN" userId="08ce88e1165b00db" providerId="LiveId" clId="{69C97360-2A02-4B2D-B4CA-1B33726FB61C}" dt="2020-06-18T05:07:48.700" v="4464" actId="2711"/>
          <ac:spMkLst>
            <pc:docMk/>
            <pc:sldMk cId="0" sldId="373"/>
            <ac:spMk id="22" creationId="{42C99107-8686-4871-B56B-007FF4E22363}"/>
          </ac:spMkLst>
        </pc:spChg>
        <pc:spChg chg="add mod">
          <ac:chgData name="CAI JUN" userId="08ce88e1165b00db" providerId="LiveId" clId="{69C97360-2A02-4B2D-B4CA-1B33726FB61C}" dt="2020-06-18T05:10:49.904" v="4483" actId="207"/>
          <ac:spMkLst>
            <pc:docMk/>
            <pc:sldMk cId="0" sldId="373"/>
            <ac:spMk id="24" creationId="{D4770B90-2CCE-4CE1-A61D-8CCCA4425FC2}"/>
          </ac:spMkLst>
        </pc:spChg>
        <pc:spChg chg="mod">
          <ac:chgData name="CAI JUN" userId="08ce88e1165b00db" providerId="LiveId" clId="{69C97360-2A02-4B2D-B4CA-1B33726FB61C}" dt="2020-06-18T05:10:06.966" v="4481" actId="6549"/>
          <ac:spMkLst>
            <pc:docMk/>
            <pc:sldMk cId="0" sldId="373"/>
            <ac:spMk id="11266" creationId="{00000000-0000-0000-0000-000000000000}"/>
          </ac:spMkLst>
        </pc:spChg>
        <pc:spChg chg="mod">
          <ac:chgData name="CAI JUN" userId="08ce88e1165b00db" providerId="LiveId" clId="{69C97360-2A02-4B2D-B4CA-1B33726FB61C}" dt="2020-06-18T05:08:42.685" v="4474" actId="6549"/>
          <ac:spMkLst>
            <pc:docMk/>
            <pc:sldMk cId="0" sldId="373"/>
            <ac:spMk id="11267" creationId="{00000000-0000-0000-0000-000000000000}"/>
          </ac:spMkLst>
        </pc:spChg>
        <pc:spChg chg="mod">
          <ac:chgData name="CAI JUN" userId="08ce88e1165b00db" providerId="LiveId" clId="{69C97360-2A02-4B2D-B4CA-1B33726FB61C}" dt="2020-06-17T03:01:24.973" v="1210" actId="1036"/>
          <ac:spMkLst>
            <pc:docMk/>
            <pc:sldMk cId="0" sldId="373"/>
            <ac:spMk id="11268" creationId="{00000000-0000-0000-0000-000000000000}"/>
          </ac:spMkLst>
        </pc:spChg>
        <pc:spChg chg="mod">
          <ac:chgData name="CAI JUN" userId="08ce88e1165b00db" providerId="LiveId" clId="{69C97360-2A02-4B2D-B4CA-1B33726FB61C}" dt="2020-06-17T03:01:33.504" v="1243" actId="1036"/>
          <ac:spMkLst>
            <pc:docMk/>
            <pc:sldMk cId="0" sldId="373"/>
            <ac:spMk id="11269" creationId="{00000000-0000-0000-0000-000000000000}"/>
          </ac:spMkLst>
        </pc:spChg>
        <pc:spChg chg="mod">
          <ac:chgData name="CAI JUN" userId="08ce88e1165b00db" providerId="LiveId" clId="{69C97360-2A02-4B2D-B4CA-1B33726FB61C}" dt="2020-06-17T03:02:39.738" v="1284" actId="1076"/>
          <ac:spMkLst>
            <pc:docMk/>
            <pc:sldMk cId="0" sldId="373"/>
            <ac:spMk id="11270" creationId="{00000000-0000-0000-0000-000000000000}"/>
          </ac:spMkLst>
        </pc:spChg>
        <pc:spChg chg="del mod">
          <ac:chgData name="CAI JUN" userId="08ce88e1165b00db" providerId="LiveId" clId="{69C97360-2A02-4B2D-B4CA-1B33726FB61C}" dt="2020-06-17T03:01:57.301" v="1253" actId="478"/>
          <ac:spMkLst>
            <pc:docMk/>
            <pc:sldMk cId="0" sldId="373"/>
            <ac:spMk id="11271" creationId="{00000000-0000-0000-0000-000000000000}"/>
          </ac:spMkLst>
        </pc:spChg>
        <pc:spChg chg="mod">
          <ac:chgData name="CAI JUN" userId="08ce88e1165b00db" providerId="LiveId" clId="{69C97360-2A02-4B2D-B4CA-1B33726FB61C}" dt="2020-06-17T03:00:19.785" v="1170" actId="1035"/>
          <ac:spMkLst>
            <pc:docMk/>
            <pc:sldMk cId="0" sldId="373"/>
            <ac:spMk id="11279" creationId="{00000000-0000-0000-0000-000000000000}"/>
          </ac:spMkLst>
        </pc:spChg>
        <pc:spChg chg="mod">
          <ac:chgData name="CAI JUN" userId="08ce88e1165b00db" providerId="LiveId" clId="{69C97360-2A02-4B2D-B4CA-1B33726FB61C}" dt="2020-06-17T03:00:19.785" v="1170" actId="1035"/>
          <ac:spMkLst>
            <pc:docMk/>
            <pc:sldMk cId="0" sldId="373"/>
            <ac:spMk id="11280" creationId="{00000000-0000-0000-0000-000000000000}"/>
          </ac:spMkLst>
        </pc:spChg>
        <pc:spChg chg="mod">
          <ac:chgData name="CAI JUN" userId="08ce88e1165b00db" providerId="LiveId" clId="{69C97360-2A02-4B2D-B4CA-1B33726FB61C}" dt="2020-06-17T03:00:19.785" v="1170" actId="1035"/>
          <ac:spMkLst>
            <pc:docMk/>
            <pc:sldMk cId="0" sldId="373"/>
            <ac:spMk id="11281" creationId="{00000000-0000-0000-0000-000000000000}"/>
          </ac:spMkLst>
        </pc:spChg>
        <pc:spChg chg="mod">
          <ac:chgData name="CAI JUN" userId="08ce88e1165b00db" providerId="LiveId" clId="{69C97360-2A02-4B2D-B4CA-1B33726FB61C}" dt="2020-06-17T03:00:19.785" v="1170" actId="1035"/>
          <ac:spMkLst>
            <pc:docMk/>
            <pc:sldMk cId="0" sldId="373"/>
            <ac:spMk id="159765" creationId="{00000000-0000-0000-0000-000000000000}"/>
          </ac:spMkLst>
        </pc:spChg>
        <pc:grpChg chg="del mod">
          <ac:chgData name="CAI JUN" userId="08ce88e1165b00db" providerId="LiveId" clId="{69C97360-2A02-4B2D-B4CA-1B33726FB61C}" dt="2020-06-18T05:07:15.872" v="4444" actId="478"/>
          <ac:grpSpMkLst>
            <pc:docMk/>
            <pc:sldMk cId="0" sldId="373"/>
            <ac:grpSpMk id="11275" creationId="{00000000-0000-0000-0000-000000000000}"/>
          </ac:grpSpMkLst>
        </pc:grpChg>
        <pc:grpChg chg="mod">
          <ac:chgData name="CAI JUN" userId="08ce88e1165b00db" providerId="LiveId" clId="{69C97360-2A02-4B2D-B4CA-1B33726FB61C}" dt="2020-06-17T03:00:19.785" v="1170" actId="1035"/>
          <ac:grpSpMkLst>
            <pc:docMk/>
            <pc:sldMk cId="0" sldId="373"/>
            <ac:grpSpMk id="11277" creationId="{00000000-0000-0000-0000-000000000000}"/>
          </ac:grpSpMkLst>
        </pc:grpChg>
        <pc:grpChg chg="mod">
          <ac:chgData name="CAI JUN" userId="08ce88e1165b00db" providerId="LiveId" clId="{69C97360-2A02-4B2D-B4CA-1B33726FB61C}" dt="2020-06-17T03:00:19.785" v="1170" actId="1035"/>
          <ac:grpSpMkLst>
            <pc:docMk/>
            <pc:sldMk cId="0" sldId="373"/>
            <ac:grpSpMk id="11278" creationId="{00000000-0000-0000-0000-000000000000}"/>
          </ac:grpSpMkLst>
        </pc:grpChg>
        <pc:grpChg chg="mod">
          <ac:chgData name="CAI JUN" userId="08ce88e1165b00db" providerId="LiveId" clId="{69C97360-2A02-4B2D-B4CA-1B33726FB61C}" dt="2020-06-17T03:00:19.785" v="1170" actId="1035"/>
          <ac:grpSpMkLst>
            <pc:docMk/>
            <pc:sldMk cId="0" sldId="373"/>
            <ac:grpSpMk id="11282" creationId="{00000000-0000-0000-0000-000000000000}"/>
          </ac:grpSpMkLst>
        </pc:grpChg>
        <pc:graphicFrameChg chg="add mod">
          <ac:chgData name="CAI JUN" userId="08ce88e1165b00db" providerId="LiveId" clId="{69C97360-2A02-4B2D-B4CA-1B33726FB61C}" dt="2020-06-18T05:09:48.935" v="4480"/>
          <ac:graphicFrameMkLst>
            <pc:docMk/>
            <pc:sldMk cId="0" sldId="373"/>
            <ac:graphicFrameMk id="21" creationId="{EEC30A9E-B7D9-4D6D-B2C4-B1AB98CC5B44}"/>
          </ac:graphicFrameMkLst>
        </pc:graphicFrameChg>
        <pc:graphicFrameChg chg="add mod">
          <ac:chgData name="CAI JUN" userId="08ce88e1165b00db" providerId="LiveId" clId="{69C97360-2A02-4B2D-B4CA-1B33726FB61C}" dt="2020-06-18T05:09:04.482" v="4476"/>
          <ac:graphicFrameMkLst>
            <pc:docMk/>
            <pc:sldMk cId="0" sldId="373"/>
            <ac:graphicFrameMk id="23" creationId="{56D59A93-B263-4C4F-8F0D-D50C9E162B2D}"/>
          </ac:graphicFrameMkLst>
        </pc:graphicFrameChg>
        <pc:graphicFrameChg chg="mod">
          <ac:chgData name="CAI JUN" userId="08ce88e1165b00db" providerId="LiveId" clId="{69C97360-2A02-4B2D-B4CA-1B33726FB61C}" dt="2020-06-18T05:09:13.763" v="4478"/>
          <ac:graphicFrameMkLst>
            <pc:docMk/>
            <pc:sldMk cId="0" sldId="373"/>
            <ac:graphicFrameMk id="11272" creationId="{00000000-0000-0000-0000-000000000000}"/>
          </ac:graphicFrameMkLst>
        </pc:graphicFrameChg>
        <pc:graphicFrameChg chg="mod">
          <ac:chgData name="CAI JUN" userId="08ce88e1165b00db" providerId="LiveId" clId="{69C97360-2A02-4B2D-B4CA-1B33726FB61C}" dt="2020-06-17T03:02:34.332" v="1283" actId="1035"/>
          <ac:graphicFrameMkLst>
            <pc:docMk/>
            <pc:sldMk cId="0" sldId="373"/>
            <ac:graphicFrameMk id="11273" creationId="{00000000-0000-0000-0000-000000000000}"/>
          </ac:graphicFrameMkLst>
        </pc:graphicFrameChg>
        <pc:graphicFrameChg chg="del mod">
          <ac:chgData name="CAI JUN" userId="08ce88e1165b00db" providerId="LiveId" clId="{69C97360-2A02-4B2D-B4CA-1B33726FB61C}" dt="2020-06-17T02:58:28.941" v="1150" actId="478"/>
          <ac:graphicFrameMkLst>
            <pc:docMk/>
            <pc:sldMk cId="0" sldId="373"/>
            <ac:graphicFrameMk id="11274" creationId="{00000000-0000-0000-0000-000000000000}"/>
          </ac:graphicFrameMkLst>
        </pc:graphicFrameChg>
        <pc:cxnChg chg="mod">
          <ac:chgData name="CAI JUN" userId="08ce88e1165b00db" providerId="LiveId" clId="{69C97360-2A02-4B2D-B4CA-1B33726FB61C}" dt="2020-06-17T03:00:19.785" v="1170" actId="1035"/>
          <ac:cxnSpMkLst>
            <pc:docMk/>
            <pc:sldMk cId="0" sldId="373"/>
            <ac:cxnSpMk id="11283" creationId="{00000000-0000-0000-0000-000000000000}"/>
          </ac:cxnSpMkLst>
        </pc:cxnChg>
        <pc:cxnChg chg="mod">
          <ac:chgData name="CAI JUN" userId="08ce88e1165b00db" providerId="LiveId" clId="{69C97360-2A02-4B2D-B4CA-1B33726FB61C}" dt="2020-06-17T03:00:19.785" v="1170" actId="1035"/>
          <ac:cxnSpMkLst>
            <pc:docMk/>
            <pc:sldMk cId="0" sldId="373"/>
            <ac:cxnSpMk id="11284" creationId="{00000000-0000-0000-0000-000000000000}"/>
          </ac:cxnSpMkLst>
        </pc:cxnChg>
      </pc:sldChg>
      <pc:sldChg chg="addSp delSp modSp add mod">
        <pc:chgData name="CAI JUN" userId="08ce88e1165b00db" providerId="LiveId" clId="{69C97360-2A02-4B2D-B4CA-1B33726FB61C}" dt="2020-06-18T05:10:44.950" v="4482" actId="207"/>
        <pc:sldMkLst>
          <pc:docMk/>
          <pc:sldMk cId="0" sldId="377"/>
        </pc:sldMkLst>
        <pc:spChg chg="mod">
          <ac:chgData name="CAI JUN" userId="08ce88e1165b00db" providerId="LiveId" clId="{69C97360-2A02-4B2D-B4CA-1B33726FB61C}" dt="2020-06-18T05:04:26.325" v="4346" actId="1036"/>
          <ac:spMkLst>
            <pc:docMk/>
            <pc:sldMk cId="0" sldId="377"/>
            <ac:spMk id="21" creationId="{6E92F89D-0C39-4A3D-B1E8-95B8F9F7B8B2}"/>
          </ac:spMkLst>
        </pc:spChg>
        <pc:spChg chg="add mod">
          <ac:chgData name="CAI JUN" userId="08ce88e1165b00db" providerId="LiveId" clId="{69C97360-2A02-4B2D-B4CA-1B33726FB61C}" dt="2020-06-18T05:10:44.950" v="4482" actId="207"/>
          <ac:spMkLst>
            <pc:docMk/>
            <pc:sldMk cId="0" sldId="377"/>
            <ac:spMk id="24" creationId="{94D1101E-E4B4-4BE7-A36A-915034C91130}"/>
          </ac:spMkLst>
        </pc:spChg>
        <pc:spChg chg="del mod topLvl">
          <ac:chgData name="CAI JUN" userId="08ce88e1165b00db" providerId="LiveId" clId="{69C97360-2A02-4B2D-B4CA-1B33726FB61C}" dt="2020-06-18T05:03:02.622" v="4275" actId="478"/>
          <ac:spMkLst>
            <pc:docMk/>
            <pc:sldMk cId="0" sldId="377"/>
            <ac:spMk id="9218" creationId="{00000000-0000-0000-0000-000000000000}"/>
          </ac:spMkLst>
        </pc:spChg>
        <pc:spChg chg="mod">
          <ac:chgData name="CAI JUN" userId="08ce88e1165b00db" providerId="LiveId" clId="{69C97360-2A02-4B2D-B4CA-1B33726FB61C}" dt="2020-06-18T05:05:22.669" v="4354" actId="1076"/>
          <ac:spMkLst>
            <pc:docMk/>
            <pc:sldMk cId="0" sldId="377"/>
            <ac:spMk id="9219" creationId="{00000000-0000-0000-0000-000000000000}"/>
          </ac:spMkLst>
        </pc:spChg>
        <pc:spChg chg="mod">
          <ac:chgData name="CAI JUN" userId="08ce88e1165b00db" providerId="LiveId" clId="{69C97360-2A02-4B2D-B4CA-1B33726FB61C}" dt="2020-06-18T05:06:37.826" v="4443" actId="1076"/>
          <ac:spMkLst>
            <pc:docMk/>
            <pc:sldMk cId="0" sldId="377"/>
            <ac:spMk id="9229" creationId="{00000000-0000-0000-0000-000000000000}"/>
          </ac:spMkLst>
        </pc:spChg>
        <pc:spChg chg="mod">
          <ac:chgData name="CAI JUN" userId="08ce88e1165b00db" providerId="LiveId" clId="{69C97360-2A02-4B2D-B4CA-1B33726FB61C}" dt="2020-06-18T05:06:37.826" v="4443" actId="1076"/>
          <ac:spMkLst>
            <pc:docMk/>
            <pc:sldMk cId="0" sldId="377"/>
            <ac:spMk id="9230" creationId="{00000000-0000-0000-0000-000000000000}"/>
          </ac:spMkLst>
        </pc:spChg>
        <pc:spChg chg="mod">
          <ac:chgData name="CAI JUN" userId="08ce88e1165b00db" providerId="LiveId" clId="{69C97360-2A02-4B2D-B4CA-1B33726FB61C}" dt="2020-06-18T05:06:37.826" v="4443" actId="1076"/>
          <ac:spMkLst>
            <pc:docMk/>
            <pc:sldMk cId="0" sldId="377"/>
            <ac:spMk id="9231" creationId="{00000000-0000-0000-0000-000000000000}"/>
          </ac:spMkLst>
        </pc:spChg>
        <pc:spChg chg="mod">
          <ac:chgData name="CAI JUN" userId="08ce88e1165b00db" providerId="LiveId" clId="{69C97360-2A02-4B2D-B4CA-1B33726FB61C}" dt="2020-06-18T05:04:26.325" v="4346" actId="1036"/>
          <ac:spMkLst>
            <pc:docMk/>
            <pc:sldMk cId="0" sldId="377"/>
            <ac:spMk id="163874" creationId="{00000000-0000-0000-0000-000000000000}"/>
          </ac:spMkLst>
        </pc:spChg>
        <pc:grpChg chg="del mod">
          <ac:chgData name="CAI JUN" userId="08ce88e1165b00db" providerId="LiveId" clId="{69C97360-2A02-4B2D-B4CA-1B33726FB61C}" dt="2020-06-17T02:52:24.876" v="1025" actId="478"/>
          <ac:grpSpMkLst>
            <pc:docMk/>
            <pc:sldMk cId="0" sldId="377"/>
            <ac:grpSpMk id="2" creationId="{2D01C2CA-7A3D-4A72-8028-FE4B418753B1}"/>
          </ac:grpSpMkLst>
        </pc:grpChg>
        <pc:grpChg chg="del mod">
          <ac:chgData name="CAI JUN" userId="08ce88e1165b00db" providerId="LiveId" clId="{69C97360-2A02-4B2D-B4CA-1B33726FB61C}" dt="2020-06-18T05:03:00.622" v="4274" actId="21"/>
          <ac:grpSpMkLst>
            <pc:docMk/>
            <pc:sldMk cId="0" sldId="377"/>
            <ac:grpSpMk id="3" creationId="{A516F9EB-BD15-491E-A3E1-F1B3DA6574E7}"/>
          </ac:grpSpMkLst>
        </pc:grpChg>
        <pc:grpChg chg="mod">
          <ac:chgData name="CAI JUN" userId="08ce88e1165b00db" providerId="LiveId" clId="{69C97360-2A02-4B2D-B4CA-1B33726FB61C}" dt="2020-06-18T05:06:37.826" v="4443" actId="1076"/>
          <ac:grpSpMkLst>
            <pc:docMk/>
            <pc:sldMk cId="0" sldId="377"/>
            <ac:grpSpMk id="9227" creationId="{00000000-0000-0000-0000-000000000000}"/>
          </ac:grpSpMkLst>
        </pc:grpChg>
        <pc:grpChg chg="mod">
          <ac:chgData name="CAI JUN" userId="08ce88e1165b00db" providerId="LiveId" clId="{69C97360-2A02-4B2D-B4CA-1B33726FB61C}" dt="2020-06-18T05:06:37.826" v="4443" actId="1076"/>
          <ac:grpSpMkLst>
            <pc:docMk/>
            <pc:sldMk cId="0" sldId="377"/>
            <ac:grpSpMk id="9228" creationId="{00000000-0000-0000-0000-000000000000}"/>
          </ac:grpSpMkLst>
        </pc:grpChg>
        <pc:grpChg chg="mod">
          <ac:chgData name="CAI JUN" userId="08ce88e1165b00db" providerId="LiveId" clId="{69C97360-2A02-4B2D-B4CA-1B33726FB61C}" dt="2020-06-18T05:06:37.826" v="4443" actId="1076"/>
          <ac:grpSpMkLst>
            <pc:docMk/>
            <pc:sldMk cId="0" sldId="377"/>
            <ac:grpSpMk id="9232" creationId="{00000000-0000-0000-0000-000000000000}"/>
          </ac:grpSpMkLst>
        </pc:grpChg>
        <pc:graphicFrameChg chg="add mod">
          <ac:chgData name="CAI JUN" userId="08ce88e1165b00db" providerId="LiveId" clId="{69C97360-2A02-4B2D-B4CA-1B33726FB61C}" dt="2020-06-18T05:06:33.747" v="4442" actId="1076"/>
          <ac:graphicFrameMkLst>
            <pc:docMk/>
            <pc:sldMk cId="0" sldId="377"/>
            <ac:graphicFrameMk id="22" creationId="{BB85852B-9670-43B3-9D30-5FAA831EFAA0}"/>
          </ac:graphicFrameMkLst>
        </pc:graphicFrameChg>
        <pc:graphicFrameChg chg="add mod">
          <ac:chgData name="CAI JUN" userId="08ce88e1165b00db" providerId="LiveId" clId="{69C97360-2A02-4B2D-B4CA-1B33726FB61C}" dt="2020-06-18T05:03:15.778" v="4280"/>
          <ac:graphicFrameMkLst>
            <pc:docMk/>
            <pc:sldMk cId="0" sldId="377"/>
            <ac:graphicFrameMk id="23" creationId="{8E3A9378-D655-4F8F-9BC9-44BC9721887C}"/>
          </ac:graphicFrameMkLst>
        </pc:graphicFrameChg>
        <pc:graphicFrameChg chg="mod topLvl">
          <ac:chgData name="CAI JUN" userId="08ce88e1165b00db" providerId="LiveId" clId="{69C97360-2A02-4B2D-B4CA-1B33726FB61C}" dt="2020-06-18T05:04:26.325" v="4346" actId="1036"/>
          <ac:graphicFrameMkLst>
            <pc:docMk/>
            <pc:sldMk cId="0" sldId="377"/>
            <ac:graphicFrameMk id="9220" creationId="{00000000-0000-0000-0000-000000000000}"/>
          </ac:graphicFrameMkLst>
        </pc:graphicFrameChg>
        <pc:graphicFrameChg chg="del mod topLvl">
          <ac:chgData name="CAI JUN" userId="08ce88e1165b00db" providerId="LiveId" clId="{69C97360-2A02-4B2D-B4CA-1B33726FB61C}" dt="2020-06-17T02:52:24.876" v="1025" actId="478"/>
          <ac:graphicFrameMkLst>
            <pc:docMk/>
            <pc:sldMk cId="0" sldId="377"/>
            <ac:graphicFrameMk id="9221" creationId="{00000000-0000-0000-0000-000000000000}"/>
          </ac:graphicFrameMkLst>
        </pc:graphicFrameChg>
        <pc:graphicFrameChg chg="mod">
          <ac:chgData name="CAI JUN" userId="08ce88e1165b00db" providerId="LiveId" clId="{69C97360-2A02-4B2D-B4CA-1B33726FB61C}" dt="2020-06-18T05:04:26.325" v="4346" actId="1036"/>
          <ac:graphicFrameMkLst>
            <pc:docMk/>
            <pc:sldMk cId="0" sldId="377"/>
            <ac:graphicFrameMk id="9222" creationId="{00000000-0000-0000-0000-000000000000}"/>
          </ac:graphicFrameMkLst>
        </pc:graphicFrameChg>
        <pc:graphicFrameChg chg="mod">
          <ac:chgData name="CAI JUN" userId="08ce88e1165b00db" providerId="LiveId" clId="{69C97360-2A02-4B2D-B4CA-1B33726FB61C}" dt="2020-06-18T05:04:16.935" v="4314" actId="1036"/>
          <ac:graphicFrameMkLst>
            <pc:docMk/>
            <pc:sldMk cId="0" sldId="377"/>
            <ac:graphicFrameMk id="9223" creationId="{00000000-0000-0000-0000-000000000000}"/>
          </ac:graphicFrameMkLst>
        </pc:graphicFrameChg>
        <pc:graphicFrameChg chg="mod">
          <ac:chgData name="CAI JUN" userId="08ce88e1165b00db" providerId="LiveId" clId="{69C97360-2A02-4B2D-B4CA-1B33726FB61C}" dt="2020-06-18T05:03:17.903" v="4281" actId="1076"/>
          <ac:graphicFrameMkLst>
            <pc:docMk/>
            <pc:sldMk cId="0" sldId="377"/>
            <ac:graphicFrameMk id="9225" creationId="{00000000-0000-0000-0000-000000000000}"/>
          </ac:graphicFrameMkLst>
        </pc:graphicFrameChg>
        <pc:graphicFrameChg chg="del mod topLvl">
          <ac:chgData name="CAI JUN" userId="08ce88e1165b00db" providerId="LiveId" clId="{69C97360-2A02-4B2D-B4CA-1B33726FB61C}" dt="2020-06-18T05:03:00.622" v="4274" actId="21"/>
          <ac:graphicFrameMkLst>
            <pc:docMk/>
            <pc:sldMk cId="0" sldId="377"/>
            <ac:graphicFrameMk id="9226" creationId="{00000000-0000-0000-0000-000000000000}"/>
          </ac:graphicFrameMkLst>
        </pc:graphicFrameChg>
        <pc:cxnChg chg="mod">
          <ac:chgData name="CAI JUN" userId="08ce88e1165b00db" providerId="LiveId" clId="{69C97360-2A02-4B2D-B4CA-1B33726FB61C}" dt="2020-06-18T05:06:37.826" v="4443" actId="1076"/>
          <ac:cxnSpMkLst>
            <pc:docMk/>
            <pc:sldMk cId="0" sldId="377"/>
            <ac:cxnSpMk id="9233" creationId="{00000000-0000-0000-0000-000000000000}"/>
          </ac:cxnSpMkLst>
        </pc:cxnChg>
        <pc:cxnChg chg="mod">
          <ac:chgData name="CAI JUN" userId="08ce88e1165b00db" providerId="LiveId" clId="{69C97360-2A02-4B2D-B4CA-1B33726FB61C}" dt="2020-06-18T05:06:37.826" v="4443" actId="1076"/>
          <ac:cxnSpMkLst>
            <pc:docMk/>
            <pc:sldMk cId="0" sldId="377"/>
            <ac:cxnSpMk id="9234" creationId="{00000000-0000-0000-0000-000000000000}"/>
          </ac:cxnSpMkLst>
        </pc:cxnChg>
      </pc:sldChg>
      <pc:sldChg chg="modSp mod">
        <pc:chgData name="CAI JUN" userId="08ce88e1165b00db" providerId="LiveId" clId="{69C97360-2A02-4B2D-B4CA-1B33726FB61C}" dt="2020-06-25T02:48:41.658" v="7522" actId="6549"/>
        <pc:sldMkLst>
          <pc:docMk/>
          <pc:sldMk cId="0" sldId="563"/>
        </pc:sldMkLst>
        <pc:spChg chg="mod">
          <ac:chgData name="CAI JUN" userId="08ce88e1165b00db" providerId="LiveId" clId="{69C97360-2A02-4B2D-B4CA-1B33726FB61C}" dt="2020-06-25T02:48:41.658" v="7522" actId="6549"/>
          <ac:spMkLst>
            <pc:docMk/>
            <pc:sldMk cId="0" sldId="563"/>
            <ac:spMk id="96260" creationId="{00000000-0000-0000-0000-000000000000}"/>
          </ac:spMkLst>
        </pc:spChg>
      </pc:sldChg>
      <pc:sldChg chg="addSp delSp modSp mod">
        <pc:chgData name="CAI JUN" userId="08ce88e1165b00db" providerId="LiveId" clId="{69C97360-2A02-4B2D-B4CA-1B33726FB61C}" dt="2020-06-25T02:38:48.259" v="7520" actId="1036"/>
        <pc:sldMkLst>
          <pc:docMk/>
          <pc:sldMk cId="0" sldId="589"/>
        </pc:sldMkLst>
        <pc:spChg chg="add mod">
          <ac:chgData name="CAI JUN" userId="08ce88e1165b00db" providerId="LiveId" clId="{69C97360-2A02-4B2D-B4CA-1B33726FB61C}" dt="2020-06-25T02:38:32.603" v="7492" actId="1036"/>
          <ac:spMkLst>
            <pc:docMk/>
            <pc:sldMk cId="0" sldId="589"/>
            <ac:spMk id="11" creationId="{CA267E51-0C45-473E-B910-8239E85C35B0}"/>
          </ac:spMkLst>
        </pc:spChg>
        <pc:spChg chg="mod">
          <ac:chgData name="CAI JUN" userId="08ce88e1165b00db" providerId="LiveId" clId="{69C97360-2A02-4B2D-B4CA-1B33726FB61C}" dt="2020-06-25T02:32:36.603" v="6699" actId="1076"/>
          <ac:spMkLst>
            <pc:docMk/>
            <pc:sldMk cId="0" sldId="589"/>
            <ac:spMk id="12" creationId="{D309E467-F7D5-40A0-B5BA-017F63EC6030}"/>
          </ac:spMkLst>
        </pc:spChg>
        <pc:spChg chg="del">
          <ac:chgData name="CAI JUN" userId="08ce88e1165b00db" providerId="LiveId" clId="{69C97360-2A02-4B2D-B4CA-1B33726FB61C}" dt="2020-06-25T02:30:48.681" v="6690" actId="478"/>
          <ac:spMkLst>
            <pc:docMk/>
            <pc:sldMk cId="0" sldId="589"/>
            <ac:spMk id="14" creationId="{0BFF8644-FF96-4D31-9105-58F7841F845D}"/>
          </ac:spMkLst>
        </pc:spChg>
        <pc:spChg chg="del">
          <ac:chgData name="CAI JUN" userId="08ce88e1165b00db" providerId="LiveId" clId="{69C97360-2A02-4B2D-B4CA-1B33726FB61C}" dt="2020-06-25T02:30:48.681" v="6690" actId="478"/>
          <ac:spMkLst>
            <pc:docMk/>
            <pc:sldMk cId="0" sldId="589"/>
            <ac:spMk id="16" creationId="{7D4E1367-C09D-4366-8157-034E4F984BF9}"/>
          </ac:spMkLst>
        </pc:spChg>
        <pc:spChg chg="del">
          <ac:chgData name="CAI JUN" userId="08ce88e1165b00db" providerId="LiveId" clId="{69C97360-2A02-4B2D-B4CA-1B33726FB61C}" dt="2020-06-25T02:32:26.791" v="6698" actId="478"/>
          <ac:spMkLst>
            <pc:docMk/>
            <pc:sldMk cId="0" sldId="589"/>
            <ac:spMk id="18" creationId="{F017C82D-7AD8-4574-B195-D251B9409568}"/>
          </ac:spMkLst>
        </pc:spChg>
        <pc:spChg chg="mod">
          <ac:chgData name="CAI JUN" userId="08ce88e1165b00db" providerId="LiveId" clId="{69C97360-2A02-4B2D-B4CA-1B33726FB61C}" dt="2020-06-25T02:38:43.697" v="7518" actId="1036"/>
          <ac:spMkLst>
            <pc:docMk/>
            <pc:sldMk cId="0" sldId="589"/>
            <ac:spMk id="179273" creationId="{00000000-0000-0000-0000-000000000000}"/>
          </ac:spMkLst>
        </pc:spChg>
        <pc:graphicFrameChg chg="mod">
          <ac:chgData name="CAI JUN" userId="08ce88e1165b00db" providerId="LiveId" clId="{69C97360-2A02-4B2D-B4CA-1B33726FB61C}" dt="2020-06-25T02:38:37.822" v="7507" actId="1035"/>
          <ac:graphicFrameMkLst>
            <pc:docMk/>
            <pc:sldMk cId="0" sldId="589"/>
            <ac:graphicFrameMk id="2" creationId="{00000000-0000-0000-0000-000000000000}"/>
          </ac:graphicFrameMkLst>
        </pc:graphicFrameChg>
        <pc:graphicFrameChg chg="mod">
          <ac:chgData name="CAI JUN" userId="08ce88e1165b00db" providerId="LiveId" clId="{69C97360-2A02-4B2D-B4CA-1B33726FB61C}" dt="2020-06-25T02:38:48.259" v="7520" actId="1036"/>
          <ac:graphicFrameMkLst>
            <pc:docMk/>
            <pc:sldMk cId="0" sldId="589"/>
            <ac:graphicFrameMk id="13" creationId="{AECC6EAC-1E25-40F3-9011-2BE61BF69D06}"/>
          </ac:graphicFrameMkLst>
        </pc:graphicFrameChg>
        <pc:graphicFrameChg chg="del">
          <ac:chgData name="CAI JUN" userId="08ce88e1165b00db" providerId="LiveId" clId="{69C97360-2A02-4B2D-B4CA-1B33726FB61C}" dt="2020-06-25T02:30:48.681" v="6690" actId="478"/>
          <ac:graphicFrameMkLst>
            <pc:docMk/>
            <pc:sldMk cId="0" sldId="589"/>
            <ac:graphicFrameMk id="15" creationId="{A3F03726-5D80-4AFE-A2A3-BACF51E0AEE8}"/>
          </ac:graphicFrameMkLst>
        </pc:graphicFrameChg>
        <pc:graphicFrameChg chg="del">
          <ac:chgData name="CAI JUN" userId="08ce88e1165b00db" providerId="LiveId" clId="{69C97360-2A02-4B2D-B4CA-1B33726FB61C}" dt="2020-06-25T02:30:48.681" v="6690" actId="478"/>
          <ac:graphicFrameMkLst>
            <pc:docMk/>
            <pc:sldMk cId="0" sldId="589"/>
            <ac:graphicFrameMk id="17" creationId="{D1D4AA99-3401-4355-910E-CD415E5B216D}"/>
          </ac:graphicFrameMkLst>
        </pc:graphicFrameChg>
      </pc:sldChg>
      <pc:sldChg chg="modSp mod">
        <pc:chgData name="CAI JUN" userId="08ce88e1165b00db" providerId="LiveId" clId="{69C97360-2A02-4B2D-B4CA-1B33726FB61C}" dt="2020-06-18T01:34:56.237" v="2518" actId="1076"/>
        <pc:sldMkLst>
          <pc:docMk/>
          <pc:sldMk cId="0" sldId="617"/>
        </pc:sldMkLst>
        <pc:spChg chg="mod">
          <ac:chgData name="CAI JUN" userId="08ce88e1165b00db" providerId="LiveId" clId="{69C97360-2A02-4B2D-B4CA-1B33726FB61C}" dt="2020-06-18T01:34:56.237" v="2518" actId="1076"/>
          <ac:spMkLst>
            <pc:docMk/>
            <pc:sldMk cId="0" sldId="617"/>
            <ac:spMk id="191492" creationId="{00000000-0000-0000-0000-000000000000}"/>
          </ac:spMkLst>
        </pc:spChg>
      </pc:sldChg>
      <pc:sldChg chg="addSp delSp modSp mod">
        <pc:chgData name="CAI JUN" userId="08ce88e1165b00db" providerId="LiveId" clId="{69C97360-2A02-4B2D-B4CA-1B33726FB61C}" dt="2020-06-18T01:35:38.460" v="2576" actId="6549"/>
        <pc:sldMkLst>
          <pc:docMk/>
          <pc:sldMk cId="0" sldId="618"/>
        </pc:sldMkLst>
        <pc:spChg chg="add mod">
          <ac:chgData name="CAI JUN" userId="08ce88e1165b00db" providerId="LiveId" clId="{69C97360-2A02-4B2D-B4CA-1B33726FB61C}" dt="2020-06-18T01:35:38.460" v="2576" actId="6549"/>
          <ac:spMkLst>
            <pc:docMk/>
            <pc:sldMk cId="0" sldId="618"/>
            <ac:spMk id="4" creationId="{8CD57DBE-BFEB-41DB-9B18-D4DE4EC807A0}"/>
          </ac:spMkLst>
        </pc:spChg>
        <pc:spChg chg="mod">
          <ac:chgData name="CAI JUN" userId="08ce88e1165b00db" providerId="LiveId" clId="{69C97360-2A02-4B2D-B4CA-1B33726FB61C}" dt="2020-06-18T01:31:47.133" v="2504" actId="14100"/>
          <ac:spMkLst>
            <pc:docMk/>
            <pc:sldMk cId="0" sldId="618"/>
            <ac:spMk id="4098" creationId="{00000000-0000-0000-0000-000000000000}"/>
          </ac:spMkLst>
        </pc:spChg>
        <pc:spChg chg="del">
          <ac:chgData name="CAI JUN" userId="08ce88e1165b00db" providerId="LiveId" clId="{69C97360-2A02-4B2D-B4CA-1B33726FB61C}" dt="2020-06-18T01:35:26.349" v="2519" actId="478"/>
          <ac:spMkLst>
            <pc:docMk/>
            <pc:sldMk cId="0" sldId="618"/>
            <ac:spMk id="4099" creationId="{00000000-0000-0000-0000-000000000000}"/>
          </ac:spMkLst>
        </pc:spChg>
      </pc:sldChg>
      <pc:sldChg chg="delSp modSp del mod">
        <pc:chgData name="CAI JUN" userId="08ce88e1165b00db" providerId="LiveId" clId="{69C97360-2A02-4B2D-B4CA-1B33726FB61C}" dt="2020-06-18T01:42:12.048" v="2781" actId="47"/>
        <pc:sldMkLst>
          <pc:docMk/>
          <pc:sldMk cId="0" sldId="619"/>
        </pc:sldMkLst>
        <pc:spChg chg="del">
          <ac:chgData name="CAI JUN" userId="08ce88e1165b00db" providerId="LiveId" clId="{69C97360-2A02-4B2D-B4CA-1B33726FB61C}" dt="2020-06-18T01:36:39.391" v="2591" actId="21"/>
          <ac:spMkLst>
            <pc:docMk/>
            <pc:sldMk cId="0" sldId="619"/>
            <ac:spMk id="14" creationId="{00000000-0000-0000-0000-000000000000}"/>
          </ac:spMkLst>
        </pc:spChg>
        <pc:spChg chg="del">
          <ac:chgData name="CAI JUN" userId="08ce88e1165b00db" providerId="LiveId" clId="{69C97360-2A02-4B2D-B4CA-1B33726FB61C}" dt="2020-06-18T01:36:39.391" v="2591" actId="21"/>
          <ac:spMkLst>
            <pc:docMk/>
            <pc:sldMk cId="0" sldId="619"/>
            <ac:spMk id="15" creationId="{00000000-0000-0000-0000-000000000000}"/>
          </ac:spMkLst>
        </pc:spChg>
        <pc:spChg chg="del">
          <ac:chgData name="CAI JUN" userId="08ce88e1165b00db" providerId="LiveId" clId="{69C97360-2A02-4B2D-B4CA-1B33726FB61C}" dt="2020-06-18T01:41:05.072" v="2733" actId="21"/>
          <ac:spMkLst>
            <pc:docMk/>
            <pc:sldMk cId="0" sldId="619"/>
            <ac:spMk id="5127" creationId="{00000000-0000-0000-0000-000000000000}"/>
          </ac:spMkLst>
        </pc:spChg>
        <pc:spChg chg="del mod">
          <ac:chgData name="CAI JUN" userId="08ce88e1165b00db" providerId="LiveId" clId="{69C97360-2A02-4B2D-B4CA-1B33726FB61C}" dt="2020-06-18T01:41:05.072" v="2733" actId="21"/>
          <ac:spMkLst>
            <pc:docMk/>
            <pc:sldMk cId="0" sldId="619"/>
            <ac:spMk id="6158" creationId="{00000000-0000-0000-0000-000000000000}"/>
          </ac:spMkLst>
        </pc:spChg>
        <pc:spChg chg="del mod">
          <ac:chgData name="CAI JUN" userId="08ce88e1165b00db" providerId="LiveId" clId="{69C97360-2A02-4B2D-B4CA-1B33726FB61C}" dt="2020-06-18T01:41:05.072" v="2733" actId="21"/>
          <ac:spMkLst>
            <pc:docMk/>
            <pc:sldMk cId="0" sldId="619"/>
            <ac:spMk id="158736" creationId="{00000000-0000-0000-0000-000000000000}"/>
          </ac:spMkLst>
        </pc:spChg>
        <pc:spChg chg="del">
          <ac:chgData name="CAI JUN" userId="08ce88e1165b00db" providerId="LiveId" clId="{69C97360-2A02-4B2D-B4CA-1B33726FB61C}" dt="2020-06-18T01:40:18.504" v="2712" actId="478"/>
          <ac:spMkLst>
            <pc:docMk/>
            <pc:sldMk cId="0" sldId="619"/>
            <ac:spMk id="158737" creationId="{00000000-0000-0000-0000-000000000000}"/>
          </ac:spMkLst>
        </pc:spChg>
        <pc:spChg chg="del mod">
          <ac:chgData name="CAI JUN" userId="08ce88e1165b00db" providerId="LiveId" clId="{69C97360-2A02-4B2D-B4CA-1B33726FB61C}" dt="2020-06-18T01:41:05.072" v="2733" actId="21"/>
          <ac:spMkLst>
            <pc:docMk/>
            <pc:sldMk cId="0" sldId="619"/>
            <ac:spMk id="158743" creationId="{00000000-0000-0000-0000-000000000000}"/>
          </ac:spMkLst>
        </pc:spChg>
        <pc:graphicFrameChg chg="del mod">
          <ac:chgData name="CAI JUN" userId="08ce88e1165b00db" providerId="LiveId" clId="{69C97360-2A02-4B2D-B4CA-1B33726FB61C}" dt="2020-06-18T01:41:05.072" v="2733" actId="21"/>
          <ac:graphicFrameMkLst>
            <pc:docMk/>
            <pc:sldMk cId="0" sldId="619"/>
            <ac:graphicFrameMk id="5124" creationId="{00000000-0000-0000-0000-000000000000}"/>
          </ac:graphicFrameMkLst>
        </pc:graphicFrameChg>
        <pc:graphicFrameChg chg="del mod">
          <ac:chgData name="CAI JUN" userId="08ce88e1165b00db" providerId="LiveId" clId="{69C97360-2A02-4B2D-B4CA-1B33726FB61C}" dt="2020-06-18T01:41:05.072" v="2733" actId="21"/>
          <ac:graphicFrameMkLst>
            <pc:docMk/>
            <pc:sldMk cId="0" sldId="619"/>
            <ac:graphicFrameMk id="5126" creationId="{00000000-0000-0000-0000-000000000000}"/>
          </ac:graphicFrameMkLst>
        </pc:graphicFrameChg>
        <pc:graphicFrameChg chg="del mod">
          <ac:chgData name="CAI JUN" userId="08ce88e1165b00db" providerId="LiveId" clId="{69C97360-2A02-4B2D-B4CA-1B33726FB61C}" dt="2020-06-18T01:41:05.072" v="2733" actId="21"/>
          <ac:graphicFrameMkLst>
            <pc:docMk/>
            <pc:sldMk cId="0" sldId="619"/>
            <ac:graphicFrameMk id="5129" creationId="{00000000-0000-0000-0000-000000000000}"/>
          </ac:graphicFrameMkLst>
        </pc:graphicFrameChg>
        <pc:graphicFrameChg chg="del mod">
          <ac:chgData name="CAI JUN" userId="08ce88e1165b00db" providerId="LiveId" clId="{69C97360-2A02-4B2D-B4CA-1B33726FB61C}" dt="2020-06-18T01:41:05.072" v="2733" actId="21"/>
          <ac:graphicFrameMkLst>
            <pc:docMk/>
            <pc:sldMk cId="0" sldId="619"/>
            <ac:graphicFrameMk id="5130" creationId="{00000000-0000-0000-0000-000000000000}"/>
          </ac:graphicFrameMkLst>
        </pc:graphicFrameChg>
        <pc:graphicFrameChg chg="del mod">
          <ac:chgData name="CAI JUN" userId="08ce88e1165b00db" providerId="LiveId" clId="{69C97360-2A02-4B2D-B4CA-1B33726FB61C}" dt="2020-06-18T01:41:05.072" v="2733" actId="21"/>
          <ac:graphicFrameMkLst>
            <pc:docMk/>
            <pc:sldMk cId="0" sldId="619"/>
            <ac:graphicFrameMk id="5131" creationId="{00000000-0000-0000-0000-000000000000}"/>
          </ac:graphicFrameMkLst>
        </pc:graphicFrameChg>
        <pc:graphicFrameChg chg="del mod">
          <ac:chgData name="CAI JUN" userId="08ce88e1165b00db" providerId="LiveId" clId="{69C97360-2A02-4B2D-B4CA-1B33726FB61C}" dt="2020-06-18T01:41:05.072" v="2733" actId="21"/>
          <ac:graphicFrameMkLst>
            <pc:docMk/>
            <pc:sldMk cId="0" sldId="619"/>
            <ac:graphicFrameMk id="5132" creationId="{00000000-0000-0000-0000-000000000000}"/>
          </ac:graphicFrameMkLst>
        </pc:graphicFrameChg>
        <pc:graphicFrameChg chg="del mod">
          <ac:chgData name="CAI JUN" userId="08ce88e1165b00db" providerId="LiveId" clId="{69C97360-2A02-4B2D-B4CA-1B33726FB61C}" dt="2020-06-18T01:40:18.504" v="2712" actId="478"/>
          <ac:graphicFrameMkLst>
            <pc:docMk/>
            <pc:sldMk cId="0" sldId="619"/>
            <ac:graphicFrameMk id="5133" creationId="{00000000-0000-0000-0000-000000000000}"/>
          </ac:graphicFrameMkLst>
        </pc:graphicFrameChg>
      </pc:sldChg>
      <pc:sldChg chg="addSp modSp">
        <pc:chgData name="CAI JUN" userId="08ce88e1165b00db" providerId="LiveId" clId="{69C97360-2A02-4B2D-B4CA-1B33726FB61C}" dt="2020-06-18T01:42:35.678" v="2817" actId="1035"/>
        <pc:sldMkLst>
          <pc:docMk/>
          <pc:sldMk cId="0" sldId="620"/>
        </pc:sldMkLst>
        <pc:spChg chg="add mod">
          <ac:chgData name="CAI JUN" userId="08ce88e1165b00db" providerId="LiveId" clId="{69C97360-2A02-4B2D-B4CA-1B33726FB61C}" dt="2020-06-18T01:42:30.732" v="2807" actId="14100"/>
          <ac:spMkLst>
            <pc:docMk/>
            <pc:sldMk cId="0" sldId="620"/>
            <ac:spMk id="14" creationId="{D48113E2-1996-4D5D-BAAC-45E0979791EE}"/>
          </ac:spMkLst>
        </pc:spChg>
        <pc:spChg chg="mod">
          <ac:chgData name="CAI JUN" userId="08ce88e1165b00db" providerId="LiveId" clId="{69C97360-2A02-4B2D-B4CA-1B33726FB61C}" dt="2020-06-18T01:42:35.678" v="2817" actId="1035"/>
          <ac:spMkLst>
            <pc:docMk/>
            <pc:sldMk cId="0" sldId="620"/>
            <ac:spMk id="163858" creationId="{00000000-0000-0000-0000-000000000000}"/>
          </ac:spMkLst>
        </pc:spChg>
        <pc:spChg chg="mod">
          <ac:chgData name="CAI JUN" userId="08ce88e1165b00db" providerId="LiveId" clId="{69C97360-2A02-4B2D-B4CA-1B33726FB61C}" dt="2020-06-18T01:42:35.678" v="2817" actId="1035"/>
          <ac:spMkLst>
            <pc:docMk/>
            <pc:sldMk cId="0" sldId="620"/>
            <ac:spMk id="163859" creationId="{00000000-0000-0000-0000-000000000000}"/>
          </ac:spMkLst>
        </pc:spChg>
        <pc:spChg chg="mod">
          <ac:chgData name="CAI JUN" userId="08ce88e1165b00db" providerId="LiveId" clId="{69C97360-2A02-4B2D-B4CA-1B33726FB61C}" dt="2020-06-18T01:42:35.678" v="2817" actId="1035"/>
          <ac:spMkLst>
            <pc:docMk/>
            <pc:sldMk cId="0" sldId="620"/>
            <ac:spMk id="163860" creationId="{00000000-0000-0000-0000-000000000000}"/>
          </ac:spMkLst>
        </pc:spChg>
        <pc:spChg chg="mod">
          <ac:chgData name="CAI JUN" userId="08ce88e1165b00db" providerId="LiveId" clId="{69C97360-2A02-4B2D-B4CA-1B33726FB61C}" dt="2020-06-18T01:42:35.678" v="2817" actId="1035"/>
          <ac:spMkLst>
            <pc:docMk/>
            <pc:sldMk cId="0" sldId="620"/>
            <ac:spMk id="163866" creationId="{00000000-0000-0000-0000-000000000000}"/>
          </ac:spMkLst>
        </pc:spChg>
        <pc:graphicFrameChg chg="mod">
          <ac:chgData name="CAI JUN" userId="08ce88e1165b00db" providerId="LiveId" clId="{69C97360-2A02-4B2D-B4CA-1B33726FB61C}" dt="2020-06-18T01:42:35.678" v="2817" actId="1035"/>
          <ac:graphicFrameMkLst>
            <pc:docMk/>
            <pc:sldMk cId="0" sldId="620"/>
            <ac:graphicFrameMk id="6146" creationId="{00000000-0000-0000-0000-000000000000}"/>
          </ac:graphicFrameMkLst>
        </pc:graphicFrameChg>
        <pc:graphicFrameChg chg="mod">
          <ac:chgData name="CAI JUN" userId="08ce88e1165b00db" providerId="LiveId" clId="{69C97360-2A02-4B2D-B4CA-1B33726FB61C}" dt="2020-06-18T01:42:35.678" v="2817" actId="1035"/>
          <ac:graphicFrameMkLst>
            <pc:docMk/>
            <pc:sldMk cId="0" sldId="620"/>
            <ac:graphicFrameMk id="6150" creationId="{00000000-0000-0000-0000-000000000000}"/>
          </ac:graphicFrameMkLst>
        </pc:graphicFrameChg>
        <pc:graphicFrameChg chg="mod">
          <ac:chgData name="CAI JUN" userId="08ce88e1165b00db" providerId="LiveId" clId="{69C97360-2A02-4B2D-B4CA-1B33726FB61C}" dt="2020-06-18T01:42:35.678" v="2817" actId="1035"/>
          <ac:graphicFrameMkLst>
            <pc:docMk/>
            <pc:sldMk cId="0" sldId="620"/>
            <ac:graphicFrameMk id="6151" creationId="{00000000-0000-0000-0000-000000000000}"/>
          </ac:graphicFrameMkLst>
        </pc:graphicFrameChg>
        <pc:graphicFrameChg chg="mod">
          <ac:chgData name="CAI JUN" userId="08ce88e1165b00db" providerId="LiveId" clId="{69C97360-2A02-4B2D-B4CA-1B33726FB61C}" dt="2020-06-18T01:42:35.678" v="2817" actId="1035"/>
          <ac:graphicFrameMkLst>
            <pc:docMk/>
            <pc:sldMk cId="0" sldId="620"/>
            <ac:graphicFrameMk id="6152" creationId="{00000000-0000-0000-0000-000000000000}"/>
          </ac:graphicFrameMkLst>
        </pc:graphicFrameChg>
        <pc:graphicFrameChg chg="mod">
          <ac:chgData name="CAI JUN" userId="08ce88e1165b00db" providerId="LiveId" clId="{69C97360-2A02-4B2D-B4CA-1B33726FB61C}" dt="2020-06-18T01:42:35.678" v="2817" actId="1035"/>
          <ac:graphicFrameMkLst>
            <pc:docMk/>
            <pc:sldMk cId="0" sldId="620"/>
            <ac:graphicFrameMk id="6154" creationId="{00000000-0000-0000-0000-000000000000}"/>
          </ac:graphicFrameMkLst>
        </pc:graphicFrameChg>
        <pc:graphicFrameChg chg="mod">
          <ac:chgData name="CAI JUN" userId="08ce88e1165b00db" providerId="LiveId" clId="{69C97360-2A02-4B2D-B4CA-1B33726FB61C}" dt="2020-06-18T01:42:35.678" v="2817" actId="1035"/>
          <ac:graphicFrameMkLst>
            <pc:docMk/>
            <pc:sldMk cId="0" sldId="620"/>
            <ac:graphicFrameMk id="6155" creationId="{00000000-0000-0000-0000-000000000000}"/>
          </ac:graphicFrameMkLst>
        </pc:graphicFrameChg>
      </pc:sldChg>
      <pc:sldChg chg="addSp delSp modSp mod">
        <pc:chgData name="CAI JUN" userId="08ce88e1165b00db" providerId="LiveId" clId="{69C97360-2A02-4B2D-B4CA-1B33726FB61C}" dt="2020-06-18T01:52:15.242" v="3096" actId="1035"/>
        <pc:sldMkLst>
          <pc:docMk/>
          <pc:sldMk cId="0" sldId="621"/>
        </pc:sldMkLst>
        <pc:spChg chg="add mod">
          <ac:chgData name="CAI JUN" userId="08ce88e1165b00db" providerId="LiveId" clId="{69C97360-2A02-4B2D-B4CA-1B33726FB61C}" dt="2020-06-18T01:43:47.940" v="2887"/>
          <ac:spMkLst>
            <pc:docMk/>
            <pc:sldMk cId="0" sldId="621"/>
            <ac:spMk id="6" creationId="{BC89CCD1-36E2-4BF5-B6AF-BBE320252DDE}"/>
          </ac:spMkLst>
        </pc:spChg>
        <pc:spChg chg="add mod">
          <ac:chgData name="CAI JUN" userId="08ce88e1165b00db" providerId="LiveId" clId="{69C97360-2A02-4B2D-B4CA-1B33726FB61C}" dt="2020-06-18T01:52:15.242" v="3096" actId="1035"/>
          <ac:spMkLst>
            <pc:docMk/>
            <pc:sldMk cId="0" sldId="621"/>
            <ac:spMk id="8" creationId="{98C1C363-56EC-4975-97F1-BE98DD307CF6}"/>
          </ac:spMkLst>
        </pc:spChg>
        <pc:spChg chg="add mod">
          <ac:chgData name="CAI JUN" userId="08ce88e1165b00db" providerId="LiveId" clId="{69C97360-2A02-4B2D-B4CA-1B33726FB61C}" dt="2020-06-18T01:51:06.940" v="3062"/>
          <ac:spMkLst>
            <pc:docMk/>
            <pc:sldMk cId="0" sldId="621"/>
            <ac:spMk id="9" creationId="{80B7FB41-78F1-4EE1-B418-5602DB2B70D3}"/>
          </ac:spMkLst>
        </pc:spChg>
        <pc:spChg chg="add mod">
          <ac:chgData name="CAI JUN" userId="08ce88e1165b00db" providerId="LiveId" clId="{69C97360-2A02-4B2D-B4CA-1B33726FB61C}" dt="2020-06-18T01:51:21.681" v="3065" actId="1076"/>
          <ac:spMkLst>
            <pc:docMk/>
            <pc:sldMk cId="0" sldId="621"/>
            <ac:spMk id="10" creationId="{7FE2E0E0-8586-408C-B973-56D03A56EBB2}"/>
          </ac:spMkLst>
        </pc:spChg>
        <pc:spChg chg="del">
          <ac:chgData name="CAI JUN" userId="08ce88e1165b00db" providerId="LiveId" clId="{69C97360-2A02-4B2D-B4CA-1B33726FB61C}" dt="2020-06-18T01:43:51.374" v="2888" actId="478"/>
          <ac:spMkLst>
            <pc:docMk/>
            <pc:sldMk cId="0" sldId="621"/>
            <ac:spMk id="7170" creationId="{00000000-0000-0000-0000-000000000000}"/>
          </ac:spMkLst>
        </pc:spChg>
        <pc:spChg chg="mod">
          <ac:chgData name="CAI JUN" userId="08ce88e1165b00db" providerId="LiveId" clId="{69C97360-2A02-4B2D-B4CA-1B33726FB61C}" dt="2020-06-18T01:48:29.033" v="2899" actId="207"/>
          <ac:spMkLst>
            <pc:docMk/>
            <pc:sldMk cId="0" sldId="621"/>
            <ac:spMk id="7171" creationId="{00000000-0000-0000-0000-000000000000}"/>
          </ac:spMkLst>
        </pc:spChg>
        <pc:spChg chg="mod">
          <ac:chgData name="CAI JUN" userId="08ce88e1165b00db" providerId="LiveId" clId="{69C97360-2A02-4B2D-B4CA-1B33726FB61C}" dt="2020-06-18T01:48:25.763" v="2898" actId="1076"/>
          <ac:spMkLst>
            <pc:docMk/>
            <pc:sldMk cId="0" sldId="621"/>
            <ac:spMk id="7172" creationId="{00000000-0000-0000-0000-000000000000}"/>
          </ac:spMkLst>
        </pc:spChg>
        <pc:grpChg chg="add mod">
          <ac:chgData name="CAI JUN" userId="08ce88e1165b00db" providerId="LiveId" clId="{69C97360-2A02-4B2D-B4CA-1B33726FB61C}" dt="2020-06-18T01:51:21.681" v="3065" actId="1076"/>
          <ac:grpSpMkLst>
            <pc:docMk/>
            <pc:sldMk cId="0" sldId="621"/>
            <ac:grpSpMk id="2" creationId="{7376B35D-E3E0-496E-B2B8-667DF942F709}"/>
          </ac:grpSpMkLst>
        </pc:grpChg>
        <pc:grpChg chg="add mod">
          <ac:chgData name="CAI JUN" userId="08ce88e1165b00db" providerId="LiveId" clId="{69C97360-2A02-4B2D-B4CA-1B33726FB61C}" dt="2020-06-18T01:52:15.242" v="3096" actId="1035"/>
          <ac:grpSpMkLst>
            <pc:docMk/>
            <pc:sldMk cId="0" sldId="621"/>
            <ac:grpSpMk id="3" creationId="{A342B277-B03D-4B81-9B5E-6E369979D195}"/>
          </ac:grpSpMkLst>
        </pc:grpChg>
        <pc:graphicFrameChg chg="add mod">
          <ac:chgData name="CAI JUN" userId="08ce88e1165b00db" providerId="LiveId" clId="{69C97360-2A02-4B2D-B4CA-1B33726FB61C}" dt="2020-06-18T01:51:11.087" v="3063" actId="1076"/>
          <ac:graphicFrameMkLst>
            <pc:docMk/>
            <pc:sldMk cId="0" sldId="621"/>
            <ac:graphicFrameMk id="7" creationId="{420CB5E4-FDDB-4D59-8CA4-3C8A6C35098B}"/>
          </ac:graphicFrameMkLst>
        </pc:graphicFrameChg>
        <pc:graphicFrameChg chg="add mod">
          <ac:chgData name="CAI JUN" userId="08ce88e1165b00db" providerId="LiveId" clId="{69C97360-2A02-4B2D-B4CA-1B33726FB61C}" dt="2020-06-18T01:51:45.921" v="3085" actId="1038"/>
          <ac:graphicFrameMkLst>
            <pc:docMk/>
            <pc:sldMk cId="0" sldId="621"/>
            <ac:graphicFrameMk id="11" creationId="{6A615E7F-7799-4FA2-A4BA-472B819E48AC}"/>
          </ac:graphicFrameMkLst>
        </pc:graphicFrameChg>
        <pc:graphicFrameChg chg="add mod">
          <ac:chgData name="CAI JUN" userId="08ce88e1165b00db" providerId="LiveId" clId="{69C97360-2A02-4B2D-B4CA-1B33726FB61C}" dt="2020-06-18T01:52:15.242" v="3096" actId="1035"/>
          <ac:graphicFrameMkLst>
            <pc:docMk/>
            <pc:sldMk cId="0" sldId="621"/>
            <ac:graphicFrameMk id="12" creationId="{15A72472-C2EB-423C-A228-3F3D334ABED7}"/>
          </ac:graphicFrameMkLst>
        </pc:graphicFrameChg>
        <pc:graphicFrameChg chg="mod">
          <ac:chgData name="CAI JUN" userId="08ce88e1165b00db" providerId="LiveId" clId="{69C97360-2A02-4B2D-B4CA-1B33726FB61C}" dt="2020-06-18T01:48:22.586" v="2897" actId="1076"/>
          <ac:graphicFrameMkLst>
            <pc:docMk/>
            <pc:sldMk cId="0" sldId="621"/>
            <ac:graphicFrameMk id="7173" creationId="{00000000-0000-0000-0000-000000000000}"/>
          </ac:graphicFrameMkLst>
        </pc:graphicFrameChg>
      </pc:sldChg>
      <pc:sldChg chg="delSp modSp mod">
        <pc:chgData name="CAI JUN" userId="08ce88e1165b00db" providerId="LiveId" clId="{69C97360-2A02-4B2D-B4CA-1B33726FB61C}" dt="2020-06-18T01:53:09.873" v="3103" actId="2711"/>
        <pc:sldMkLst>
          <pc:docMk/>
          <pc:sldMk cId="0" sldId="622"/>
        </pc:sldMkLst>
        <pc:spChg chg="del mod">
          <ac:chgData name="CAI JUN" userId="08ce88e1165b00db" providerId="LiveId" clId="{69C97360-2A02-4B2D-B4CA-1B33726FB61C}" dt="2020-06-18T00:39:45.456" v="1303" actId="478"/>
          <ac:spMkLst>
            <pc:docMk/>
            <pc:sldMk cId="0" sldId="622"/>
            <ac:spMk id="8194" creationId="{00000000-0000-0000-0000-000000000000}"/>
          </ac:spMkLst>
        </pc:spChg>
        <pc:spChg chg="mod">
          <ac:chgData name="CAI JUN" userId="08ce88e1165b00db" providerId="LiveId" clId="{69C97360-2A02-4B2D-B4CA-1B33726FB61C}" dt="2020-06-18T01:53:09.873" v="3103" actId="2711"/>
          <ac:spMkLst>
            <pc:docMk/>
            <pc:sldMk cId="0" sldId="622"/>
            <ac:spMk id="8198" creationId="{00000000-0000-0000-0000-000000000000}"/>
          </ac:spMkLst>
        </pc:spChg>
      </pc:sldChg>
      <pc:sldChg chg="addSp delSp modSp mod">
        <pc:chgData name="CAI JUN" userId="08ce88e1165b00db" providerId="LiveId" clId="{69C97360-2A02-4B2D-B4CA-1B33726FB61C}" dt="2020-06-18T01:15:38.152" v="1958" actId="1035"/>
        <pc:sldMkLst>
          <pc:docMk/>
          <pc:sldMk cId="0" sldId="623"/>
        </pc:sldMkLst>
        <pc:spChg chg="add mod">
          <ac:chgData name="CAI JUN" userId="08ce88e1165b00db" providerId="LiveId" clId="{69C97360-2A02-4B2D-B4CA-1B33726FB61C}" dt="2020-06-18T01:14:56.503" v="1942" actId="1036"/>
          <ac:spMkLst>
            <pc:docMk/>
            <pc:sldMk cId="0" sldId="623"/>
            <ac:spMk id="2" creationId="{8ED6671A-73DE-4562-9C1B-7AEB26BF550F}"/>
          </ac:spMkLst>
        </pc:spChg>
        <pc:spChg chg="add mod">
          <ac:chgData name="CAI JUN" userId="08ce88e1165b00db" providerId="LiveId" clId="{69C97360-2A02-4B2D-B4CA-1B33726FB61C}" dt="2020-06-18T01:14:56.503" v="1942" actId="1036"/>
          <ac:spMkLst>
            <pc:docMk/>
            <pc:sldMk cId="0" sldId="623"/>
            <ac:spMk id="3" creationId="{705C5C15-9613-4583-B9AE-9FDC0DB28850}"/>
          </ac:spMkLst>
        </pc:spChg>
        <pc:spChg chg="add mod">
          <ac:chgData name="CAI JUN" userId="08ce88e1165b00db" providerId="LiveId" clId="{69C97360-2A02-4B2D-B4CA-1B33726FB61C}" dt="2020-06-18T01:14:45.598" v="1936" actId="1036"/>
          <ac:spMkLst>
            <pc:docMk/>
            <pc:sldMk cId="0" sldId="623"/>
            <ac:spMk id="10" creationId="{E2B56B31-CDFB-422C-9C60-C2064C98B9DC}"/>
          </ac:spMkLst>
        </pc:spChg>
        <pc:spChg chg="add mod">
          <ac:chgData name="CAI JUN" userId="08ce88e1165b00db" providerId="LiveId" clId="{69C97360-2A02-4B2D-B4CA-1B33726FB61C}" dt="2020-06-18T01:15:38.152" v="1958" actId="1035"/>
          <ac:spMkLst>
            <pc:docMk/>
            <pc:sldMk cId="0" sldId="623"/>
            <ac:spMk id="11" creationId="{C43AC20B-F6DC-44EF-B1FB-8ED982CBF897}"/>
          </ac:spMkLst>
        </pc:spChg>
        <pc:spChg chg="mod">
          <ac:chgData name="CAI JUN" userId="08ce88e1165b00db" providerId="LiveId" clId="{69C97360-2A02-4B2D-B4CA-1B33726FB61C}" dt="2020-06-18T01:15:19.487" v="1947"/>
          <ac:spMkLst>
            <pc:docMk/>
            <pc:sldMk cId="0" sldId="623"/>
            <ac:spMk id="9218" creationId="{00000000-0000-0000-0000-000000000000}"/>
          </ac:spMkLst>
        </pc:spChg>
        <pc:spChg chg="del">
          <ac:chgData name="CAI JUN" userId="08ce88e1165b00db" providerId="LiveId" clId="{69C97360-2A02-4B2D-B4CA-1B33726FB61C}" dt="2020-06-18T00:59:02.526" v="1526" actId="478"/>
          <ac:spMkLst>
            <pc:docMk/>
            <pc:sldMk cId="0" sldId="623"/>
            <ac:spMk id="9221" creationId="{00000000-0000-0000-0000-000000000000}"/>
          </ac:spMkLst>
        </pc:spChg>
        <pc:spChg chg="del mod">
          <ac:chgData name="CAI JUN" userId="08ce88e1165b00db" providerId="LiveId" clId="{69C97360-2A02-4B2D-B4CA-1B33726FB61C}" dt="2020-06-18T01:13:37.789" v="1884" actId="478"/>
          <ac:spMkLst>
            <pc:docMk/>
            <pc:sldMk cId="0" sldId="623"/>
            <ac:spMk id="9222" creationId="{00000000-0000-0000-0000-000000000000}"/>
          </ac:spMkLst>
        </pc:spChg>
        <pc:spChg chg="del">
          <ac:chgData name="CAI JUN" userId="08ce88e1165b00db" providerId="LiveId" clId="{69C97360-2A02-4B2D-B4CA-1B33726FB61C}" dt="2020-06-18T00:56:07.001" v="1392" actId="478"/>
          <ac:spMkLst>
            <pc:docMk/>
            <pc:sldMk cId="0" sldId="623"/>
            <ac:spMk id="9223" creationId="{00000000-0000-0000-0000-000000000000}"/>
          </ac:spMkLst>
        </pc:spChg>
        <pc:spChg chg="mod">
          <ac:chgData name="CAI JUN" userId="08ce88e1165b00db" providerId="LiveId" clId="{69C97360-2A02-4B2D-B4CA-1B33726FB61C}" dt="2020-06-18T01:07:56.383" v="1741" actId="207"/>
          <ac:spMkLst>
            <pc:docMk/>
            <pc:sldMk cId="0" sldId="623"/>
            <ac:spMk id="161808" creationId="{00000000-0000-0000-0000-000000000000}"/>
          </ac:spMkLst>
        </pc:spChg>
        <pc:spChg chg="mod">
          <ac:chgData name="CAI JUN" userId="08ce88e1165b00db" providerId="LiveId" clId="{69C97360-2A02-4B2D-B4CA-1B33726FB61C}" dt="2020-06-18T01:14:56.503" v="1942" actId="1036"/>
          <ac:spMkLst>
            <pc:docMk/>
            <pc:sldMk cId="0" sldId="623"/>
            <ac:spMk id="161810" creationId="{00000000-0000-0000-0000-000000000000}"/>
          </ac:spMkLst>
        </pc:spChg>
        <pc:graphicFrameChg chg="add del mod">
          <ac:chgData name="CAI JUN" userId="08ce88e1165b00db" providerId="LiveId" clId="{69C97360-2A02-4B2D-B4CA-1B33726FB61C}" dt="2020-06-18T01:08:21.527" v="1742" actId="478"/>
          <ac:graphicFrameMkLst>
            <pc:docMk/>
            <pc:sldMk cId="0" sldId="623"/>
            <ac:graphicFrameMk id="9" creationId="{FDFA7EC1-D237-41B9-92EB-906151F9C686}"/>
          </ac:graphicFrameMkLst>
        </pc:graphicFrameChg>
        <pc:graphicFrameChg chg="add mod">
          <ac:chgData name="CAI JUN" userId="08ce88e1165b00db" providerId="LiveId" clId="{69C97360-2A02-4B2D-B4CA-1B33726FB61C}" dt="2020-06-18T01:15:38.152" v="1958" actId="1035"/>
          <ac:graphicFrameMkLst>
            <pc:docMk/>
            <pc:sldMk cId="0" sldId="623"/>
            <ac:graphicFrameMk id="12" creationId="{A8F96202-7BCC-47A0-9C80-6ABD7EC4F340}"/>
          </ac:graphicFrameMkLst>
        </pc:graphicFrameChg>
        <pc:graphicFrameChg chg="mod">
          <ac:chgData name="CAI JUN" userId="08ce88e1165b00db" providerId="LiveId" clId="{69C97360-2A02-4B2D-B4CA-1B33726FB61C}" dt="2020-06-18T01:09:39.089" v="1766" actId="1037"/>
          <ac:graphicFrameMkLst>
            <pc:docMk/>
            <pc:sldMk cId="0" sldId="623"/>
            <ac:graphicFrameMk id="9224" creationId="{00000000-0000-0000-0000-000000000000}"/>
          </ac:graphicFrameMkLst>
        </pc:graphicFrameChg>
      </pc:sldChg>
      <pc:sldChg chg="addSp delSp modSp del mod">
        <pc:chgData name="CAI JUN" userId="08ce88e1165b00db" providerId="LiveId" clId="{69C97360-2A02-4B2D-B4CA-1B33726FB61C}" dt="2020-06-18T01:03:15.474" v="1609" actId="47"/>
        <pc:sldMkLst>
          <pc:docMk/>
          <pc:sldMk cId="0" sldId="624"/>
        </pc:sldMkLst>
        <pc:graphicFrameChg chg="add del mod">
          <ac:chgData name="CAI JUN" userId="08ce88e1165b00db" providerId="LiveId" clId="{69C97360-2A02-4B2D-B4CA-1B33726FB61C}" dt="2020-06-18T00:59:39.871" v="1535" actId="21"/>
          <ac:graphicFrameMkLst>
            <pc:docMk/>
            <pc:sldMk cId="0" sldId="624"/>
            <ac:graphicFrameMk id="10245" creationId="{00000000-0000-0000-0000-000000000000}"/>
          </ac:graphicFrameMkLst>
        </pc:graphicFrameChg>
      </pc:sldChg>
      <pc:sldChg chg="modSp del">
        <pc:chgData name="CAI JUN" userId="08ce88e1165b00db" providerId="LiveId" clId="{69C97360-2A02-4B2D-B4CA-1B33726FB61C}" dt="2020-06-18T01:15:29.324" v="1948" actId="47"/>
        <pc:sldMkLst>
          <pc:docMk/>
          <pc:sldMk cId="0" sldId="625"/>
        </pc:sldMkLst>
        <pc:spChg chg="mod">
          <ac:chgData name="CAI JUN" userId="08ce88e1165b00db" providerId="LiveId" clId="{69C97360-2A02-4B2D-B4CA-1B33726FB61C}" dt="2020-06-17T00:51:41.885" v="42" actId="1038"/>
          <ac:spMkLst>
            <pc:docMk/>
            <pc:sldMk cId="0" sldId="625"/>
            <ac:spMk id="11275" creationId="{00000000-0000-0000-0000-000000000000}"/>
          </ac:spMkLst>
        </pc:spChg>
        <pc:grpChg chg="mod">
          <ac:chgData name="CAI JUN" userId="08ce88e1165b00db" providerId="LiveId" clId="{69C97360-2A02-4B2D-B4CA-1B33726FB61C}" dt="2020-06-17T00:51:41.885" v="42" actId="1038"/>
          <ac:grpSpMkLst>
            <pc:docMk/>
            <pc:sldMk cId="0" sldId="625"/>
            <ac:grpSpMk id="11273" creationId="{00000000-0000-0000-0000-000000000000}"/>
          </ac:grpSpMkLst>
        </pc:grpChg>
        <pc:graphicFrameChg chg="mod">
          <ac:chgData name="CAI JUN" userId="08ce88e1165b00db" providerId="LiveId" clId="{69C97360-2A02-4B2D-B4CA-1B33726FB61C}" dt="2020-06-17T00:51:21.166" v="12"/>
          <ac:graphicFrameMkLst>
            <pc:docMk/>
            <pc:sldMk cId="0" sldId="625"/>
            <ac:graphicFrameMk id="11270" creationId="{00000000-0000-0000-0000-000000000000}"/>
          </ac:graphicFrameMkLst>
        </pc:graphicFrameChg>
        <pc:graphicFrameChg chg="mod">
          <ac:chgData name="CAI JUN" userId="08ce88e1165b00db" providerId="LiveId" clId="{69C97360-2A02-4B2D-B4CA-1B33726FB61C}" dt="2020-06-17T00:51:41.885" v="42" actId="1038"/>
          <ac:graphicFrameMkLst>
            <pc:docMk/>
            <pc:sldMk cId="0" sldId="625"/>
            <ac:graphicFrameMk id="11276" creationId="{00000000-0000-0000-0000-000000000000}"/>
          </ac:graphicFrameMkLst>
        </pc:graphicFrameChg>
        <pc:graphicFrameChg chg="mod">
          <ac:chgData name="CAI JUN" userId="08ce88e1165b00db" providerId="LiveId" clId="{69C97360-2A02-4B2D-B4CA-1B33726FB61C}" dt="2020-06-17T00:51:41.885" v="42" actId="1038"/>
          <ac:graphicFrameMkLst>
            <pc:docMk/>
            <pc:sldMk cId="0" sldId="625"/>
            <ac:graphicFrameMk id="11277" creationId="{00000000-0000-0000-0000-000000000000}"/>
          </ac:graphicFrameMkLst>
        </pc:graphicFrameChg>
      </pc:sldChg>
      <pc:sldChg chg="addSp delSp modSp del mod">
        <pc:chgData name="CAI JUN" userId="08ce88e1165b00db" providerId="LiveId" clId="{69C97360-2A02-4B2D-B4CA-1B33726FB61C}" dt="2020-06-18T01:31:12.262" v="2502" actId="47"/>
        <pc:sldMkLst>
          <pc:docMk/>
          <pc:sldMk cId="0" sldId="626"/>
        </pc:sldMkLst>
        <pc:spChg chg="add del mod">
          <ac:chgData name="CAI JUN" userId="08ce88e1165b00db" providerId="LiveId" clId="{69C97360-2A02-4B2D-B4CA-1B33726FB61C}" dt="2020-06-18T01:28:39.987" v="2467" actId="21"/>
          <ac:spMkLst>
            <pc:docMk/>
            <pc:sldMk cId="0" sldId="626"/>
            <ac:spMk id="6" creationId="{93C8BFBA-866F-4F36-9422-849443D1B2C4}"/>
          </ac:spMkLst>
        </pc:spChg>
        <pc:spChg chg="del mod">
          <ac:chgData name="CAI JUN" userId="08ce88e1165b00db" providerId="LiveId" clId="{69C97360-2A02-4B2D-B4CA-1B33726FB61C}" dt="2020-06-18T01:17:54.279" v="1962" actId="478"/>
          <ac:spMkLst>
            <pc:docMk/>
            <pc:sldMk cId="0" sldId="626"/>
            <ac:spMk id="12291" creationId="{00000000-0000-0000-0000-000000000000}"/>
          </ac:spMkLst>
        </pc:spChg>
        <pc:spChg chg="del mod">
          <ac:chgData name="CAI JUN" userId="08ce88e1165b00db" providerId="LiveId" clId="{69C97360-2A02-4B2D-B4CA-1B33726FB61C}" dt="2020-06-18T01:28:39.987" v="2467" actId="21"/>
          <ac:spMkLst>
            <pc:docMk/>
            <pc:sldMk cId="0" sldId="626"/>
            <ac:spMk id="174084" creationId="{00000000-0000-0000-0000-000000000000}"/>
          </ac:spMkLst>
        </pc:spChg>
        <pc:grpChg chg="del mod">
          <ac:chgData name="CAI JUN" userId="08ce88e1165b00db" providerId="LiveId" clId="{69C97360-2A02-4B2D-B4CA-1B33726FB61C}" dt="2020-06-18T01:17:54.279" v="1962" actId="478"/>
          <ac:grpSpMkLst>
            <pc:docMk/>
            <pc:sldMk cId="0" sldId="626"/>
            <ac:grpSpMk id="12290" creationId="{00000000-0000-0000-0000-000000000000}"/>
          </ac:grpSpMkLst>
        </pc:grpChg>
        <pc:graphicFrameChg chg="del mod">
          <ac:chgData name="CAI JUN" userId="08ce88e1165b00db" providerId="LiveId" clId="{69C97360-2A02-4B2D-B4CA-1B33726FB61C}" dt="2020-06-18T01:17:45.373" v="1960" actId="478"/>
          <ac:graphicFrameMkLst>
            <pc:docMk/>
            <pc:sldMk cId="0" sldId="626"/>
            <ac:graphicFrameMk id="12293" creationId="{00000000-0000-0000-0000-000000000000}"/>
          </ac:graphicFrameMkLst>
        </pc:graphicFrameChg>
      </pc:sldChg>
      <pc:sldChg chg="addSp delSp modSp mod">
        <pc:chgData name="CAI JUN" userId="08ce88e1165b00db" providerId="LiveId" clId="{69C97360-2A02-4B2D-B4CA-1B33726FB61C}" dt="2020-06-18T04:59:06.653" v="4261" actId="6549"/>
        <pc:sldMkLst>
          <pc:docMk/>
          <pc:sldMk cId="0" sldId="627"/>
        </pc:sldMkLst>
        <pc:spChg chg="add del mod">
          <ac:chgData name="CAI JUN" userId="08ce88e1165b00db" providerId="LiveId" clId="{69C97360-2A02-4B2D-B4CA-1B33726FB61C}" dt="2020-06-18T01:56:23.914" v="3245" actId="478"/>
          <ac:spMkLst>
            <pc:docMk/>
            <pc:sldMk cId="0" sldId="627"/>
            <ac:spMk id="11" creationId="{DCF7CC5A-9B68-4481-AA37-17502F444E36}"/>
          </ac:spMkLst>
        </pc:spChg>
        <pc:spChg chg="add del mod">
          <ac:chgData name="CAI JUN" userId="08ce88e1165b00db" providerId="LiveId" clId="{69C97360-2A02-4B2D-B4CA-1B33726FB61C}" dt="2020-06-18T01:56:23.914" v="3245" actId="478"/>
          <ac:spMkLst>
            <pc:docMk/>
            <pc:sldMk cId="0" sldId="627"/>
            <ac:spMk id="12" creationId="{2FEAB687-96B1-458E-B400-4A056C205771}"/>
          </ac:spMkLst>
        </pc:spChg>
        <pc:spChg chg="add mod">
          <ac:chgData name="CAI JUN" userId="08ce88e1165b00db" providerId="LiveId" clId="{69C97360-2A02-4B2D-B4CA-1B33726FB61C}" dt="2020-06-18T01:59:14.592" v="3339" actId="1035"/>
          <ac:spMkLst>
            <pc:docMk/>
            <pc:sldMk cId="0" sldId="627"/>
            <ac:spMk id="13" creationId="{56E56197-68BC-4AA7-BB8D-1E49BE44DBD1}"/>
          </ac:spMkLst>
        </pc:spChg>
        <pc:spChg chg="add mod">
          <ac:chgData name="CAI JUN" userId="08ce88e1165b00db" providerId="LiveId" clId="{69C97360-2A02-4B2D-B4CA-1B33726FB61C}" dt="2020-06-18T01:59:10.280" v="3333" actId="1035"/>
          <ac:spMkLst>
            <pc:docMk/>
            <pc:sldMk cId="0" sldId="627"/>
            <ac:spMk id="14" creationId="{11C32B69-F308-4224-BC27-AC5FB875C5C1}"/>
          </ac:spMkLst>
        </pc:spChg>
        <pc:spChg chg="add mod">
          <ac:chgData name="CAI JUN" userId="08ce88e1165b00db" providerId="LiveId" clId="{69C97360-2A02-4B2D-B4CA-1B33726FB61C}" dt="2020-06-18T02:00:42.409" v="3419" actId="207"/>
          <ac:spMkLst>
            <pc:docMk/>
            <pc:sldMk cId="0" sldId="627"/>
            <ac:spMk id="18" creationId="{34111AE3-F5BC-44EF-8A6A-504A7F7AF55A}"/>
          </ac:spMkLst>
        </pc:spChg>
        <pc:spChg chg="add mod">
          <ac:chgData name="CAI JUN" userId="08ce88e1165b00db" providerId="LiveId" clId="{69C97360-2A02-4B2D-B4CA-1B33726FB61C}" dt="2020-06-18T02:00:31.628" v="3417" actId="1035"/>
          <ac:spMkLst>
            <pc:docMk/>
            <pc:sldMk cId="0" sldId="627"/>
            <ac:spMk id="19" creationId="{DA1E3F00-2299-4059-BF5B-B3695AA4A7BF}"/>
          </ac:spMkLst>
        </pc:spChg>
        <pc:spChg chg="add mod">
          <ac:chgData name="CAI JUN" userId="08ce88e1165b00db" providerId="LiveId" clId="{69C97360-2A02-4B2D-B4CA-1B33726FB61C}" dt="2020-06-18T04:59:06.653" v="4261" actId="6549"/>
          <ac:spMkLst>
            <pc:docMk/>
            <pc:sldMk cId="0" sldId="627"/>
            <ac:spMk id="20" creationId="{B8EBA123-B024-4A1F-A596-1446AA4FC58B}"/>
          </ac:spMkLst>
        </pc:spChg>
        <pc:spChg chg="add mod">
          <ac:chgData name="CAI JUN" userId="08ce88e1165b00db" providerId="LiveId" clId="{69C97360-2A02-4B2D-B4CA-1B33726FB61C}" dt="2020-06-18T02:00:58.748" v="3440" actId="1035"/>
          <ac:spMkLst>
            <pc:docMk/>
            <pc:sldMk cId="0" sldId="627"/>
            <ac:spMk id="21" creationId="{91F07B90-103F-4263-B143-D51667728096}"/>
          </ac:spMkLst>
        </pc:spChg>
        <pc:spChg chg="add mod">
          <ac:chgData name="CAI JUN" userId="08ce88e1165b00db" providerId="LiveId" clId="{69C97360-2A02-4B2D-B4CA-1B33726FB61C}" dt="2020-06-18T02:01:20.467" v="3473" actId="1035"/>
          <ac:spMkLst>
            <pc:docMk/>
            <pc:sldMk cId="0" sldId="627"/>
            <ac:spMk id="22" creationId="{A6ACC0A1-5ED5-4DFB-9A46-D47BCFF0ABF9}"/>
          </ac:spMkLst>
        </pc:spChg>
        <pc:spChg chg="add mod">
          <ac:chgData name="CAI JUN" userId="08ce88e1165b00db" providerId="LiveId" clId="{69C97360-2A02-4B2D-B4CA-1B33726FB61C}" dt="2020-06-18T02:01:25.692" v="3476" actId="1037"/>
          <ac:spMkLst>
            <pc:docMk/>
            <pc:sldMk cId="0" sldId="627"/>
            <ac:spMk id="23" creationId="{E3CEDEC1-82A9-49CA-B086-2BD8420A97C4}"/>
          </ac:spMkLst>
        </pc:spChg>
        <pc:spChg chg="del mod">
          <ac:chgData name="CAI JUN" userId="08ce88e1165b00db" providerId="LiveId" clId="{69C97360-2A02-4B2D-B4CA-1B33726FB61C}" dt="2020-06-18T01:27:47.253" v="2456" actId="478"/>
          <ac:spMkLst>
            <pc:docMk/>
            <pc:sldMk cId="0" sldId="627"/>
            <ac:spMk id="13314" creationId="{00000000-0000-0000-0000-000000000000}"/>
          </ac:spMkLst>
        </pc:spChg>
        <pc:spChg chg="del mod">
          <ac:chgData name="CAI JUN" userId="08ce88e1165b00db" providerId="LiveId" clId="{69C97360-2A02-4B2D-B4CA-1B33726FB61C}" dt="2020-06-18T01:28:51.893" v="2469" actId="478"/>
          <ac:spMkLst>
            <pc:docMk/>
            <pc:sldMk cId="0" sldId="627"/>
            <ac:spMk id="13316" creationId="{00000000-0000-0000-0000-000000000000}"/>
          </ac:spMkLst>
        </pc:spChg>
        <pc:spChg chg="del mod">
          <ac:chgData name="CAI JUN" userId="08ce88e1165b00db" providerId="LiveId" clId="{69C97360-2A02-4B2D-B4CA-1B33726FB61C}" dt="2020-06-18T01:28:56.520" v="2471" actId="478"/>
          <ac:spMkLst>
            <pc:docMk/>
            <pc:sldMk cId="0" sldId="627"/>
            <ac:spMk id="13317" creationId="{00000000-0000-0000-0000-000000000000}"/>
          </ac:spMkLst>
        </pc:spChg>
        <pc:spChg chg="del mod">
          <ac:chgData name="CAI JUN" userId="08ce88e1165b00db" providerId="LiveId" clId="{69C97360-2A02-4B2D-B4CA-1B33726FB61C}" dt="2020-06-18T01:47:38.973" v="2892" actId="21"/>
          <ac:spMkLst>
            <pc:docMk/>
            <pc:sldMk cId="0" sldId="627"/>
            <ac:spMk id="13318" creationId="{00000000-0000-0000-0000-000000000000}"/>
          </ac:spMkLst>
        </pc:spChg>
        <pc:spChg chg="del mod">
          <ac:chgData name="CAI JUN" userId="08ce88e1165b00db" providerId="LiveId" clId="{69C97360-2A02-4B2D-B4CA-1B33726FB61C}" dt="2020-06-18T01:47:38.973" v="2892" actId="21"/>
          <ac:spMkLst>
            <pc:docMk/>
            <pc:sldMk cId="0" sldId="627"/>
            <ac:spMk id="13319" creationId="{00000000-0000-0000-0000-000000000000}"/>
          </ac:spMkLst>
        </pc:spChg>
        <pc:spChg chg="del mod">
          <ac:chgData name="CAI JUN" userId="08ce88e1165b00db" providerId="LiveId" clId="{69C97360-2A02-4B2D-B4CA-1B33726FB61C}" dt="2020-06-18T01:47:38.973" v="2892" actId="21"/>
          <ac:spMkLst>
            <pc:docMk/>
            <pc:sldMk cId="0" sldId="627"/>
            <ac:spMk id="13320" creationId="{00000000-0000-0000-0000-000000000000}"/>
          </ac:spMkLst>
        </pc:spChg>
        <pc:graphicFrameChg chg="add mod">
          <ac:chgData name="CAI JUN" userId="08ce88e1165b00db" providerId="LiveId" clId="{69C97360-2A02-4B2D-B4CA-1B33726FB61C}" dt="2020-06-18T02:00:17.301" v="3396" actId="1076"/>
          <ac:graphicFrameMkLst>
            <pc:docMk/>
            <pc:sldMk cId="0" sldId="627"/>
            <ac:graphicFrameMk id="15" creationId="{D526BFD3-29A2-4EBD-9D94-8B7041761FDA}"/>
          </ac:graphicFrameMkLst>
        </pc:graphicFrameChg>
        <pc:graphicFrameChg chg="add mod">
          <ac:chgData name="CAI JUN" userId="08ce88e1165b00db" providerId="LiveId" clId="{69C97360-2A02-4B2D-B4CA-1B33726FB61C}" dt="2020-06-18T02:00:15.980" v="3395" actId="1076"/>
          <ac:graphicFrameMkLst>
            <pc:docMk/>
            <pc:sldMk cId="0" sldId="627"/>
            <ac:graphicFrameMk id="16" creationId="{317AD929-77C5-4EFE-8ADB-C51A80089EBB}"/>
          </ac:graphicFrameMkLst>
        </pc:graphicFrameChg>
        <pc:graphicFrameChg chg="add mod">
          <ac:chgData name="CAI JUN" userId="08ce88e1165b00db" providerId="LiveId" clId="{69C97360-2A02-4B2D-B4CA-1B33726FB61C}" dt="2020-06-18T02:02:05.063" v="3483"/>
          <ac:graphicFrameMkLst>
            <pc:docMk/>
            <pc:sldMk cId="0" sldId="627"/>
            <ac:graphicFrameMk id="17" creationId="{75469CE8-53C2-400D-8774-0E747D166852}"/>
          </ac:graphicFrameMkLst>
        </pc:graphicFrameChg>
        <pc:graphicFrameChg chg="add mod">
          <ac:chgData name="CAI JUN" userId="08ce88e1165b00db" providerId="LiveId" clId="{69C97360-2A02-4B2D-B4CA-1B33726FB61C}" dt="2020-06-18T02:01:57.804" v="3481"/>
          <ac:graphicFrameMkLst>
            <pc:docMk/>
            <pc:sldMk cId="0" sldId="627"/>
            <ac:graphicFrameMk id="24" creationId="{4CFAAC30-4C6F-4AD3-9EC3-C638DEF789C7}"/>
          </ac:graphicFrameMkLst>
        </pc:graphicFrameChg>
        <pc:graphicFrameChg chg="del mod">
          <ac:chgData name="CAI JUN" userId="08ce88e1165b00db" providerId="LiveId" clId="{69C97360-2A02-4B2D-B4CA-1B33726FB61C}" dt="2020-06-18T01:47:38.973" v="2892" actId="21"/>
          <ac:graphicFrameMkLst>
            <pc:docMk/>
            <pc:sldMk cId="0" sldId="627"/>
            <ac:graphicFrameMk id="13315" creationId="{00000000-0000-0000-0000-000000000000}"/>
          </ac:graphicFrameMkLst>
        </pc:graphicFrameChg>
        <pc:graphicFrameChg chg="del mod">
          <ac:chgData name="CAI JUN" userId="08ce88e1165b00db" providerId="LiveId" clId="{69C97360-2A02-4B2D-B4CA-1B33726FB61C}" dt="2020-06-18T01:47:38.973" v="2892" actId="21"/>
          <ac:graphicFrameMkLst>
            <pc:docMk/>
            <pc:sldMk cId="0" sldId="627"/>
            <ac:graphicFrameMk id="13321" creationId="{00000000-0000-0000-0000-000000000000}"/>
          </ac:graphicFrameMkLst>
        </pc:graphicFrameChg>
        <pc:graphicFrameChg chg="del mod">
          <ac:chgData name="CAI JUN" userId="08ce88e1165b00db" providerId="LiveId" clId="{69C97360-2A02-4B2D-B4CA-1B33726FB61C}" dt="2020-06-18T01:47:38.973" v="2892" actId="21"/>
          <ac:graphicFrameMkLst>
            <pc:docMk/>
            <pc:sldMk cId="0" sldId="627"/>
            <ac:graphicFrameMk id="13322" creationId="{00000000-0000-0000-0000-000000000000}"/>
          </ac:graphicFrameMkLst>
        </pc:graphicFrameChg>
      </pc:sldChg>
      <pc:sldChg chg="delSp modSp del mod">
        <pc:chgData name="CAI JUN" userId="08ce88e1165b00db" providerId="LiveId" clId="{69C97360-2A02-4B2D-B4CA-1B33726FB61C}" dt="2020-06-18T01:59:17.690" v="3340" actId="47"/>
        <pc:sldMkLst>
          <pc:docMk/>
          <pc:sldMk cId="0" sldId="628"/>
        </pc:sldMkLst>
        <pc:spChg chg="del">
          <ac:chgData name="CAI JUN" userId="08ce88e1165b00db" providerId="LiveId" clId="{69C97360-2A02-4B2D-B4CA-1B33726FB61C}" dt="2020-06-18T01:58:51.776" v="3297" actId="478"/>
          <ac:spMkLst>
            <pc:docMk/>
            <pc:sldMk cId="0" sldId="628"/>
            <ac:spMk id="14338" creationId="{00000000-0000-0000-0000-000000000000}"/>
          </ac:spMkLst>
        </pc:spChg>
        <pc:spChg chg="del mod">
          <ac:chgData name="CAI JUN" userId="08ce88e1165b00db" providerId="LiveId" clId="{69C97360-2A02-4B2D-B4CA-1B33726FB61C}" dt="2020-06-18T01:59:00.649" v="3298" actId="21"/>
          <ac:spMkLst>
            <pc:docMk/>
            <pc:sldMk cId="0" sldId="628"/>
            <ac:spMk id="14339" creationId="{00000000-0000-0000-0000-000000000000}"/>
          </ac:spMkLst>
        </pc:spChg>
        <pc:graphicFrameChg chg="del mod">
          <ac:chgData name="CAI JUN" userId="08ce88e1165b00db" providerId="LiveId" clId="{69C97360-2A02-4B2D-B4CA-1B33726FB61C}" dt="2020-06-18T01:59:00.649" v="3298" actId="21"/>
          <ac:graphicFrameMkLst>
            <pc:docMk/>
            <pc:sldMk cId="0" sldId="628"/>
            <ac:graphicFrameMk id="14340" creationId="{00000000-0000-0000-0000-000000000000}"/>
          </ac:graphicFrameMkLst>
        </pc:graphicFrameChg>
        <pc:graphicFrameChg chg="del mod">
          <ac:chgData name="CAI JUN" userId="08ce88e1165b00db" providerId="LiveId" clId="{69C97360-2A02-4B2D-B4CA-1B33726FB61C}" dt="2020-06-18T01:58:42.747" v="3294" actId="478"/>
          <ac:graphicFrameMkLst>
            <pc:docMk/>
            <pc:sldMk cId="0" sldId="628"/>
            <ac:graphicFrameMk id="14341" creationId="{00000000-0000-0000-0000-000000000000}"/>
          </ac:graphicFrameMkLst>
        </pc:graphicFrameChg>
        <pc:graphicFrameChg chg="del mod">
          <ac:chgData name="CAI JUN" userId="08ce88e1165b00db" providerId="LiveId" clId="{69C97360-2A02-4B2D-B4CA-1B33726FB61C}" dt="2020-06-18T01:59:00.649" v="3298" actId="21"/>
          <ac:graphicFrameMkLst>
            <pc:docMk/>
            <pc:sldMk cId="0" sldId="628"/>
            <ac:graphicFrameMk id="14342" creationId="{00000000-0000-0000-0000-000000000000}"/>
          </ac:graphicFrameMkLst>
        </pc:graphicFrameChg>
        <pc:graphicFrameChg chg="del mod">
          <ac:chgData name="CAI JUN" userId="08ce88e1165b00db" providerId="LiveId" clId="{69C97360-2A02-4B2D-B4CA-1B33726FB61C}" dt="2020-06-18T01:59:00.649" v="3298" actId="21"/>
          <ac:graphicFrameMkLst>
            <pc:docMk/>
            <pc:sldMk cId="0" sldId="628"/>
            <ac:graphicFrameMk id="14343" creationId="{00000000-0000-0000-0000-000000000000}"/>
          </ac:graphicFrameMkLst>
        </pc:graphicFrameChg>
      </pc:sldChg>
      <pc:sldChg chg="delSp modSp del mod">
        <pc:chgData name="CAI JUN" userId="08ce88e1165b00db" providerId="LiveId" clId="{69C97360-2A02-4B2D-B4CA-1B33726FB61C}" dt="2020-06-18T02:02:09.931" v="3484" actId="47"/>
        <pc:sldMkLst>
          <pc:docMk/>
          <pc:sldMk cId="0" sldId="629"/>
        </pc:sldMkLst>
        <pc:spChg chg="del">
          <ac:chgData name="CAI JUN" userId="08ce88e1165b00db" providerId="LiveId" clId="{69C97360-2A02-4B2D-B4CA-1B33726FB61C}" dt="2020-06-17T01:21:01.856" v="668" actId="478"/>
          <ac:spMkLst>
            <pc:docMk/>
            <pc:sldMk cId="0" sldId="629"/>
            <ac:spMk id="15362" creationId="{00000000-0000-0000-0000-000000000000}"/>
          </ac:spMkLst>
        </pc:spChg>
        <pc:spChg chg="del mod">
          <ac:chgData name="CAI JUN" userId="08ce88e1165b00db" providerId="LiveId" clId="{69C97360-2A02-4B2D-B4CA-1B33726FB61C}" dt="2020-06-18T01:59:24.361" v="3341" actId="21"/>
          <ac:spMkLst>
            <pc:docMk/>
            <pc:sldMk cId="0" sldId="629"/>
            <ac:spMk id="15363" creationId="{00000000-0000-0000-0000-000000000000}"/>
          </ac:spMkLst>
        </pc:spChg>
        <pc:spChg chg="del">
          <ac:chgData name="CAI JUN" userId="08ce88e1165b00db" providerId="LiveId" clId="{69C97360-2A02-4B2D-B4CA-1B33726FB61C}" dt="2020-06-18T01:59:24.361" v="3341" actId="21"/>
          <ac:spMkLst>
            <pc:docMk/>
            <pc:sldMk cId="0" sldId="629"/>
            <ac:spMk id="15364" creationId="{00000000-0000-0000-0000-000000000000}"/>
          </ac:spMkLst>
        </pc:spChg>
        <pc:spChg chg="del mod">
          <ac:chgData name="CAI JUN" userId="08ce88e1165b00db" providerId="LiveId" clId="{69C97360-2A02-4B2D-B4CA-1B33726FB61C}" dt="2020-06-18T01:59:24.361" v="3341" actId="21"/>
          <ac:spMkLst>
            <pc:docMk/>
            <pc:sldMk cId="0" sldId="629"/>
            <ac:spMk id="15365" creationId="{00000000-0000-0000-0000-000000000000}"/>
          </ac:spMkLst>
        </pc:spChg>
        <pc:spChg chg="del">
          <ac:chgData name="CAI JUN" userId="08ce88e1165b00db" providerId="LiveId" clId="{69C97360-2A02-4B2D-B4CA-1B33726FB61C}" dt="2020-06-18T01:59:24.361" v="3341" actId="21"/>
          <ac:spMkLst>
            <pc:docMk/>
            <pc:sldMk cId="0" sldId="629"/>
            <ac:spMk id="15366" creationId="{00000000-0000-0000-0000-000000000000}"/>
          </ac:spMkLst>
        </pc:spChg>
        <pc:spChg chg="del">
          <ac:chgData name="CAI JUN" userId="08ce88e1165b00db" providerId="LiveId" clId="{69C97360-2A02-4B2D-B4CA-1B33726FB61C}" dt="2020-06-18T01:59:24.361" v="3341" actId="21"/>
          <ac:spMkLst>
            <pc:docMk/>
            <pc:sldMk cId="0" sldId="629"/>
            <ac:spMk id="15367" creationId="{00000000-0000-0000-0000-000000000000}"/>
          </ac:spMkLst>
        </pc:spChg>
        <pc:spChg chg="del">
          <ac:chgData name="CAI JUN" userId="08ce88e1165b00db" providerId="LiveId" clId="{69C97360-2A02-4B2D-B4CA-1B33726FB61C}" dt="2020-06-18T01:59:24.361" v="3341" actId="21"/>
          <ac:spMkLst>
            <pc:docMk/>
            <pc:sldMk cId="0" sldId="629"/>
            <ac:spMk id="15368" creationId="{00000000-0000-0000-0000-000000000000}"/>
          </ac:spMkLst>
        </pc:spChg>
        <pc:graphicFrameChg chg="mod">
          <ac:chgData name="CAI JUN" userId="08ce88e1165b00db" providerId="LiveId" clId="{69C97360-2A02-4B2D-B4CA-1B33726FB61C}" dt="2020-06-17T00:53:40.494" v="70"/>
          <ac:graphicFrameMkLst>
            <pc:docMk/>
            <pc:sldMk cId="0" sldId="629"/>
            <ac:graphicFrameMk id="15370" creationId="{00000000-0000-0000-0000-000000000000}"/>
          </ac:graphicFrameMkLst>
        </pc:graphicFrameChg>
        <pc:graphicFrameChg chg="del mod">
          <ac:chgData name="CAI JUN" userId="08ce88e1165b00db" providerId="LiveId" clId="{69C97360-2A02-4B2D-B4CA-1B33726FB61C}" dt="2020-06-18T01:59:24.361" v="3341" actId="21"/>
          <ac:graphicFrameMkLst>
            <pc:docMk/>
            <pc:sldMk cId="0" sldId="629"/>
            <ac:graphicFrameMk id="15371" creationId="{00000000-0000-0000-0000-000000000000}"/>
          </ac:graphicFrameMkLst>
        </pc:graphicFrameChg>
      </pc:sldChg>
      <pc:sldChg chg="addSp delSp modSp mod">
        <pc:chgData name="CAI JUN" userId="08ce88e1165b00db" providerId="LiveId" clId="{69C97360-2A02-4B2D-B4CA-1B33726FB61C}" dt="2020-06-18T04:59:28.013" v="4266" actId="6549"/>
        <pc:sldMkLst>
          <pc:docMk/>
          <pc:sldMk cId="0" sldId="630"/>
        </pc:sldMkLst>
        <pc:spChg chg="add mod">
          <ac:chgData name="CAI JUN" userId="08ce88e1165b00db" providerId="LiveId" clId="{69C97360-2A02-4B2D-B4CA-1B33726FB61C}" dt="2020-06-18T02:06:49.279" v="3580" actId="6549"/>
          <ac:spMkLst>
            <pc:docMk/>
            <pc:sldMk cId="0" sldId="630"/>
            <ac:spMk id="8" creationId="{06ABF005-54E1-4AEF-9588-C1E811B56468}"/>
          </ac:spMkLst>
        </pc:spChg>
        <pc:spChg chg="add mod">
          <ac:chgData name="CAI JUN" userId="08ce88e1165b00db" providerId="LiveId" clId="{69C97360-2A02-4B2D-B4CA-1B33726FB61C}" dt="2020-06-18T02:05:27.301" v="3562" actId="207"/>
          <ac:spMkLst>
            <pc:docMk/>
            <pc:sldMk cId="0" sldId="630"/>
            <ac:spMk id="9" creationId="{99804237-5996-4733-AB7A-5C7784E3B0BF}"/>
          </ac:spMkLst>
        </pc:spChg>
        <pc:spChg chg="add mod">
          <ac:chgData name="CAI JUN" userId="08ce88e1165b00db" providerId="LiveId" clId="{69C97360-2A02-4B2D-B4CA-1B33726FB61C}" dt="2020-06-18T04:59:28.013" v="4266" actId="6549"/>
          <ac:spMkLst>
            <pc:docMk/>
            <pc:sldMk cId="0" sldId="630"/>
            <ac:spMk id="10" creationId="{165BEFE0-BEA2-4AAA-92CE-99AED1EDC9C8}"/>
          </ac:spMkLst>
        </pc:spChg>
        <pc:spChg chg="add mod">
          <ac:chgData name="CAI JUN" userId="08ce88e1165b00db" providerId="LiveId" clId="{69C97360-2A02-4B2D-B4CA-1B33726FB61C}" dt="2020-06-18T02:06:06.405" v="3566" actId="207"/>
          <ac:spMkLst>
            <pc:docMk/>
            <pc:sldMk cId="0" sldId="630"/>
            <ac:spMk id="11" creationId="{A119688C-484F-49F1-A32B-84F77C04FB8E}"/>
          </ac:spMkLst>
        </pc:spChg>
        <pc:spChg chg="add mod">
          <ac:chgData name="CAI JUN" userId="08ce88e1165b00db" providerId="LiveId" clId="{69C97360-2A02-4B2D-B4CA-1B33726FB61C}" dt="2020-06-18T02:04:45.477" v="3558" actId="1038"/>
          <ac:spMkLst>
            <pc:docMk/>
            <pc:sldMk cId="0" sldId="630"/>
            <ac:spMk id="12" creationId="{33E954E8-CA9F-45F4-ADF3-C36962A58262}"/>
          </ac:spMkLst>
        </pc:spChg>
        <pc:spChg chg="add mod">
          <ac:chgData name="CAI JUN" userId="08ce88e1165b00db" providerId="LiveId" clId="{69C97360-2A02-4B2D-B4CA-1B33726FB61C}" dt="2020-06-18T02:04:45.477" v="3558" actId="1038"/>
          <ac:spMkLst>
            <pc:docMk/>
            <pc:sldMk cId="0" sldId="630"/>
            <ac:spMk id="13" creationId="{22473E0E-00BF-43EE-8906-A3A8BD5F4A23}"/>
          </ac:spMkLst>
        </pc:spChg>
        <pc:spChg chg="add mod">
          <ac:chgData name="CAI JUN" userId="08ce88e1165b00db" providerId="LiveId" clId="{69C97360-2A02-4B2D-B4CA-1B33726FB61C}" dt="2020-06-18T02:04:45.477" v="3558" actId="1038"/>
          <ac:spMkLst>
            <pc:docMk/>
            <pc:sldMk cId="0" sldId="630"/>
            <ac:spMk id="14" creationId="{B9BAB246-737D-4716-A120-077D307BB895}"/>
          </ac:spMkLst>
        </pc:spChg>
        <pc:spChg chg="del">
          <ac:chgData name="CAI JUN" userId="08ce88e1165b00db" providerId="LiveId" clId="{69C97360-2A02-4B2D-B4CA-1B33726FB61C}" dt="2020-06-18T02:02:22.128" v="3485" actId="478"/>
          <ac:spMkLst>
            <pc:docMk/>
            <pc:sldMk cId="0" sldId="630"/>
            <ac:spMk id="16386" creationId="{00000000-0000-0000-0000-000000000000}"/>
          </ac:spMkLst>
        </pc:spChg>
        <pc:graphicFrameChg chg="add mod">
          <ac:chgData name="CAI JUN" userId="08ce88e1165b00db" providerId="LiveId" clId="{69C97360-2A02-4B2D-B4CA-1B33726FB61C}" dt="2020-06-18T02:06:13.703" v="3569"/>
          <ac:graphicFrameMkLst>
            <pc:docMk/>
            <pc:sldMk cId="0" sldId="630"/>
            <ac:graphicFrameMk id="15" creationId="{23952A0E-392D-4E7C-B43F-4FDD7932360E}"/>
          </ac:graphicFrameMkLst>
        </pc:graphicFrameChg>
        <pc:graphicFrameChg chg="mod">
          <ac:chgData name="CAI JUN" userId="08ce88e1165b00db" providerId="LiveId" clId="{69C97360-2A02-4B2D-B4CA-1B33726FB61C}" dt="2020-06-18T02:03:14.966" v="3526" actId="1076"/>
          <ac:graphicFrameMkLst>
            <pc:docMk/>
            <pc:sldMk cId="0" sldId="630"/>
            <ac:graphicFrameMk id="16387" creationId="{00000000-0000-0000-0000-000000000000}"/>
          </ac:graphicFrameMkLst>
        </pc:graphicFrameChg>
        <pc:graphicFrameChg chg="del mod">
          <ac:chgData name="CAI JUN" userId="08ce88e1165b00db" providerId="LiveId" clId="{69C97360-2A02-4B2D-B4CA-1B33726FB61C}" dt="2020-06-18T02:03:16.905" v="3527" actId="478"/>
          <ac:graphicFrameMkLst>
            <pc:docMk/>
            <pc:sldMk cId="0" sldId="630"/>
            <ac:graphicFrameMk id="16388" creationId="{00000000-0000-0000-0000-000000000000}"/>
          </ac:graphicFrameMkLst>
        </pc:graphicFrameChg>
        <pc:graphicFrameChg chg="mod">
          <ac:chgData name="CAI JUN" userId="08ce88e1165b00db" providerId="LiveId" clId="{69C97360-2A02-4B2D-B4CA-1B33726FB61C}" dt="2020-06-18T02:02:47.939" v="3520" actId="1076"/>
          <ac:graphicFrameMkLst>
            <pc:docMk/>
            <pc:sldMk cId="0" sldId="630"/>
            <ac:graphicFrameMk id="16389" creationId="{00000000-0000-0000-0000-000000000000}"/>
          </ac:graphicFrameMkLst>
        </pc:graphicFrameChg>
        <pc:graphicFrameChg chg="mod">
          <ac:chgData name="CAI JUN" userId="08ce88e1165b00db" providerId="LiveId" clId="{69C97360-2A02-4B2D-B4CA-1B33726FB61C}" dt="2020-06-18T02:04:18.732" v="3543" actId="1076"/>
          <ac:graphicFrameMkLst>
            <pc:docMk/>
            <pc:sldMk cId="0" sldId="630"/>
            <ac:graphicFrameMk id="16390" creationId="{00000000-0000-0000-0000-000000000000}"/>
          </ac:graphicFrameMkLst>
        </pc:graphicFrameChg>
        <pc:graphicFrameChg chg="mod">
          <ac:chgData name="CAI JUN" userId="08ce88e1165b00db" providerId="LiveId" clId="{69C97360-2A02-4B2D-B4CA-1B33726FB61C}" dt="2020-06-18T02:04:23.003" v="3552" actId="1037"/>
          <ac:graphicFrameMkLst>
            <pc:docMk/>
            <pc:sldMk cId="0" sldId="630"/>
            <ac:graphicFrameMk id="16391" creationId="{00000000-0000-0000-0000-000000000000}"/>
          </ac:graphicFrameMkLst>
        </pc:graphicFrameChg>
      </pc:sldChg>
      <pc:sldChg chg="delSp modSp del mod">
        <pc:chgData name="CAI JUN" userId="08ce88e1165b00db" providerId="LiveId" clId="{69C97360-2A02-4B2D-B4CA-1B33726FB61C}" dt="2020-06-18T02:06:27.815" v="3570" actId="47"/>
        <pc:sldMkLst>
          <pc:docMk/>
          <pc:sldMk cId="0" sldId="631"/>
        </pc:sldMkLst>
        <pc:spChg chg="del mod">
          <ac:chgData name="CAI JUN" userId="08ce88e1165b00db" providerId="LiveId" clId="{69C97360-2A02-4B2D-B4CA-1B33726FB61C}" dt="2020-06-18T02:04:40.393" v="3553" actId="21"/>
          <ac:spMkLst>
            <pc:docMk/>
            <pc:sldMk cId="0" sldId="631"/>
            <ac:spMk id="17410" creationId="{00000000-0000-0000-0000-000000000000}"/>
          </ac:spMkLst>
        </pc:spChg>
        <pc:spChg chg="del mod">
          <ac:chgData name="CAI JUN" userId="08ce88e1165b00db" providerId="LiveId" clId="{69C97360-2A02-4B2D-B4CA-1B33726FB61C}" dt="2020-06-18T02:04:40.393" v="3553" actId="21"/>
          <ac:spMkLst>
            <pc:docMk/>
            <pc:sldMk cId="0" sldId="631"/>
            <ac:spMk id="17411" creationId="{00000000-0000-0000-0000-000000000000}"/>
          </ac:spMkLst>
        </pc:spChg>
        <pc:spChg chg="del mod">
          <ac:chgData name="CAI JUN" userId="08ce88e1165b00db" providerId="LiveId" clId="{69C97360-2A02-4B2D-B4CA-1B33726FB61C}" dt="2020-06-18T02:04:40.393" v="3553" actId="21"/>
          <ac:spMkLst>
            <pc:docMk/>
            <pc:sldMk cId="0" sldId="631"/>
            <ac:spMk id="17412" creationId="{00000000-0000-0000-0000-000000000000}"/>
          </ac:spMkLst>
        </pc:spChg>
        <pc:spChg chg="del">
          <ac:chgData name="CAI JUN" userId="08ce88e1165b00db" providerId="LiveId" clId="{69C97360-2A02-4B2D-B4CA-1B33726FB61C}" dt="2020-06-18T02:04:40.393" v="3553" actId="21"/>
          <ac:spMkLst>
            <pc:docMk/>
            <pc:sldMk cId="0" sldId="631"/>
            <ac:spMk id="17413" creationId="{00000000-0000-0000-0000-000000000000}"/>
          </ac:spMkLst>
        </pc:spChg>
        <pc:spChg chg="del">
          <ac:chgData name="CAI JUN" userId="08ce88e1165b00db" providerId="LiveId" clId="{69C97360-2A02-4B2D-B4CA-1B33726FB61C}" dt="2020-06-18T02:04:40.393" v="3553" actId="21"/>
          <ac:spMkLst>
            <pc:docMk/>
            <pc:sldMk cId="0" sldId="631"/>
            <ac:spMk id="17414" creationId="{00000000-0000-0000-0000-000000000000}"/>
          </ac:spMkLst>
        </pc:spChg>
        <pc:spChg chg="del">
          <ac:chgData name="CAI JUN" userId="08ce88e1165b00db" providerId="LiveId" clId="{69C97360-2A02-4B2D-B4CA-1B33726FB61C}" dt="2020-06-18T02:04:40.393" v="3553" actId="21"/>
          <ac:spMkLst>
            <pc:docMk/>
            <pc:sldMk cId="0" sldId="631"/>
            <ac:spMk id="17415" creationId="{00000000-0000-0000-0000-000000000000}"/>
          </ac:spMkLst>
        </pc:spChg>
        <pc:graphicFrameChg chg="mod">
          <ac:chgData name="CAI JUN" userId="08ce88e1165b00db" providerId="LiveId" clId="{69C97360-2A02-4B2D-B4CA-1B33726FB61C}" dt="2020-06-17T01:06:58.510" v="223" actId="1076"/>
          <ac:graphicFrameMkLst>
            <pc:docMk/>
            <pc:sldMk cId="0" sldId="631"/>
            <ac:graphicFrameMk id="17416" creationId="{00000000-0000-0000-0000-000000000000}"/>
          </ac:graphicFrameMkLst>
        </pc:graphicFrameChg>
        <pc:graphicFrameChg chg="mod">
          <ac:chgData name="CAI JUN" userId="08ce88e1165b00db" providerId="LiveId" clId="{69C97360-2A02-4B2D-B4CA-1B33726FB61C}" dt="2020-06-17T01:07:01.385" v="224" actId="1076"/>
          <ac:graphicFrameMkLst>
            <pc:docMk/>
            <pc:sldMk cId="0" sldId="631"/>
            <ac:graphicFrameMk id="17417" creationId="{00000000-0000-0000-0000-000000000000}"/>
          </ac:graphicFrameMkLst>
        </pc:graphicFrameChg>
        <pc:graphicFrameChg chg="del mod">
          <ac:chgData name="CAI JUN" userId="08ce88e1165b00db" providerId="LiveId" clId="{69C97360-2A02-4B2D-B4CA-1B33726FB61C}" dt="2020-06-18T02:04:40.393" v="3553" actId="21"/>
          <ac:graphicFrameMkLst>
            <pc:docMk/>
            <pc:sldMk cId="0" sldId="631"/>
            <ac:graphicFrameMk id="17418" creationId="{00000000-0000-0000-0000-000000000000}"/>
          </ac:graphicFrameMkLst>
        </pc:graphicFrameChg>
      </pc:sldChg>
      <pc:sldChg chg="del">
        <pc:chgData name="CAI JUN" userId="08ce88e1165b00db" providerId="LiveId" clId="{69C97360-2A02-4B2D-B4CA-1B33726FB61C}" dt="2020-06-17T01:23:16.192" v="703" actId="47"/>
        <pc:sldMkLst>
          <pc:docMk/>
          <pc:sldMk cId="0" sldId="632"/>
        </pc:sldMkLst>
      </pc:sldChg>
      <pc:sldChg chg="addSp delSp modSp mod">
        <pc:chgData name="CAI JUN" userId="08ce88e1165b00db" providerId="LiveId" clId="{69C97360-2A02-4B2D-B4CA-1B33726FB61C}" dt="2020-06-18T02:06:59.471" v="3584" actId="1076"/>
        <pc:sldMkLst>
          <pc:docMk/>
          <pc:sldMk cId="0" sldId="633"/>
        </pc:sldMkLst>
        <pc:spChg chg="add mod">
          <ac:chgData name="CAI JUN" userId="08ce88e1165b00db" providerId="LiveId" clId="{69C97360-2A02-4B2D-B4CA-1B33726FB61C}" dt="2020-06-18T02:06:53.353" v="3583" actId="6549"/>
          <ac:spMkLst>
            <pc:docMk/>
            <pc:sldMk cId="0" sldId="633"/>
            <ac:spMk id="10" creationId="{65870D4E-47AB-41CE-A18E-4DA129304566}"/>
          </ac:spMkLst>
        </pc:spChg>
        <pc:spChg chg="del mod">
          <ac:chgData name="CAI JUN" userId="08ce88e1165b00db" providerId="LiveId" clId="{69C97360-2A02-4B2D-B4CA-1B33726FB61C}" dt="2020-06-17T01:14:32.116" v="393" actId="478"/>
          <ac:spMkLst>
            <pc:docMk/>
            <pc:sldMk cId="0" sldId="633"/>
            <ac:spMk id="19458" creationId="{00000000-0000-0000-0000-000000000000}"/>
          </ac:spMkLst>
        </pc:spChg>
        <pc:spChg chg="del">
          <ac:chgData name="CAI JUN" userId="08ce88e1165b00db" providerId="LiveId" clId="{69C97360-2A02-4B2D-B4CA-1B33726FB61C}" dt="2020-06-17T01:10:08.756" v="267" actId="478"/>
          <ac:spMkLst>
            <pc:docMk/>
            <pc:sldMk cId="0" sldId="633"/>
            <ac:spMk id="19461" creationId="{00000000-0000-0000-0000-000000000000}"/>
          </ac:spMkLst>
        </pc:spChg>
        <pc:spChg chg="del">
          <ac:chgData name="CAI JUN" userId="08ce88e1165b00db" providerId="LiveId" clId="{69C97360-2A02-4B2D-B4CA-1B33726FB61C}" dt="2020-06-17T01:10:08.756" v="267" actId="478"/>
          <ac:spMkLst>
            <pc:docMk/>
            <pc:sldMk cId="0" sldId="633"/>
            <ac:spMk id="19462" creationId="{00000000-0000-0000-0000-000000000000}"/>
          </ac:spMkLst>
        </pc:spChg>
        <pc:spChg chg="mod">
          <ac:chgData name="CAI JUN" userId="08ce88e1165b00db" providerId="LiveId" clId="{69C97360-2A02-4B2D-B4CA-1B33726FB61C}" dt="2020-06-17T01:24:06.505" v="715" actId="1036"/>
          <ac:spMkLst>
            <pc:docMk/>
            <pc:sldMk cId="0" sldId="633"/>
            <ac:spMk id="19464" creationId="{00000000-0000-0000-0000-000000000000}"/>
          </ac:spMkLst>
        </pc:spChg>
        <pc:spChg chg="del">
          <ac:chgData name="CAI JUN" userId="08ce88e1165b00db" providerId="LiveId" clId="{69C97360-2A02-4B2D-B4CA-1B33726FB61C}" dt="2020-06-17T01:10:22.819" v="307" actId="478"/>
          <ac:spMkLst>
            <pc:docMk/>
            <pc:sldMk cId="0" sldId="633"/>
            <ac:spMk id="19465" creationId="{00000000-0000-0000-0000-000000000000}"/>
          </ac:spMkLst>
        </pc:spChg>
        <pc:spChg chg="add del mod">
          <ac:chgData name="CAI JUN" userId="08ce88e1165b00db" providerId="LiveId" clId="{69C97360-2A02-4B2D-B4CA-1B33726FB61C}" dt="2020-06-17T01:18:32.684" v="525" actId="478"/>
          <ac:spMkLst>
            <pc:docMk/>
            <pc:sldMk cId="0" sldId="633"/>
            <ac:spMk id="19466" creationId="{00000000-0000-0000-0000-000000000000}"/>
          </ac:spMkLst>
        </pc:spChg>
        <pc:spChg chg="del">
          <ac:chgData name="CAI JUN" userId="08ce88e1165b00db" providerId="LiveId" clId="{69C97360-2A02-4B2D-B4CA-1B33726FB61C}" dt="2020-06-18T02:06:33.982" v="3571" actId="478"/>
          <ac:spMkLst>
            <pc:docMk/>
            <pc:sldMk cId="0" sldId="633"/>
            <ac:spMk id="19472" creationId="{00000000-0000-0000-0000-000000000000}"/>
          </ac:spMkLst>
        </pc:spChg>
        <pc:spChg chg="del">
          <ac:chgData name="CAI JUN" userId="08ce88e1165b00db" providerId="LiveId" clId="{69C97360-2A02-4B2D-B4CA-1B33726FB61C}" dt="2020-06-17T01:09:52.788" v="264" actId="478"/>
          <ac:spMkLst>
            <pc:docMk/>
            <pc:sldMk cId="0" sldId="633"/>
            <ac:spMk id="178179" creationId="{00000000-0000-0000-0000-000000000000}"/>
          </ac:spMkLst>
        </pc:spChg>
        <pc:spChg chg="mod">
          <ac:chgData name="CAI JUN" userId="08ce88e1165b00db" providerId="LiveId" clId="{69C97360-2A02-4B2D-B4CA-1B33726FB61C}" dt="2020-06-17T01:24:31.067" v="730" actId="255"/>
          <ac:spMkLst>
            <pc:docMk/>
            <pc:sldMk cId="0" sldId="633"/>
            <ac:spMk id="178181" creationId="{00000000-0000-0000-0000-000000000000}"/>
          </ac:spMkLst>
        </pc:spChg>
        <pc:graphicFrameChg chg="mod">
          <ac:chgData name="CAI JUN" userId="08ce88e1165b00db" providerId="LiveId" clId="{69C97360-2A02-4B2D-B4CA-1B33726FB61C}" dt="2020-06-17T01:24:06.505" v="715" actId="1036"/>
          <ac:graphicFrameMkLst>
            <pc:docMk/>
            <pc:sldMk cId="0" sldId="633"/>
            <ac:graphicFrameMk id="19463" creationId="{00000000-0000-0000-0000-000000000000}"/>
          </ac:graphicFrameMkLst>
        </pc:graphicFrameChg>
        <pc:graphicFrameChg chg="mod">
          <ac:chgData name="CAI JUN" userId="08ce88e1165b00db" providerId="LiveId" clId="{69C97360-2A02-4B2D-B4CA-1B33726FB61C}" dt="2020-06-18T02:06:59.471" v="3584" actId="1076"/>
          <ac:graphicFrameMkLst>
            <pc:docMk/>
            <pc:sldMk cId="0" sldId="633"/>
            <ac:graphicFrameMk id="19467" creationId="{00000000-0000-0000-0000-000000000000}"/>
          </ac:graphicFrameMkLst>
        </pc:graphicFrameChg>
        <pc:graphicFrameChg chg="mod">
          <ac:chgData name="CAI JUN" userId="08ce88e1165b00db" providerId="LiveId" clId="{69C97360-2A02-4B2D-B4CA-1B33726FB61C}" dt="2020-06-17T01:16:14.038" v="475" actId="1035"/>
          <ac:graphicFrameMkLst>
            <pc:docMk/>
            <pc:sldMk cId="0" sldId="633"/>
            <ac:graphicFrameMk id="19468" creationId="{00000000-0000-0000-0000-000000000000}"/>
          </ac:graphicFrameMkLst>
        </pc:graphicFrameChg>
        <pc:graphicFrameChg chg="mod">
          <ac:chgData name="CAI JUN" userId="08ce88e1165b00db" providerId="LiveId" clId="{69C97360-2A02-4B2D-B4CA-1B33726FB61C}" dt="2020-06-17T01:15:32.319" v="441" actId="1036"/>
          <ac:graphicFrameMkLst>
            <pc:docMk/>
            <pc:sldMk cId="0" sldId="633"/>
            <ac:graphicFrameMk id="19469" creationId="{00000000-0000-0000-0000-000000000000}"/>
          </ac:graphicFrameMkLst>
        </pc:graphicFrameChg>
        <pc:graphicFrameChg chg="del">
          <ac:chgData name="CAI JUN" userId="08ce88e1165b00db" providerId="LiveId" clId="{69C97360-2A02-4B2D-B4CA-1B33726FB61C}" dt="2020-06-17T01:08:29.713" v="257" actId="478"/>
          <ac:graphicFrameMkLst>
            <pc:docMk/>
            <pc:sldMk cId="0" sldId="633"/>
            <ac:graphicFrameMk id="19470" creationId="{00000000-0000-0000-0000-000000000000}"/>
          </ac:graphicFrameMkLst>
        </pc:graphicFrameChg>
        <pc:graphicFrameChg chg="mod">
          <ac:chgData name="CAI JUN" userId="08ce88e1165b00db" providerId="LiveId" clId="{69C97360-2A02-4B2D-B4CA-1B33726FB61C}" dt="2020-06-17T01:16:33.600" v="489"/>
          <ac:graphicFrameMkLst>
            <pc:docMk/>
            <pc:sldMk cId="0" sldId="633"/>
            <ac:graphicFrameMk id="19471" creationId="{00000000-0000-0000-0000-000000000000}"/>
          </ac:graphicFrameMkLst>
        </pc:graphicFrameChg>
      </pc:sldChg>
      <pc:sldChg chg="addSp delSp modSp mod">
        <pc:chgData name="CAI JUN" userId="08ce88e1165b00db" providerId="LiveId" clId="{69C97360-2A02-4B2D-B4CA-1B33726FB61C}" dt="2020-06-18T04:59:55.591" v="4271" actId="6549"/>
        <pc:sldMkLst>
          <pc:docMk/>
          <pc:sldMk cId="0" sldId="634"/>
        </pc:sldMkLst>
        <pc:spChg chg="add mod">
          <ac:chgData name="CAI JUN" userId="08ce88e1165b00db" providerId="LiveId" clId="{69C97360-2A02-4B2D-B4CA-1B33726FB61C}" dt="2020-06-18T02:07:38.906" v="3585"/>
          <ac:spMkLst>
            <pc:docMk/>
            <pc:sldMk cId="0" sldId="634"/>
            <ac:spMk id="5" creationId="{BCDDFF46-2616-408C-8592-89B8282C1714}"/>
          </ac:spMkLst>
        </pc:spChg>
        <pc:spChg chg="mod">
          <ac:chgData name="CAI JUN" userId="08ce88e1165b00db" providerId="LiveId" clId="{69C97360-2A02-4B2D-B4CA-1B33726FB61C}" dt="2020-06-18T04:59:55.591" v="4271" actId="6549"/>
          <ac:spMkLst>
            <pc:docMk/>
            <pc:sldMk cId="0" sldId="634"/>
            <ac:spMk id="7" creationId="{0317A7DF-B246-4F85-B251-E2E8EBF20DE6}"/>
          </ac:spMkLst>
        </pc:spChg>
        <pc:spChg chg="mod">
          <ac:chgData name="CAI JUN" userId="08ce88e1165b00db" providerId="LiveId" clId="{69C97360-2A02-4B2D-B4CA-1B33726FB61C}" dt="2020-06-18T02:09:36.396" v="3647"/>
          <ac:spMkLst>
            <pc:docMk/>
            <pc:sldMk cId="0" sldId="634"/>
            <ac:spMk id="8" creationId="{D3D3D9FD-35AE-49FC-8693-29C6BDC76FE4}"/>
          </ac:spMkLst>
        </pc:spChg>
        <pc:spChg chg="mod">
          <ac:chgData name="CAI JUN" userId="08ce88e1165b00db" providerId="LiveId" clId="{69C97360-2A02-4B2D-B4CA-1B33726FB61C}" dt="2020-06-18T02:20:43.320" v="3906" actId="1036"/>
          <ac:spMkLst>
            <pc:docMk/>
            <pc:sldMk cId="0" sldId="634"/>
            <ac:spMk id="10" creationId="{8C2A545A-AA65-4E04-ABCD-C04D438718DC}"/>
          </ac:spMkLst>
        </pc:spChg>
        <pc:spChg chg="mod">
          <ac:chgData name="CAI JUN" userId="08ce88e1165b00db" providerId="LiveId" clId="{69C97360-2A02-4B2D-B4CA-1B33726FB61C}" dt="2020-06-18T02:20:43.320" v="3906" actId="1036"/>
          <ac:spMkLst>
            <pc:docMk/>
            <pc:sldMk cId="0" sldId="634"/>
            <ac:spMk id="11" creationId="{3393C06C-0BA6-4732-9498-F141D84BB3F6}"/>
          </ac:spMkLst>
        </pc:spChg>
        <pc:spChg chg="mod">
          <ac:chgData name="CAI JUN" userId="08ce88e1165b00db" providerId="LiveId" clId="{69C97360-2A02-4B2D-B4CA-1B33726FB61C}" dt="2020-06-18T02:11:06.117" v="3664" actId="207"/>
          <ac:spMkLst>
            <pc:docMk/>
            <pc:sldMk cId="0" sldId="634"/>
            <ac:spMk id="15" creationId="{B2E6964E-696C-4C1A-82F4-4F29A7EA0583}"/>
          </ac:spMkLst>
        </pc:spChg>
        <pc:spChg chg="mod">
          <ac:chgData name="CAI JUN" userId="08ce88e1165b00db" providerId="LiveId" clId="{69C97360-2A02-4B2D-B4CA-1B33726FB61C}" dt="2020-06-18T02:11:00.081" v="3663" actId="14100"/>
          <ac:spMkLst>
            <pc:docMk/>
            <pc:sldMk cId="0" sldId="634"/>
            <ac:spMk id="16" creationId="{5027B41D-2410-4D2A-BC44-15C62F784EA1}"/>
          </ac:spMkLst>
        </pc:spChg>
        <pc:grpChg chg="add mod">
          <ac:chgData name="CAI JUN" userId="08ce88e1165b00db" providerId="LiveId" clId="{69C97360-2A02-4B2D-B4CA-1B33726FB61C}" dt="2020-06-18T02:09:36.396" v="3647"/>
          <ac:grpSpMkLst>
            <pc:docMk/>
            <pc:sldMk cId="0" sldId="634"/>
            <ac:grpSpMk id="6" creationId="{DD21D1B7-B854-4B59-8B9B-516DF35788C5}"/>
          </ac:grpSpMkLst>
        </pc:grpChg>
        <pc:grpChg chg="add mod">
          <ac:chgData name="CAI JUN" userId="08ce88e1165b00db" providerId="LiveId" clId="{69C97360-2A02-4B2D-B4CA-1B33726FB61C}" dt="2020-06-18T02:20:43.320" v="3906" actId="1036"/>
          <ac:grpSpMkLst>
            <pc:docMk/>
            <pc:sldMk cId="0" sldId="634"/>
            <ac:grpSpMk id="9" creationId="{11A997CD-DECA-4100-82EF-808AA27CBA13}"/>
          </ac:grpSpMkLst>
        </pc:grpChg>
        <pc:grpChg chg="add del mod">
          <ac:chgData name="CAI JUN" userId="08ce88e1165b00db" providerId="LiveId" clId="{69C97360-2A02-4B2D-B4CA-1B33726FB61C}" dt="2020-06-18T02:10:55.842" v="3662" actId="478"/>
          <ac:grpSpMkLst>
            <pc:docMk/>
            <pc:sldMk cId="0" sldId="634"/>
            <ac:grpSpMk id="12" creationId="{86DBEA4C-B781-4DD8-862B-516E53147275}"/>
          </ac:grpSpMkLst>
        </pc:grpChg>
        <pc:grpChg chg="mod topLvl">
          <ac:chgData name="CAI JUN" userId="08ce88e1165b00db" providerId="LiveId" clId="{69C97360-2A02-4B2D-B4CA-1B33726FB61C}" dt="2020-06-18T02:11:00.081" v="3663" actId="14100"/>
          <ac:grpSpMkLst>
            <pc:docMk/>
            <pc:sldMk cId="0" sldId="634"/>
            <ac:grpSpMk id="13" creationId="{6A8F7A5B-28D1-4614-9CE6-B5EA9E3B59D5}"/>
          </ac:grpSpMkLst>
        </pc:grpChg>
        <pc:graphicFrameChg chg="del mod topLvl">
          <ac:chgData name="CAI JUN" userId="08ce88e1165b00db" providerId="LiveId" clId="{69C97360-2A02-4B2D-B4CA-1B33726FB61C}" dt="2020-06-18T02:10:55.842" v="3662" actId="478"/>
          <ac:graphicFrameMkLst>
            <pc:docMk/>
            <pc:sldMk cId="0" sldId="634"/>
            <ac:graphicFrameMk id="14" creationId="{30B3B154-EFD3-42F7-BBD7-1A906D2528B1}"/>
          </ac:graphicFrameMkLst>
        </pc:graphicFrameChg>
        <pc:graphicFrameChg chg="add mod">
          <ac:chgData name="CAI JUN" userId="08ce88e1165b00db" providerId="LiveId" clId="{69C97360-2A02-4B2D-B4CA-1B33726FB61C}" dt="2020-06-18T02:11:50.298" v="3672"/>
          <ac:graphicFrameMkLst>
            <pc:docMk/>
            <pc:sldMk cId="0" sldId="634"/>
            <ac:graphicFrameMk id="17" creationId="{3443C654-258B-4307-85F9-7F18A97CA243}"/>
          </ac:graphicFrameMkLst>
        </pc:graphicFrameChg>
        <pc:graphicFrameChg chg="del mod">
          <ac:chgData name="CAI JUN" userId="08ce88e1165b00db" providerId="LiveId" clId="{69C97360-2A02-4B2D-B4CA-1B33726FB61C}" dt="2020-06-18T02:08:24.166" v="3597" actId="478"/>
          <ac:graphicFrameMkLst>
            <pc:docMk/>
            <pc:sldMk cId="0" sldId="634"/>
            <ac:graphicFrameMk id="20482" creationId="{00000000-0000-0000-0000-000000000000}"/>
          </ac:graphicFrameMkLst>
        </pc:graphicFrameChg>
        <pc:graphicFrameChg chg="mod">
          <ac:chgData name="CAI JUN" userId="08ce88e1165b00db" providerId="LiveId" clId="{69C97360-2A02-4B2D-B4CA-1B33726FB61C}" dt="2020-06-18T02:11:58.953" v="3674" actId="1076"/>
          <ac:graphicFrameMkLst>
            <pc:docMk/>
            <pc:sldMk cId="0" sldId="634"/>
            <ac:graphicFrameMk id="20483" creationId="{00000000-0000-0000-0000-000000000000}"/>
          </ac:graphicFrameMkLst>
        </pc:graphicFrameChg>
        <pc:graphicFrameChg chg="mod">
          <ac:chgData name="CAI JUN" userId="08ce88e1165b00db" providerId="LiveId" clId="{69C97360-2A02-4B2D-B4CA-1B33726FB61C}" dt="2020-06-18T02:11:57.252" v="3673" actId="1076"/>
          <ac:graphicFrameMkLst>
            <pc:docMk/>
            <pc:sldMk cId="0" sldId="634"/>
            <ac:graphicFrameMk id="20484" creationId="{00000000-0000-0000-0000-000000000000}"/>
          </ac:graphicFrameMkLst>
        </pc:graphicFrameChg>
      </pc:sldChg>
      <pc:sldChg chg="addSp delSp modSp del mod">
        <pc:chgData name="CAI JUN" userId="08ce88e1165b00db" providerId="LiveId" clId="{69C97360-2A02-4B2D-B4CA-1B33726FB61C}" dt="2020-06-18T02:12:09.182" v="3675" actId="47"/>
        <pc:sldMkLst>
          <pc:docMk/>
          <pc:sldMk cId="0" sldId="635"/>
        </pc:sldMkLst>
        <pc:spChg chg="mod">
          <ac:chgData name="CAI JUN" userId="08ce88e1165b00db" providerId="LiveId" clId="{69C97360-2A02-4B2D-B4CA-1B33726FB61C}" dt="2020-06-17T01:21:17.840" v="670" actId="1076"/>
          <ac:spMkLst>
            <pc:docMk/>
            <pc:sldMk cId="0" sldId="635"/>
            <ac:spMk id="21508" creationId="{00000000-0000-0000-0000-000000000000}"/>
          </ac:spMkLst>
        </pc:spChg>
        <pc:spChg chg="mod">
          <ac:chgData name="CAI JUN" userId="08ce88e1165b00db" providerId="LiveId" clId="{69C97360-2A02-4B2D-B4CA-1B33726FB61C}" dt="2020-06-17T01:21:36.043" v="686" actId="1036"/>
          <ac:spMkLst>
            <pc:docMk/>
            <pc:sldMk cId="0" sldId="635"/>
            <ac:spMk id="21514" creationId="{00000000-0000-0000-0000-000000000000}"/>
          </ac:spMkLst>
        </pc:spChg>
        <pc:spChg chg="mod">
          <ac:chgData name="CAI JUN" userId="08ce88e1165b00db" providerId="LiveId" clId="{69C97360-2A02-4B2D-B4CA-1B33726FB61C}" dt="2020-06-17T01:21:36.043" v="686" actId="1036"/>
          <ac:spMkLst>
            <pc:docMk/>
            <pc:sldMk cId="0" sldId="635"/>
            <ac:spMk id="21515" creationId="{00000000-0000-0000-0000-000000000000}"/>
          </ac:spMkLst>
        </pc:spChg>
        <pc:spChg chg="del mod topLvl">
          <ac:chgData name="CAI JUN" userId="08ce88e1165b00db" providerId="LiveId" clId="{69C97360-2A02-4B2D-B4CA-1B33726FB61C}" dt="2020-06-18T02:09:28.899" v="3644" actId="478"/>
          <ac:spMkLst>
            <pc:docMk/>
            <pc:sldMk cId="0" sldId="635"/>
            <ac:spMk id="21516" creationId="{00000000-0000-0000-0000-000000000000}"/>
          </ac:spMkLst>
        </pc:spChg>
        <pc:spChg chg="mod">
          <ac:chgData name="CAI JUN" userId="08ce88e1165b00db" providerId="LiveId" clId="{69C97360-2A02-4B2D-B4CA-1B33726FB61C}" dt="2020-06-17T01:20:00.871" v="586" actId="1035"/>
          <ac:spMkLst>
            <pc:docMk/>
            <pc:sldMk cId="0" sldId="635"/>
            <ac:spMk id="21518" creationId="{00000000-0000-0000-0000-000000000000}"/>
          </ac:spMkLst>
        </pc:spChg>
        <pc:spChg chg="mod">
          <ac:chgData name="CAI JUN" userId="08ce88e1165b00db" providerId="LiveId" clId="{69C97360-2A02-4B2D-B4CA-1B33726FB61C}" dt="2020-06-17T01:20:00.871" v="586" actId="1035"/>
          <ac:spMkLst>
            <pc:docMk/>
            <pc:sldMk cId="0" sldId="635"/>
            <ac:spMk id="21519" creationId="{00000000-0000-0000-0000-000000000000}"/>
          </ac:spMkLst>
        </pc:spChg>
        <pc:spChg chg="mod">
          <ac:chgData name="CAI JUN" userId="08ce88e1165b00db" providerId="LiveId" clId="{69C97360-2A02-4B2D-B4CA-1B33726FB61C}" dt="2020-06-17T01:21:42.934" v="694" actId="1036"/>
          <ac:spMkLst>
            <pc:docMk/>
            <pc:sldMk cId="0" sldId="635"/>
            <ac:spMk id="21520" creationId="{00000000-0000-0000-0000-000000000000}"/>
          </ac:spMkLst>
        </pc:spChg>
        <pc:spChg chg="mod">
          <ac:chgData name="CAI JUN" userId="08ce88e1165b00db" providerId="LiveId" clId="{69C97360-2A02-4B2D-B4CA-1B33726FB61C}" dt="2020-06-17T01:21:42.934" v="694" actId="1036"/>
          <ac:spMkLst>
            <pc:docMk/>
            <pc:sldMk cId="0" sldId="635"/>
            <ac:spMk id="21521" creationId="{00000000-0000-0000-0000-000000000000}"/>
          </ac:spMkLst>
        </pc:spChg>
        <pc:grpChg chg="del mod">
          <ac:chgData name="CAI JUN" userId="08ce88e1165b00db" providerId="LiveId" clId="{69C97360-2A02-4B2D-B4CA-1B33726FB61C}" dt="2020-06-18T02:09:34.532" v="3646" actId="21"/>
          <ac:grpSpMkLst>
            <pc:docMk/>
            <pc:sldMk cId="0" sldId="635"/>
            <ac:grpSpMk id="21506" creationId="{00000000-0000-0000-0000-000000000000}"/>
          </ac:grpSpMkLst>
        </pc:grpChg>
        <pc:grpChg chg="del mod">
          <ac:chgData name="CAI JUN" userId="08ce88e1165b00db" providerId="LiveId" clId="{69C97360-2A02-4B2D-B4CA-1B33726FB61C}" dt="2020-06-18T02:09:34.532" v="3646" actId="21"/>
          <ac:grpSpMkLst>
            <pc:docMk/>
            <pc:sldMk cId="0" sldId="635"/>
            <ac:grpSpMk id="21507" creationId="{00000000-0000-0000-0000-000000000000}"/>
          </ac:grpSpMkLst>
        </pc:grpChg>
        <pc:grpChg chg="del mod">
          <ac:chgData name="CAI JUN" userId="08ce88e1165b00db" providerId="LiveId" clId="{69C97360-2A02-4B2D-B4CA-1B33726FB61C}" dt="2020-06-18T02:09:27.476" v="3643" actId="21"/>
          <ac:grpSpMkLst>
            <pc:docMk/>
            <pc:sldMk cId="0" sldId="635"/>
            <ac:grpSpMk id="21510" creationId="{00000000-0000-0000-0000-000000000000}"/>
          </ac:grpSpMkLst>
        </pc:grpChg>
        <pc:grpChg chg="del mod">
          <ac:chgData name="CAI JUN" userId="08ce88e1165b00db" providerId="LiveId" clId="{69C97360-2A02-4B2D-B4CA-1B33726FB61C}" dt="2020-06-18T02:09:34.532" v="3646" actId="21"/>
          <ac:grpSpMkLst>
            <pc:docMk/>
            <pc:sldMk cId="0" sldId="635"/>
            <ac:grpSpMk id="21511" creationId="{00000000-0000-0000-0000-000000000000}"/>
          </ac:grpSpMkLst>
        </pc:grpChg>
        <pc:grpChg chg="mod">
          <ac:chgData name="CAI JUN" userId="08ce88e1165b00db" providerId="LiveId" clId="{69C97360-2A02-4B2D-B4CA-1B33726FB61C}" dt="2020-06-17T01:21:36.043" v="686" actId="1036"/>
          <ac:grpSpMkLst>
            <pc:docMk/>
            <pc:sldMk cId="0" sldId="635"/>
            <ac:grpSpMk id="21512" creationId="{00000000-0000-0000-0000-000000000000}"/>
          </ac:grpSpMkLst>
        </pc:grpChg>
        <pc:graphicFrameChg chg="add del mod">
          <ac:chgData name="CAI JUN" userId="08ce88e1165b00db" providerId="LiveId" clId="{69C97360-2A02-4B2D-B4CA-1B33726FB61C}" dt="2020-06-18T02:09:34.532" v="3646" actId="21"/>
          <ac:graphicFrameMkLst>
            <pc:docMk/>
            <pc:sldMk cId="0" sldId="635"/>
            <ac:graphicFrameMk id="18" creationId="{D2155D8F-F002-41BD-8F01-4C568B1E5B6C}"/>
          </ac:graphicFrameMkLst>
        </pc:graphicFrameChg>
        <pc:graphicFrameChg chg="mod">
          <ac:chgData name="CAI JUN" userId="08ce88e1165b00db" providerId="LiveId" clId="{69C97360-2A02-4B2D-B4CA-1B33726FB61C}" dt="2020-06-17T01:21:49.137" v="701" actId="1036"/>
          <ac:graphicFrameMkLst>
            <pc:docMk/>
            <pc:sldMk cId="0" sldId="635"/>
            <ac:graphicFrameMk id="21509" creationId="{00000000-0000-0000-0000-000000000000}"/>
          </ac:graphicFrameMkLst>
        </pc:graphicFrameChg>
        <pc:graphicFrameChg chg="mod">
          <ac:chgData name="CAI JUN" userId="08ce88e1165b00db" providerId="LiveId" clId="{69C97360-2A02-4B2D-B4CA-1B33726FB61C}" dt="2020-06-17T01:21:36.043" v="686" actId="1036"/>
          <ac:graphicFrameMkLst>
            <pc:docMk/>
            <pc:sldMk cId="0" sldId="635"/>
            <ac:graphicFrameMk id="21513" creationId="{00000000-0000-0000-0000-000000000000}"/>
          </ac:graphicFrameMkLst>
        </pc:graphicFrameChg>
        <pc:graphicFrameChg chg="del mod topLvl">
          <ac:chgData name="CAI JUN" userId="08ce88e1165b00db" providerId="LiveId" clId="{69C97360-2A02-4B2D-B4CA-1B33726FB61C}" dt="2020-06-18T02:09:27.476" v="3643" actId="21"/>
          <ac:graphicFrameMkLst>
            <pc:docMk/>
            <pc:sldMk cId="0" sldId="635"/>
            <ac:graphicFrameMk id="21517" creationId="{00000000-0000-0000-0000-000000000000}"/>
          </ac:graphicFrameMkLst>
        </pc:graphicFrameChg>
      </pc:sldChg>
      <pc:sldChg chg="addSp delSp modSp mod">
        <pc:chgData name="CAI JUN" userId="08ce88e1165b00db" providerId="LiveId" clId="{69C97360-2A02-4B2D-B4CA-1B33726FB61C}" dt="2020-06-26T01:09:52.614" v="7541" actId="1037"/>
        <pc:sldMkLst>
          <pc:docMk/>
          <pc:sldMk cId="0" sldId="636"/>
        </pc:sldMkLst>
        <pc:spChg chg="add mod">
          <ac:chgData name="CAI JUN" userId="08ce88e1165b00db" providerId="LiveId" clId="{69C97360-2A02-4B2D-B4CA-1B33726FB61C}" dt="2020-06-26T01:09:52.614" v="7541" actId="1037"/>
          <ac:spMkLst>
            <pc:docMk/>
            <pc:sldMk cId="0" sldId="636"/>
            <ac:spMk id="2" creationId="{915B8E44-21C8-41AE-8DD8-802B3505A764}"/>
          </ac:spMkLst>
        </pc:spChg>
        <pc:spChg chg="add mod">
          <ac:chgData name="CAI JUN" userId="08ce88e1165b00db" providerId="LiveId" clId="{69C97360-2A02-4B2D-B4CA-1B33726FB61C}" dt="2020-06-18T02:13:30.651" v="3691" actId="6549"/>
          <ac:spMkLst>
            <pc:docMk/>
            <pc:sldMk cId="0" sldId="636"/>
            <ac:spMk id="9" creationId="{A6DF016B-938D-4681-9C74-494DF9C3E645}"/>
          </ac:spMkLst>
        </pc:spChg>
        <pc:spChg chg="add del mod">
          <ac:chgData name="CAI JUN" userId="08ce88e1165b00db" providerId="LiveId" clId="{69C97360-2A02-4B2D-B4CA-1B33726FB61C}" dt="2020-06-18T02:22:08.047" v="3973" actId="478"/>
          <ac:spMkLst>
            <pc:docMk/>
            <pc:sldMk cId="0" sldId="636"/>
            <ac:spMk id="10" creationId="{604FE8C4-891F-4C18-8371-32D58638D0E9}"/>
          </ac:spMkLst>
        </pc:spChg>
        <pc:spChg chg="mod">
          <ac:chgData name="CAI JUN" userId="08ce88e1165b00db" providerId="LiveId" clId="{69C97360-2A02-4B2D-B4CA-1B33726FB61C}" dt="2020-06-18T02:19:44.647" v="3856" actId="1076"/>
          <ac:spMkLst>
            <pc:docMk/>
            <pc:sldMk cId="0" sldId="636"/>
            <ac:spMk id="12" creationId="{F6234A0A-1E83-4B93-9267-4E1D6492B7AE}"/>
          </ac:spMkLst>
        </pc:spChg>
        <pc:spChg chg="mod">
          <ac:chgData name="CAI JUN" userId="08ce88e1165b00db" providerId="LiveId" clId="{69C97360-2A02-4B2D-B4CA-1B33726FB61C}" dt="2020-06-18T02:19:44.647" v="3856" actId="1076"/>
          <ac:spMkLst>
            <pc:docMk/>
            <pc:sldMk cId="0" sldId="636"/>
            <ac:spMk id="13" creationId="{C3883F61-C6A1-40BB-A0BD-B693ACE1CF15}"/>
          </ac:spMkLst>
        </pc:spChg>
        <pc:spChg chg="add mod">
          <ac:chgData name="CAI JUN" userId="08ce88e1165b00db" providerId="LiveId" clId="{69C97360-2A02-4B2D-B4CA-1B33726FB61C}" dt="2020-06-26T01:09:36.645" v="7525" actId="14100"/>
          <ac:spMkLst>
            <pc:docMk/>
            <pc:sldMk cId="0" sldId="636"/>
            <ac:spMk id="14" creationId="{E61EC6CB-7393-41F5-98BB-84DE47468444}"/>
          </ac:spMkLst>
        </pc:spChg>
        <pc:spChg chg="mod">
          <ac:chgData name="CAI JUN" userId="08ce88e1165b00db" providerId="LiveId" clId="{69C97360-2A02-4B2D-B4CA-1B33726FB61C}" dt="2020-06-18T02:20:51.780" v="3907" actId="1076"/>
          <ac:spMkLst>
            <pc:docMk/>
            <pc:sldMk cId="0" sldId="636"/>
            <ac:spMk id="16" creationId="{C141E0F9-8077-4D59-A5EF-F5F3956CC4C6}"/>
          </ac:spMkLst>
        </pc:spChg>
        <pc:spChg chg="mod">
          <ac:chgData name="CAI JUN" userId="08ce88e1165b00db" providerId="LiveId" clId="{69C97360-2A02-4B2D-B4CA-1B33726FB61C}" dt="2020-06-18T02:20:51.780" v="3907" actId="1076"/>
          <ac:spMkLst>
            <pc:docMk/>
            <pc:sldMk cId="0" sldId="636"/>
            <ac:spMk id="17" creationId="{AA6A35BB-9B07-4EBD-BFD3-4D169ACA3FC8}"/>
          </ac:spMkLst>
        </pc:spChg>
        <pc:spChg chg="mod">
          <ac:chgData name="CAI JUN" userId="08ce88e1165b00db" providerId="LiveId" clId="{69C97360-2A02-4B2D-B4CA-1B33726FB61C}" dt="2020-06-26T01:09:36.645" v="7525" actId="14100"/>
          <ac:spMkLst>
            <pc:docMk/>
            <pc:sldMk cId="0" sldId="636"/>
            <ac:spMk id="23" creationId="{1A43AAF9-C81E-4EEB-929C-8F2D008067D0}"/>
          </ac:spMkLst>
        </pc:spChg>
        <pc:spChg chg="mod">
          <ac:chgData name="CAI JUN" userId="08ce88e1165b00db" providerId="LiveId" clId="{69C97360-2A02-4B2D-B4CA-1B33726FB61C}" dt="2020-06-26T01:09:36.645" v="7525" actId="14100"/>
          <ac:spMkLst>
            <pc:docMk/>
            <pc:sldMk cId="0" sldId="636"/>
            <ac:spMk id="24" creationId="{BC488CA3-3AC6-418B-BC19-4A5614F82B5A}"/>
          </ac:spMkLst>
        </pc:spChg>
        <pc:spChg chg="mod">
          <ac:chgData name="CAI JUN" userId="08ce88e1165b00db" providerId="LiveId" clId="{69C97360-2A02-4B2D-B4CA-1B33726FB61C}" dt="2020-06-26T01:09:36.645" v="7525" actId="14100"/>
          <ac:spMkLst>
            <pc:docMk/>
            <pc:sldMk cId="0" sldId="636"/>
            <ac:spMk id="26" creationId="{0D285EB0-3257-430E-AD88-F9C0A66F18DF}"/>
          </ac:spMkLst>
        </pc:spChg>
        <pc:spChg chg="mod">
          <ac:chgData name="CAI JUN" userId="08ce88e1165b00db" providerId="LiveId" clId="{69C97360-2A02-4B2D-B4CA-1B33726FB61C}" dt="2020-06-26T01:09:36.645" v="7525" actId="14100"/>
          <ac:spMkLst>
            <pc:docMk/>
            <pc:sldMk cId="0" sldId="636"/>
            <ac:spMk id="27" creationId="{20E5CBAB-28BD-421A-977D-6355977DF41B}"/>
          </ac:spMkLst>
        </pc:spChg>
        <pc:spChg chg="del">
          <ac:chgData name="CAI JUN" userId="08ce88e1165b00db" providerId="LiveId" clId="{69C97360-2A02-4B2D-B4CA-1B33726FB61C}" dt="2020-06-18T02:12:57.509" v="3681" actId="478"/>
          <ac:spMkLst>
            <pc:docMk/>
            <pc:sldMk cId="0" sldId="636"/>
            <ac:spMk id="22530" creationId="{00000000-0000-0000-0000-000000000000}"/>
          </ac:spMkLst>
        </pc:spChg>
        <pc:grpChg chg="add mod">
          <ac:chgData name="CAI JUN" userId="08ce88e1165b00db" providerId="LiveId" clId="{69C97360-2A02-4B2D-B4CA-1B33726FB61C}" dt="2020-06-26T01:09:36.645" v="7525" actId="14100"/>
          <ac:grpSpMkLst>
            <pc:docMk/>
            <pc:sldMk cId="0" sldId="636"/>
            <ac:grpSpMk id="3" creationId="{15BE9CD8-AF99-4059-BB69-B3A847ED6E94}"/>
          </ac:grpSpMkLst>
        </pc:grpChg>
        <pc:grpChg chg="add mod">
          <ac:chgData name="CAI JUN" userId="08ce88e1165b00db" providerId="LiveId" clId="{69C97360-2A02-4B2D-B4CA-1B33726FB61C}" dt="2020-06-26T01:09:36.645" v="7525" actId="14100"/>
          <ac:grpSpMkLst>
            <pc:docMk/>
            <pc:sldMk cId="0" sldId="636"/>
            <ac:grpSpMk id="4" creationId="{511AB24D-C20A-4F4B-94F9-7B2670F89C53}"/>
          </ac:grpSpMkLst>
        </pc:grpChg>
        <pc:grpChg chg="add del mod">
          <ac:chgData name="CAI JUN" userId="08ce88e1165b00db" providerId="LiveId" clId="{69C97360-2A02-4B2D-B4CA-1B33726FB61C}" dt="2020-06-18T02:20:32.264" v="3897" actId="478"/>
          <ac:grpSpMkLst>
            <pc:docMk/>
            <pc:sldMk cId="0" sldId="636"/>
            <ac:grpSpMk id="11" creationId="{DA8D33AB-085B-4EC5-86A5-8DE10A137E5D}"/>
          </ac:grpSpMkLst>
        </pc:grpChg>
        <pc:grpChg chg="add del mod">
          <ac:chgData name="CAI JUN" userId="08ce88e1165b00db" providerId="LiveId" clId="{69C97360-2A02-4B2D-B4CA-1B33726FB61C}" dt="2020-06-18T02:22:40.343" v="3992" actId="478"/>
          <ac:grpSpMkLst>
            <pc:docMk/>
            <pc:sldMk cId="0" sldId="636"/>
            <ac:grpSpMk id="15" creationId="{7DA76150-4B29-4CFE-8BC4-7B2DAEDA47FE}"/>
          </ac:grpSpMkLst>
        </pc:grpChg>
        <pc:grpChg chg="add mod">
          <ac:chgData name="CAI JUN" userId="08ce88e1165b00db" providerId="LiveId" clId="{69C97360-2A02-4B2D-B4CA-1B33726FB61C}" dt="2020-06-26T01:09:36.645" v="7525" actId="14100"/>
          <ac:grpSpMkLst>
            <pc:docMk/>
            <pc:sldMk cId="0" sldId="636"/>
            <ac:grpSpMk id="22" creationId="{E5B07425-24CC-4175-81DD-CE8EC50584F3}"/>
          </ac:grpSpMkLst>
        </pc:grpChg>
        <pc:grpChg chg="add mod">
          <ac:chgData name="CAI JUN" userId="08ce88e1165b00db" providerId="LiveId" clId="{69C97360-2A02-4B2D-B4CA-1B33726FB61C}" dt="2020-06-26T01:09:36.645" v="7525" actId="14100"/>
          <ac:grpSpMkLst>
            <pc:docMk/>
            <pc:sldMk cId="0" sldId="636"/>
            <ac:grpSpMk id="25" creationId="{5F1E04D4-6357-483B-ABB3-CC428C3986B3}"/>
          </ac:grpSpMkLst>
        </pc:grpChg>
        <pc:graphicFrameChg chg="add mod">
          <ac:chgData name="CAI JUN" userId="08ce88e1165b00db" providerId="LiveId" clId="{69C97360-2A02-4B2D-B4CA-1B33726FB61C}" dt="2020-06-26T01:09:36.645" v="7525" actId="14100"/>
          <ac:graphicFrameMkLst>
            <pc:docMk/>
            <pc:sldMk cId="0" sldId="636"/>
            <ac:graphicFrameMk id="18" creationId="{71BB11B1-097E-4885-B5F6-8C3D87EF9C55}"/>
          </ac:graphicFrameMkLst>
        </pc:graphicFrameChg>
        <pc:graphicFrameChg chg="add del mod">
          <ac:chgData name="CAI JUN" userId="08ce88e1165b00db" providerId="LiveId" clId="{69C97360-2A02-4B2D-B4CA-1B33726FB61C}" dt="2020-06-18T02:22:06.732" v="3972" actId="21"/>
          <ac:graphicFrameMkLst>
            <pc:docMk/>
            <pc:sldMk cId="0" sldId="636"/>
            <ac:graphicFrameMk id="19" creationId="{861C97A8-2D26-40AF-9885-B7E708409BE4}"/>
          </ac:graphicFrameMkLst>
        </pc:graphicFrameChg>
        <pc:graphicFrameChg chg="add mod">
          <ac:chgData name="CAI JUN" userId="08ce88e1165b00db" providerId="LiveId" clId="{69C97360-2A02-4B2D-B4CA-1B33726FB61C}" dt="2020-06-26T01:09:45.848" v="7534" actId="1037"/>
          <ac:graphicFrameMkLst>
            <pc:docMk/>
            <pc:sldMk cId="0" sldId="636"/>
            <ac:graphicFrameMk id="21" creationId="{F4213CB9-7246-4701-9978-CB09EFF82CC4}"/>
          </ac:graphicFrameMkLst>
        </pc:graphicFrameChg>
        <pc:graphicFrameChg chg="add mod">
          <ac:chgData name="CAI JUN" userId="08ce88e1165b00db" providerId="LiveId" clId="{69C97360-2A02-4B2D-B4CA-1B33726FB61C}" dt="2020-06-18T05:00:35.153" v="4273" actId="1076"/>
          <ac:graphicFrameMkLst>
            <pc:docMk/>
            <pc:sldMk cId="0" sldId="636"/>
            <ac:graphicFrameMk id="28" creationId="{C534A783-C2E1-4A36-8956-DA0C161F2F35}"/>
          </ac:graphicFrameMkLst>
        </pc:graphicFrameChg>
        <pc:graphicFrameChg chg="del mod">
          <ac:chgData name="CAI JUN" userId="08ce88e1165b00db" providerId="LiveId" clId="{69C97360-2A02-4B2D-B4CA-1B33726FB61C}" dt="2020-06-18T02:14:58.453" v="3699" actId="478"/>
          <ac:graphicFrameMkLst>
            <pc:docMk/>
            <pc:sldMk cId="0" sldId="636"/>
            <ac:graphicFrameMk id="22531" creationId="{00000000-0000-0000-0000-000000000000}"/>
          </ac:graphicFrameMkLst>
        </pc:graphicFrameChg>
        <pc:graphicFrameChg chg="mod">
          <ac:chgData name="CAI JUN" userId="08ce88e1165b00db" providerId="LiveId" clId="{69C97360-2A02-4B2D-B4CA-1B33726FB61C}" dt="2020-06-18T02:15:02.928" v="3705" actId="14100"/>
          <ac:graphicFrameMkLst>
            <pc:docMk/>
            <pc:sldMk cId="0" sldId="636"/>
            <ac:graphicFrameMk id="22532" creationId="{00000000-0000-0000-0000-000000000000}"/>
          </ac:graphicFrameMkLst>
        </pc:graphicFrameChg>
        <pc:graphicFrameChg chg="mod">
          <ac:chgData name="CAI JUN" userId="08ce88e1165b00db" providerId="LiveId" clId="{69C97360-2A02-4B2D-B4CA-1B33726FB61C}" dt="2020-06-18T02:16:30.163" v="3713" actId="1076"/>
          <ac:graphicFrameMkLst>
            <pc:docMk/>
            <pc:sldMk cId="0" sldId="636"/>
            <ac:graphicFrameMk id="22533" creationId="{00000000-0000-0000-0000-000000000000}"/>
          </ac:graphicFrameMkLst>
        </pc:graphicFrameChg>
        <pc:graphicFrameChg chg="del mod">
          <ac:chgData name="CAI JUN" userId="08ce88e1165b00db" providerId="LiveId" clId="{69C97360-2A02-4B2D-B4CA-1B33726FB61C}" dt="2020-06-18T02:16:32.079" v="3714" actId="478"/>
          <ac:graphicFrameMkLst>
            <pc:docMk/>
            <pc:sldMk cId="0" sldId="636"/>
            <ac:graphicFrameMk id="22534" creationId="{00000000-0000-0000-0000-000000000000}"/>
          </ac:graphicFrameMkLst>
        </pc:graphicFrameChg>
        <pc:graphicFrameChg chg="del">
          <ac:chgData name="CAI JUN" userId="08ce88e1165b00db" providerId="LiveId" clId="{69C97360-2A02-4B2D-B4CA-1B33726FB61C}" dt="2020-06-18T02:13:01.043" v="3682" actId="478"/>
          <ac:graphicFrameMkLst>
            <pc:docMk/>
            <pc:sldMk cId="0" sldId="636"/>
            <ac:graphicFrameMk id="22535" creationId="{00000000-0000-0000-0000-000000000000}"/>
          </ac:graphicFrameMkLst>
        </pc:graphicFrameChg>
        <pc:graphicFrameChg chg="del">
          <ac:chgData name="CAI JUN" userId="08ce88e1165b00db" providerId="LiveId" clId="{69C97360-2A02-4B2D-B4CA-1B33726FB61C}" dt="2020-06-18T02:12:23.165" v="3676" actId="478"/>
          <ac:graphicFrameMkLst>
            <pc:docMk/>
            <pc:sldMk cId="0" sldId="636"/>
            <ac:graphicFrameMk id="22536" creationId="{00000000-0000-0000-0000-000000000000}"/>
          </ac:graphicFrameMkLst>
        </pc:graphicFrameChg>
      </pc:sldChg>
      <pc:sldChg chg="delSp modSp del mod">
        <pc:chgData name="CAI JUN" userId="08ce88e1165b00db" providerId="LiveId" clId="{69C97360-2A02-4B2D-B4CA-1B33726FB61C}" dt="2020-06-18T02:22:32.881" v="3991" actId="47"/>
        <pc:sldMkLst>
          <pc:docMk/>
          <pc:sldMk cId="0" sldId="637"/>
        </pc:sldMkLst>
        <pc:spChg chg="del mod">
          <ac:chgData name="CAI JUN" userId="08ce88e1165b00db" providerId="LiveId" clId="{69C97360-2A02-4B2D-B4CA-1B33726FB61C}" dt="2020-06-18T02:16:40.139" v="3715" actId="21"/>
          <ac:spMkLst>
            <pc:docMk/>
            <pc:sldMk cId="0" sldId="637"/>
            <ac:spMk id="23554" creationId="{00000000-0000-0000-0000-000000000000}"/>
          </ac:spMkLst>
        </pc:spChg>
        <pc:spChg chg="mod">
          <ac:chgData name="CAI JUN" userId="08ce88e1165b00db" providerId="LiveId" clId="{69C97360-2A02-4B2D-B4CA-1B33726FB61C}" dt="2020-06-17T01:28:18.926" v="774" actId="1076"/>
          <ac:spMkLst>
            <pc:docMk/>
            <pc:sldMk cId="0" sldId="637"/>
            <ac:spMk id="23556" creationId="{00000000-0000-0000-0000-000000000000}"/>
          </ac:spMkLst>
        </pc:spChg>
        <pc:spChg chg="del mod">
          <ac:chgData name="CAI JUN" userId="08ce88e1165b00db" providerId="LiveId" clId="{69C97360-2A02-4B2D-B4CA-1B33726FB61C}" dt="2020-06-18T02:16:40.139" v="3715" actId="21"/>
          <ac:spMkLst>
            <pc:docMk/>
            <pc:sldMk cId="0" sldId="637"/>
            <ac:spMk id="23557" creationId="{00000000-0000-0000-0000-000000000000}"/>
          </ac:spMkLst>
        </pc:spChg>
        <pc:spChg chg="mod">
          <ac:chgData name="CAI JUN" userId="08ce88e1165b00db" providerId="LiveId" clId="{69C97360-2A02-4B2D-B4CA-1B33726FB61C}" dt="2020-06-17T01:29:50.973" v="865" actId="1036"/>
          <ac:spMkLst>
            <pc:docMk/>
            <pc:sldMk cId="0" sldId="637"/>
            <ac:spMk id="23563" creationId="{00000000-0000-0000-0000-000000000000}"/>
          </ac:spMkLst>
        </pc:spChg>
        <pc:spChg chg="mod">
          <ac:chgData name="CAI JUN" userId="08ce88e1165b00db" providerId="LiveId" clId="{69C97360-2A02-4B2D-B4CA-1B33726FB61C}" dt="2020-06-17T01:29:50.973" v="865" actId="1036"/>
          <ac:spMkLst>
            <pc:docMk/>
            <pc:sldMk cId="0" sldId="637"/>
            <ac:spMk id="23564" creationId="{00000000-0000-0000-0000-000000000000}"/>
          </ac:spMkLst>
        </pc:spChg>
        <pc:spChg chg="mod">
          <ac:chgData name="CAI JUN" userId="08ce88e1165b00db" providerId="LiveId" clId="{69C97360-2A02-4B2D-B4CA-1B33726FB61C}" dt="2020-06-17T01:29:50.973" v="865" actId="1036"/>
          <ac:spMkLst>
            <pc:docMk/>
            <pc:sldMk cId="0" sldId="637"/>
            <ac:spMk id="23565" creationId="{00000000-0000-0000-0000-000000000000}"/>
          </ac:spMkLst>
        </pc:spChg>
        <pc:spChg chg="mod">
          <ac:chgData name="CAI JUN" userId="08ce88e1165b00db" providerId="LiveId" clId="{69C97360-2A02-4B2D-B4CA-1B33726FB61C}" dt="2020-06-17T01:29:50.973" v="865" actId="1036"/>
          <ac:spMkLst>
            <pc:docMk/>
            <pc:sldMk cId="0" sldId="637"/>
            <ac:spMk id="23566" creationId="{00000000-0000-0000-0000-000000000000}"/>
          </ac:spMkLst>
        </pc:spChg>
        <pc:grpChg chg="del mod">
          <ac:chgData name="CAI JUN" userId="08ce88e1165b00db" providerId="LiveId" clId="{69C97360-2A02-4B2D-B4CA-1B33726FB61C}" dt="2020-06-18T02:16:40.139" v="3715" actId="21"/>
          <ac:grpSpMkLst>
            <pc:docMk/>
            <pc:sldMk cId="0" sldId="637"/>
            <ac:grpSpMk id="23555" creationId="{00000000-0000-0000-0000-000000000000}"/>
          </ac:grpSpMkLst>
        </pc:grpChg>
        <pc:grpChg chg="del mod">
          <ac:chgData name="CAI JUN" userId="08ce88e1165b00db" providerId="LiveId" clId="{69C97360-2A02-4B2D-B4CA-1B33726FB61C}" dt="2020-06-18T02:16:40.139" v="3715" actId="21"/>
          <ac:grpSpMkLst>
            <pc:docMk/>
            <pc:sldMk cId="0" sldId="637"/>
            <ac:grpSpMk id="23558" creationId="{00000000-0000-0000-0000-000000000000}"/>
          </ac:grpSpMkLst>
        </pc:grpChg>
        <pc:graphicFrameChg chg="mod">
          <ac:chgData name="CAI JUN" userId="08ce88e1165b00db" providerId="LiveId" clId="{69C97360-2A02-4B2D-B4CA-1B33726FB61C}" dt="2020-06-17T01:29:43.708" v="858" actId="1036"/>
          <ac:graphicFrameMkLst>
            <pc:docMk/>
            <pc:sldMk cId="0" sldId="637"/>
            <ac:graphicFrameMk id="23559" creationId="{00000000-0000-0000-0000-000000000000}"/>
          </ac:graphicFrameMkLst>
        </pc:graphicFrameChg>
        <pc:graphicFrameChg chg="mod">
          <ac:chgData name="CAI JUN" userId="08ce88e1165b00db" providerId="LiveId" clId="{69C97360-2A02-4B2D-B4CA-1B33726FB61C}" dt="2020-06-17T01:29:30.239" v="827" actId="1035"/>
          <ac:graphicFrameMkLst>
            <pc:docMk/>
            <pc:sldMk cId="0" sldId="637"/>
            <ac:graphicFrameMk id="23560" creationId="{00000000-0000-0000-0000-000000000000}"/>
          </ac:graphicFrameMkLst>
        </pc:graphicFrameChg>
        <pc:graphicFrameChg chg="del mod">
          <ac:chgData name="CAI JUN" userId="08ce88e1165b00db" providerId="LiveId" clId="{69C97360-2A02-4B2D-B4CA-1B33726FB61C}" dt="2020-06-18T02:16:40.139" v="3715" actId="21"/>
          <ac:graphicFrameMkLst>
            <pc:docMk/>
            <pc:sldMk cId="0" sldId="637"/>
            <ac:graphicFrameMk id="23561" creationId="{00000000-0000-0000-0000-000000000000}"/>
          </ac:graphicFrameMkLst>
        </pc:graphicFrameChg>
        <pc:graphicFrameChg chg="del mod">
          <ac:chgData name="CAI JUN" userId="08ce88e1165b00db" providerId="LiveId" clId="{69C97360-2A02-4B2D-B4CA-1B33726FB61C}" dt="2020-06-18T02:16:40.139" v="3715" actId="21"/>
          <ac:graphicFrameMkLst>
            <pc:docMk/>
            <pc:sldMk cId="0" sldId="637"/>
            <ac:graphicFrameMk id="23562" creationId="{00000000-0000-0000-0000-000000000000}"/>
          </ac:graphicFrameMkLst>
        </pc:graphicFrameChg>
      </pc:sldChg>
      <pc:sldChg chg="del">
        <pc:chgData name="CAI JUN" userId="08ce88e1165b00db" providerId="LiveId" clId="{69C97360-2A02-4B2D-B4CA-1B33726FB61C}" dt="2020-06-17T01:22:20.442" v="702" actId="47"/>
        <pc:sldMkLst>
          <pc:docMk/>
          <pc:sldMk cId="0" sldId="638"/>
        </pc:sldMkLst>
      </pc:sldChg>
      <pc:sldChg chg="delSp modSp mod">
        <pc:chgData name="CAI JUN" userId="08ce88e1165b00db" providerId="LiveId" clId="{69C97360-2A02-4B2D-B4CA-1B33726FB61C}" dt="2020-06-26T02:28:34.257" v="7554"/>
        <pc:sldMkLst>
          <pc:docMk/>
          <pc:sldMk cId="0" sldId="640"/>
        </pc:sldMkLst>
        <pc:spChg chg="mod">
          <ac:chgData name="CAI JUN" userId="08ce88e1165b00db" providerId="LiveId" clId="{69C97360-2A02-4B2D-B4CA-1B33726FB61C}" dt="2020-06-26T02:28:34.257" v="7554"/>
          <ac:spMkLst>
            <pc:docMk/>
            <pc:sldMk cId="0" sldId="640"/>
            <ac:spMk id="12" creationId="{00000000-0000-0000-0000-000000000000}"/>
          </ac:spMkLst>
        </pc:spChg>
        <pc:spChg chg="mod">
          <ac:chgData name="CAI JUN" userId="08ce88e1165b00db" providerId="LiveId" clId="{69C97360-2A02-4B2D-B4CA-1B33726FB61C}" dt="2020-06-17T02:23:08.893" v="998" actId="207"/>
          <ac:spMkLst>
            <pc:docMk/>
            <pc:sldMk cId="0" sldId="640"/>
            <ac:spMk id="21" creationId="{00000000-0000-0000-0000-000000000000}"/>
          </ac:spMkLst>
        </pc:spChg>
        <pc:spChg chg="del">
          <ac:chgData name="CAI JUN" userId="08ce88e1165b00db" providerId="LiveId" clId="{69C97360-2A02-4B2D-B4CA-1B33726FB61C}" dt="2020-06-17T03:03:39.113" v="1295" actId="478"/>
          <ac:spMkLst>
            <pc:docMk/>
            <pc:sldMk cId="0" sldId="640"/>
            <ac:spMk id="26626" creationId="{00000000-0000-0000-0000-000000000000}"/>
          </ac:spMkLst>
        </pc:spChg>
        <pc:spChg chg="del">
          <ac:chgData name="CAI JUN" userId="08ce88e1165b00db" providerId="LiveId" clId="{69C97360-2A02-4B2D-B4CA-1B33726FB61C}" dt="2020-06-17T03:03:27.504" v="1293" actId="478"/>
          <ac:spMkLst>
            <pc:docMk/>
            <pc:sldMk cId="0" sldId="640"/>
            <ac:spMk id="26634" creationId="{00000000-0000-0000-0000-000000000000}"/>
          </ac:spMkLst>
        </pc:spChg>
        <pc:grpChg chg="del mod">
          <ac:chgData name="CAI JUN" userId="08ce88e1165b00db" providerId="LiveId" clId="{69C97360-2A02-4B2D-B4CA-1B33726FB61C}" dt="2020-06-17T03:03:21.535" v="1292" actId="478"/>
          <ac:grpSpMkLst>
            <pc:docMk/>
            <pc:sldMk cId="0" sldId="640"/>
            <ac:grpSpMk id="2" creationId="{00000000-0000-0000-0000-000000000000}"/>
          </ac:grpSpMkLst>
        </pc:grpChg>
        <pc:grpChg chg="del">
          <ac:chgData name="CAI JUN" userId="08ce88e1165b00db" providerId="LiveId" clId="{69C97360-2A02-4B2D-B4CA-1B33726FB61C}" dt="2020-06-17T03:03:39.113" v="1295" actId="478"/>
          <ac:grpSpMkLst>
            <pc:docMk/>
            <pc:sldMk cId="0" sldId="640"/>
            <ac:grpSpMk id="26631" creationId="{00000000-0000-0000-0000-000000000000}"/>
          </ac:grpSpMkLst>
        </pc:grpChg>
        <pc:grpChg chg="del">
          <ac:chgData name="CAI JUN" userId="08ce88e1165b00db" providerId="LiveId" clId="{69C97360-2A02-4B2D-B4CA-1B33726FB61C}" dt="2020-06-17T03:03:21.535" v="1292" actId="478"/>
          <ac:grpSpMkLst>
            <pc:docMk/>
            <pc:sldMk cId="0" sldId="640"/>
            <ac:grpSpMk id="26635" creationId="{00000000-0000-0000-0000-000000000000}"/>
          </ac:grpSpMkLst>
        </pc:grpChg>
        <pc:graphicFrameChg chg="mod">
          <ac:chgData name="CAI JUN" userId="08ce88e1165b00db" providerId="LiveId" clId="{69C97360-2A02-4B2D-B4CA-1B33726FB61C}" dt="2020-06-17T02:23:02.283" v="996"/>
          <ac:graphicFrameMkLst>
            <pc:docMk/>
            <pc:sldMk cId="0" sldId="640"/>
            <ac:graphicFrameMk id="23" creationId="{00000000-0000-0000-0000-000000000000}"/>
          </ac:graphicFrameMkLst>
        </pc:graphicFrameChg>
        <pc:graphicFrameChg chg="del">
          <ac:chgData name="CAI JUN" userId="08ce88e1165b00db" providerId="LiveId" clId="{69C97360-2A02-4B2D-B4CA-1B33726FB61C}" dt="2020-06-17T03:03:39.113" v="1295" actId="478"/>
          <ac:graphicFrameMkLst>
            <pc:docMk/>
            <pc:sldMk cId="0" sldId="640"/>
            <ac:graphicFrameMk id="26627" creationId="{00000000-0000-0000-0000-000000000000}"/>
          </ac:graphicFrameMkLst>
        </pc:graphicFrameChg>
        <pc:graphicFrameChg chg="del">
          <ac:chgData name="CAI JUN" userId="08ce88e1165b00db" providerId="LiveId" clId="{69C97360-2A02-4B2D-B4CA-1B33726FB61C}" dt="2020-06-17T03:03:27.504" v="1293" actId="478"/>
          <ac:graphicFrameMkLst>
            <pc:docMk/>
            <pc:sldMk cId="0" sldId="640"/>
            <ac:graphicFrameMk id="26630" creationId="{00000000-0000-0000-0000-000000000000}"/>
          </ac:graphicFrameMkLst>
        </pc:graphicFrameChg>
        <pc:graphicFrameChg chg="mod">
          <ac:chgData name="CAI JUN" userId="08ce88e1165b00db" providerId="LiveId" clId="{69C97360-2A02-4B2D-B4CA-1B33726FB61C}" dt="2020-06-17T03:03:51.660" v="1300" actId="1076"/>
          <ac:graphicFrameMkLst>
            <pc:docMk/>
            <pc:sldMk cId="0" sldId="640"/>
            <ac:graphicFrameMk id="26632" creationId="{00000000-0000-0000-0000-000000000000}"/>
          </ac:graphicFrameMkLst>
        </pc:graphicFrameChg>
        <pc:graphicFrameChg chg="del mod">
          <ac:chgData name="CAI JUN" userId="08ce88e1165b00db" providerId="LiveId" clId="{69C97360-2A02-4B2D-B4CA-1B33726FB61C}" dt="2020-06-17T03:03:27.504" v="1293" actId="478"/>
          <ac:graphicFrameMkLst>
            <pc:docMk/>
            <pc:sldMk cId="0" sldId="640"/>
            <ac:graphicFrameMk id="26633" creationId="{00000000-0000-0000-0000-000000000000}"/>
          </ac:graphicFrameMkLst>
        </pc:graphicFrameChg>
        <pc:picChg chg="mod">
          <ac:chgData name="CAI JUN" userId="08ce88e1165b00db" providerId="LiveId" clId="{69C97360-2A02-4B2D-B4CA-1B33726FB61C}" dt="2020-06-17T03:03:49.629" v="1299" actId="1076"/>
          <ac:picMkLst>
            <pc:docMk/>
            <pc:sldMk cId="0" sldId="640"/>
            <ac:picMk id="26629" creationId="{00000000-0000-0000-0000-000000000000}"/>
          </ac:picMkLst>
        </pc:picChg>
      </pc:sldChg>
      <pc:sldChg chg="delSp modSp mod">
        <pc:chgData name="CAI JUN" userId="08ce88e1165b00db" providerId="LiveId" clId="{69C97360-2A02-4B2D-B4CA-1B33726FB61C}" dt="2020-06-18T05:13:52.279" v="4537" actId="1036"/>
        <pc:sldMkLst>
          <pc:docMk/>
          <pc:sldMk cId="0" sldId="641"/>
        </pc:sldMkLst>
        <pc:spChg chg="mod">
          <ac:chgData name="CAI JUN" userId="08ce88e1165b00db" providerId="LiveId" clId="{69C97360-2A02-4B2D-B4CA-1B33726FB61C}" dt="2020-06-18T05:13:40.982" v="4519" actId="1076"/>
          <ac:spMkLst>
            <pc:docMk/>
            <pc:sldMk cId="0" sldId="641"/>
            <ac:spMk id="20" creationId="{00000000-0000-0000-0000-000000000000}"/>
          </ac:spMkLst>
        </pc:spChg>
        <pc:spChg chg="mod">
          <ac:chgData name="CAI JUN" userId="08ce88e1165b00db" providerId="LiveId" clId="{69C97360-2A02-4B2D-B4CA-1B33726FB61C}" dt="2020-06-18T05:12:27.982" v="4493" actId="1076"/>
          <ac:spMkLst>
            <pc:docMk/>
            <pc:sldMk cId="0" sldId="641"/>
            <ac:spMk id="23" creationId="{00000000-0000-0000-0000-000000000000}"/>
          </ac:spMkLst>
        </pc:spChg>
        <pc:spChg chg="mod">
          <ac:chgData name="CAI JUN" userId="08ce88e1165b00db" providerId="LiveId" clId="{69C97360-2A02-4B2D-B4CA-1B33726FB61C}" dt="2020-06-18T05:12:46.857" v="4511" actId="1076"/>
          <ac:spMkLst>
            <pc:docMk/>
            <pc:sldMk cId="0" sldId="641"/>
            <ac:spMk id="27650" creationId="{00000000-0000-0000-0000-000000000000}"/>
          </ac:spMkLst>
        </pc:spChg>
        <pc:spChg chg="mod">
          <ac:chgData name="CAI JUN" userId="08ce88e1165b00db" providerId="LiveId" clId="{69C97360-2A02-4B2D-B4CA-1B33726FB61C}" dt="2020-06-18T05:12:42.232" v="4510" actId="1076"/>
          <ac:spMkLst>
            <pc:docMk/>
            <pc:sldMk cId="0" sldId="641"/>
            <ac:spMk id="27653" creationId="{00000000-0000-0000-0000-000000000000}"/>
          </ac:spMkLst>
        </pc:spChg>
        <pc:spChg chg="mod">
          <ac:chgData name="CAI JUN" userId="08ce88e1165b00db" providerId="LiveId" clId="{69C97360-2A02-4B2D-B4CA-1B33726FB61C}" dt="2020-06-18T05:12:33.154" v="4508" actId="1036"/>
          <ac:spMkLst>
            <pc:docMk/>
            <pc:sldMk cId="0" sldId="641"/>
            <ac:spMk id="27660" creationId="{00000000-0000-0000-0000-000000000000}"/>
          </ac:spMkLst>
        </pc:spChg>
        <pc:spChg chg="mod">
          <ac:chgData name="CAI JUN" userId="08ce88e1165b00db" providerId="LiveId" clId="{69C97360-2A02-4B2D-B4CA-1B33726FB61C}" dt="2020-06-18T05:12:33.154" v="4508" actId="1036"/>
          <ac:spMkLst>
            <pc:docMk/>
            <pc:sldMk cId="0" sldId="641"/>
            <ac:spMk id="27661" creationId="{00000000-0000-0000-0000-000000000000}"/>
          </ac:spMkLst>
        </pc:spChg>
        <pc:spChg chg="mod">
          <ac:chgData name="CAI JUN" userId="08ce88e1165b00db" providerId="LiveId" clId="{69C97360-2A02-4B2D-B4CA-1B33726FB61C}" dt="2020-06-18T05:12:33.154" v="4508" actId="1036"/>
          <ac:spMkLst>
            <pc:docMk/>
            <pc:sldMk cId="0" sldId="641"/>
            <ac:spMk id="27663" creationId="{00000000-0000-0000-0000-000000000000}"/>
          </ac:spMkLst>
        </pc:spChg>
        <pc:spChg chg="mod">
          <ac:chgData name="CAI JUN" userId="08ce88e1165b00db" providerId="LiveId" clId="{69C97360-2A02-4B2D-B4CA-1B33726FB61C}" dt="2020-06-18T05:12:33.154" v="4508" actId="1036"/>
          <ac:spMkLst>
            <pc:docMk/>
            <pc:sldMk cId="0" sldId="641"/>
            <ac:spMk id="27664" creationId="{00000000-0000-0000-0000-000000000000}"/>
          </ac:spMkLst>
        </pc:spChg>
        <pc:grpChg chg="del">
          <ac:chgData name="CAI JUN" userId="08ce88e1165b00db" providerId="LiveId" clId="{69C97360-2A02-4B2D-B4CA-1B33726FB61C}" dt="2020-06-18T05:12:49.185" v="4512" actId="478"/>
          <ac:grpSpMkLst>
            <pc:docMk/>
            <pc:sldMk cId="0" sldId="641"/>
            <ac:grpSpMk id="27651" creationId="{00000000-0000-0000-0000-000000000000}"/>
          </ac:grpSpMkLst>
        </pc:grpChg>
        <pc:grpChg chg="mod">
          <ac:chgData name="CAI JUN" userId="08ce88e1165b00db" providerId="LiveId" clId="{69C97360-2A02-4B2D-B4CA-1B33726FB61C}" dt="2020-06-18T05:12:33.154" v="4508" actId="1036"/>
          <ac:grpSpMkLst>
            <pc:docMk/>
            <pc:sldMk cId="0" sldId="641"/>
            <ac:grpSpMk id="27656" creationId="{00000000-0000-0000-0000-000000000000}"/>
          </ac:grpSpMkLst>
        </pc:grpChg>
        <pc:grpChg chg="mod">
          <ac:chgData name="CAI JUN" userId="08ce88e1165b00db" providerId="LiveId" clId="{69C97360-2A02-4B2D-B4CA-1B33726FB61C}" dt="2020-06-18T05:12:33.154" v="4508" actId="1036"/>
          <ac:grpSpMkLst>
            <pc:docMk/>
            <pc:sldMk cId="0" sldId="641"/>
            <ac:grpSpMk id="27662" creationId="{00000000-0000-0000-0000-000000000000}"/>
          </ac:grpSpMkLst>
        </pc:grpChg>
        <pc:grpChg chg="mod">
          <ac:chgData name="CAI JUN" userId="08ce88e1165b00db" providerId="LiveId" clId="{69C97360-2A02-4B2D-B4CA-1B33726FB61C}" dt="2020-06-18T05:12:33.154" v="4508" actId="1036"/>
          <ac:grpSpMkLst>
            <pc:docMk/>
            <pc:sldMk cId="0" sldId="641"/>
            <ac:grpSpMk id="27665" creationId="{00000000-0000-0000-0000-000000000000}"/>
          </ac:grpSpMkLst>
        </pc:grpChg>
        <pc:graphicFrameChg chg="mod">
          <ac:chgData name="CAI JUN" userId="08ce88e1165b00db" providerId="LiveId" clId="{69C97360-2A02-4B2D-B4CA-1B33726FB61C}" dt="2020-06-18T05:13:43.951" v="4520" actId="1076"/>
          <ac:graphicFrameMkLst>
            <pc:docMk/>
            <pc:sldMk cId="0" sldId="641"/>
            <ac:graphicFrameMk id="27655" creationId="{00000000-0000-0000-0000-000000000000}"/>
          </ac:graphicFrameMkLst>
        </pc:graphicFrameChg>
        <pc:graphicFrameChg chg="mod">
          <ac:chgData name="CAI JUN" userId="08ce88e1165b00db" providerId="LiveId" clId="{69C97360-2A02-4B2D-B4CA-1B33726FB61C}" dt="2020-06-18T05:12:25.576" v="4492" actId="1076"/>
          <ac:graphicFrameMkLst>
            <pc:docMk/>
            <pc:sldMk cId="0" sldId="641"/>
            <ac:graphicFrameMk id="27657" creationId="{00000000-0000-0000-0000-000000000000}"/>
          </ac:graphicFrameMkLst>
        </pc:graphicFrameChg>
        <pc:graphicFrameChg chg="mod">
          <ac:chgData name="CAI JUN" userId="08ce88e1165b00db" providerId="LiveId" clId="{69C97360-2A02-4B2D-B4CA-1B33726FB61C}" dt="2020-06-18T05:13:52.279" v="4537" actId="1036"/>
          <ac:graphicFrameMkLst>
            <pc:docMk/>
            <pc:sldMk cId="0" sldId="641"/>
            <ac:graphicFrameMk id="27658" creationId="{00000000-0000-0000-0000-000000000000}"/>
          </ac:graphicFrameMkLst>
        </pc:graphicFrameChg>
        <pc:graphicFrameChg chg="mod">
          <ac:chgData name="CAI JUN" userId="08ce88e1165b00db" providerId="LiveId" clId="{69C97360-2A02-4B2D-B4CA-1B33726FB61C}" dt="2020-06-18T05:12:37.325" v="4509" actId="1076"/>
          <ac:graphicFrameMkLst>
            <pc:docMk/>
            <pc:sldMk cId="0" sldId="641"/>
            <ac:graphicFrameMk id="27659" creationId="{00000000-0000-0000-0000-000000000000}"/>
          </ac:graphicFrameMkLst>
        </pc:graphicFrameChg>
        <pc:cxnChg chg="mod">
          <ac:chgData name="CAI JUN" userId="08ce88e1165b00db" providerId="LiveId" clId="{69C97360-2A02-4B2D-B4CA-1B33726FB61C}" dt="2020-06-18T05:12:33.154" v="4508" actId="1036"/>
          <ac:cxnSpMkLst>
            <pc:docMk/>
            <pc:sldMk cId="0" sldId="641"/>
            <ac:cxnSpMk id="27666" creationId="{00000000-0000-0000-0000-000000000000}"/>
          </ac:cxnSpMkLst>
        </pc:cxnChg>
        <pc:cxnChg chg="mod">
          <ac:chgData name="CAI JUN" userId="08ce88e1165b00db" providerId="LiveId" clId="{69C97360-2A02-4B2D-B4CA-1B33726FB61C}" dt="2020-06-18T05:12:33.154" v="4508" actId="1036"/>
          <ac:cxnSpMkLst>
            <pc:docMk/>
            <pc:sldMk cId="0" sldId="641"/>
            <ac:cxnSpMk id="27667" creationId="{00000000-0000-0000-0000-000000000000}"/>
          </ac:cxnSpMkLst>
        </pc:cxnChg>
        <pc:cxnChg chg="mod">
          <ac:chgData name="CAI JUN" userId="08ce88e1165b00db" providerId="LiveId" clId="{69C97360-2A02-4B2D-B4CA-1B33726FB61C}" dt="2020-06-18T05:12:33.154" v="4508" actId="1036"/>
          <ac:cxnSpMkLst>
            <pc:docMk/>
            <pc:sldMk cId="0" sldId="641"/>
            <ac:cxnSpMk id="27668" creationId="{00000000-0000-0000-0000-000000000000}"/>
          </ac:cxnSpMkLst>
        </pc:cxnChg>
        <pc:cxnChg chg="mod">
          <ac:chgData name="CAI JUN" userId="08ce88e1165b00db" providerId="LiveId" clId="{69C97360-2A02-4B2D-B4CA-1B33726FB61C}" dt="2020-06-18T05:12:33.154" v="4508" actId="1036"/>
          <ac:cxnSpMkLst>
            <pc:docMk/>
            <pc:sldMk cId="0" sldId="641"/>
            <ac:cxnSpMk id="27669" creationId="{00000000-0000-0000-0000-000000000000}"/>
          </ac:cxnSpMkLst>
        </pc:cxnChg>
      </pc:sldChg>
      <pc:sldChg chg="addSp modSp mod">
        <pc:chgData name="CAI JUN" userId="08ce88e1165b00db" providerId="LiveId" clId="{69C97360-2A02-4B2D-B4CA-1B33726FB61C}" dt="2020-06-18T02:24:26.459" v="4112" actId="1036"/>
        <pc:sldMkLst>
          <pc:docMk/>
          <pc:sldMk cId="0" sldId="642"/>
        </pc:sldMkLst>
        <pc:spChg chg="add mod">
          <ac:chgData name="CAI JUN" userId="08ce88e1165b00db" providerId="LiveId" clId="{69C97360-2A02-4B2D-B4CA-1B33726FB61C}" dt="2020-06-18T02:24:02.061" v="4074"/>
          <ac:spMkLst>
            <pc:docMk/>
            <pc:sldMk cId="0" sldId="642"/>
            <ac:spMk id="5" creationId="{6F110641-2B24-42D6-92B4-3FB21BB5C583}"/>
          </ac:spMkLst>
        </pc:spChg>
        <pc:spChg chg="mod">
          <ac:chgData name="CAI JUN" userId="08ce88e1165b00db" providerId="LiveId" clId="{69C97360-2A02-4B2D-B4CA-1B33726FB61C}" dt="2020-06-18T02:24:26.459" v="4112" actId="1036"/>
          <ac:spMkLst>
            <pc:docMk/>
            <pc:sldMk cId="0" sldId="642"/>
            <ac:spMk id="28674" creationId="{00000000-0000-0000-0000-000000000000}"/>
          </ac:spMkLst>
        </pc:spChg>
        <pc:spChg chg="mod">
          <ac:chgData name="CAI JUN" userId="08ce88e1165b00db" providerId="LiveId" clId="{69C97360-2A02-4B2D-B4CA-1B33726FB61C}" dt="2020-06-18T02:24:26.459" v="4112" actId="1036"/>
          <ac:spMkLst>
            <pc:docMk/>
            <pc:sldMk cId="0" sldId="642"/>
            <ac:spMk id="163878" creationId="{00000000-0000-0000-0000-000000000000}"/>
          </ac:spMkLst>
        </pc:spChg>
        <pc:picChg chg="mod">
          <ac:chgData name="CAI JUN" userId="08ce88e1165b00db" providerId="LiveId" clId="{69C97360-2A02-4B2D-B4CA-1B33726FB61C}" dt="2020-06-18T02:24:26.459" v="4112" actId="1036"/>
          <ac:picMkLst>
            <pc:docMk/>
            <pc:sldMk cId="0" sldId="642"/>
            <ac:picMk id="28675" creationId="{00000000-0000-0000-0000-000000000000}"/>
          </ac:picMkLst>
        </pc:picChg>
      </pc:sldChg>
      <pc:sldChg chg="addSp modSp mod">
        <pc:chgData name="CAI JUN" userId="08ce88e1165b00db" providerId="LiveId" clId="{69C97360-2A02-4B2D-B4CA-1B33726FB61C}" dt="2020-06-18T05:22:09.779" v="4719"/>
        <pc:sldMkLst>
          <pc:docMk/>
          <pc:sldMk cId="0" sldId="645"/>
        </pc:sldMkLst>
        <pc:spChg chg="add mod">
          <ac:chgData name="CAI JUN" userId="08ce88e1165b00db" providerId="LiveId" clId="{69C97360-2A02-4B2D-B4CA-1B33726FB61C}" dt="2020-06-18T02:25:15.548" v="4183" actId="6549"/>
          <ac:spMkLst>
            <pc:docMk/>
            <pc:sldMk cId="0" sldId="645"/>
            <ac:spMk id="9" creationId="{1F51BB5E-4705-4E5A-8709-4AAB55B7286A}"/>
          </ac:spMkLst>
        </pc:spChg>
        <pc:spChg chg="mod">
          <ac:chgData name="CAI JUN" userId="08ce88e1165b00db" providerId="LiveId" clId="{69C97360-2A02-4B2D-B4CA-1B33726FB61C}" dt="2020-06-18T05:14:17.857" v="4539" actId="1076"/>
          <ac:spMkLst>
            <pc:docMk/>
            <pc:sldMk cId="0" sldId="645"/>
            <ac:spMk id="19" creationId="{00000000-0000-0000-0000-000000000000}"/>
          </ac:spMkLst>
        </pc:spChg>
        <pc:spChg chg="mod">
          <ac:chgData name="CAI JUN" userId="08ce88e1165b00db" providerId="LiveId" clId="{69C97360-2A02-4B2D-B4CA-1B33726FB61C}" dt="2020-06-18T05:22:09.779" v="4719"/>
          <ac:spMkLst>
            <pc:docMk/>
            <pc:sldMk cId="0" sldId="645"/>
            <ac:spMk id="31749" creationId="{00000000-0000-0000-0000-000000000000}"/>
          </ac:spMkLst>
        </pc:spChg>
        <pc:spChg chg="mod">
          <ac:chgData name="CAI JUN" userId="08ce88e1165b00db" providerId="LiveId" clId="{69C97360-2A02-4B2D-B4CA-1B33726FB61C}" dt="2020-06-18T05:14:39.654" v="4608" actId="14100"/>
          <ac:spMkLst>
            <pc:docMk/>
            <pc:sldMk cId="0" sldId="645"/>
            <ac:spMk id="31751" creationId="{00000000-0000-0000-0000-000000000000}"/>
          </ac:spMkLst>
        </pc:spChg>
        <pc:spChg chg="mod">
          <ac:chgData name="CAI JUN" userId="08ce88e1165b00db" providerId="LiveId" clId="{69C97360-2A02-4B2D-B4CA-1B33726FB61C}" dt="2020-06-18T05:14:39.654" v="4608" actId="14100"/>
          <ac:spMkLst>
            <pc:docMk/>
            <pc:sldMk cId="0" sldId="645"/>
            <ac:spMk id="31752" creationId="{00000000-0000-0000-0000-000000000000}"/>
          </ac:spMkLst>
        </pc:spChg>
        <pc:grpChg chg="mod">
          <ac:chgData name="CAI JUN" userId="08ce88e1165b00db" providerId="LiveId" clId="{69C97360-2A02-4B2D-B4CA-1B33726FB61C}" dt="2020-06-18T05:14:39.654" v="4608" actId="14100"/>
          <ac:grpSpMkLst>
            <pc:docMk/>
            <pc:sldMk cId="0" sldId="645"/>
            <ac:grpSpMk id="31747" creationId="{00000000-0000-0000-0000-000000000000}"/>
          </ac:grpSpMkLst>
        </pc:grpChg>
        <pc:grpChg chg="mod">
          <ac:chgData name="CAI JUN" userId="08ce88e1165b00db" providerId="LiveId" clId="{69C97360-2A02-4B2D-B4CA-1B33726FB61C}" dt="2020-06-18T05:22:09.779" v="4719"/>
          <ac:grpSpMkLst>
            <pc:docMk/>
            <pc:sldMk cId="0" sldId="645"/>
            <ac:grpSpMk id="31748" creationId="{00000000-0000-0000-0000-000000000000}"/>
          </ac:grpSpMkLst>
        </pc:grpChg>
        <pc:graphicFrameChg chg="mod">
          <ac:chgData name="CAI JUN" userId="08ce88e1165b00db" providerId="LiveId" clId="{69C97360-2A02-4B2D-B4CA-1B33726FB61C}" dt="2020-06-18T05:22:09.779" v="4719"/>
          <ac:graphicFrameMkLst>
            <pc:docMk/>
            <pc:sldMk cId="0" sldId="645"/>
            <ac:graphicFrameMk id="31750" creationId="{00000000-0000-0000-0000-000000000000}"/>
          </ac:graphicFrameMkLst>
        </pc:graphicFrameChg>
      </pc:sldChg>
      <pc:sldChg chg="modSp">
        <pc:chgData name="CAI JUN" userId="08ce88e1165b00db" providerId="LiveId" clId="{69C97360-2A02-4B2D-B4CA-1B33726FB61C}" dt="2020-06-18T05:23:17.888" v="4729"/>
        <pc:sldMkLst>
          <pc:docMk/>
          <pc:sldMk cId="0" sldId="646"/>
        </pc:sldMkLst>
        <pc:spChg chg="mod">
          <ac:chgData name="CAI JUN" userId="08ce88e1165b00db" providerId="LiveId" clId="{69C97360-2A02-4B2D-B4CA-1B33726FB61C}" dt="2020-06-18T05:23:17.888" v="4729"/>
          <ac:spMkLst>
            <pc:docMk/>
            <pc:sldMk cId="0" sldId="646"/>
            <ac:spMk id="244741" creationId="{00000000-0000-0000-0000-000000000000}"/>
          </ac:spMkLst>
        </pc:spChg>
        <pc:spChg chg="mod">
          <ac:chgData name="CAI JUN" userId="08ce88e1165b00db" providerId="LiveId" clId="{69C97360-2A02-4B2D-B4CA-1B33726FB61C}" dt="2020-06-18T05:23:17.888" v="4729"/>
          <ac:spMkLst>
            <pc:docMk/>
            <pc:sldMk cId="0" sldId="646"/>
            <ac:spMk id="244742" creationId="{00000000-0000-0000-0000-000000000000}"/>
          </ac:spMkLst>
        </pc:spChg>
        <pc:spChg chg="mod">
          <ac:chgData name="CAI JUN" userId="08ce88e1165b00db" providerId="LiveId" clId="{69C97360-2A02-4B2D-B4CA-1B33726FB61C}" dt="2020-06-18T05:23:17.888" v="4729"/>
          <ac:spMkLst>
            <pc:docMk/>
            <pc:sldMk cId="0" sldId="646"/>
            <ac:spMk id="244745" creationId="{00000000-0000-0000-0000-000000000000}"/>
          </ac:spMkLst>
        </pc:spChg>
        <pc:graphicFrameChg chg="mod">
          <ac:chgData name="CAI JUN" userId="08ce88e1165b00db" providerId="LiveId" clId="{69C97360-2A02-4B2D-B4CA-1B33726FB61C}" dt="2020-06-18T05:22:24.638" v="4721"/>
          <ac:graphicFrameMkLst>
            <pc:docMk/>
            <pc:sldMk cId="0" sldId="646"/>
            <ac:graphicFrameMk id="32773" creationId="{00000000-0000-0000-0000-000000000000}"/>
          </ac:graphicFrameMkLst>
        </pc:graphicFrameChg>
        <pc:graphicFrameChg chg="mod">
          <ac:chgData name="CAI JUN" userId="08ce88e1165b00db" providerId="LiveId" clId="{69C97360-2A02-4B2D-B4CA-1B33726FB61C}" dt="2020-06-18T05:22:39.982" v="4723"/>
          <ac:graphicFrameMkLst>
            <pc:docMk/>
            <pc:sldMk cId="0" sldId="646"/>
            <ac:graphicFrameMk id="32774" creationId="{00000000-0000-0000-0000-000000000000}"/>
          </ac:graphicFrameMkLst>
        </pc:graphicFrameChg>
        <pc:graphicFrameChg chg="mod">
          <ac:chgData name="CAI JUN" userId="08ce88e1165b00db" providerId="LiveId" clId="{69C97360-2A02-4B2D-B4CA-1B33726FB61C}" dt="2020-06-18T05:22:55.310" v="4725"/>
          <ac:graphicFrameMkLst>
            <pc:docMk/>
            <pc:sldMk cId="0" sldId="646"/>
            <ac:graphicFrameMk id="32775" creationId="{00000000-0000-0000-0000-000000000000}"/>
          </ac:graphicFrameMkLst>
        </pc:graphicFrameChg>
      </pc:sldChg>
      <pc:sldChg chg="modSp">
        <pc:chgData name="CAI JUN" userId="08ce88e1165b00db" providerId="LiveId" clId="{69C97360-2A02-4B2D-B4CA-1B33726FB61C}" dt="2020-06-18T05:39:38.321" v="5182"/>
        <pc:sldMkLst>
          <pc:docMk/>
          <pc:sldMk cId="0" sldId="647"/>
        </pc:sldMkLst>
        <pc:spChg chg="mod">
          <ac:chgData name="CAI JUN" userId="08ce88e1165b00db" providerId="LiveId" clId="{69C97360-2A02-4B2D-B4CA-1B33726FB61C}" dt="2020-06-18T05:39:25.727" v="5181" actId="14100"/>
          <ac:spMkLst>
            <pc:docMk/>
            <pc:sldMk cId="0" sldId="647"/>
            <ac:spMk id="33797" creationId="{00000000-0000-0000-0000-000000000000}"/>
          </ac:spMkLst>
        </pc:spChg>
        <pc:spChg chg="mod">
          <ac:chgData name="CAI JUN" userId="08ce88e1165b00db" providerId="LiveId" clId="{69C97360-2A02-4B2D-B4CA-1B33726FB61C}" dt="2020-06-18T05:39:25.727" v="5181" actId="14100"/>
          <ac:spMkLst>
            <pc:docMk/>
            <pc:sldMk cId="0" sldId="647"/>
            <ac:spMk id="33799" creationId="{00000000-0000-0000-0000-000000000000}"/>
          </ac:spMkLst>
        </pc:spChg>
        <pc:spChg chg="mod">
          <ac:chgData name="CAI JUN" userId="08ce88e1165b00db" providerId="LiveId" clId="{69C97360-2A02-4B2D-B4CA-1B33726FB61C}" dt="2020-06-18T05:39:25.727" v="5181" actId="14100"/>
          <ac:spMkLst>
            <pc:docMk/>
            <pc:sldMk cId="0" sldId="647"/>
            <ac:spMk id="33800" creationId="{00000000-0000-0000-0000-000000000000}"/>
          </ac:spMkLst>
        </pc:spChg>
        <pc:spChg chg="mod">
          <ac:chgData name="CAI JUN" userId="08ce88e1165b00db" providerId="LiveId" clId="{69C97360-2A02-4B2D-B4CA-1B33726FB61C}" dt="2020-06-18T05:39:25.727" v="5181" actId="14100"/>
          <ac:spMkLst>
            <pc:docMk/>
            <pc:sldMk cId="0" sldId="647"/>
            <ac:spMk id="33801" creationId="{00000000-0000-0000-0000-000000000000}"/>
          </ac:spMkLst>
        </pc:spChg>
        <pc:spChg chg="mod">
          <ac:chgData name="CAI JUN" userId="08ce88e1165b00db" providerId="LiveId" clId="{69C97360-2A02-4B2D-B4CA-1B33726FB61C}" dt="2020-06-18T05:39:25.727" v="5181" actId="14100"/>
          <ac:spMkLst>
            <pc:docMk/>
            <pc:sldMk cId="0" sldId="647"/>
            <ac:spMk id="33802" creationId="{00000000-0000-0000-0000-000000000000}"/>
          </ac:spMkLst>
        </pc:spChg>
        <pc:spChg chg="mod">
          <ac:chgData name="CAI JUN" userId="08ce88e1165b00db" providerId="LiveId" clId="{69C97360-2A02-4B2D-B4CA-1B33726FB61C}" dt="2020-06-18T05:39:25.727" v="5181" actId="14100"/>
          <ac:spMkLst>
            <pc:docMk/>
            <pc:sldMk cId="0" sldId="647"/>
            <ac:spMk id="33803" creationId="{00000000-0000-0000-0000-000000000000}"/>
          </ac:spMkLst>
        </pc:spChg>
        <pc:spChg chg="mod">
          <ac:chgData name="CAI JUN" userId="08ce88e1165b00db" providerId="LiveId" clId="{69C97360-2A02-4B2D-B4CA-1B33726FB61C}" dt="2020-06-18T05:39:25.727" v="5181" actId="14100"/>
          <ac:spMkLst>
            <pc:docMk/>
            <pc:sldMk cId="0" sldId="647"/>
            <ac:spMk id="33804" creationId="{00000000-0000-0000-0000-000000000000}"/>
          </ac:spMkLst>
        </pc:spChg>
        <pc:spChg chg="mod">
          <ac:chgData name="CAI JUN" userId="08ce88e1165b00db" providerId="LiveId" clId="{69C97360-2A02-4B2D-B4CA-1B33726FB61C}" dt="2020-06-18T05:39:38.321" v="5182"/>
          <ac:spMkLst>
            <pc:docMk/>
            <pc:sldMk cId="0" sldId="647"/>
            <ac:spMk id="159777" creationId="{00000000-0000-0000-0000-000000000000}"/>
          </ac:spMkLst>
        </pc:spChg>
        <pc:spChg chg="mod">
          <ac:chgData name="CAI JUN" userId="08ce88e1165b00db" providerId="LiveId" clId="{69C97360-2A02-4B2D-B4CA-1B33726FB61C}" dt="2020-06-18T05:39:25.727" v="5181" actId="14100"/>
          <ac:spMkLst>
            <pc:docMk/>
            <pc:sldMk cId="0" sldId="647"/>
            <ac:spMk id="159785" creationId="{00000000-0000-0000-0000-000000000000}"/>
          </ac:spMkLst>
        </pc:spChg>
        <pc:grpChg chg="mod">
          <ac:chgData name="CAI JUN" userId="08ce88e1165b00db" providerId="LiveId" clId="{69C97360-2A02-4B2D-B4CA-1B33726FB61C}" dt="2020-06-18T05:39:25.727" v="5181" actId="14100"/>
          <ac:grpSpMkLst>
            <pc:docMk/>
            <pc:sldMk cId="0" sldId="647"/>
            <ac:grpSpMk id="33795" creationId="{00000000-0000-0000-0000-000000000000}"/>
          </ac:grpSpMkLst>
        </pc:grpChg>
        <pc:grpChg chg="mod">
          <ac:chgData name="CAI JUN" userId="08ce88e1165b00db" providerId="LiveId" clId="{69C97360-2A02-4B2D-B4CA-1B33726FB61C}" dt="2020-06-18T05:39:25.727" v="5181" actId="14100"/>
          <ac:grpSpMkLst>
            <pc:docMk/>
            <pc:sldMk cId="0" sldId="647"/>
            <ac:grpSpMk id="33796" creationId="{00000000-0000-0000-0000-000000000000}"/>
          </ac:grpSpMkLst>
        </pc:grpChg>
      </pc:sldChg>
      <pc:sldChg chg="del">
        <pc:chgData name="CAI JUN" userId="08ce88e1165b00db" providerId="LiveId" clId="{69C97360-2A02-4B2D-B4CA-1B33726FB61C}" dt="2020-06-17T03:04:33.660" v="1301" actId="47"/>
        <pc:sldMkLst>
          <pc:docMk/>
          <pc:sldMk cId="0" sldId="648"/>
        </pc:sldMkLst>
      </pc:sldChg>
      <pc:sldChg chg="delSp modSp mod">
        <pc:chgData name="CAI JUN" userId="08ce88e1165b00db" providerId="LiveId" clId="{69C97360-2A02-4B2D-B4CA-1B33726FB61C}" dt="2020-06-18T05:18:27.763" v="4717" actId="1035"/>
        <pc:sldMkLst>
          <pc:docMk/>
          <pc:sldMk cId="0" sldId="649"/>
        </pc:sldMkLst>
        <pc:spChg chg="mod">
          <ac:chgData name="CAI JUN" userId="08ce88e1165b00db" providerId="LiveId" clId="{69C97360-2A02-4B2D-B4CA-1B33726FB61C}" dt="2020-06-18T05:18:00.497" v="4690" actId="1076"/>
          <ac:spMkLst>
            <pc:docMk/>
            <pc:sldMk cId="0" sldId="649"/>
            <ac:spMk id="35842" creationId="{00000000-0000-0000-0000-000000000000}"/>
          </ac:spMkLst>
        </pc:spChg>
        <pc:spChg chg="mod">
          <ac:chgData name="CAI JUN" userId="08ce88e1165b00db" providerId="LiveId" clId="{69C97360-2A02-4B2D-B4CA-1B33726FB61C}" dt="2020-06-18T05:18:27.763" v="4717" actId="1035"/>
          <ac:spMkLst>
            <pc:docMk/>
            <pc:sldMk cId="0" sldId="649"/>
            <ac:spMk id="35843" creationId="{00000000-0000-0000-0000-000000000000}"/>
          </ac:spMkLst>
        </pc:spChg>
        <pc:spChg chg="del mod">
          <ac:chgData name="CAI JUN" userId="08ce88e1165b00db" providerId="LiveId" clId="{69C97360-2A02-4B2D-B4CA-1B33726FB61C}" dt="2020-06-18T05:16:33.888" v="4619" actId="478"/>
          <ac:spMkLst>
            <pc:docMk/>
            <pc:sldMk cId="0" sldId="649"/>
            <ac:spMk id="35852" creationId="{00000000-0000-0000-0000-000000000000}"/>
          </ac:spMkLst>
        </pc:spChg>
        <pc:grpChg chg="del mod">
          <ac:chgData name="CAI JUN" userId="08ce88e1165b00db" providerId="LiveId" clId="{69C97360-2A02-4B2D-B4CA-1B33726FB61C}" dt="2020-06-18T05:16:33.888" v="4619" actId="478"/>
          <ac:grpSpMkLst>
            <pc:docMk/>
            <pc:sldMk cId="0" sldId="649"/>
            <ac:grpSpMk id="35844" creationId="{00000000-0000-0000-0000-000000000000}"/>
          </ac:grpSpMkLst>
        </pc:grpChg>
        <pc:grpChg chg="del mod">
          <ac:chgData name="CAI JUN" userId="08ce88e1165b00db" providerId="LiveId" clId="{69C97360-2A02-4B2D-B4CA-1B33726FB61C}" dt="2020-06-18T05:16:33.888" v="4619" actId="478"/>
          <ac:grpSpMkLst>
            <pc:docMk/>
            <pc:sldMk cId="0" sldId="649"/>
            <ac:grpSpMk id="35848" creationId="{00000000-0000-0000-0000-000000000000}"/>
          </ac:grpSpMkLst>
        </pc:grpChg>
        <pc:graphicFrameChg chg="mod">
          <ac:chgData name="CAI JUN" userId="08ce88e1165b00db" providerId="LiveId" clId="{69C97360-2A02-4B2D-B4CA-1B33726FB61C}" dt="2020-06-18T05:18:23.044" v="4714" actId="1038"/>
          <ac:graphicFrameMkLst>
            <pc:docMk/>
            <pc:sldMk cId="0" sldId="649"/>
            <ac:graphicFrameMk id="35845" creationId="{00000000-0000-0000-0000-000000000000}"/>
          </ac:graphicFrameMkLst>
        </pc:graphicFrameChg>
        <pc:graphicFrameChg chg="mod">
          <ac:chgData name="CAI JUN" userId="08ce88e1165b00db" providerId="LiveId" clId="{69C97360-2A02-4B2D-B4CA-1B33726FB61C}" dt="2020-06-18T05:18:23.044" v="4714" actId="1038"/>
          <ac:graphicFrameMkLst>
            <pc:docMk/>
            <pc:sldMk cId="0" sldId="649"/>
            <ac:graphicFrameMk id="35846" creationId="{00000000-0000-0000-0000-000000000000}"/>
          </ac:graphicFrameMkLst>
        </pc:graphicFrameChg>
        <pc:graphicFrameChg chg="mod">
          <ac:chgData name="CAI JUN" userId="08ce88e1165b00db" providerId="LiveId" clId="{69C97360-2A02-4B2D-B4CA-1B33726FB61C}" dt="2020-06-18T05:17:48.654" v="4675" actId="14100"/>
          <ac:graphicFrameMkLst>
            <pc:docMk/>
            <pc:sldMk cId="0" sldId="649"/>
            <ac:graphicFrameMk id="35847" creationId="{00000000-0000-0000-0000-000000000000}"/>
          </ac:graphicFrameMkLst>
        </pc:graphicFrameChg>
        <pc:graphicFrameChg chg="del mod">
          <ac:chgData name="CAI JUN" userId="08ce88e1165b00db" providerId="LiveId" clId="{69C97360-2A02-4B2D-B4CA-1B33726FB61C}" dt="2020-06-18T05:16:33.888" v="4619" actId="478"/>
          <ac:graphicFrameMkLst>
            <pc:docMk/>
            <pc:sldMk cId="0" sldId="649"/>
            <ac:graphicFrameMk id="35849" creationId="{00000000-0000-0000-0000-000000000000}"/>
          </ac:graphicFrameMkLst>
        </pc:graphicFrameChg>
        <pc:graphicFrameChg chg="mod">
          <ac:chgData name="CAI JUN" userId="08ce88e1165b00db" providerId="LiveId" clId="{69C97360-2A02-4B2D-B4CA-1B33726FB61C}" dt="2020-06-18T05:18:23.044" v="4714" actId="1038"/>
          <ac:graphicFrameMkLst>
            <pc:docMk/>
            <pc:sldMk cId="0" sldId="649"/>
            <ac:graphicFrameMk id="35850" creationId="{00000000-0000-0000-0000-000000000000}"/>
          </ac:graphicFrameMkLst>
        </pc:graphicFrameChg>
        <pc:graphicFrameChg chg="del mod">
          <ac:chgData name="CAI JUN" userId="08ce88e1165b00db" providerId="LiveId" clId="{69C97360-2A02-4B2D-B4CA-1B33726FB61C}" dt="2020-06-18T05:15:41.216" v="4613" actId="478"/>
          <ac:graphicFrameMkLst>
            <pc:docMk/>
            <pc:sldMk cId="0" sldId="649"/>
            <ac:graphicFrameMk id="35851" creationId="{00000000-0000-0000-0000-000000000000}"/>
          </ac:graphicFrameMkLst>
        </pc:graphicFrameChg>
      </pc:sldChg>
      <pc:sldChg chg="addSp delSp modSp mod">
        <pc:chgData name="CAI JUN" userId="08ce88e1165b00db" providerId="LiveId" clId="{69C97360-2A02-4B2D-B4CA-1B33726FB61C}" dt="2020-06-18T02:27:16.002" v="4248" actId="1076"/>
        <pc:sldMkLst>
          <pc:docMk/>
          <pc:sldMk cId="0" sldId="650"/>
        </pc:sldMkLst>
        <pc:spChg chg="del">
          <ac:chgData name="CAI JUN" userId="08ce88e1165b00db" providerId="LiveId" clId="{69C97360-2A02-4B2D-B4CA-1B33726FB61C}" dt="2020-06-18T02:25:29.138" v="4184" actId="478"/>
          <ac:spMkLst>
            <pc:docMk/>
            <pc:sldMk cId="0" sldId="650"/>
            <ac:spMk id="5" creationId="{00000000-0000-0000-0000-000000000000}"/>
          </ac:spMkLst>
        </pc:spChg>
        <pc:spChg chg="add mod">
          <ac:chgData name="CAI JUN" userId="08ce88e1165b00db" providerId="LiveId" clId="{69C97360-2A02-4B2D-B4CA-1B33726FB61C}" dt="2020-06-18T02:25:51.445" v="4231"/>
          <ac:spMkLst>
            <pc:docMk/>
            <pc:sldMk cId="0" sldId="650"/>
            <ac:spMk id="6" creationId="{A29EE30E-9C4A-4567-91A9-CE491FBF1A85}"/>
          </ac:spMkLst>
        </pc:spChg>
        <pc:spChg chg="mod">
          <ac:chgData name="CAI JUN" userId="08ce88e1165b00db" providerId="LiveId" clId="{69C97360-2A02-4B2D-B4CA-1B33726FB61C}" dt="2020-06-18T02:27:16.002" v="4248" actId="1076"/>
          <ac:spMkLst>
            <pc:docMk/>
            <pc:sldMk cId="0" sldId="650"/>
            <ac:spMk id="36867" creationId="{00000000-0000-0000-0000-000000000000}"/>
          </ac:spMkLst>
        </pc:spChg>
        <pc:spChg chg="mod">
          <ac:chgData name="CAI JUN" userId="08ce88e1165b00db" providerId="LiveId" clId="{69C97360-2A02-4B2D-B4CA-1B33726FB61C}" dt="2020-06-18T02:27:13.879" v="4247" actId="1076"/>
          <ac:spMkLst>
            <pc:docMk/>
            <pc:sldMk cId="0" sldId="650"/>
            <ac:spMk id="197638" creationId="{00000000-0000-0000-0000-000000000000}"/>
          </ac:spMkLst>
        </pc:spChg>
      </pc:sldChg>
      <pc:sldChg chg="addSp delSp modSp mod">
        <pc:chgData name="CAI JUN" userId="08ce88e1165b00db" providerId="LiveId" clId="{69C97360-2A02-4B2D-B4CA-1B33726FB61C}" dt="2020-06-18T02:27:08.028" v="4246" actId="14100"/>
        <pc:sldMkLst>
          <pc:docMk/>
          <pc:sldMk cId="0" sldId="651"/>
        </pc:sldMkLst>
        <pc:spChg chg="add mod">
          <ac:chgData name="CAI JUN" userId="08ce88e1165b00db" providerId="LiveId" clId="{69C97360-2A02-4B2D-B4CA-1B33726FB61C}" dt="2020-06-18T02:27:08.028" v="4246" actId="14100"/>
          <ac:spMkLst>
            <pc:docMk/>
            <pc:sldMk cId="0" sldId="651"/>
            <ac:spMk id="6" creationId="{616D9213-7F96-40B3-995A-1EE963CD495D}"/>
          </ac:spMkLst>
        </pc:spChg>
        <pc:spChg chg="del">
          <ac:chgData name="CAI JUN" userId="08ce88e1165b00db" providerId="LiveId" clId="{69C97360-2A02-4B2D-B4CA-1B33726FB61C}" dt="2020-06-18T02:26:26.654" v="4237" actId="478"/>
          <ac:spMkLst>
            <pc:docMk/>
            <pc:sldMk cId="0" sldId="651"/>
            <ac:spMk id="37890" creationId="{00000000-0000-0000-0000-000000000000}"/>
          </ac:spMkLst>
        </pc:spChg>
        <pc:spChg chg="del mod">
          <ac:chgData name="CAI JUN" userId="08ce88e1165b00db" providerId="LiveId" clId="{69C97360-2A02-4B2D-B4CA-1B33726FB61C}" dt="2020-06-18T02:26:24.306" v="4236" actId="21"/>
          <ac:spMkLst>
            <pc:docMk/>
            <pc:sldMk cId="0" sldId="651"/>
            <ac:spMk id="37891" creationId="{00000000-0000-0000-0000-000000000000}"/>
          </ac:spMkLst>
        </pc:spChg>
        <pc:spChg chg="mod">
          <ac:chgData name="CAI JUN" userId="08ce88e1165b00db" providerId="LiveId" clId="{69C97360-2A02-4B2D-B4CA-1B33726FB61C}" dt="2020-06-18T02:26:42.212" v="4242" actId="14100"/>
          <ac:spMkLst>
            <pc:docMk/>
            <pc:sldMk cId="0" sldId="651"/>
            <ac:spMk id="214027" creationId="{00000000-0000-0000-0000-000000000000}"/>
          </ac:spMkLst>
        </pc:spChg>
        <pc:grpChg chg="add mod">
          <ac:chgData name="CAI JUN" userId="08ce88e1165b00db" providerId="LiveId" clId="{69C97360-2A02-4B2D-B4CA-1B33726FB61C}" dt="2020-06-18T02:27:08.028" v="4246" actId="14100"/>
          <ac:grpSpMkLst>
            <pc:docMk/>
            <pc:sldMk cId="0" sldId="651"/>
            <ac:grpSpMk id="2" creationId="{65ECF53E-3FF5-42F7-9438-C625F99749EB}"/>
          </ac:grpSpMkLst>
        </pc:grpChg>
        <pc:graphicFrameChg chg="mod">
          <ac:chgData name="CAI JUN" userId="08ce88e1165b00db" providerId="LiveId" clId="{69C97360-2A02-4B2D-B4CA-1B33726FB61C}" dt="2020-06-18T02:27:08.028" v="4246" actId="14100"/>
          <ac:graphicFrameMkLst>
            <pc:docMk/>
            <pc:sldMk cId="0" sldId="651"/>
            <ac:graphicFrameMk id="37893" creationId="{00000000-0000-0000-0000-000000000000}"/>
          </ac:graphicFrameMkLst>
        </pc:graphicFrameChg>
      </pc:sldChg>
      <pc:sldChg chg="modSp mod">
        <pc:chgData name="CAI JUN" userId="08ce88e1165b00db" providerId="LiveId" clId="{69C97360-2A02-4B2D-B4CA-1B33726FB61C}" dt="2020-06-18T02:27:48.448" v="4256" actId="1076"/>
        <pc:sldMkLst>
          <pc:docMk/>
          <pc:sldMk cId="0" sldId="652"/>
        </pc:sldMkLst>
        <pc:spChg chg="mod">
          <ac:chgData name="CAI JUN" userId="08ce88e1165b00db" providerId="LiveId" clId="{69C97360-2A02-4B2D-B4CA-1B33726FB61C}" dt="2020-06-18T02:27:48.448" v="4256" actId="1076"/>
          <ac:spMkLst>
            <pc:docMk/>
            <pc:sldMk cId="0" sldId="652"/>
            <ac:spMk id="261124" creationId="{00000000-0000-0000-0000-000000000000}"/>
          </ac:spMkLst>
        </pc:spChg>
      </pc:sldChg>
      <pc:sldChg chg="addSp delSp modSp mod">
        <pc:chgData name="CAI JUN" userId="08ce88e1165b00db" providerId="LiveId" clId="{69C97360-2A02-4B2D-B4CA-1B33726FB61C}" dt="2020-06-18T05:35:41.149" v="5172"/>
        <pc:sldMkLst>
          <pc:docMk/>
          <pc:sldMk cId="0" sldId="653"/>
        </pc:sldMkLst>
        <pc:spChg chg="mod">
          <ac:chgData name="CAI JUN" userId="08ce88e1165b00db" providerId="LiveId" clId="{69C97360-2A02-4B2D-B4CA-1B33726FB61C}" dt="2020-06-18T05:34:02.446" v="4896" actId="1038"/>
          <ac:spMkLst>
            <pc:docMk/>
            <pc:sldMk cId="0" sldId="653"/>
            <ac:spMk id="6" creationId="{00000000-0000-0000-0000-000000000000}"/>
          </ac:spMkLst>
        </pc:spChg>
        <pc:spChg chg="mod">
          <ac:chgData name="CAI JUN" userId="08ce88e1165b00db" providerId="LiveId" clId="{69C97360-2A02-4B2D-B4CA-1B33726FB61C}" dt="2020-06-18T05:33:50.617" v="4876" actId="1035"/>
          <ac:spMkLst>
            <pc:docMk/>
            <pc:sldMk cId="0" sldId="653"/>
            <ac:spMk id="7" creationId="{00000000-0000-0000-0000-000000000000}"/>
          </ac:spMkLst>
        </pc:spChg>
        <pc:spChg chg="mod">
          <ac:chgData name="CAI JUN" userId="08ce88e1165b00db" providerId="LiveId" clId="{69C97360-2A02-4B2D-B4CA-1B33726FB61C}" dt="2020-06-18T05:34:07.727" v="4905" actId="1035"/>
          <ac:spMkLst>
            <pc:docMk/>
            <pc:sldMk cId="0" sldId="653"/>
            <ac:spMk id="8" creationId="{00000000-0000-0000-0000-000000000000}"/>
          </ac:spMkLst>
        </pc:spChg>
        <pc:spChg chg="mod">
          <ac:chgData name="CAI JUN" userId="08ce88e1165b00db" providerId="LiveId" clId="{69C97360-2A02-4B2D-B4CA-1B33726FB61C}" dt="2020-06-18T05:34:18.071" v="4937" actId="1035"/>
          <ac:spMkLst>
            <pc:docMk/>
            <pc:sldMk cId="0" sldId="653"/>
            <ac:spMk id="9" creationId="{00000000-0000-0000-0000-000000000000}"/>
          </ac:spMkLst>
        </pc:spChg>
        <pc:spChg chg="add mod">
          <ac:chgData name="CAI JUN" userId="08ce88e1165b00db" providerId="LiveId" clId="{69C97360-2A02-4B2D-B4CA-1B33726FB61C}" dt="2020-06-18T05:25:48.747" v="4820" actId="1036"/>
          <ac:spMkLst>
            <pc:docMk/>
            <pc:sldMk cId="0" sldId="653"/>
            <ac:spMk id="10" creationId="{6EDE40D5-DDA2-47B1-B8C8-4C2AF4919757}"/>
          </ac:spMkLst>
        </pc:spChg>
        <pc:spChg chg="add mod">
          <ac:chgData name="CAI JUN" userId="08ce88e1165b00db" providerId="LiveId" clId="{69C97360-2A02-4B2D-B4CA-1B33726FB61C}" dt="2020-06-18T05:35:41.149" v="5172"/>
          <ac:spMkLst>
            <pc:docMk/>
            <pc:sldMk cId="0" sldId="653"/>
            <ac:spMk id="11" creationId="{3A4D692D-C7A6-4173-BCE8-C426062B754A}"/>
          </ac:spMkLst>
        </pc:spChg>
        <pc:spChg chg="del">
          <ac:chgData name="CAI JUN" userId="08ce88e1165b00db" providerId="LiveId" clId="{69C97360-2A02-4B2D-B4CA-1B33726FB61C}" dt="2020-06-18T05:25:21.044" v="4783" actId="478"/>
          <ac:spMkLst>
            <pc:docMk/>
            <pc:sldMk cId="0" sldId="653"/>
            <ac:spMk id="160777" creationId="{00000000-0000-0000-0000-000000000000}"/>
          </ac:spMkLst>
        </pc:spChg>
        <pc:graphicFrameChg chg="mod">
          <ac:chgData name="CAI JUN" userId="08ce88e1165b00db" providerId="LiveId" clId="{69C97360-2A02-4B2D-B4CA-1B33726FB61C}" dt="2020-06-18T05:33:50.617" v="4876" actId="1035"/>
          <ac:graphicFrameMkLst>
            <pc:docMk/>
            <pc:sldMk cId="0" sldId="653"/>
            <ac:graphicFrameMk id="39939" creationId="{00000000-0000-0000-0000-000000000000}"/>
          </ac:graphicFrameMkLst>
        </pc:graphicFrameChg>
      </pc:sldChg>
      <pc:sldChg chg="addSp modSp mod">
        <pc:chgData name="CAI JUN" userId="08ce88e1165b00db" providerId="LiveId" clId="{69C97360-2A02-4B2D-B4CA-1B33726FB61C}" dt="2020-06-18T06:14:10.707" v="5615" actId="1076"/>
        <pc:sldMkLst>
          <pc:docMk/>
          <pc:sldMk cId="0" sldId="655"/>
        </pc:sldMkLst>
        <pc:spChg chg="mod">
          <ac:chgData name="CAI JUN" userId="08ce88e1165b00db" providerId="LiveId" clId="{69C97360-2A02-4B2D-B4CA-1B33726FB61C}" dt="2020-06-18T06:13:29.254" v="5612" actId="1076"/>
          <ac:spMkLst>
            <pc:docMk/>
            <pc:sldMk cId="0" sldId="655"/>
            <ac:spMk id="41989" creationId="{00000000-0000-0000-0000-000000000000}"/>
          </ac:spMkLst>
        </pc:spChg>
        <pc:spChg chg="mod">
          <ac:chgData name="CAI JUN" userId="08ce88e1165b00db" providerId="LiveId" clId="{69C97360-2A02-4B2D-B4CA-1B33726FB61C}" dt="2020-06-18T06:13:29.254" v="5612" actId="1076"/>
          <ac:spMkLst>
            <pc:docMk/>
            <pc:sldMk cId="0" sldId="655"/>
            <ac:spMk id="41990" creationId="{00000000-0000-0000-0000-000000000000}"/>
          </ac:spMkLst>
        </pc:spChg>
        <pc:spChg chg="mod">
          <ac:chgData name="CAI JUN" userId="08ce88e1165b00db" providerId="LiveId" clId="{69C97360-2A02-4B2D-B4CA-1B33726FB61C}" dt="2020-06-18T06:13:29.254" v="5612" actId="1076"/>
          <ac:spMkLst>
            <pc:docMk/>
            <pc:sldMk cId="0" sldId="655"/>
            <ac:spMk id="41991" creationId="{00000000-0000-0000-0000-000000000000}"/>
          </ac:spMkLst>
        </pc:spChg>
        <pc:spChg chg="mod">
          <ac:chgData name="CAI JUN" userId="08ce88e1165b00db" providerId="LiveId" clId="{69C97360-2A02-4B2D-B4CA-1B33726FB61C}" dt="2020-06-18T06:13:29.254" v="5612" actId="1076"/>
          <ac:spMkLst>
            <pc:docMk/>
            <pc:sldMk cId="0" sldId="655"/>
            <ac:spMk id="41992" creationId="{00000000-0000-0000-0000-000000000000}"/>
          </ac:spMkLst>
        </pc:spChg>
        <pc:spChg chg="mod">
          <ac:chgData name="CAI JUN" userId="08ce88e1165b00db" providerId="LiveId" clId="{69C97360-2A02-4B2D-B4CA-1B33726FB61C}" dt="2020-06-18T06:13:29.254" v="5612" actId="1076"/>
          <ac:spMkLst>
            <pc:docMk/>
            <pc:sldMk cId="0" sldId="655"/>
            <ac:spMk id="41993" creationId="{00000000-0000-0000-0000-000000000000}"/>
          </ac:spMkLst>
        </pc:spChg>
        <pc:spChg chg="mod">
          <ac:chgData name="CAI JUN" userId="08ce88e1165b00db" providerId="LiveId" clId="{69C97360-2A02-4B2D-B4CA-1B33726FB61C}" dt="2020-06-18T06:13:32.347" v="5613" actId="1076"/>
          <ac:spMkLst>
            <pc:docMk/>
            <pc:sldMk cId="0" sldId="655"/>
            <ac:spMk id="41994" creationId="{00000000-0000-0000-0000-000000000000}"/>
          </ac:spMkLst>
        </pc:spChg>
        <pc:spChg chg="mod">
          <ac:chgData name="CAI JUN" userId="08ce88e1165b00db" providerId="LiveId" clId="{69C97360-2A02-4B2D-B4CA-1B33726FB61C}" dt="2020-06-18T06:13:16.191" v="5609" actId="1076"/>
          <ac:spMkLst>
            <pc:docMk/>
            <pc:sldMk cId="0" sldId="655"/>
            <ac:spMk id="204802" creationId="{00000000-0000-0000-0000-000000000000}"/>
          </ac:spMkLst>
        </pc:spChg>
        <pc:grpChg chg="add mod">
          <ac:chgData name="CAI JUN" userId="08ce88e1165b00db" providerId="LiveId" clId="{69C97360-2A02-4B2D-B4CA-1B33726FB61C}" dt="2020-06-18T06:13:29.254" v="5612" actId="1076"/>
          <ac:grpSpMkLst>
            <pc:docMk/>
            <pc:sldMk cId="0" sldId="655"/>
            <ac:grpSpMk id="2" creationId="{69FF6083-B49E-4FDB-857F-022923E6028A}"/>
          </ac:grpSpMkLst>
        </pc:grpChg>
        <pc:graphicFrameChg chg="mod">
          <ac:chgData name="CAI JUN" userId="08ce88e1165b00db" providerId="LiveId" clId="{69C97360-2A02-4B2D-B4CA-1B33726FB61C}" dt="2020-06-18T06:14:10.707" v="5615" actId="1076"/>
          <ac:graphicFrameMkLst>
            <pc:docMk/>
            <pc:sldMk cId="0" sldId="655"/>
            <ac:graphicFrameMk id="41987" creationId="{00000000-0000-0000-0000-000000000000}"/>
          </ac:graphicFrameMkLst>
        </pc:graphicFrameChg>
      </pc:sldChg>
      <pc:sldChg chg="addSp modSp mod">
        <pc:chgData name="CAI JUN" userId="08ce88e1165b00db" providerId="LiveId" clId="{69C97360-2A02-4B2D-B4CA-1B33726FB61C}" dt="2020-06-18T06:12:35.707" v="5597" actId="1076"/>
        <pc:sldMkLst>
          <pc:docMk/>
          <pc:sldMk cId="0" sldId="656"/>
        </pc:sldMkLst>
        <pc:spChg chg="add mod">
          <ac:chgData name="CAI JUN" userId="08ce88e1165b00db" providerId="LiveId" clId="{69C97360-2A02-4B2D-B4CA-1B33726FB61C}" dt="2020-06-18T06:11:19.566" v="5590" actId="6549"/>
          <ac:spMkLst>
            <pc:docMk/>
            <pc:sldMk cId="0" sldId="656"/>
            <ac:spMk id="7" creationId="{CB07B195-09FC-49CC-B5D0-8373B00759F4}"/>
          </ac:spMkLst>
        </pc:spChg>
        <pc:spChg chg="add mod">
          <ac:chgData name="CAI JUN" userId="08ce88e1165b00db" providerId="LiveId" clId="{69C97360-2A02-4B2D-B4CA-1B33726FB61C}" dt="2020-06-18T06:12:35.707" v="5597" actId="1076"/>
          <ac:spMkLst>
            <pc:docMk/>
            <pc:sldMk cId="0" sldId="656"/>
            <ac:spMk id="10" creationId="{1D8EB728-3E43-42F0-83E0-74E8DA93D326}"/>
          </ac:spMkLst>
        </pc:spChg>
        <pc:spChg chg="add mod">
          <ac:chgData name="CAI JUN" userId="08ce88e1165b00db" providerId="LiveId" clId="{69C97360-2A02-4B2D-B4CA-1B33726FB61C}" dt="2020-06-18T06:11:24.097" v="5591" actId="1076"/>
          <ac:spMkLst>
            <pc:docMk/>
            <pc:sldMk cId="0" sldId="656"/>
            <ac:spMk id="11" creationId="{764EE429-37F9-4BC3-9064-B719C26F8E0C}"/>
          </ac:spMkLst>
        </pc:spChg>
        <pc:spChg chg="mod">
          <ac:chgData name="CAI JUN" userId="08ce88e1165b00db" providerId="LiveId" clId="{69C97360-2A02-4B2D-B4CA-1B33726FB61C}" dt="2020-06-18T06:10:17.363" v="5507" actId="1076"/>
          <ac:spMkLst>
            <pc:docMk/>
            <pc:sldMk cId="0" sldId="656"/>
            <ac:spMk id="43012" creationId="{00000000-0000-0000-0000-000000000000}"/>
          </ac:spMkLst>
        </pc:spChg>
        <pc:spChg chg="mod">
          <ac:chgData name="CAI JUN" userId="08ce88e1165b00db" providerId="LiveId" clId="{69C97360-2A02-4B2D-B4CA-1B33726FB61C}" dt="2020-06-18T06:10:48.941" v="5522" actId="1035"/>
          <ac:spMkLst>
            <pc:docMk/>
            <pc:sldMk cId="0" sldId="656"/>
            <ac:spMk id="43014" creationId="{00000000-0000-0000-0000-000000000000}"/>
          </ac:spMkLst>
        </pc:spChg>
        <pc:spChg chg="mod">
          <ac:chgData name="CAI JUN" userId="08ce88e1165b00db" providerId="LiveId" clId="{69C97360-2A02-4B2D-B4CA-1B33726FB61C}" dt="2020-06-18T06:10:10.238" v="5506"/>
          <ac:spMkLst>
            <pc:docMk/>
            <pc:sldMk cId="0" sldId="656"/>
            <ac:spMk id="197639" creationId="{00000000-0000-0000-0000-000000000000}"/>
          </ac:spMkLst>
        </pc:spChg>
        <pc:graphicFrameChg chg="add mod">
          <ac:chgData name="CAI JUN" userId="08ce88e1165b00db" providerId="LiveId" clId="{69C97360-2A02-4B2D-B4CA-1B33726FB61C}" dt="2020-06-18T06:12:02.972" v="5596"/>
          <ac:graphicFrameMkLst>
            <pc:docMk/>
            <pc:sldMk cId="0" sldId="656"/>
            <ac:graphicFrameMk id="8" creationId="{B7F207EF-8A12-4905-A8F9-C86428CD5AE8}"/>
          </ac:graphicFrameMkLst>
        </pc:graphicFrameChg>
        <pc:graphicFrameChg chg="mod">
          <ac:chgData name="CAI JUN" userId="08ce88e1165b00db" providerId="LiveId" clId="{69C97360-2A02-4B2D-B4CA-1B33726FB61C}" dt="2020-06-18T06:10:52.597" v="5529" actId="1035"/>
          <ac:graphicFrameMkLst>
            <pc:docMk/>
            <pc:sldMk cId="0" sldId="656"/>
            <ac:graphicFrameMk id="43013" creationId="{00000000-0000-0000-0000-000000000000}"/>
          </ac:graphicFrameMkLst>
        </pc:graphicFrameChg>
        <pc:picChg chg="add mod">
          <ac:chgData name="CAI JUN" userId="08ce88e1165b00db" providerId="LiveId" clId="{69C97360-2A02-4B2D-B4CA-1B33726FB61C}" dt="2020-06-18T06:11:14.050" v="5589" actId="1035"/>
          <ac:picMkLst>
            <pc:docMk/>
            <pc:sldMk cId="0" sldId="656"/>
            <ac:picMk id="9" creationId="{290D89B8-3003-4972-98F7-8E6A6C202F55}"/>
          </ac:picMkLst>
        </pc:picChg>
      </pc:sldChg>
      <pc:sldChg chg="delSp del">
        <pc:chgData name="CAI JUN" userId="08ce88e1165b00db" providerId="LiveId" clId="{69C97360-2A02-4B2D-B4CA-1B33726FB61C}" dt="2020-06-18T06:12:45.082" v="5598" actId="47"/>
        <pc:sldMkLst>
          <pc:docMk/>
          <pc:sldMk cId="0" sldId="657"/>
        </pc:sldMkLst>
        <pc:spChg chg="del">
          <ac:chgData name="CAI JUN" userId="08ce88e1165b00db" providerId="LiveId" clId="{69C97360-2A02-4B2D-B4CA-1B33726FB61C}" dt="2020-06-18T06:11:05.019" v="5530" actId="21"/>
          <ac:spMkLst>
            <pc:docMk/>
            <pc:sldMk cId="0" sldId="657"/>
            <ac:spMk id="44038" creationId="{00000000-0000-0000-0000-000000000000}"/>
          </ac:spMkLst>
        </pc:spChg>
        <pc:spChg chg="del">
          <ac:chgData name="CAI JUN" userId="08ce88e1165b00db" providerId="LiveId" clId="{69C97360-2A02-4B2D-B4CA-1B33726FB61C}" dt="2020-06-18T06:11:05.019" v="5530" actId="21"/>
          <ac:spMkLst>
            <pc:docMk/>
            <pc:sldMk cId="0" sldId="657"/>
            <ac:spMk id="44039" creationId="{00000000-0000-0000-0000-000000000000}"/>
          </ac:spMkLst>
        </pc:spChg>
        <pc:spChg chg="del">
          <ac:chgData name="CAI JUN" userId="08ce88e1165b00db" providerId="LiveId" clId="{69C97360-2A02-4B2D-B4CA-1B33726FB61C}" dt="2020-06-18T06:11:05.019" v="5530" actId="21"/>
          <ac:spMkLst>
            <pc:docMk/>
            <pc:sldMk cId="0" sldId="657"/>
            <ac:spMk id="198664" creationId="{00000000-0000-0000-0000-000000000000}"/>
          </ac:spMkLst>
        </pc:spChg>
        <pc:graphicFrameChg chg="del">
          <ac:chgData name="CAI JUN" userId="08ce88e1165b00db" providerId="LiveId" clId="{69C97360-2A02-4B2D-B4CA-1B33726FB61C}" dt="2020-06-18T06:11:05.019" v="5530" actId="21"/>
          <ac:graphicFrameMkLst>
            <pc:docMk/>
            <pc:sldMk cId="0" sldId="657"/>
            <ac:graphicFrameMk id="44035" creationId="{00000000-0000-0000-0000-000000000000}"/>
          </ac:graphicFrameMkLst>
        </pc:graphicFrameChg>
        <pc:picChg chg="del">
          <ac:chgData name="CAI JUN" userId="08ce88e1165b00db" providerId="LiveId" clId="{69C97360-2A02-4B2D-B4CA-1B33726FB61C}" dt="2020-06-18T06:11:05.019" v="5530" actId="21"/>
          <ac:picMkLst>
            <pc:docMk/>
            <pc:sldMk cId="0" sldId="657"/>
            <ac:picMk id="44037" creationId="{00000000-0000-0000-0000-000000000000}"/>
          </ac:picMkLst>
        </pc:picChg>
      </pc:sldChg>
      <pc:sldChg chg="modSp mod">
        <pc:chgData name="CAI JUN" userId="08ce88e1165b00db" providerId="LiveId" clId="{69C97360-2A02-4B2D-B4CA-1B33726FB61C}" dt="2020-06-25T02:03:56.803" v="5842" actId="6549"/>
        <pc:sldMkLst>
          <pc:docMk/>
          <pc:sldMk cId="0" sldId="658"/>
        </pc:sldMkLst>
        <pc:spChg chg="mod">
          <ac:chgData name="CAI JUN" userId="08ce88e1165b00db" providerId="LiveId" clId="{69C97360-2A02-4B2D-B4CA-1B33726FB61C}" dt="2020-06-25T02:03:56.803" v="5842" actId="6549"/>
          <ac:spMkLst>
            <pc:docMk/>
            <pc:sldMk cId="0" sldId="658"/>
            <ac:spMk id="2" creationId="{069AFE6C-7A6F-4756-A171-687A1CA66416}"/>
          </ac:spMkLst>
        </pc:spChg>
        <pc:spChg chg="mod">
          <ac:chgData name="CAI JUN" userId="08ce88e1165b00db" providerId="LiveId" clId="{69C97360-2A02-4B2D-B4CA-1B33726FB61C}" dt="2020-06-25T02:02:14.834" v="5832" actId="1076"/>
          <ac:spMkLst>
            <pc:docMk/>
            <pc:sldMk cId="0" sldId="658"/>
            <ac:spMk id="12" creationId="{9C584134-10D5-4E3F-A172-02411D4DE56C}"/>
          </ac:spMkLst>
        </pc:spChg>
        <pc:graphicFrameChg chg="mod">
          <ac:chgData name="CAI JUN" userId="08ce88e1165b00db" providerId="LiveId" clId="{69C97360-2A02-4B2D-B4CA-1B33726FB61C}" dt="2020-06-25T02:00:52.006" v="5721" actId="1076"/>
          <ac:graphicFrameMkLst>
            <pc:docMk/>
            <pc:sldMk cId="0" sldId="658"/>
            <ac:graphicFrameMk id="45062" creationId="{00000000-0000-0000-0000-000000000000}"/>
          </ac:graphicFrameMkLst>
        </pc:graphicFrameChg>
      </pc:sldChg>
      <pc:sldChg chg="modSp mod">
        <pc:chgData name="CAI JUN" userId="08ce88e1165b00db" providerId="LiveId" clId="{69C97360-2A02-4B2D-B4CA-1B33726FB61C}" dt="2020-06-25T02:10:21.834" v="6360" actId="1035"/>
        <pc:sldMkLst>
          <pc:docMk/>
          <pc:sldMk cId="0" sldId="659"/>
        </pc:sldMkLst>
        <pc:spChg chg="mod">
          <ac:chgData name="CAI JUN" userId="08ce88e1165b00db" providerId="LiveId" clId="{69C97360-2A02-4B2D-B4CA-1B33726FB61C}" dt="2020-06-25T02:10:15.553" v="6351" actId="1076"/>
          <ac:spMkLst>
            <pc:docMk/>
            <pc:sldMk cId="0" sldId="659"/>
            <ac:spMk id="10" creationId="{793E8818-6509-4AF4-A000-1353C2AC8408}"/>
          </ac:spMkLst>
        </pc:spChg>
        <pc:spChg chg="mod">
          <ac:chgData name="CAI JUN" userId="08ce88e1165b00db" providerId="LiveId" clId="{69C97360-2A02-4B2D-B4CA-1B33726FB61C}" dt="2020-06-25T02:05:35.272" v="5874" actId="1036"/>
          <ac:spMkLst>
            <pc:docMk/>
            <pc:sldMk cId="0" sldId="659"/>
            <ac:spMk id="46086" creationId="{00000000-0000-0000-0000-000000000000}"/>
          </ac:spMkLst>
        </pc:spChg>
        <pc:spChg chg="mod">
          <ac:chgData name="CAI JUN" userId="08ce88e1165b00db" providerId="LiveId" clId="{69C97360-2A02-4B2D-B4CA-1B33726FB61C}" dt="2020-06-25T02:10:21.834" v="6360" actId="1035"/>
          <ac:spMkLst>
            <pc:docMk/>
            <pc:sldMk cId="0" sldId="659"/>
            <ac:spMk id="194567" creationId="{00000000-0000-0000-0000-000000000000}"/>
          </ac:spMkLst>
        </pc:spChg>
        <pc:spChg chg="mod">
          <ac:chgData name="CAI JUN" userId="08ce88e1165b00db" providerId="LiveId" clId="{69C97360-2A02-4B2D-B4CA-1B33726FB61C}" dt="2020-06-25T02:09:45.350" v="6334"/>
          <ac:spMkLst>
            <pc:docMk/>
            <pc:sldMk cId="0" sldId="659"/>
            <ac:spMk id="194569" creationId="{00000000-0000-0000-0000-000000000000}"/>
          </ac:spMkLst>
        </pc:spChg>
        <pc:graphicFrameChg chg="mod">
          <ac:chgData name="CAI JUN" userId="08ce88e1165b00db" providerId="LiveId" clId="{69C97360-2A02-4B2D-B4CA-1B33726FB61C}" dt="2020-06-25T02:10:18.319" v="6352" actId="1076"/>
          <ac:graphicFrameMkLst>
            <pc:docMk/>
            <pc:sldMk cId="0" sldId="659"/>
            <ac:graphicFrameMk id="8" creationId="{BC92AFB8-5DD3-4727-A6ED-AADCF0F6186B}"/>
          </ac:graphicFrameMkLst>
        </pc:graphicFrameChg>
        <pc:graphicFrameChg chg="mod">
          <ac:chgData name="CAI JUN" userId="08ce88e1165b00db" providerId="LiveId" clId="{69C97360-2A02-4B2D-B4CA-1B33726FB61C}" dt="2020-06-25T02:09:40.272" v="6332" actId="1035"/>
          <ac:graphicFrameMkLst>
            <pc:docMk/>
            <pc:sldMk cId="0" sldId="659"/>
            <ac:graphicFrameMk id="46087" creationId="{00000000-0000-0000-0000-000000000000}"/>
          </ac:graphicFrameMkLst>
        </pc:graphicFrameChg>
      </pc:sldChg>
      <pc:sldChg chg="addSp modSp mod">
        <pc:chgData name="CAI JUN" userId="08ce88e1165b00db" providerId="LiveId" clId="{69C97360-2A02-4B2D-B4CA-1B33726FB61C}" dt="2020-06-18T05:46:43.571" v="5296"/>
        <pc:sldMkLst>
          <pc:docMk/>
          <pc:sldMk cId="0" sldId="668"/>
        </pc:sldMkLst>
        <pc:spChg chg="add mod">
          <ac:chgData name="CAI JUN" userId="08ce88e1165b00db" providerId="LiveId" clId="{69C97360-2A02-4B2D-B4CA-1B33726FB61C}" dt="2020-06-18T05:45:42.039" v="5282"/>
          <ac:spMkLst>
            <pc:docMk/>
            <pc:sldMk cId="0" sldId="668"/>
            <ac:spMk id="8" creationId="{959B8875-2E26-4B09-8ACF-633A5B59E1D7}"/>
          </ac:spMkLst>
        </pc:spChg>
        <pc:spChg chg="mod">
          <ac:chgData name="CAI JUN" userId="08ce88e1165b00db" providerId="LiveId" clId="{69C97360-2A02-4B2D-B4CA-1B33726FB61C}" dt="2020-06-18T05:46:06.696" v="5283" actId="1076"/>
          <ac:spMkLst>
            <pc:docMk/>
            <pc:sldMk cId="0" sldId="668"/>
            <ac:spMk id="55299" creationId="{00000000-0000-0000-0000-000000000000}"/>
          </ac:spMkLst>
        </pc:spChg>
        <pc:graphicFrameChg chg="mod">
          <ac:chgData name="CAI JUN" userId="08ce88e1165b00db" providerId="LiveId" clId="{69C97360-2A02-4B2D-B4CA-1B33726FB61C}" dt="2020-06-18T05:46:14.852" v="5287"/>
          <ac:graphicFrameMkLst>
            <pc:docMk/>
            <pc:sldMk cId="0" sldId="668"/>
            <ac:graphicFrameMk id="55300" creationId="{00000000-0000-0000-0000-000000000000}"/>
          </ac:graphicFrameMkLst>
        </pc:graphicFrameChg>
        <pc:graphicFrameChg chg="mod">
          <ac:chgData name="CAI JUN" userId="08ce88e1165b00db" providerId="LiveId" clId="{69C97360-2A02-4B2D-B4CA-1B33726FB61C}" dt="2020-06-18T05:46:25.992" v="5292"/>
          <ac:graphicFrameMkLst>
            <pc:docMk/>
            <pc:sldMk cId="0" sldId="668"/>
            <ac:graphicFrameMk id="55301" creationId="{00000000-0000-0000-0000-000000000000}"/>
          </ac:graphicFrameMkLst>
        </pc:graphicFrameChg>
        <pc:graphicFrameChg chg="mod">
          <ac:chgData name="CAI JUN" userId="08ce88e1165b00db" providerId="LiveId" clId="{69C97360-2A02-4B2D-B4CA-1B33726FB61C}" dt="2020-06-18T05:46:19.742" v="5289"/>
          <ac:graphicFrameMkLst>
            <pc:docMk/>
            <pc:sldMk cId="0" sldId="668"/>
            <ac:graphicFrameMk id="55302" creationId="{00000000-0000-0000-0000-000000000000}"/>
          </ac:graphicFrameMkLst>
        </pc:graphicFrameChg>
        <pc:graphicFrameChg chg="mod">
          <ac:chgData name="CAI JUN" userId="08ce88e1165b00db" providerId="LiveId" clId="{69C97360-2A02-4B2D-B4CA-1B33726FB61C}" dt="2020-06-18T05:46:34.383" v="5294"/>
          <ac:graphicFrameMkLst>
            <pc:docMk/>
            <pc:sldMk cId="0" sldId="668"/>
            <ac:graphicFrameMk id="55303" creationId="{00000000-0000-0000-0000-000000000000}"/>
          </ac:graphicFrameMkLst>
        </pc:graphicFrameChg>
        <pc:graphicFrameChg chg="mod">
          <ac:chgData name="CAI JUN" userId="08ce88e1165b00db" providerId="LiveId" clId="{69C97360-2A02-4B2D-B4CA-1B33726FB61C}" dt="2020-06-18T05:46:43.571" v="5296"/>
          <ac:graphicFrameMkLst>
            <pc:docMk/>
            <pc:sldMk cId="0" sldId="668"/>
            <ac:graphicFrameMk id="55304" creationId="{00000000-0000-0000-0000-000000000000}"/>
          </ac:graphicFrameMkLst>
        </pc:graphicFrameChg>
      </pc:sldChg>
      <pc:sldChg chg="delSp modSp mod">
        <pc:chgData name="CAI JUN" userId="08ce88e1165b00db" providerId="LiveId" clId="{69C97360-2A02-4B2D-B4CA-1B33726FB61C}" dt="2020-06-18T05:50:53.430" v="5433" actId="1035"/>
        <pc:sldMkLst>
          <pc:docMk/>
          <pc:sldMk cId="0" sldId="669"/>
        </pc:sldMkLst>
        <pc:spChg chg="mod">
          <ac:chgData name="CAI JUN" userId="08ce88e1165b00db" providerId="LiveId" clId="{69C97360-2A02-4B2D-B4CA-1B33726FB61C}" dt="2020-06-18T05:48:12.117" v="5341" actId="207"/>
          <ac:spMkLst>
            <pc:docMk/>
            <pc:sldMk cId="0" sldId="669"/>
            <ac:spMk id="2" creationId="{00000000-0000-0000-0000-000000000000}"/>
          </ac:spMkLst>
        </pc:spChg>
        <pc:spChg chg="mod">
          <ac:chgData name="CAI JUN" userId="08ce88e1165b00db" providerId="LiveId" clId="{69C97360-2A02-4B2D-B4CA-1B33726FB61C}" dt="2020-06-18T05:49:32.289" v="5386" actId="1076"/>
          <ac:spMkLst>
            <pc:docMk/>
            <pc:sldMk cId="0" sldId="669"/>
            <ac:spMk id="7" creationId="{00000000-0000-0000-0000-000000000000}"/>
          </ac:spMkLst>
        </pc:spChg>
        <pc:spChg chg="del">
          <ac:chgData name="CAI JUN" userId="08ce88e1165b00db" providerId="LiveId" clId="{69C97360-2A02-4B2D-B4CA-1B33726FB61C}" dt="2020-06-18T05:44:45.571" v="5185" actId="478"/>
          <ac:spMkLst>
            <pc:docMk/>
            <pc:sldMk cId="0" sldId="669"/>
            <ac:spMk id="56322" creationId="{00000000-0000-0000-0000-000000000000}"/>
          </ac:spMkLst>
        </pc:spChg>
        <pc:spChg chg="mod">
          <ac:chgData name="CAI JUN" userId="08ce88e1165b00db" providerId="LiveId" clId="{69C97360-2A02-4B2D-B4CA-1B33726FB61C}" dt="2020-06-18T05:47:36.852" v="5337" actId="1076"/>
          <ac:spMkLst>
            <pc:docMk/>
            <pc:sldMk cId="0" sldId="669"/>
            <ac:spMk id="56325" creationId="{00000000-0000-0000-0000-000000000000}"/>
          </ac:spMkLst>
        </pc:spChg>
        <pc:grpChg chg="mod">
          <ac:chgData name="CAI JUN" userId="08ce88e1165b00db" providerId="LiveId" clId="{69C97360-2A02-4B2D-B4CA-1B33726FB61C}" dt="2020-06-18T05:49:32.289" v="5386" actId="1076"/>
          <ac:grpSpMkLst>
            <pc:docMk/>
            <pc:sldMk cId="0" sldId="669"/>
            <ac:grpSpMk id="5" creationId="{00000000-0000-0000-0000-000000000000}"/>
          </ac:grpSpMkLst>
        </pc:grpChg>
        <pc:grpChg chg="del">
          <ac:chgData name="CAI JUN" userId="08ce88e1165b00db" providerId="LiveId" clId="{69C97360-2A02-4B2D-B4CA-1B33726FB61C}" dt="2020-06-18T05:47:44.477" v="5338" actId="478"/>
          <ac:grpSpMkLst>
            <pc:docMk/>
            <pc:sldMk cId="0" sldId="669"/>
            <ac:grpSpMk id="6" creationId="{00000000-0000-0000-0000-000000000000}"/>
          </ac:grpSpMkLst>
        </pc:grpChg>
        <pc:graphicFrameChg chg="mod">
          <ac:chgData name="CAI JUN" userId="08ce88e1165b00db" providerId="LiveId" clId="{69C97360-2A02-4B2D-B4CA-1B33726FB61C}" dt="2020-06-18T05:50:53.430" v="5433" actId="1035"/>
          <ac:graphicFrameMkLst>
            <pc:docMk/>
            <pc:sldMk cId="0" sldId="669"/>
            <ac:graphicFrameMk id="9" creationId="{00000000-0000-0000-0000-000000000000}"/>
          </ac:graphicFrameMkLst>
        </pc:graphicFrameChg>
        <pc:graphicFrameChg chg="mod">
          <ac:chgData name="CAI JUN" userId="08ce88e1165b00db" providerId="LiveId" clId="{69C97360-2A02-4B2D-B4CA-1B33726FB61C}" dt="2020-06-18T05:50:53.430" v="5433" actId="1035"/>
          <ac:graphicFrameMkLst>
            <pc:docMk/>
            <pc:sldMk cId="0" sldId="669"/>
            <ac:graphicFrameMk id="10" creationId="{00000000-0000-0000-0000-000000000000}"/>
          </ac:graphicFrameMkLst>
        </pc:graphicFrameChg>
        <pc:graphicFrameChg chg="mod">
          <ac:chgData name="CAI JUN" userId="08ce88e1165b00db" providerId="LiveId" clId="{69C97360-2A02-4B2D-B4CA-1B33726FB61C}" dt="2020-06-18T05:50:53.430" v="5433" actId="1035"/>
          <ac:graphicFrameMkLst>
            <pc:docMk/>
            <pc:sldMk cId="0" sldId="669"/>
            <ac:graphicFrameMk id="11" creationId="{00000000-0000-0000-0000-000000000000}"/>
          </ac:graphicFrameMkLst>
        </pc:graphicFrameChg>
        <pc:graphicFrameChg chg="mod">
          <ac:chgData name="CAI JUN" userId="08ce88e1165b00db" providerId="LiveId" clId="{69C97360-2A02-4B2D-B4CA-1B33726FB61C}" dt="2020-06-18T05:50:53.430" v="5433" actId="1035"/>
          <ac:graphicFrameMkLst>
            <pc:docMk/>
            <pc:sldMk cId="0" sldId="669"/>
            <ac:graphicFrameMk id="12" creationId="{00000000-0000-0000-0000-000000000000}"/>
          </ac:graphicFrameMkLst>
        </pc:graphicFrameChg>
        <pc:graphicFrameChg chg="mod">
          <ac:chgData name="CAI JUN" userId="08ce88e1165b00db" providerId="LiveId" clId="{69C97360-2A02-4B2D-B4CA-1B33726FB61C}" dt="2020-06-18T05:50:53.430" v="5433" actId="1035"/>
          <ac:graphicFrameMkLst>
            <pc:docMk/>
            <pc:sldMk cId="0" sldId="669"/>
            <ac:graphicFrameMk id="13" creationId="{00000000-0000-0000-0000-000000000000}"/>
          </ac:graphicFrameMkLst>
        </pc:graphicFrameChg>
        <pc:graphicFrameChg chg="mod">
          <ac:chgData name="CAI JUN" userId="08ce88e1165b00db" providerId="LiveId" clId="{69C97360-2A02-4B2D-B4CA-1B33726FB61C}" dt="2020-06-18T05:50:53.430" v="5433" actId="1035"/>
          <ac:graphicFrameMkLst>
            <pc:docMk/>
            <pc:sldMk cId="0" sldId="669"/>
            <ac:graphicFrameMk id="14" creationId="{00000000-0000-0000-0000-000000000000}"/>
          </ac:graphicFrameMkLst>
        </pc:graphicFrameChg>
        <pc:graphicFrameChg chg="mod">
          <ac:chgData name="CAI JUN" userId="08ce88e1165b00db" providerId="LiveId" clId="{69C97360-2A02-4B2D-B4CA-1B33726FB61C}" dt="2020-06-18T05:50:53.430" v="5433" actId="1035"/>
          <ac:graphicFrameMkLst>
            <pc:docMk/>
            <pc:sldMk cId="0" sldId="669"/>
            <ac:graphicFrameMk id="15" creationId="{00000000-0000-0000-0000-000000000000}"/>
          </ac:graphicFrameMkLst>
        </pc:graphicFrameChg>
        <pc:graphicFrameChg chg="mod">
          <ac:chgData name="CAI JUN" userId="08ce88e1165b00db" providerId="LiveId" clId="{69C97360-2A02-4B2D-B4CA-1B33726FB61C}" dt="2020-06-18T05:49:37.930" v="5398" actId="1038"/>
          <ac:graphicFrameMkLst>
            <pc:docMk/>
            <pc:sldMk cId="0" sldId="669"/>
            <ac:graphicFrameMk id="56323" creationId="{00000000-0000-0000-0000-000000000000}"/>
          </ac:graphicFrameMkLst>
        </pc:graphicFrameChg>
      </pc:sldChg>
      <pc:sldChg chg="ord">
        <pc:chgData name="CAI JUN" userId="08ce88e1165b00db" providerId="LiveId" clId="{69C97360-2A02-4B2D-B4CA-1B33726FB61C}" dt="2020-06-18T06:09:11.019" v="5484"/>
        <pc:sldMkLst>
          <pc:docMk/>
          <pc:sldMk cId="0" sldId="670"/>
        </pc:sldMkLst>
      </pc:sldChg>
      <pc:sldChg chg="modSp">
        <pc:chgData name="CAI JUN" userId="08ce88e1165b00db" providerId="LiveId" clId="{69C97360-2A02-4B2D-B4CA-1B33726FB61C}" dt="2020-06-18T06:11:58.582" v="5595"/>
        <pc:sldMkLst>
          <pc:docMk/>
          <pc:sldMk cId="0" sldId="671"/>
        </pc:sldMkLst>
        <pc:graphicFrameChg chg="mod">
          <ac:chgData name="CAI JUN" userId="08ce88e1165b00db" providerId="LiveId" clId="{69C97360-2A02-4B2D-B4CA-1B33726FB61C}" dt="2020-06-18T06:04:05.191" v="5453"/>
          <ac:graphicFrameMkLst>
            <pc:docMk/>
            <pc:sldMk cId="0" sldId="671"/>
            <ac:graphicFrameMk id="58371" creationId="{00000000-0000-0000-0000-000000000000}"/>
          </ac:graphicFrameMkLst>
        </pc:graphicFrameChg>
        <pc:graphicFrameChg chg="mod">
          <ac:chgData name="CAI JUN" userId="08ce88e1165b00db" providerId="LiveId" clId="{69C97360-2A02-4B2D-B4CA-1B33726FB61C}" dt="2020-06-18T06:04:13.910" v="5455"/>
          <ac:graphicFrameMkLst>
            <pc:docMk/>
            <pc:sldMk cId="0" sldId="671"/>
            <ac:graphicFrameMk id="58372" creationId="{00000000-0000-0000-0000-000000000000}"/>
          </ac:graphicFrameMkLst>
        </pc:graphicFrameChg>
        <pc:graphicFrameChg chg="mod">
          <ac:chgData name="CAI JUN" userId="08ce88e1165b00db" providerId="LiveId" clId="{69C97360-2A02-4B2D-B4CA-1B33726FB61C}" dt="2020-06-18T06:04:27.222" v="5459"/>
          <ac:graphicFrameMkLst>
            <pc:docMk/>
            <pc:sldMk cId="0" sldId="671"/>
            <ac:graphicFrameMk id="58374" creationId="{00000000-0000-0000-0000-000000000000}"/>
          </ac:graphicFrameMkLst>
        </pc:graphicFrameChg>
        <pc:graphicFrameChg chg="mod">
          <ac:chgData name="CAI JUN" userId="08ce88e1165b00db" providerId="LiveId" clId="{69C97360-2A02-4B2D-B4CA-1B33726FB61C}" dt="2020-06-18T06:04:22.144" v="5457"/>
          <ac:graphicFrameMkLst>
            <pc:docMk/>
            <pc:sldMk cId="0" sldId="671"/>
            <ac:graphicFrameMk id="58375" creationId="{00000000-0000-0000-0000-000000000000}"/>
          </ac:graphicFrameMkLst>
        </pc:graphicFrameChg>
        <pc:graphicFrameChg chg="mod">
          <ac:chgData name="CAI JUN" userId="08ce88e1165b00db" providerId="LiveId" clId="{69C97360-2A02-4B2D-B4CA-1B33726FB61C}" dt="2020-06-18T06:06:51.035" v="5470"/>
          <ac:graphicFrameMkLst>
            <pc:docMk/>
            <pc:sldMk cId="0" sldId="671"/>
            <ac:graphicFrameMk id="58377" creationId="{00000000-0000-0000-0000-000000000000}"/>
          </ac:graphicFrameMkLst>
        </pc:graphicFrameChg>
        <pc:graphicFrameChg chg="mod">
          <ac:chgData name="CAI JUN" userId="08ce88e1165b00db" providerId="LiveId" clId="{69C97360-2A02-4B2D-B4CA-1B33726FB61C}" dt="2020-06-18T06:11:58.582" v="5595"/>
          <ac:graphicFrameMkLst>
            <pc:docMk/>
            <pc:sldMk cId="0" sldId="671"/>
            <ac:graphicFrameMk id="58378" creationId="{00000000-0000-0000-0000-000000000000}"/>
          </ac:graphicFrameMkLst>
        </pc:graphicFrameChg>
        <pc:graphicFrameChg chg="mod">
          <ac:chgData name="CAI JUN" userId="08ce88e1165b00db" providerId="LiveId" clId="{69C97360-2A02-4B2D-B4CA-1B33726FB61C}" dt="2020-06-18T06:05:09.988" v="5461"/>
          <ac:graphicFrameMkLst>
            <pc:docMk/>
            <pc:sldMk cId="0" sldId="671"/>
            <ac:graphicFrameMk id="58380" creationId="{00000000-0000-0000-0000-000000000000}"/>
          </ac:graphicFrameMkLst>
        </pc:graphicFrameChg>
        <pc:graphicFrameChg chg="mod">
          <ac:chgData name="CAI JUN" userId="08ce88e1165b00db" providerId="LiveId" clId="{69C97360-2A02-4B2D-B4CA-1B33726FB61C}" dt="2020-06-18T06:05:58.144" v="5466"/>
          <ac:graphicFrameMkLst>
            <pc:docMk/>
            <pc:sldMk cId="0" sldId="671"/>
            <ac:graphicFrameMk id="58381" creationId="{00000000-0000-0000-0000-000000000000}"/>
          </ac:graphicFrameMkLst>
        </pc:graphicFrameChg>
      </pc:sldChg>
      <pc:sldChg chg="modSp">
        <pc:chgData name="CAI JUN" userId="08ce88e1165b00db" providerId="LiveId" clId="{69C97360-2A02-4B2D-B4CA-1B33726FB61C}" dt="2020-06-18T06:07:54.144" v="5482"/>
        <pc:sldMkLst>
          <pc:docMk/>
          <pc:sldMk cId="0" sldId="672"/>
        </pc:sldMkLst>
        <pc:graphicFrameChg chg="mod">
          <ac:chgData name="CAI JUN" userId="08ce88e1165b00db" providerId="LiveId" clId="{69C97360-2A02-4B2D-B4CA-1B33726FB61C}" dt="2020-06-18T06:07:09.957" v="5475"/>
          <ac:graphicFrameMkLst>
            <pc:docMk/>
            <pc:sldMk cId="0" sldId="672"/>
            <ac:graphicFrameMk id="59394" creationId="{00000000-0000-0000-0000-000000000000}"/>
          </ac:graphicFrameMkLst>
        </pc:graphicFrameChg>
        <pc:graphicFrameChg chg="mod">
          <ac:chgData name="CAI JUN" userId="08ce88e1165b00db" providerId="LiveId" clId="{69C97360-2A02-4B2D-B4CA-1B33726FB61C}" dt="2020-06-18T06:07:04.082" v="5473"/>
          <ac:graphicFrameMkLst>
            <pc:docMk/>
            <pc:sldMk cId="0" sldId="672"/>
            <ac:graphicFrameMk id="59395" creationId="{00000000-0000-0000-0000-000000000000}"/>
          </ac:graphicFrameMkLst>
        </pc:graphicFrameChg>
        <pc:graphicFrameChg chg="mod">
          <ac:chgData name="CAI JUN" userId="08ce88e1165b00db" providerId="LiveId" clId="{69C97360-2A02-4B2D-B4CA-1B33726FB61C}" dt="2020-06-18T06:07:54.144" v="5482"/>
          <ac:graphicFrameMkLst>
            <pc:docMk/>
            <pc:sldMk cId="0" sldId="672"/>
            <ac:graphicFrameMk id="59396" creationId="{00000000-0000-0000-0000-000000000000}"/>
          </ac:graphicFrameMkLst>
        </pc:graphicFrameChg>
        <pc:graphicFrameChg chg="mod">
          <ac:chgData name="CAI JUN" userId="08ce88e1165b00db" providerId="LiveId" clId="{69C97360-2A02-4B2D-B4CA-1B33726FB61C}" dt="2020-06-18T06:07:31.441" v="5477"/>
          <ac:graphicFrameMkLst>
            <pc:docMk/>
            <pc:sldMk cId="0" sldId="672"/>
            <ac:graphicFrameMk id="59397" creationId="{00000000-0000-0000-0000-000000000000}"/>
          </ac:graphicFrameMkLst>
        </pc:graphicFrameChg>
        <pc:graphicFrameChg chg="mod">
          <ac:chgData name="CAI JUN" userId="08ce88e1165b00db" providerId="LiveId" clId="{69C97360-2A02-4B2D-B4CA-1B33726FB61C}" dt="2020-06-18T06:07:40.394" v="5479"/>
          <ac:graphicFrameMkLst>
            <pc:docMk/>
            <pc:sldMk cId="0" sldId="672"/>
            <ac:graphicFrameMk id="59398" creationId="{00000000-0000-0000-0000-000000000000}"/>
          </ac:graphicFrameMkLst>
        </pc:graphicFrameChg>
      </pc:sldChg>
      <pc:sldChg chg="modSp mod">
        <pc:chgData name="CAI JUN" userId="08ce88e1165b00db" providerId="LiveId" clId="{69C97360-2A02-4B2D-B4CA-1B33726FB61C}" dt="2020-06-17T02:19:47.783" v="886" actId="207"/>
        <pc:sldMkLst>
          <pc:docMk/>
          <pc:sldMk cId="2963597859" sldId="675"/>
        </pc:sldMkLst>
        <pc:spChg chg="mod">
          <ac:chgData name="CAI JUN" userId="08ce88e1165b00db" providerId="LiveId" clId="{69C97360-2A02-4B2D-B4CA-1B33726FB61C}" dt="2020-06-17T02:19:47.783" v="886" actId="207"/>
          <ac:spMkLst>
            <pc:docMk/>
            <pc:sldMk cId="2963597859" sldId="675"/>
            <ac:spMk id="4099" creationId="{00000000-0000-0000-0000-000000000000}"/>
          </ac:spMkLst>
        </pc:spChg>
        <pc:spChg chg="mod">
          <ac:chgData name="CAI JUN" userId="08ce88e1165b00db" providerId="LiveId" clId="{69C97360-2A02-4B2D-B4CA-1B33726FB61C}" dt="2020-06-17T02:19:18.815" v="878" actId="207"/>
          <ac:spMkLst>
            <pc:docMk/>
            <pc:sldMk cId="2963597859" sldId="675"/>
            <ac:spMk id="4101" creationId="{00000000-0000-0000-0000-000000000000}"/>
          </ac:spMkLst>
        </pc:spChg>
        <pc:spChg chg="mod">
          <ac:chgData name="CAI JUN" userId="08ce88e1165b00db" providerId="LiveId" clId="{69C97360-2A02-4B2D-B4CA-1B33726FB61C}" dt="2020-06-17T02:19:44.158" v="884" actId="207"/>
          <ac:spMkLst>
            <pc:docMk/>
            <pc:sldMk cId="2963597859" sldId="675"/>
            <ac:spMk id="4104" creationId="{00000000-0000-0000-0000-000000000000}"/>
          </ac:spMkLst>
        </pc:spChg>
        <pc:grpChg chg="mod">
          <ac:chgData name="CAI JUN" userId="08ce88e1165b00db" providerId="LiveId" clId="{69C97360-2A02-4B2D-B4CA-1B33726FB61C}" dt="2020-06-17T02:19:34.986" v="880"/>
          <ac:grpSpMkLst>
            <pc:docMk/>
            <pc:sldMk cId="2963597859" sldId="675"/>
            <ac:grpSpMk id="4103" creationId="{00000000-0000-0000-0000-000000000000}"/>
          </ac:grpSpMkLst>
        </pc:grpChg>
        <pc:graphicFrameChg chg="mod">
          <ac:chgData name="CAI JUN" userId="08ce88e1165b00db" providerId="LiveId" clId="{69C97360-2A02-4B2D-B4CA-1B33726FB61C}" dt="2020-06-17T02:18:35.939" v="867"/>
          <ac:graphicFrameMkLst>
            <pc:docMk/>
            <pc:sldMk cId="2963597859" sldId="675"/>
            <ac:graphicFrameMk id="4098" creationId="{00000000-0000-0000-0000-000000000000}"/>
          </ac:graphicFrameMkLst>
        </pc:graphicFrameChg>
        <pc:graphicFrameChg chg="mod">
          <ac:chgData name="CAI JUN" userId="08ce88e1165b00db" providerId="LiveId" clId="{69C97360-2A02-4B2D-B4CA-1B33726FB61C}" dt="2020-06-17T02:19:05.627" v="872"/>
          <ac:graphicFrameMkLst>
            <pc:docMk/>
            <pc:sldMk cId="2963597859" sldId="675"/>
            <ac:graphicFrameMk id="4102" creationId="{00000000-0000-0000-0000-000000000000}"/>
          </ac:graphicFrameMkLst>
        </pc:graphicFrameChg>
        <pc:graphicFrameChg chg="mod">
          <ac:chgData name="CAI JUN" userId="08ce88e1165b00db" providerId="LiveId" clId="{69C97360-2A02-4B2D-B4CA-1B33726FB61C}" dt="2020-06-17T02:19:34.986" v="880"/>
          <ac:graphicFrameMkLst>
            <pc:docMk/>
            <pc:sldMk cId="2963597859" sldId="675"/>
            <ac:graphicFrameMk id="4105" creationId="{00000000-0000-0000-0000-000000000000}"/>
          </ac:graphicFrameMkLst>
        </pc:graphicFrameChg>
      </pc:sldChg>
      <pc:sldChg chg="delSp modSp mod">
        <pc:chgData name="CAI JUN" userId="08ce88e1165b00db" providerId="LiveId" clId="{69C97360-2A02-4B2D-B4CA-1B33726FB61C}" dt="2020-06-18T05:40:45.274" v="5183" actId="21"/>
        <pc:sldMkLst>
          <pc:docMk/>
          <pc:sldMk cId="4088555205" sldId="676"/>
        </pc:sldMkLst>
        <pc:spChg chg="mod">
          <ac:chgData name="CAI JUN" userId="08ce88e1165b00db" providerId="LiveId" clId="{69C97360-2A02-4B2D-B4CA-1B33726FB61C}" dt="2020-06-17T02:21:16.283" v="962" actId="207"/>
          <ac:spMkLst>
            <pc:docMk/>
            <pc:sldMk cId="4088555205" sldId="676"/>
            <ac:spMk id="5126" creationId="{00000000-0000-0000-0000-000000000000}"/>
          </ac:spMkLst>
        </pc:spChg>
        <pc:spChg chg="del">
          <ac:chgData name="CAI JUN" userId="08ce88e1165b00db" providerId="LiveId" clId="{69C97360-2A02-4B2D-B4CA-1B33726FB61C}" dt="2020-06-18T05:40:45.274" v="5183" actId="21"/>
          <ac:spMkLst>
            <pc:docMk/>
            <pc:sldMk cId="4088555205" sldId="676"/>
            <ac:spMk id="5127" creationId="{00000000-0000-0000-0000-000000000000}"/>
          </ac:spMkLst>
        </pc:spChg>
        <pc:spChg chg="del mod">
          <ac:chgData name="CAI JUN" userId="08ce88e1165b00db" providerId="LiveId" clId="{69C97360-2A02-4B2D-B4CA-1B33726FB61C}" dt="2020-06-17T02:22:12.768" v="992" actId="478"/>
          <ac:spMkLst>
            <pc:docMk/>
            <pc:sldMk cId="4088555205" sldId="676"/>
            <ac:spMk id="5130" creationId="{00000000-0000-0000-0000-000000000000}"/>
          </ac:spMkLst>
        </pc:spChg>
        <pc:spChg chg="del">
          <ac:chgData name="CAI JUN" userId="08ce88e1165b00db" providerId="LiveId" clId="{69C97360-2A02-4B2D-B4CA-1B33726FB61C}" dt="2020-06-17T02:22:09.408" v="991" actId="478"/>
          <ac:spMkLst>
            <pc:docMk/>
            <pc:sldMk cId="4088555205" sldId="676"/>
            <ac:spMk id="5131" creationId="{00000000-0000-0000-0000-000000000000}"/>
          </ac:spMkLst>
        </pc:spChg>
        <pc:grpChg chg="mod">
          <ac:chgData name="CAI JUN" userId="08ce88e1165b00db" providerId="LiveId" clId="{69C97360-2A02-4B2D-B4CA-1B33726FB61C}" dt="2020-06-17T02:20:14.314" v="890"/>
          <ac:grpSpMkLst>
            <pc:docMk/>
            <pc:sldMk cId="4088555205" sldId="676"/>
            <ac:grpSpMk id="5124" creationId="{00000000-0000-0000-0000-000000000000}"/>
          </ac:grpSpMkLst>
        </pc:grpChg>
        <pc:graphicFrameChg chg="mod">
          <ac:chgData name="CAI JUN" userId="08ce88e1165b00db" providerId="LiveId" clId="{69C97360-2A02-4B2D-B4CA-1B33726FB61C}" dt="2020-06-17T02:20:04.314" v="888"/>
          <ac:graphicFrameMkLst>
            <pc:docMk/>
            <pc:sldMk cId="4088555205" sldId="676"/>
            <ac:graphicFrameMk id="5122" creationId="{00000000-0000-0000-0000-000000000000}"/>
          </ac:graphicFrameMkLst>
        </pc:graphicFrameChg>
        <pc:graphicFrameChg chg="mod">
          <ac:chgData name="CAI JUN" userId="08ce88e1165b00db" providerId="LiveId" clId="{69C97360-2A02-4B2D-B4CA-1B33726FB61C}" dt="2020-06-17T02:20:49.299" v="952" actId="1038"/>
          <ac:graphicFrameMkLst>
            <pc:docMk/>
            <pc:sldMk cId="4088555205" sldId="676"/>
            <ac:graphicFrameMk id="5133" creationId="{00000000-0000-0000-0000-000000000000}"/>
          </ac:graphicFrameMkLst>
        </pc:graphicFrameChg>
        <pc:graphicFrameChg chg="mod">
          <ac:chgData name="CAI JUN" userId="08ce88e1165b00db" providerId="LiveId" clId="{69C97360-2A02-4B2D-B4CA-1B33726FB61C}" dt="2020-06-17T02:20:16.752" v="891"/>
          <ac:graphicFrameMkLst>
            <pc:docMk/>
            <pc:sldMk cId="4088555205" sldId="676"/>
            <ac:graphicFrameMk id="5134" creationId="{00000000-0000-0000-0000-000000000000}"/>
          </ac:graphicFrameMkLst>
        </pc:graphicFrameChg>
      </pc:sldChg>
      <pc:sldChg chg="modSp">
        <pc:chgData name="CAI JUN" userId="08ce88e1165b00db" providerId="LiveId" clId="{69C97360-2A02-4B2D-B4CA-1B33726FB61C}" dt="2020-06-18T05:52:09.805" v="5444"/>
        <pc:sldMkLst>
          <pc:docMk/>
          <pc:sldMk cId="838243272" sldId="677"/>
        </pc:sldMkLst>
        <pc:spChg chg="mod">
          <ac:chgData name="CAI JUN" userId="08ce88e1165b00db" providerId="LiveId" clId="{69C97360-2A02-4B2D-B4CA-1B33726FB61C}" dt="2020-06-18T05:51:41.789" v="5438" actId="2711"/>
          <ac:spMkLst>
            <pc:docMk/>
            <pc:sldMk cId="838243272" sldId="677"/>
            <ac:spMk id="13" creationId="{00000000-0000-0000-0000-000000000000}"/>
          </ac:spMkLst>
        </pc:spChg>
        <pc:spChg chg="mod">
          <ac:chgData name="CAI JUN" userId="08ce88e1165b00db" providerId="LiveId" clId="{69C97360-2A02-4B2D-B4CA-1B33726FB61C}" dt="2020-06-18T05:52:00.633" v="5441" actId="207"/>
          <ac:spMkLst>
            <pc:docMk/>
            <pc:sldMk cId="838243272" sldId="677"/>
            <ac:spMk id="15" creationId="{00000000-0000-0000-0000-000000000000}"/>
          </ac:spMkLst>
        </pc:spChg>
        <pc:graphicFrameChg chg="mod">
          <ac:chgData name="CAI JUN" userId="08ce88e1165b00db" providerId="LiveId" clId="{69C97360-2A02-4B2D-B4CA-1B33726FB61C}" dt="2020-06-18T05:51:51.992" v="5440"/>
          <ac:graphicFrameMkLst>
            <pc:docMk/>
            <pc:sldMk cId="838243272" sldId="677"/>
            <ac:graphicFrameMk id="14" creationId="{00000000-0000-0000-0000-000000000000}"/>
          </ac:graphicFrameMkLst>
        </pc:graphicFrameChg>
        <pc:graphicFrameChg chg="mod">
          <ac:chgData name="CAI JUN" userId="08ce88e1165b00db" providerId="LiveId" clId="{69C97360-2A02-4B2D-B4CA-1B33726FB61C}" dt="2020-06-18T05:52:09.805" v="5444"/>
          <ac:graphicFrameMkLst>
            <pc:docMk/>
            <pc:sldMk cId="838243272" sldId="677"/>
            <ac:graphicFrameMk id="16" creationId="{00000000-0000-0000-0000-000000000000}"/>
          </ac:graphicFrameMkLst>
        </pc:graphicFrameChg>
        <pc:graphicFrameChg chg="mod">
          <ac:chgData name="CAI JUN" userId="08ce88e1165b00db" providerId="LiveId" clId="{69C97360-2A02-4B2D-B4CA-1B33726FB61C}" dt="2020-06-18T05:51:14.789" v="5435"/>
          <ac:graphicFrameMkLst>
            <pc:docMk/>
            <pc:sldMk cId="838243272" sldId="677"/>
            <ac:graphicFrameMk id="56323" creationId="{00000000-0000-0000-0000-000000000000}"/>
          </ac:graphicFrameMkLst>
        </pc:graphicFrameChg>
      </pc:sldChg>
      <pc:sldChg chg="modSp mod">
        <pc:chgData name="CAI JUN" userId="08ce88e1165b00db" providerId="LiveId" clId="{69C97360-2A02-4B2D-B4CA-1B33726FB61C}" dt="2020-06-25T02:27:07.478" v="6667" actId="1035"/>
        <pc:sldMkLst>
          <pc:docMk/>
          <pc:sldMk cId="2293370630" sldId="678"/>
        </pc:sldMkLst>
        <pc:spChg chg="mod">
          <ac:chgData name="CAI JUN" userId="08ce88e1165b00db" providerId="LiveId" clId="{69C97360-2A02-4B2D-B4CA-1B33726FB61C}" dt="2020-06-25T02:26:49.728" v="6653"/>
          <ac:spMkLst>
            <pc:docMk/>
            <pc:sldMk cId="2293370630" sldId="678"/>
            <ac:spMk id="12" creationId="{00000000-0000-0000-0000-000000000000}"/>
          </ac:spMkLst>
        </pc:spChg>
        <pc:spChg chg="mod">
          <ac:chgData name="CAI JUN" userId="08ce88e1165b00db" providerId="LiveId" clId="{69C97360-2A02-4B2D-B4CA-1B33726FB61C}" dt="2020-06-25T02:27:07.478" v="6667" actId="1035"/>
          <ac:spMkLst>
            <pc:docMk/>
            <pc:sldMk cId="2293370630" sldId="678"/>
            <ac:spMk id="27" creationId="{00000000-0000-0000-0000-000000000000}"/>
          </ac:spMkLst>
        </pc:spChg>
        <pc:graphicFrameChg chg="mod">
          <ac:chgData name="CAI JUN" userId="08ce88e1165b00db" providerId="LiveId" clId="{69C97360-2A02-4B2D-B4CA-1B33726FB61C}" dt="2020-06-25T02:27:07.478" v="6667" actId="1035"/>
          <ac:graphicFrameMkLst>
            <pc:docMk/>
            <pc:sldMk cId="2293370630" sldId="678"/>
            <ac:graphicFrameMk id="13" creationId="{00000000-0000-0000-0000-000000000000}"/>
          </ac:graphicFrameMkLst>
        </pc:graphicFrameChg>
        <pc:graphicFrameChg chg="mod">
          <ac:chgData name="CAI JUN" userId="08ce88e1165b00db" providerId="LiveId" clId="{69C97360-2A02-4B2D-B4CA-1B33726FB61C}" dt="2020-06-18T06:03:42.410" v="5451"/>
          <ac:graphicFrameMkLst>
            <pc:docMk/>
            <pc:sldMk cId="2293370630" sldId="678"/>
            <ac:graphicFrameMk id="14" creationId="{00000000-0000-0000-0000-000000000000}"/>
          </ac:graphicFrameMkLst>
        </pc:graphicFrameChg>
        <pc:graphicFrameChg chg="mod">
          <ac:chgData name="CAI JUN" userId="08ce88e1165b00db" providerId="LiveId" clId="{69C97360-2A02-4B2D-B4CA-1B33726FB61C}" dt="2020-06-18T06:03:02.792" v="5447"/>
          <ac:graphicFrameMkLst>
            <pc:docMk/>
            <pc:sldMk cId="2293370630" sldId="678"/>
            <ac:graphicFrameMk id="56324" creationId="{00000000-0000-0000-0000-000000000000}"/>
          </ac:graphicFrameMkLst>
        </pc:graphicFrameChg>
      </pc:sldChg>
      <pc:sldChg chg="add del">
        <pc:chgData name="CAI JUN" userId="08ce88e1165b00db" providerId="LiveId" clId="{69C97360-2A02-4B2D-B4CA-1B33726FB61C}" dt="2020-06-18T00:59:36.636" v="1533"/>
        <pc:sldMkLst>
          <pc:docMk/>
          <pc:sldMk cId="817602776" sldId="682"/>
        </pc:sldMkLst>
      </pc:sldChg>
      <pc:sldChg chg="addSp delSp modSp new mod">
        <pc:chgData name="CAI JUN" userId="08ce88e1165b00db" providerId="LiveId" clId="{69C97360-2A02-4B2D-B4CA-1B33726FB61C}" dt="2020-06-18T01:43:02.952" v="2841" actId="207"/>
        <pc:sldMkLst>
          <pc:docMk/>
          <pc:sldMk cId="3461425875" sldId="682"/>
        </pc:sldMkLst>
        <pc:spChg chg="add mod">
          <ac:chgData name="CAI JUN" userId="08ce88e1165b00db" providerId="LiveId" clId="{69C97360-2A02-4B2D-B4CA-1B33726FB61C}" dt="2020-06-18T01:36:26.257" v="2590"/>
          <ac:spMkLst>
            <pc:docMk/>
            <pc:sldMk cId="3461425875" sldId="682"/>
            <ac:spMk id="2" creationId="{347394AA-B1E8-41D1-B7F3-318D341EE79A}"/>
          </ac:spMkLst>
        </pc:spChg>
        <pc:spChg chg="add mod">
          <ac:chgData name="CAI JUN" userId="08ce88e1165b00db" providerId="LiveId" clId="{69C97360-2A02-4B2D-B4CA-1B33726FB61C}" dt="2020-06-18T01:41:44.601" v="2746" actId="2711"/>
          <ac:spMkLst>
            <pc:docMk/>
            <pc:sldMk cId="3461425875" sldId="682"/>
            <ac:spMk id="3" creationId="{7E7E1FA2-8717-4B91-966D-343EA685DF03}"/>
          </ac:spMkLst>
        </pc:spChg>
        <pc:spChg chg="add mod">
          <ac:chgData name="CAI JUN" userId="08ce88e1165b00db" providerId="LiveId" clId="{69C97360-2A02-4B2D-B4CA-1B33726FB61C}" dt="2020-06-18T01:41:39.156" v="2745" actId="2711"/>
          <ac:spMkLst>
            <pc:docMk/>
            <pc:sldMk cId="3461425875" sldId="682"/>
            <ac:spMk id="4" creationId="{4307F437-093D-4E13-B910-78E2B708FEB3}"/>
          </ac:spMkLst>
        </pc:spChg>
        <pc:spChg chg="add mod">
          <ac:chgData name="CAI JUN" userId="08ce88e1165b00db" providerId="LiveId" clId="{69C97360-2A02-4B2D-B4CA-1B33726FB61C}" dt="2020-06-18T01:42:48.821" v="2832" actId="1036"/>
          <ac:spMkLst>
            <pc:docMk/>
            <pc:sldMk cId="3461425875" sldId="682"/>
            <ac:spMk id="5" creationId="{74D214AC-4D8D-4501-B92D-58A7D34E6118}"/>
          </ac:spMkLst>
        </pc:spChg>
        <pc:spChg chg="add mod">
          <ac:chgData name="CAI JUN" userId="08ce88e1165b00db" providerId="LiveId" clId="{69C97360-2A02-4B2D-B4CA-1B33726FB61C}" dt="2020-06-18T01:42:48.821" v="2832" actId="1036"/>
          <ac:spMkLst>
            <pc:docMk/>
            <pc:sldMk cId="3461425875" sldId="682"/>
            <ac:spMk id="7" creationId="{4A052110-42E9-4EE3-B192-6453BFE4B3BD}"/>
          </ac:spMkLst>
        </pc:spChg>
        <pc:spChg chg="add del mod">
          <ac:chgData name="CAI JUN" userId="08ce88e1165b00db" providerId="LiveId" clId="{69C97360-2A02-4B2D-B4CA-1B33726FB61C}" dt="2020-06-18T01:42:21.138" v="2782" actId="21"/>
          <ac:spMkLst>
            <pc:docMk/>
            <pc:sldMk cId="3461425875" sldId="682"/>
            <ac:spMk id="9" creationId="{4732D1C3-0D77-4CE0-8317-696516C0AE01}"/>
          </ac:spMkLst>
        </pc:spChg>
        <pc:spChg chg="add mod">
          <ac:chgData name="CAI JUN" userId="08ce88e1165b00db" providerId="LiveId" clId="{69C97360-2A02-4B2D-B4CA-1B33726FB61C}" dt="2020-06-18T01:43:02.952" v="2841" actId="207"/>
          <ac:spMkLst>
            <pc:docMk/>
            <pc:sldMk cId="3461425875" sldId="682"/>
            <ac:spMk id="10" creationId="{2C82E2B1-07BA-437D-8DAC-BA25B2C55F49}"/>
          </ac:spMkLst>
        </pc:spChg>
        <pc:graphicFrameChg chg="add mod">
          <ac:chgData name="CAI JUN" userId="08ce88e1165b00db" providerId="LiveId" clId="{69C97360-2A02-4B2D-B4CA-1B33726FB61C}" dt="2020-06-18T01:42:40.935" v="2818" actId="1076"/>
          <ac:graphicFrameMkLst>
            <pc:docMk/>
            <pc:sldMk cId="3461425875" sldId="682"/>
            <ac:graphicFrameMk id="6" creationId="{89FE17B7-C120-4960-8057-F6C01BF138E1}"/>
          </ac:graphicFrameMkLst>
        </pc:graphicFrameChg>
        <pc:graphicFrameChg chg="add mod">
          <ac:chgData name="CAI JUN" userId="08ce88e1165b00db" providerId="LiveId" clId="{69C97360-2A02-4B2D-B4CA-1B33726FB61C}" dt="2020-06-18T01:42:48.821" v="2832" actId="1036"/>
          <ac:graphicFrameMkLst>
            <pc:docMk/>
            <pc:sldMk cId="3461425875" sldId="682"/>
            <ac:graphicFrameMk id="8" creationId="{1E8B4D7F-FF51-430F-AC3E-AFEDBEE5DFBB}"/>
          </ac:graphicFrameMkLst>
        </pc:graphicFrameChg>
        <pc:graphicFrameChg chg="add mod">
          <ac:chgData name="CAI JUN" userId="08ce88e1165b00db" providerId="LiveId" clId="{69C97360-2A02-4B2D-B4CA-1B33726FB61C}" dt="2020-06-18T01:42:55.256" v="2839" actId="1036"/>
          <ac:graphicFrameMkLst>
            <pc:docMk/>
            <pc:sldMk cId="3461425875" sldId="682"/>
            <ac:graphicFrameMk id="11" creationId="{C9280F83-F6E6-40DD-8459-1D9B563723F6}"/>
          </ac:graphicFrameMkLst>
        </pc:graphicFrameChg>
        <pc:graphicFrameChg chg="add mod">
          <ac:chgData name="CAI JUN" userId="08ce88e1165b00db" providerId="LiveId" clId="{69C97360-2A02-4B2D-B4CA-1B33726FB61C}" dt="2020-06-18T01:42:55.256" v="2839" actId="1036"/>
          <ac:graphicFrameMkLst>
            <pc:docMk/>
            <pc:sldMk cId="3461425875" sldId="682"/>
            <ac:graphicFrameMk id="12" creationId="{6D2A68D9-687E-4651-8DF3-ADFD1C47061B}"/>
          </ac:graphicFrameMkLst>
        </pc:graphicFrameChg>
        <pc:graphicFrameChg chg="add mod">
          <ac:chgData name="CAI JUN" userId="08ce88e1165b00db" providerId="LiveId" clId="{69C97360-2A02-4B2D-B4CA-1B33726FB61C}" dt="2020-06-18T01:42:48.821" v="2832" actId="1036"/>
          <ac:graphicFrameMkLst>
            <pc:docMk/>
            <pc:sldMk cId="3461425875" sldId="682"/>
            <ac:graphicFrameMk id="13" creationId="{FD0A449F-9069-4AE4-901B-308C73304159}"/>
          </ac:graphicFrameMkLst>
        </pc:graphicFrameChg>
        <pc:graphicFrameChg chg="add mod">
          <ac:chgData name="CAI JUN" userId="08ce88e1165b00db" providerId="LiveId" clId="{69C97360-2A02-4B2D-B4CA-1B33726FB61C}" dt="2020-06-18T01:42:48.821" v="2832" actId="1036"/>
          <ac:graphicFrameMkLst>
            <pc:docMk/>
            <pc:sldMk cId="3461425875" sldId="682"/>
            <ac:graphicFrameMk id="14" creationId="{2DD3A560-91BD-4811-839C-3A7925C89163}"/>
          </ac:graphicFrameMkLst>
        </pc:graphicFrameChg>
      </pc:sldChg>
      <pc:sldChg chg="addSp modSp new mod">
        <pc:chgData name="CAI JUN" userId="08ce88e1165b00db" providerId="LiveId" clId="{69C97360-2A02-4B2D-B4CA-1B33726FB61C}" dt="2020-06-18T05:28:01.435" v="4860" actId="1038"/>
        <pc:sldMkLst>
          <pc:docMk/>
          <pc:sldMk cId="4089303953" sldId="683"/>
        </pc:sldMkLst>
        <pc:spChg chg="add mod">
          <ac:chgData name="CAI JUN" userId="08ce88e1165b00db" providerId="LiveId" clId="{69C97360-2A02-4B2D-B4CA-1B33726FB61C}" dt="2020-06-18T05:26:15.013" v="4854"/>
          <ac:spMkLst>
            <pc:docMk/>
            <pc:sldMk cId="4089303953" sldId="683"/>
            <ac:spMk id="2" creationId="{430E60D4-7AAC-4E94-A02A-AB8FC5B1C7FD}"/>
          </ac:spMkLst>
        </pc:spChg>
        <pc:spChg chg="add mod">
          <ac:chgData name="CAI JUN" userId="08ce88e1165b00db" providerId="LiveId" clId="{69C97360-2A02-4B2D-B4CA-1B33726FB61C}" dt="2020-06-18T05:28:01.435" v="4860" actId="1038"/>
          <ac:spMkLst>
            <pc:docMk/>
            <pc:sldMk cId="4089303953" sldId="683"/>
            <ac:spMk id="3" creationId="{E4130B17-9620-4AD6-B88E-0C94C1DAB1CD}"/>
          </ac:spMkLst>
        </pc:spChg>
        <pc:spChg chg="add mod">
          <ac:chgData name="CAI JUN" userId="08ce88e1165b00db" providerId="LiveId" clId="{69C97360-2A02-4B2D-B4CA-1B33726FB61C}" dt="2020-06-18T05:28:01.435" v="4860" actId="1038"/>
          <ac:spMkLst>
            <pc:docMk/>
            <pc:sldMk cId="4089303953" sldId="683"/>
            <ac:spMk id="4" creationId="{B69AFF8B-85F3-4269-BA9E-87B4DE526E29}"/>
          </ac:spMkLst>
        </pc:spChg>
        <pc:spChg chg="add mod">
          <ac:chgData name="CAI JUN" userId="08ce88e1165b00db" providerId="LiveId" clId="{69C97360-2A02-4B2D-B4CA-1B33726FB61C}" dt="2020-06-18T05:28:01.435" v="4860" actId="1038"/>
          <ac:spMkLst>
            <pc:docMk/>
            <pc:sldMk cId="4089303953" sldId="683"/>
            <ac:spMk id="5" creationId="{55E11784-2A49-4489-A4EA-7AC2795FDB0F}"/>
          </ac:spMkLst>
        </pc:spChg>
      </pc:sldChg>
      <pc:sldChg chg="new">
        <pc:chgData name="CAI JUN" userId="08ce88e1165b00db" providerId="LiveId" clId="{69C97360-2A02-4B2D-B4CA-1B33726FB61C}" dt="2020-06-18T05:42:15.024" v="5184" actId="680"/>
        <pc:sldMkLst>
          <pc:docMk/>
          <pc:sldMk cId="2984287841" sldId="684"/>
        </pc:sldMkLst>
      </pc:sldChg>
      <pc:sldChg chg="modSp del mod">
        <pc:chgData name="CAI JUN" userId="08ce88e1165b00db" providerId="LiveId" clId="{69C97360-2A02-4B2D-B4CA-1B33726FB61C}" dt="2020-06-25T02:30:20.619" v="6689" actId="47"/>
        <pc:sldMkLst>
          <pc:docMk/>
          <pc:sldMk cId="953162677" sldId="690"/>
        </pc:sldMkLst>
        <pc:spChg chg="mod">
          <ac:chgData name="CAI JUN" userId="08ce88e1165b00db" providerId="LiveId" clId="{69C97360-2A02-4B2D-B4CA-1B33726FB61C}" dt="2020-06-25T02:29:05.181" v="6687"/>
          <ac:spMkLst>
            <pc:docMk/>
            <pc:sldMk cId="953162677" sldId="690"/>
            <ac:spMk id="8" creationId="{0C2FD8E4-5156-42DC-9893-F5878DD382E7}"/>
          </ac:spMkLst>
        </pc:spChg>
      </pc:sldChg>
      <pc:sldChg chg="modSp mod">
        <pc:chgData name="CAI JUN" userId="08ce88e1165b00db" providerId="LiveId" clId="{69C97360-2A02-4B2D-B4CA-1B33726FB61C}" dt="2020-06-25T02:31:56.837" v="6697" actId="1036"/>
        <pc:sldMkLst>
          <pc:docMk/>
          <pc:sldMk cId="2473822722" sldId="691"/>
        </pc:sldMkLst>
        <pc:spChg chg="mod">
          <ac:chgData name="CAI JUN" userId="08ce88e1165b00db" providerId="LiveId" clId="{69C97360-2A02-4B2D-B4CA-1B33726FB61C}" dt="2020-06-25T02:31:53.041" v="6693" actId="948"/>
          <ac:spMkLst>
            <pc:docMk/>
            <pc:sldMk cId="2473822722" sldId="691"/>
            <ac:spMk id="2" creationId="{B4EC4AA5-9517-4718-BDCF-94270FC7694F}"/>
          </ac:spMkLst>
        </pc:spChg>
        <pc:spChg chg="mod">
          <ac:chgData name="CAI JUN" userId="08ce88e1165b00db" providerId="LiveId" clId="{69C97360-2A02-4B2D-B4CA-1B33726FB61C}" dt="2020-06-25T02:22:51.353" v="6547" actId="1035"/>
          <ac:spMkLst>
            <pc:docMk/>
            <pc:sldMk cId="2473822722" sldId="691"/>
            <ac:spMk id="5" creationId="{ABD6B544-B627-4963-B0C6-2C8BE58F640A}"/>
          </ac:spMkLst>
        </pc:spChg>
        <pc:spChg chg="mod">
          <ac:chgData name="CAI JUN" userId="08ce88e1165b00db" providerId="LiveId" clId="{69C97360-2A02-4B2D-B4CA-1B33726FB61C}" dt="2020-06-25T02:22:51.353" v="6547" actId="1035"/>
          <ac:spMkLst>
            <pc:docMk/>
            <pc:sldMk cId="2473822722" sldId="691"/>
            <ac:spMk id="6" creationId="{BF8B9A80-5905-494F-9E59-E9FD95763122}"/>
          </ac:spMkLst>
        </pc:spChg>
        <pc:grpChg chg="mod">
          <ac:chgData name="CAI JUN" userId="08ce88e1165b00db" providerId="LiveId" clId="{69C97360-2A02-4B2D-B4CA-1B33726FB61C}" dt="2020-06-25T02:22:51.353" v="6547" actId="1035"/>
          <ac:grpSpMkLst>
            <pc:docMk/>
            <pc:sldMk cId="2473822722" sldId="691"/>
            <ac:grpSpMk id="7" creationId="{32DA4723-66D1-4519-B7FC-3D02BC34729D}"/>
          </ac:grpSpMkLst>
        </pc:grpChg>
        <pc:grpChg chg="mod">
          <ac:chgData name="CAI JUN" userId="08ce88e1165b00db" providerId="LiveId" clId="{69C97360-2A02-4B2D-B4CA-1B33726FB61C}" dt="2020-06-25T02:22:51.353" v="6547" actId="1035"/>
          <ac:grpSpMkLst>
            <pc:docMk/>
            <pc:sldMk cId="2473822722" sldId="691"/>
            <ac:grpSpMk id="11" creationId="{70B2C11A-DE7B-4B0E-B97B-20319767510D}"/>
          </ac:grpSpMkLst>
        </pc:grpChg>
        <pc:graphicFrameChg chg="mod">
          <ac:chgData name="CAI JUN" userId="08ce88e1165b00db" providerId="LiveId" clId="{69C97360-2A02-4B2D-B4CA-1B33726FB61C}" dt="2020-06-25T02:31:56.837" v="6697" actId="1036"/>
          <ac:graphicFrameMkLst>
            <pc:docMk/>
            <pc:sldMk cId="2473822722" sldId="691"/>
            <ac:graphicFrameMk id="3" creationId="{8864650F-FB93-46DB-9F5D-764649BCDD95}"/>
          </ac:graphicFrameMkLst>
        </pc:graphicFrameChg>
        <pc:graphicFrameChg chg="mod">
          <ac:chgData name="CAI JUN" userId="08ce88e1165b00db" providerId="LiveId" clId="{69C97360-2A02-4B2D-B4CA-1B33726FB61C}" dt="2020-06-25T02:22:51.353" v="6547" actId="1035"/>
          <ac:graphicFrameMkLst>
            <pc:docMk/>
            <pc:sldMk cId="2473822722" sldId="691"/>
            <ac:graphicFrameMk id="10" creationId="{C484E6DC-7BF5-4637-A6FE-2DE727A999C5}"/>
          </ac:graphicFrameMkLst>
        </pc:graphicFrameChg>
        <pc:picChg chg="mod">
          <ac:chgData name="CAI JUN" userId="08ce88e1165b00db" providerId="LiveId" clId="{69C97360-2A02-4B2D-B4CA-1B33726FB61C}" dt="2020-06-25T02:22:51.353" v="6547" actId="1035"/>
          <ac:picMkLst>
            <pc:docMk/>
            <pc:sldMk cId="2473822722" sldId="691"/>
            <ac:picMk id="4" creationId="{0FEBEF37-B9EB-4B2C-9773-866F223446F7}"/>
          </ac:picMkLst>
        </pc:picChg>
      </pc:sldChg>
      <pc:sldChg chg="add">
        <pc:chgData name="CAI JUN" userId="08ce88e1165b00db" providerId="LiveId" clId="{69C97360-2A02-4B2D-B4CA-1B33726FB61C}" dt="2020-06-25T02:30:18.478" v="6688"/>
        <pc:sldMkLst>
          <pc:docMk/>
          <pc:sldMk cId="3556235150" sldId="693"/>
        </pc:sldMkLst>
      </pc:sldChg>
      <pc:sldChg chg="add">
        <pc:chgData name="CAI JUN" userId="08ce88e1165b00db" providerId="LiveId" clId="{69C97360-2A02-4B2D-B4CA-1B33726FB61C}" dt="2020-06-25T02:31:22.447" v="6691"/>
        <pc:sldMkLst>
          <pc:docMk/>
          <pc:sldMk cId="344236717" sldId="6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47BF5AA4-BE05-49E3-B1F3-90016ACD1102}" type="slidenum">
              <a:rPr lang="en-US" altLang="zh-CN"/>
              <a:pPr>
                <a:defRPr/>
              </a:pPr>
              <a:t>‹#›</a:t>
            </a:fld>
            <a:endParaRPr lang="en-US" altLang="zh-CN"/>
          </a:p>
        </p:txBody>
      </p:sp>
    </p:spTree>
    <p:extLst>
      <p:ext uri="{BB962C8B-B14F-4D97-AF65-F5344CB8AC3E}">
        <p14:creationId xmlns:p14="http://schemas.microsoft.com/office/powerpoint/2010/main" val="3687546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31134E60-7600-4E26-B8FA-7EB42096EAD1}" type="slidenum">
              <a:rPr lang="en-US" altLang="zh-CN" smtClean="0"/>
              <a:pPr eaLnBrk="1" hangingPunct="1">
                <a:spcBef>
                  <a:spcPct val="0"/>
                </a:spcBef>
              </a:pPr>
              <a:t>20</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8C072B81-ED76-436B-8A55-69DBC1075A34}" type="slidenum">
              <a:rPr lang="en-US" altLang="zh-CN" smtClean="0"/>
              <a:pPr eaLnBrk="1" hangingPunct="1">
                <a:spcBef>
                  <a:spcPct val="0"/>
                </a:spcBef>
              </a:pPr>
              <a:t>25</a:t>
            </a:fld>
            <a:endParaRPr lang="en-US" altLang="zh-CN"/>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p:spPr>
        <p:txBody>
          <a:bodyPr/>
          <a:lstStyle/>
          <a:p>
            <a:endParaRPr lang="zh-CN" altLang="en-US"/>
          </a:p>
        </p:txBody>
      </p:sp>
      <p:sp>
        <p:nvSpPr>
          <p:cNvPr id="107524"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385984AC-96BD-4765-8827-259ABEB15E91}" type="slidenum">
              <a:rPr lang="en-US" altLang="zh-CN" smtClean="0"/>
              <a:pPr eaLnBrk="1" hangingPunct="1">
                <a:spcBef>
                  <a:spcPct val="0"/>
                </a:spcBef>
              </a:pPr>
              <a:t>59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8418"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188419"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59F21E4C-EFC3-4616-81E0-A4A76927AE47}" type="slidenum">
              <a:rPr lang="en-US" altLang="zh-CN"/>
              <a:pPr>
                <a:defRPr/>
              </a:pPr>
              <a:t>‹#›</a:t>
            </a:fld>
            <a:endParaRPr lang="en-US" altLang="zh-CN"/>
          </a:p>
        </p:txBody>
      </p:sp>
    </p:spTree>
    <p:extLst>
      <p:ext uri="{BB962C8B-B14F-4D97-AF65-F5344CB8AC3E}">
        <p14:creationId xmlns:p14="http://schemas.microsoft.com/office/powerpoint/2010/main" val="166094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A7D0950-49A0-4CCE-88C6-225DD8B2F542}" type="slidenum">
              <a:rPr lang="en-US" altLang="zh-CN"/>
              <a:pPr>
                <a:defRPr/>
              </a:pPr>
              <a:t>‹#›</a:t>
            </a:fld>
            <a:endParaRPr lang="en-US" altLang="zh-CN"/>
          </a:p>
        </p:txBody>
      </p:sp>
    </p:spTree>
    <p:extLst>
      <p:ext uri="{BB962C8B-B14F-4D97-AF65-F5344CB8AC3E}">
        <p14:creationId xmlns:p14="http://schemas.microsoft.com/office/powerpoint/2010/main" val="413093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D4230B-D3B9-4B8D-8E9E-3A01DAD4DE32}" type="slidenum">
              <a:rPr lang="en-US" altLang="zh-CN"/>
              <a:pPr>
                <a:defRPr/>
              </a:pPr>
              <a:t>‹#›</a:t>
            </a:fld>
            <a:endParaRPr lang="en-US" altLang="zh-CN"/>
          </a:p>
        </p:txBody>
      </p:sp>
    </p:spTree>
    <p:extLst>
      <p:ext uri="{BB962C8B-B14F-4D97-AF65-F5344CB8AC3E}">
        <p14:creationId xmlns:p14="http://schemas.microsoft.com/office/powerpoint/2010/main" val="397247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95EF02-D190-4BF7-9CD6-C5D478991628}" type="slidenum">
              <a:rPr lang="en-US" altLang="zh-CN"/>
              <a:pPr>
                <a:defRPr/>
              </a:pPr>
              <a:t>‹#›</a:t>
            </a:fld>
            <a:endParaRPr lang="en-US" altLang="zh-CN"/>
          </a:p>
        </p:txBody>
      </p:sp>
    </p:spTree>
    <p:extLst>
      <p:ext uri="{BB962C8B-B14F-4D97-AF65-F5344CB8AC3E}">
        <p14:creationId xmlns:p14="http://schemas.microsoft.com/office/powerpoint/2010/main" val="16103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765FF2-A242-44ED-B5FA-5C639D8E5D0C}" type="slidenum">
              <a:rPr lang="en-US" altLang="zh-CN"/>
              <a:pPr>
                <a:defRPr/>
              </a:pPr>
              <a:t>‹#›</a:t>
            </a:fld>
            <a:endParaRPr lang="en-US" altLang="zh-CN"/>
          </a:p>
        </p:txBody>
      </p:sp>
    </p:spTree>
    <p:extLst>
      <p:ext uri="{BB962C8B-B14F-4D97-AF65-F5344CB8AC3E}">
        <p14:creationId xmlns:p14="http://schemas.microsoft.com/office/powerpoint/2010/main" val="339895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E68C65D-7A16-42DC-9A3C-B109CAC0FDF7}" type="slidenum">
              <a:rPr lang="en-US" altLang="zh-CN"/>
              <a:pPr>
                <a:defRPr/>
              </a:pPr>
              <a:t>‹#›</a:t>
            </a:fld>
            <a:endParaRPr lang="en-US" altLang="zh-CN"/>
          </a:p>
        </p:txBody>
      </p:sp>
    </p:spTree>
    <p:extLst>
      <p:ext uri="{BB962C8B-B14F-4D97-AF65-F5344CB8AC3E}">
        <p14:creationId xmlns:p14="http://schemas.microsoft.com/office/powerpoint/2010/main" val="210586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CEF3731-7545-4AD1-9E9C-B27CE496446E}" type="slidenum">
              <a:rPr lang="en-US" altLang="zh-CN"/>
              <a:pPr>
                <a:defRPr/>
              </a:pPr>
              <a:t>‹#›</a:t>
            </a:fld>
            <a:endParaRPr lang="en-US" altLang="zh-CN"/>
          </a:p>
        </p:txBody>
      </p:sp>
    </p:spTree>
    <p:extLst>
      <p:ext uri="{BB962C8B-B14F-4D97-AF65-F5344CB8AC3E}">
        <p14:creationId xmlns:p14="http://schemas.microsoft.com/office/powerpoint/2010/main" val="362711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2B245D2-4B6F-430C-AB6D-3DBC187C6B19}" type="slidenum">
              <a:rPr lang="en-US" altLang="zh-CN"/>
              <a:pPr>
                <a:defRPr/>
              </a:pPr>
              <a:t>‹#›</a:t>
            </a:fld>
            <a:endParaRPr lang="en-US" altLang="zh-CN"/>
          </a:p>
        </p:txBody>
      </p:sp>
    </p:spTree>
    <p:extLst>
      <p:ext uri="{BB962C8B-B14F-4D97-AF65-F5344CB8AC3E}">
        <p14:creationId xmlns:p14="http://schemas.microsoft.com/office/powerpoint/2010/main" val="44814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AA675F-EA82-4CFD-8950-DE40AFF55555}" type="slidenum">
              <a:rPr lang="en-US" altLang="zh-CN"/>
              <a:pPr>
                <a:defRPr/>
              </a:pPr>
              <a:t>‹#›</a:t>
            </a:fld>
            <a:endParaRPr lang="en-US" altLang="zh-CN"/>
          </a:p>
        </p:txBody>
      </p:sp>
    </p:spTree>
    <p:extLst>
      <p:ext uri="{BB962C8B-B14F-4D97-AF65-F5344CB8AC3E}">
        <p14:creationId xmlns:p14="http://schemas.microsoft.com/office/powerpoint/2010/main" val="261982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4D6398-DDF3-4E42-9BAC-19AADCCE1609}" type="slidenum">
              <a:rPr lang="en-US" altLang="zh-CN"/>
              <a:pPr>
                <a:defRPr/>
              </a:pPr>
              <a:t>‹#›</a:t>
            </a:fld>
            <a:endParaRPr lang="en-US" altLang="zh-CN"/>
          </a:p>
        </p:txBody>
      </p:sp>
    </p:spTree>
    <p:extLst>
      <p:ext uri="{BB962C8B-B14F-4D97-AF65-F5344CB8AC3E}">
        <p14:creationId xmlns:p14="http://schemas.microsoft.com/office/powerpoint/2010/main" val="223195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A8005CD-E6FF-4D57-8134-4DB2B33DF523}" type="slidenum">
              <a:rPr lang="en-US" altLang="zh-CN"/>
              <a:pPr>
                <a:defRPr/>
              </a:pPr>
              <a:t>‹#›</a:t>
            </a:fld>
            <a:endParaRPr lang="en-US" altLang="zh-CN"/>
          </a:p>
        </p:txBody>
      </p:sp>
    </p:spTree>
    <p:extLst>
      <p:ext uri="{BB962C8B-B14F-4D97-AF65-F5344CB8AC3E}">
        <p14:creationId xmlns:p14="http://schemas.microsoft.com/office/powerpoint/2010/main" val="369612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7396"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187397"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187398"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3C7CBA6F-A070-4292-B713-4CBA9B02B2E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42"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33.wmf"/><Relationship Id="rId7" Type="http://schemas.openxmlformats.org/officeDocument/2006/relationships/image" Target="../media/image34.wmf"/><Relationship Id="rId2" Type="http://schemas.openxmlformats.org/officeDocument/2006/relationships/oleObject" Target="../embeddings/oleObject32.bin"/><Relationship Id="rId1" Type="http://schemas.openxmlformats.org/officeDocument/2006/relationships/slideLayout" Target="../slideLayouts/slideLayout7.xml"/><Relationship Id="rId6" Type="http://schemas.openxmlformats.org/officeDocument/2006/relationships/oleObject" Target="../embeddings/oleObject34.bin"/><Relationship Id="rId11" Type="http://schemas.openxmlformats.org/officeDocument/2006/relationships/image" Target="../media/image36.wmf"/><Relationship Id="rId5" Type="http://schemas.openxmlformats.org/officeDocument/2006/relationships/image" Target="../media/image26.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5.wmf"/></Relationships>
</file>

<file path=ppt/slides/_rels/slide11.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37.bin"/><Relationship Id="rId1" Type="http://schemas.openxmlformats.org/officeDocument/2006/relationships/slideLayout" Target="../slideLayouts/slideLayout7.xml"/><Relationship Id="rId6" Type="http://schemas.openxmlformats.org/officeDocument/2006/relationships/oleObject" Target="../embeddings/oleObject39.bin"/><Relationship Id="rId5" Type="http://schemas.openxmlformats.org/officeDocument/2006/relationships/image" Target="../media/image38.wmf"/><Relationship Id="rId4" Type="http://schemas.openxmlformats.org/officeDocument/2006/relationships/oleObject" Target="../embeddings/oleObject3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42.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oleObject" Target="../embeddings/oleObject47.bin"/><Relationship Id="rId5" Type="http://schemas.openxmlformats.org/officeDocument/2006/relationships/image" Target="../media/image46.wmf"/><Relationship Id="rId4" Type="http://schemas.openxmlformats.org/officeDocument/2006/relationships/oleObject" Target="../embeddings/oleObject46.bin"/><Relationship Id="rId9" Type="http://schemas.openxmlformats.org/officeDocument/2006/relationships/image" Target="../media/image48.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49.bin"/><Relationship Id="rId1" Type="http://schemas.openxmlformats.org/officeDocument/2006/relationships/slideLayout" Target="../slideLayouts/slideLayout7.xml"/><Relationship Id="rId6" Type="http://schemas.openxmlformats.org/officeDocument/2006/relationships/oleObject" Target="../embeddings/oleObject51.bin"/><Relationship Id="rId5" Type="http://schemas.openxmlformats.org/officeDocument/2006/relationships/image" Target="../media/image50.wmf"/><Relationship Id="rId4" Type="http://schemas.openxmlformats.org/officeDocument/2006/relationships/oleObject" Target="../embeddings/oleObject50.bin"/><Relationship Id="rId9" Type="http://schemas.openxmlformats.org/officeDocument/2006/relationships/image" Target="../media/image52.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5.wmf"/><Relationship Id="rId12" Type="http://schemas.openxmlformats.org/officeDocument/2006/relationships/oleObject" Target="../embeddings/oleObject58.bin"/><Relationship Id="rId2"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oleObject" Target="../embeddings/oleObject55.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59.bin"/><Relationship Id="rId1" Type="http://schemas.openxmlformats.org/officeDocument/2006/relationships/slideLayout" Target="../slideLayouts/slideLayout7.xml"/><Relationship Id="rId6" Type="http://schemas.openxmlformats.org/officeDocument/2006/relationships/oleObject" Target="../embeddings/oleObject61.bin"/><Relationship Id="rId5" Type="http://schemas.openxmlformats.org/officeDocument/2006/relationships/image" Target="../media/image60.wmf"/><Relationship Id="rId4" Type="http://schemas.openxmlformats.org/officeDocument/2006/relationships/oleObject" Target="../embeddings/oleObject60.bin"/><Relationship Id="rId9" Type="http://schemas.openxmlformats.org/officeDocument/2006/relationships/image" Target="../media/image6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image" Target="../media/image63.jpeg"/><Relationship Id="rId1" Type="http://schemas.openxmlformats.org/officeDocument/2006/relationships/slideLayout" Target="../slideLayouts/slideLayout7.xml"/><Relationship Id="rId6" Type="http://schemas.openxmlformats.org/officeDocument/2006/relationships/image" Target="../media/image65.wmf"/><Relationship Id="rId5" Type="http://schemas.openxmlformats.org/officeDocument/2006/relationships/oleObject" Target="../embeddings/oleObject64.bin"/><Relationship Id="rId4" Type="http://schemas.openxmlformats.org/officeDocument/2006/relationships/image" Target="../media/image64.wmf"/></Relationships>
</file>

<file path=ppt/slides/_rels/slide18.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65.bin"/><Relationship Id="rId1" Type="http://schemas.openxmlformats.org/officeDocument/2006/relationships/slideLayout" Target="../slideLayouts/slideLayout7.xml"/><Relationship Id="rId5" Type="http://schemas.openxmlformats.org/officeDocument/2006/relationships/image" Target="../media/image67.wmf"/><Relationship Id="rId4" Type="http://schemas.openxmlformats.org/officeDocument/2006/relationships/oleObject" Target="../embeddings/oleObject66.bin"/></Relationships>
</file>

<file path=ppt/slides/_rels/slide19.x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0.wmf"/><Relationship Id="rId2" Type="http://schemas.openxmlformats.org/officeDocument/2006/relationships/oleObject" Target="../embeddings/oleObject67.bin"/><Relationship Id="rId1" Type="http://schemas.openxmlformats.org/officeDocument/2006/relationships/slideLayout" Target="../slideLayouts/slideLayout7.xml"/><Relationship Id="rId6" Type="http://schemas.openxmlformats.org/officeDocument/2006/relationships/oleObject" Target="../embeddings/oleObject69.bin"/><Relationship Id="rId5" Type="http://schemas.openxmlformats.org/officeDocument/2006/relationships/image" Target="../media/image69.wmf"/><Relationship Id="rId4" Type="http://schemas.openxmlformats.org/officeDocument/2006/relationships/oleObject" Target="../embeddings/oleObject6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4.wmf"/><Relationship Id="rId2" Type="http://schemas.openxmlformats.org/officeDocument/2006/relationships/oleObject" Target="../embeddings/oleObject70.bin"/><Relationship Id="rId1" Type="http://schemas.openxmlformats.org/officeDocument/2006/relationships/slideLayout" Target="../slideLayouts/slideLayout7.xml"/><Relationship Id="rId6" Type="http://schemas.openxmlformats.org/officeDocument/2006/relationships/oleObject" Target="../embeddings/oleObject72.bin"/><Relationship Id="rId5" Type="http://schemas.openxmlformats.org/officeDocument/2006/relationships/image" Target="../media/image73.wmf"/><Relationship Id="rId4" Type="http://schemas.openxmlformats.org/officeDocument/2006/relationships/oleObject" Target="../embeddings/oleObject71.bin"/></Relationships>
</file>

<file path=ppt/slides/_rels/slide22.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73.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78.wmf"/><Relationship Id="rId2" Type="http://schemas.openxmlformats.org/officeDocument/2006/relationships/oleObject" Target="../embeddings/oleObject74.bin"/><Relationship Id="rId1" Type="http://schemas.openxmlformats.org/officeDocument/2006/relationships/slideLayout" Target="../slideLayouts/slideLayout7.xml"/><Relationship Id="rId6" Type="http://schemas.openxmlformats.org/officeDocument/2006/relationships/oleObject" Target="../embeddings/oleObject76.bin"/><Relationship Id="rId5" Type="http://schemas.openxmlformats.org/officeDocument/2006/relationships/image" Target="../media/image77.wmf"/><Relationship Id="rId4" Type="http://schemas.openxmlformats.org/officeDocument/2006/relationships/oleObject" Target="../embeddings/oleObject7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0.wmf"/><Relationship Id="rId5" Type="http://schemas.openxmlformats.org/officeDocument/2006/relationships/oleObject" Target="../embeddings/oleObject78.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oleObject" Target="../embeddings/oleObject81.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oleObject" Target="../embeddings/oleObject82.bin"/><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5.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6.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oleObject" Target="../embeddings/oleObject83.bin"/><Relationship Id="rId1" Type="http://schemas.openxmlformats.org/officeDocument/2006/relationships/slideLayout" Target="../slideLayouts/slideLayout7.xml"/><Relationship Id="rId5" Type="http://schemas.openxmlformats.org/officeDocument/2006/relationships/image" Target="../media/image86.wmf"/><Relationship Id="rId4" Type="http://schemas.openxmlformats.org/officeDocument/2006/relationships/oleObject" Target="../embeddings/oleObject84.bin"/></Relationships>
</file>

<file path=ppt/slides/_rels/slide32.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85.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oleObject" Target="../embeddings/oleObject86.bin"/><Relationship Id="rId1" Type="http://schemas.openxmlformats.org/officeDocument/2006/relationships/slideLayout" Target="../slideLayouts/slideLayout7.xml"/><Relationship Id="rId5" Type="http://schemas.openxmlformats.org/officeDocument/2006/relationships/image" Target="../media/image89.wmf"/><Relationship Id="rId4" Type="http://schemas.openxmlformats.org/officeDocument/2006/relationships/oleObject" Target="../embeddings/oleObject87.bin"/></Relationships>
</file>

<file path=ppt/slides/_rels/slide34.x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oleObject" Target="../embeddings/oleObject88.bin"/><Relationship Id="rId1" Type="http://schemas.openxmlformats.org/officeDocument/2006/relationships/slideLayout" Target="../slideLayouts/slideLayout7.xml"/><Relationship Id="rId5" Type="http://schemas.openxmlformats.org/officeDocument/2006/relationships/image" Target="../media/image91.wmf"/><Relationship Id="rId4" Type="http://schemas.openxmlformats.org/officeDocument/2006/relationships/oleObject" Target="../embeddings/oleObject89.bin"/></Relationships>
</file>

<file path=ppt/slides/_rels/slide35.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oleObject" Target="../embeddings/oleObject90.bin"/><Relationship Id="rId1" Type="http://schemas.openxmlformats.org/officeDocument/2006/relationships/slideLayout" Target="../slideLayouts/slideLayout7.xml"/><Relationship Id="rId5" Type="http://schemas.openxmlformats.org/officeDocument/2006/relationships/image" Target="../media/image93.wmf"/><Relationship Id="rId4" Type="http://schemas.openxmlformats.org/officeDocument/2006/relationships/oleObject" Target="../embeddings/oleObject91.bin"/></Relationships>
</file>

<file path=ppt/slides/_rels/slide36.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92.bin"/><Relationship Id="rId1" Type="http://schemas.openxmlformats.org/officeDocument/2006/relationships/slideLayout" Target="../slideLayouts/slideLayout7.xml"/><Relationship Id="rId5" Type="http://schemas.openxmlformats.org/officeDocument/2006/relationships/image" Target="../media/image95.wmf"/><Relationship Id="rId4" Type="http://schemas.openxmlformats.org/officeDocument/2006/relationships/oleObject" Target="../embeddings/oleObject93.bin"/></Relationships>
</file>

<file path=ppt/slides/_rels/slide37.x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oleObject" Target="../embeddings/oleObject88.bin"/><Relationship Id="rId1" Type="http://schemas.openxmlformats.org/officeDocument/2006/relationships/slideLayout" Target="../slideLayouts/slideLayout7.xml"/><Relationship Id="rId5" Type="http://schemas.openxmlformats.org/officeDocument/2006/relationships/image" Target="../media/image96.wmf"/><Relationship Id="rId4" Type="http://schemas.openxmlformats.org/officeDocument/2006/relationships/oleObject" Target="../embeddings/oleObject94.bin"/></Relationships>
</file>

<file path=ppt/slides/_rels/slide38.xml.rels><?xml version="1.0" encoding="UTF-8" standalone="yes"?>
<Relationships xmlns="http://schemas.openxmlformats.org/package/2006/relationships"><Relationship Id="rId3" Type="http://schemas.openxmlformats.org/officeDocument/2006/relationships/image" Target="../media/image97.wmf"/><Relationship Id="rId7" Type="http://schemas.openxmlformats.org/officeDocument/2006/relationships/image" Target="../media/image99.wmf"/><Relationship Id="rId2" Type="http://schemas.openxmlformats.org/officeDocument/2006/relationships/oleObject" Target="../embeddings/oleObject95.bin"/><Relationship Id="rId1" Type="http://schemas.openxmlformats.org/officeDocument/2006/relationships/slideLayout" Target="../slideLayouts/slideLayout7.xml"/><Relationship Id="rId6" Type="http://schemas.openxmlformats.org/officeDocument/2006/relationships/oleObject" Target="../embeddings/oleObject97.bin"/><Relationship Id="rId5" Type="http://schemas.openxmlformats.org/officeDocument/2006/relationships/image" Target="../media/image98.wmf"/><Relationship Id="rId4" Type="http://schemas.openxmlformats.org/officeDocument/2006/relationships/oleObject" Target="../embeddings/oleObject96.bin"/></Relationships>
</file>

<file path=ppt/slides/_rels/slide39.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98.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oleObject" Target="../embeddings/oleObject12.bin"/><Relationship Id="rId17" Type="http://schemas.openxmlformats.org/officeDocument/2006/relationships/image" Target="../media/image16.wmf"/><Relationship Id="rId2" Type="http://schemas.openxmlformats.org/officeDocument/2006/relationships/oleObject" Target="../embeddings/oleObject7.bin"/><Relationship Id="rId16" Type="http://schemas.openxmlformats.org/officeDocument/2006/relationships/oleObject" Target="../embeddings/oleObject14.bin"/><Relationship Id="rId1" Type="http://schemas.openxmlformats.org/officeDocument/2006/relationships/slideLayout" Target="../slideLayouts/slideLayout7.xml"/><Relationship Id="rId6" Type="http://schemas.openxmlformats.org/officeDocument/2006/relationships/oleObject" Target="../embeddings/oleObject9.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2.wmf"/><Relationship Id="rId14"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oleObject" Target="../embeddings/oleObject99.bin"/><Relationship Id="rId1" Type="http://schemas.openxmlformats.org/officeDocument/2006/relationships/slideLayout" Target="../slideLayouts/slideLayout7.xml"/><Relationship Id="rId5" Type="http://schemas.openxmlformats.org/officeDocument/2006/relationships/image" Target="../media/image102.wmf"/><Relationship Id="rId4" Type="http://schemas.openxmlformats.org/officeDocument/2006/relationships/oleObject" Target="../embeddings/oleObject100.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image" Target="../media/image103.wmf"/><Relationship Id="rId7" Type="http://schemas.openxmlformats.org/officeDocument/2006/relationships/image" Target="../media/image105.wmf"/><Relationship Id="rId2" Type="http://schemas.openxmlformats.org/officeDocument/2006/relationships/oleObject" Target="../embeddings/oleObject101.bin"/><Relationship Id="rId1" Type="http://schemas.openxmlformats.org/officeDocument/2006/relationships/slideLayout" Target="../slideLayouts/slideLayout7.xml"/><Relationship Id="rId6" Type="http://schemas.openxmlformats.org/officeDocument/2006/relationships/oleObject" Target="../embeddings/oleObject103.bin"/><Relationship Id="rId11" Type="http://schemas.openxmlformats.org/officeDocument/2006/relationships/image" Target="../media/image107.wmf"/><Relationship Id="rId5" Type="http://schemas.openxmlformats.org/officeDocument/2006/relationships/image" Target="../media/image104.w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106.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13.wmf"/><Relationship Id="rId3" Type="http://schemas.openxmlformats.org/officeDocument/2006/relationships/image" Target="../media/image108.wmf"/><Relationship Id="rId7" Type="http://schemas.openxmlformats.org/officeDocument/2006/relationships/image" Target="../media/image110.wmf"/><Relationship Id="rId12" Type="http://schemas.openxmlformats.org/officeDocument/2006/relationships/oleObject" Target="../embeddings/oleObject111.bin"/><Relationship Id="rId2" Type="http://schemas.openxmlformats.org/officeDocument/2006/relationships/oleObject" Target="../embeddings/oleObject106.bin"/><Relationship Id="rId1" Type="http://schemas.openxmlformats.org/officeDocument/2006/relationships/slideLayout" Target="../slideLayouts/slideLayout7.xml"/><Relationship Id="rId6" Type="http://schemas.openxmlformats.org/officeDocument/2006/relationships/oleObject" Target="../embeddings/oleObject108.bin"/><Relationship Id="rId11" Type="http://schemas.openxmlformats.org/officeDocument/2006/relationships/image" Target="../media/image112.wmf"/><Relationship Id="rId5" Type="http://schemas.openxmlformats.org/officeDocument/2006/relationships/image" Target="../media/image109.wmf"/><Relationship Id="rId10" Type="http://schemas.openxmlformats.org/officeDocument/2006/relationships/oleObject" Target="../embeddings/oleObject110.bin"/><Relationship Id="rId4" Type="http://schemas.openxmlformats.org/officeDocument/2006/relationships/oleObject" Target="../embeddings/oleObject107.bin"/><Relationship Id="rId9" Type="http://schemas.openxmlformats.org/officeDocument/2006/relationships/image" Target="../media/image111.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image" Target="../media/image114.wmf"/><Relationship Id="rId7" Type="http://schemas.openxmlformats.org/officeDocument/2006/relationships/image" Target="../media/image116.wmf"/><Relationship Id="rId2" Type="http://schemas.openxmlformats.org/officeDocument/2006/relationships/oleObject" Target="../embeddings/oleObject112.bin"/><Relationship Id="rId1" Type="http://schemas.openxmlformats.org/officeDocument/2006/relationships/slideLayout" Target="../slideLayouts/slideLayout7.xml"/><Relationship Id="rId6" Type="http://schemas.openxmlformats.org/officeDocument/2006/relationships/oleObject" Target="../embeddings/oleObject114.bin"/><Relationship Id="rId11" Type="http://schemas.openxmlformats.org/officeDocument/2006/relationships/image" Target="../media/image118.wmf"/><Relationship Id="rId5" Type="http://schemas.openxmlformats.org/officeDocument/2006/relationships/image" Target="../media/image115.wmf"/><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117.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24.wmf"/><Relationship Id="rId18" Type="http://schemas.openxmlformats.org/officeDocument/2006/relationships/oleObject" Target="../embeddings/oleObject125.bin"/><Relationship Id="rId3" Type="http://schemas.openxmlformats.org/officeDocument/2006/relationships/image" Target="../media/image119.wmf"/><Relationship Id="rId7" Type="http://schemas.openxmlformats.org/officeDocument/2006/relationships/image" Target="../media/image121.wmf"/><Relationship Id="rId12" Type="http://schemas.openxmlformats.org/officeDocument/2006/relationships/oleObject" Target="../embeddings/oleObject122.bin"/><Relationship Id="rId17" Type="http://schemas.openxmlformats.org/officeDocument/2006/relationships/image" Target="../media/image126.wmf"/><Relationship Id="rId2" Type="http://schemas.openxmlformats.org/officeDocument/2006/relationships/oleObject" Target="../embeddings/oleObject117.bin"/><Relationship Id="rId16" Type="http://schemas.openxmlformats.org/officeDocument/2006/relationships/oleObject" Target="../embeddings/oleObject124.bin"/><Relationship Id="rId1" Type="http://schemas.openxmlformats.org/officeDocument/2006/relationships/slideLayout" Target="../slideLayouts/slideLayout7.xml"/><Relationship Id="rId6" Type="http://schemas.openxmlformats.org/officeDocument/2006/relationships/oleObject" Target="../embeddings/oleObject119.bin"/><Relationship Id="rId11" Type="http://schemas.openxmlformats.org/officeDocument/2006/relationships/image" Target="../media/image123.wmf"/><Relationship Id="rId5" Type="http://schemas.openxmlformats.org/officeDocument/2006/relationships/image" Target="../media/image120.wmf"/><Relationship Id="rId15" Type="http://schemas.openxmlformats.org/officeDocument/2006/relationships/image" Target="../media/image125.wmf"/><Relationship Id="rId10" Type="http://schemas.openxmlformats.org/officeDocument/2006/relationships/oleObject" Target="../embeddings/oleObject121.bin"/><Relationship Id="rId19" Type="http://schemas.openxmlformats.org/officeDocument/2006/relationships/image" Target="../media/image127.wmf"/><Relationship Id="rId4" Type="http://schemas.openxmlformats.org/officeDocument/2006/relationships/oleObject" Target="../embeddings/oleObject118.bin"/><Relationship Id="rId9" Type="http://schemas.openxmlformats.org/officeDocument/2006/relationships/image" Target="../media/image122.wmf"/><Relationship Id="rId14" Type="http://schemas.openxmlformats.org/officeDocument/2006/relationships/oleObject" Target="../embeddings/oleObject123.bin"/></Relationships>
</file>

<file path=ppt/slides/_rels/slide46.xml.rels><?xml version="1.0" encoding="UTF-8" standalone="yes"?>
<Relationships xmlns="http://schemas.openxmlformats.org/package/2006/relationships"><Relationship Id="rId3" Type="http://schemas.openxmlformats.org/officeDocument/2006/relationships/image" Target="../media/image128.wmf"/><Relationship Id="rId7" Type="http://schemas.openxmlformats.org/officeDocument/2006/relationships/image" Target="../media/image130.wmf"/><Relationship Id="rId2" Type="http://schemas.openxmlformats.org/officeDocument/2006/relationships/oleObject" Target="../embeddings/oleObject126.bin"/><Relationship Id="rId1" Type="http://schemas.openxmlformats.org/officeDocument/2006/relationships/slideLayout" Target="../slideLayouts/slideLayout7.xml"/><Relationship Id="rId6" Type="http://schemas.openxmlformats.org/officeDocument/2006/relationships/oleObject" Target="../embeddings/oleObject128.bin"/><Relationship Id="rId5" Type="http://schemas.openxmlformats.org/officeDocument/2006/relationships/image" Target="../media/image129.wmf"/><Relationship Id="rId4" Type="http://schemas.openxmlformats.org/officeDocument/2006/relationships/oleObject" Target="../embeddings/oleObject127.bin"/></Relationships>
</file>

<file path=ppt/slides/_rels/slide47.xml.rels><?xml version="1.0" encoding="UTF-8" standalone="yes"?>
<Relationships xmlns="http://schemas.openxmlformats.org/package/2006/relationships"><Relationship Id="rId3" Type="http://schemas.openxmlformats.org/officeDocument/2006/relationships/image" Target="../media/image131.wmf"/><Relationship Id="rId7" Type="http://schemas.openxmlformats.org/officeDocument/2006/relationships/image" Target="../media/image133.wmf"/><Relationship Id="rId2" Type="http://schemas.openxmlformats.org/officeDocument/2006/relationships/oleObject" Target="../embeddings/oleObject129.bin"/><Relationship Id="rId1" Type="http://schemas.openxmlformats.org/officeDocument/2006/relationships/slideLayout" Target="../slideLayouts/slideLayout7.xml"/><Relationship Id="rId6" Type="http://schemas.openxmlformats.org/officeDocument/2006/relationships/oleObject" Target="../embeddings/oleObject131.bin"/><Relationship Id="rId5" Type="http://schemas.openxmlformats.org/officeDocument/2006/relationships/image" Target="../media/image132.wmf"/><Relationship Id="rId4" Type="http://schemas.openxmlformats.org/officeDocument/2006/relationships/oleObject" Target="../embeddings/oleObject130.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35.bin"/><Relationship Id="rId13"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6.wmf"/><Relationship Id="rId12" Type="http://schemas.openxmlformats.org/officeDocument/2006/relationships/oleObject" Target="../embeddings/oleObject137.bin"/><Relationship Id="rId2" Type="http://schemas.openxmlformats.org/officeDocument/2006/relationships/oleObject" Target="../embeddings/oleObject132.bin"/><Relationship Id="rId1" Type="http://schemas.openxmlformats.org/officeDocument/2006/relationships/slideLayout" Target="../slideLayouts/slideLayout7.xml"/><Relationship Id="rId6" Type="http://schemas.openxmlformats.org/officeDocument/2006/relationships/oleObject" Target="../embeddings/oleObject134.bin"/><Relationship Id="rId11" Type="http://schemas.openxmlformats.org/officeDocument/2006/relationships/image" Target="../media/image138.wmf"/><Relationship Id="rId5" Type="http://schemas.openxmlformats.org/officeDocument/2006/relationships/image" Target="../media/image135.wmf"/><Relationship Id="rId10" Type="http://schemas.openxmlformats.org/officeDocument/2006/relationships/oleObject" Target="../embeddings/oleObject136.bin"/><Relationship Id="rId4" Type="http://schemas.openxmlformats.org/officeDocument/2006/relationships/oleObject" Target="../embeddings/oleObject133.bin"/><Relationship Id="rId9" Type="http://schemas.openxmlformats.org/officeDocument/2006/relationships/image" Target="../media/image137.wmf"/><Relationship Id="rId14" Type="http://schemas.openxmlformats.org/officeDocument/2006/relationships/oleObject" Target="../embeddings/oleObject138.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45.wmf"/><Relationship Id="rId3" Type="http://schemas.openxmlformats.org/officeDocument/2006/relationships/image" Target="../media/image140.wmf"/><Relationship Id="rId7" Type="http://schemas.openxmlformats.org/officeDocument/2006/relationships/image" Target="../media/image142.wmf"/><Relationship Id="rId12" Type="http://schemas.openxmlformats.org/officeDocument/2006/relationships/oleObject" Target="../embeddings/oleObject144.bin"/><Relationship Id="rId17" Type="http://schemas.openxmlformats.org/officeDocument/2006/relationships/image" Target="../media/image147.wmf"/><Relationship Id="rId2" Type="http://schemas.openxmlformats.org/officeDocument/2006/relationships/oleObject" Target="../embeddings/oleObject139.bin"/><Relationship Id="rId16" Type="http://schemas.openxmlformats.org/officeDocument/2006/relationships/oleObject" Target="../embeddings/oleObject146.bin"/><Relationship Id="rId1" Type="http://schemas.openxmlformats.org/officeDocument/2006/relationships/slideLayout" Target="../slideLayouts/slideLayout7.xml"/><Relationship Id="rId6" Type="http://schemas.openxmlformats.org/officeDocument/2006/relationships/oleObject" Target="../embeddings/oleObject141.bin"/><Relationship Id="rId11" Type="http://schemas.openxmlformats.org/officeDocument/2006/relationships/image" Target="../media/image144.wmf"/><Relationship Id="rId5" Type="http://schemas.openxmlformats.org/officeDocument/2006/relationships/image" Target="../media/image141.wmf"/><Relationship Id="rId15" Type="http://schemas.openxmlformats.org/officeDocument/2006/relationships/image" Target="../media/image146.wmf"/><Relationship Id="rId10" Type="http://schemas.openxmlformats.org/officeDocument/2006/relationships/oleObject" Target="../embeddings/oleObject143.bin"/><Relationship Id="rId4" Type="http://schemas.openxmlformats.org/officeDocument/2006/relationships/oleObject" Target="../embeddings/oleObject140.bin"/><Relationship Id="rId9" Type="http://schemas.openxmlformats.org/officeDocument/2006/relationships/image" Target="../media/image143.wmf"/><Relationship Id="rId14" Type="http://schemas.openxmlformats.org/officeDocument/2006/relationships/oleObject" Target="../embeddings/oleObject145.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 Id="rId9" Type="http://schemas.openxmlformats.org/officeDocument/2006/relationships/image" Target="../media/image20.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oleObject" Target="../embeddings/oleObject147.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51.bin"/><Relationship Id="rId13" Type="http://schemas.openxmlformats.org/officeDocument/2006/relationships/image" Target="../media/image154.wmf"/><Relationship Id="rId3" Type="http://schemas.openxmlformats.org/officeDocument/2006/relationships/image" Target="../media/image149.wmf"/><Relationship Id="rId7" Type="http://schemas.openxmlformats.org/officeDocument/2006/relationships/image" Target="../media/image151.wmf"/><Relationship Id="rId12" Type="http://schemas.openxmlformats.org/officeDocument/2006/relationships/oleObject" Target="../embeddings/oleObject153.bin"/><Relationship Id="rId2" Type="http://schemas.openxmlformats.org/officeDocument/2006/relationships/oleObject" Target="../embeddings/oleObject148.bin"/><Relationship Id="rId1" Type="http://schemas.openxmlformats.org/officeDocument/2006/relationships/slideLayout" Target="../slideLayouts/slideLayout7.xml"/><Relationship Id="rId6" Type="http://schemas.openxmlformats.org/officeDocument/2006/relationships/oleObject" Target="../embeddings/oleObject150.bin"/><Relationship Id="rId11" Type="http://schemas.openxmlformats.org/officeDocument/2006/relationships/image" Target="../media/image153.wmf"/><Relationship Id="rId5" Type="http://schemas.openxmlformats.org/officeDocument/2006/relationships/image" Target="../media/image150.wmf"/><Relationship Id="rId10" Type="http://schemas.openxmlformats.org/officeDocument/2006/relationships/oleObject" Target="../embeddings/oleObject152.bin"/><Relationship Id="rId4" Type="http://schemas.openxmlformats.org/officeDocument/2006/relationships/oleObject" Target="../embeddings/oleObject149.bin"/><Relationship Id="rId9" Type="http://schemas.openxmlformats.org/officeDocument/2006/relationships/image" Target="../media/image152.wmf"/></Relationships>
</file>

<file path=ppt/slides/_rels/slide54.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59.bin"/><Relationship Id="rId3" Type="http://schemas.openxmlformats.org/officeDocument/2006/relationships/image" Target="../media/image155.wmf"/><Relationship Id="rId7" Type="http://schemas.openxmlformats.org/officeDocument/2006/relationships/oleObject" Target="../embeddings/oleObject156.bin"/><Relationship Id="rId12" Type="http://schemas.openxmlformats.org/officeDocument/2006/relationships/image" Target="../media/image160.wmf"/><Relationship Id="rId2" Type="http://schemas.openxmlformats.org/officeDocument/2006/relationships/oleObject" Target="../embeddings/oleObject154.bin"/><Relationship Id="rId16" Type="http://schemas.openxmlformats.org/officeDocument/2006/relationships/image" Target="../media/image162.wmf"/><Relationship Id="rId1" Type="http://schemas.openxmlformats.org/officeDocument/2006/relationships/slideLayout" Target="../slideLayouts/slideLayout7.xml"/><Relationship Id="rId6" Type="http://schemas.openxmlformats.org/officeDocument/2006/relationships/image" Target="../media/image157.wmf"/><Relationship Id="rId11" Type="http://schemas.openxmlformats.org/officeDocument/2006/relationships/oleObject" Target="../embeddings/oleObject158.bin"/><Relationship Id="rId5" Type="http://schemas.openxmlformats.org/officeDocument/2006/relationships/oleObject" Target="../embeddings/oleObject155.bin"/><Relationship Id="rId15" Type="http://schemas.openxmlformats.org/officeDocument/2006/relationships/oleObject" Target="../embeddings/oleObject160.bin"/><Relationship Id="rId10" Type="http://schemas.openxmlformats.org/officeDocument/2006/relationships/image" Target="../media/image159.wmf"/><Relationship Id="rId4" Type="http://schemas.openxmlformats.org/officeDocument/2006/relationships/image" Target="../media/image156.png"/><Relationship Id="rId9" Type="http://schemas.openxmlformats.org/officeDocument/2006/relationships/oleObject" Target="../embeddings/oleObject157.bin"/><Relationship Id="rId14" Type="http://schemas.openxmlformats.org/officeDocument/2006/relationships/image" Target="../media/image161.wmf"/></Relationships>
</file>

<file path=ppt/slides/_rels/slide55.xml.rels><?xml version="1.0" encoding="UTF-8" standalone="yes"?>
<Relationships xmlns="http://schemas.openxmlformats.org/package/2006/relationships"><Relationship Id="rId3" Type="http://schemas.openxmlformats.org/officeDocument/2006/relationships/image" Target="../media/image163.wmf"/><Relationship Id="rId7" Type="http://schemas.openxmlformats.org/officeDocument/2006/relationships/image" Target="../media/image165.wmf"/><Relationship Id="rId2" Type="http://schemas.openxmlformats.org/officeDocument/2006/relationships/oleObject" Target="../embeddings/oleObject161.bin"/><Relationship Id="rId1" Type="http://schemas.openxmlformats.org/officeDocument/2006/relationships/slideLayout" Target="../slideLayouts/slideLayout7.xml"/><Relationship Id="rId6" Type="http://schemas.openxmlformats.org/officeDocument/2006/relationships/oleObject" Target="../embeddings/oleObject163.bin"/><Relationship Id="rId5" Type="http://schemas.openxmlformats.org/officeDocument/2006/relationships/image" Target="../media/image164.wmf"/><Relationship Id="rId4" Type="http://schemas.openxmlformats.org/officeDocument/2006/relationships/oleObject" Target="../embeddings/oleObject162.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image" Target="../media/image166.wmf"/><Relationship Id="rId7" Type="http://schemas.openxmlformats.org/officeDocument/2006/relationships/image" Target="../media/image168.wmf"/><Relationship Id="rId2" Type="http://schemas.openxmlformats.org/officeDocument/2006/relationships/oleObject" Target="../embeddings/oleObject164.bin"/><Relationship Id="rId1" Type="http://schemas.openxmlformats.org/officeDocument/2006/relationships/slideLayout" Target="../slideLayouts/slideLayout7.xml"/><Relationship Id="rId6" Type="http://schemas.openxmlformats.org/officeDocument/2006/relationships/oleObject" Target="../embeddings/oleObject166.bin"/><Relationship Id="rId5" Type="http://schemas.openxmlformats.org/officeDocument/2006/relationships/image" Target="../media/image167.wmf"/><Relationship Id="rId4" Type="http://schemas.openxmlformats.org/officeDocument/2006/relationships/oleObject" Target="../embeddings/oleObject165.bin"/><Relationship Id="rId9" Type="http://schemas.openxmlformats.org/officeDocument/2006/relationships/image" Target="../media/image169.wmf"/></Relationships>
</file>

<file path=ppt/slides/_rels/slide57.x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oleObject" Target="../embeddings/oleObject168.bin"/><Relationship Id="rId1" Type="http://schemas.openxmlformats.org/officeDocument/2006/relationships/slideLayout" Target="../slideLayouts/slideLayout7.xml"/><Relationship Id="rId6" Type="http://schemas.openxmlformats.org/officeDocument/2006/relationships/image" Target="../media/image172.wmf"/><Relationship Id="rId5" Type="http://schemas.openxmlformats.org/officeDocument/2006/relationships/oleObject" Target="../embeddings/oleObject169.bin"/><Relationship Id="rId4" Type="http://schemas.openxmlformats.org/officeDocument/2006/relationships/image" Target="../media/image171.jpeg"/></Relationships>
</file>

<file path=ppt/slides/_rels/slide58.x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oleObject" Target="../embeddings/oleObject170.bin"/><Relationship Id="rId1" Type="http://schemas.openxmlformats.org/officeDocument/2006/relationships/slideLayout" Target="../slideLayouts/slideLayout7.xml"/><Relationship Id="rId5" Type="http://schemas.openxmlformats.org/officeDocument/2006/relationships/image" Target="../media/image174.wmf"/><Relationship Id="rId4" Type="http://schemas.openxmlformats.org/officeDocument/2006/relationships/oleObject" Target="../embeddings/oleObject171.bin"/></Relationships>
</file>

<file path=ppt/slides/_rels/slide59.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72.bin"/><Relationship Id="rId7" Type="http://schemas.openxmlformats.org/officeDocument/2006/relationships/oleObject" Target="../embeddings/oleObject174.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6.wmf"/><Relationship Id="rId5" Type="http://schemas.openxmlformats.org/officeDocument/2006/relationships/oleObject" Target="../embeddings/oleObject173.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75.bin"/></Relationships>
</file>

<file path=ppt/slides/_rels/slide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9.bin"/><Relationship Id="rId1"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79.bin"/><Relationship Id="rId3" Type="http://schemas.openxmlformats.org/officeDocument/2006/relationships/image" Target="../media/image179.wmf"/><Relationship Id="rId7" Type="http://schemas.openxmlformats.org/officeDocument/2006/relationships/image" Target="../media/image181.wmf"/><Relationship Id="rId2" Type="http://schemas.openxmlformats.org/officeDocument/2006/relationships/oleObject" Target="../embeddings/oleObject176.bin"/><Relationship Id="rId1" Type="http://schemas.openxmlformats.org/officeDocument/2006/relationships/slideLayout" Target="../slideLayouts/slideLayout7.xml"/><Relationship Id="rId6" Type="http://schemas.openxmlformats.org/officeDocument/2006/relationships/oleObject" Target="../embeddings/oleObject178.bin"/><Relationship Id="rId5" Type="http://schemas.openxmlformats.org/officeDocument/2006/relationships/image" Target="../media/image180.wmf"/><Relationship Id="rId4" Type="http://schemas.openxmlformats.org/officeDocument/2006/relationships/oleObject" Target="../embeddings/oleObject177.bin"/><Relationship Id="rId9" Type="http://schemas.openxmlformats.org/officeDocument/2006/relationships/image" Target="../media/image182.wmf"/></Relationships>
</file>

<file path=ppt/slides/_rels/slide61.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185.bin"/><Relationship Id="rId18" Type="http://schemas.openxmlformats.org/officeDocument/2006/relationships/image" Target="../media/image191.wmf"/><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188.wmf"/><Relationship Id="rId17" Type="http://schemas.openxmlformats.org/officeDocument/2006/relationships/oleObject" Target="../embeddings/oleObject187.bin"/><Relationship Id="rId2" Type="http://schemas.openxmlformats.org/officeDocument/2006/relationships/image" Target="../media/image183.jpeg"/><Relationship Id="rId16" Type="http://schemas.openxmlformats.org/officeDocument/2006/relationships/image" Target="../media/image190.wmf"/><Relationship Id="rId1" Type="http://schemas.openxmlformats.org/officeDocument/2006/relationships/slideLayout" Target="../slideLayouts/slideLayout7.xml"/><Relationship Id="rId6" Type="http://schemas.openxmlformats.org/officeDocument/2006/relationships/image" Target="../media/image185.wmf"/><Relationship Id="rId11" Type="http://schemas.openxmlformats.org/officeDocument/2006/relationships/oleObject" Target="../embeddings/oleObject184.bin"/><Relationship Id="rId5" Type="http://schemas.openxmlformats.org/officeDocument/2006/relationships/oleObject" Target="../embeddings/oleObject181.bin"/><Relationship Id="rId15" Type="http://schemas.openxmlformats.org/officeDocument/2006/relationships/oleObject" Target="../embeddings/oleObject186.bin"/><Relationship Id="rId10" Type="http://schemas.openxmlformats.org/officeDocument/2006/relationships/image" Target="../media/image187.wmf"/><Relationship Id="rId4" Type="http://schemas.openxmlformats.org/officeDocument/2006/relationships/image" Target="../media/image184.wmf"/><Relationship Id="rId9" Type="http://schemas.openxmlformats.org/officeDocument/2006/relationships/oleObject" Target="../embeddings/oleObject183.bin"/><Relationship Id="rId14" Type="http://schemas.openxmlformats.org/officeDocument/2006/relationships/image" Target="../media/image189.wmf"/></Relationships>
</file>

<file path=ppt/slides/_rels/slide62.x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oleObject" Target="../embeddings/oleObject188.bin"/><Relationship Id="rId1" Type="http://schemas.openxmlformats.org/officeDocument/2006/relationships/slideLayout" Target="../slideLayouts/slideLayout7.xml"/><Relationship Id="rId5" Type="http://schemas.openxmlformats.org/officeDocument/2006/relationships/image" Target="../media/image193.wmf"/><Relationship Id="rId4" Type="http://schemas.openxmlformats.org/officeDocument/2006/relationships/oleObject" Target="../embeddings/oleObject189.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93.bin"/><Relationship Id="rId3" Type="http://schemas.openxmlformats.org/officeDocument/2006/relationships/image" Target="../media/image194.wmf"/><Relationship Id="rId7" Type="http://schemas.openxmlformats.org/officeDocument/2006/relationships/image" Target="../media/image196.wmf"/><Relationship Id="rId2" Type="http://schemas.openxmlformats.org/officeDocument/2006/relationships/oleObject" Target="../embeddings/oleObject190.bin"/><Relationship Id="rId1" Type="http://schemas.openxmlformats.org/officeDocument/2006/relationships/slideLayout" Target="../slideLayouts/slideLayout7.xml"/><Relationship Id="rId6" Type="http://schemas.openxmlformats.org/officeDocument/2006/relationships/oleObject" Target="../embeddings/oleObject192.bin"/><Relationship Id="rId5" Type="http://schemas.openxmlformats.org/officeDocument/2006/relationships/image" Target="../media/image195.wmf"/><Relationship Id="rId4" Type="http://schemas.openxmlformats.org/officeDocument/2006/relationships/oleObject" Target="../embeddings/oleObject191.bin"/><Relationship Id="rId9" Type="http://schemas.openxmlformats.org/officeDocument/2006/relationships/image" Target="../media/image197.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97.bin"/><Relationship Id="rId3" Type="http://schemas.openxmlformats.org/officeDocument/2006/relationships/image" Target="../media/image198.wmf"/><Relationship Id="rId7" Type="http://schemas.openxmlformats.org/officeDocument/2006/relationships/image" Target="../media/image200.wmf"/><Relationship Id="rId2" Type="http://schemas.openxmlformats.org/officeDocument/2006/relationships/oleObject" Target="../embeddings/oleObject194.bin"/><Relationship Id="rId1" Type="http://schemas.openxmlformats.org/officeDocument/2006/relationships/slideLayout" Target="../slideLayouts/slideLayout7.xml"/><Relationship Id="rId6" Type="http://schemas.openxmlformats.org/officeDocument/2006/relationships/oleObject" Target="../embeddings/oleObject196.bin"/><Relationship Id="rId11" Type="http://schemas.openxmlformats.org/officeDocument/2006/relationships/image" Target="../media/image202.wmf"/><Relationship Id="rId5" Type="http://schemas.openxmlformats.org/officeDocument/2006/relationships/image" Target="../media/image199.wmf"/><Relationship Id="rId10" Type="http://schemas.openxmlformats.org/officeDocument/2006/relationships/oleObject" Target="../embeddings/oleObject198.bin"/><Relationship Id="rId4" Type="http://schemas.openxmlformats.org/officeDocument/2006/relationships/oleObject" Target="../embeddings/oleObject195.bin"/><Relationship Id="rId9" Type="http://schemas.openxmlformats.org/officeDocument/2006/relationships/image" Target="../media/image201.wmf"/></Relationships>
</file>

<file path=ppt/slides/_rels/slide65.xml.rels><?xml version="1.0" encoding="UTF-8" standalone="yes"?>
<Relationships xmlns="http://schemas.openxmlformats.org/package/2006/relationships"><Relationship Id="rId2" Type="http://schemas.openxmlformats.org/officeDocument/2006/relationships/image" Target="../media/image203.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oleObject" Target="../embeddings/oleObject199.bin"/><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03.bin"/><Relationship Id="rId13" Type="http://schemas.openxmlformats.org/officeDocument/2006/relationships/image" Target="../media/image210.wmf"/><Relationship Id="rId3" Type="http://schemas.openxmlformats.org/officeDocument/2006/relationships/image" Target="../media/image205.wmf"/><Relationship Id="rId7" Type="http://schemas.openxmlformats.org/officeDocument/2006/relationships/image" Target="../media/image207.wmf"/><Relationship Id="rId12" Type="http://schemas.openxmlformats.org/officeDocument/2006/relationships/oleObject" Target="../embeddings/oleObject205.bin"/><Relationship Id="rId2" Type="http://schemas.openxmlformats.org/officeDocument/2006/relationships/oleObject" Target="../embeddings/oleObject200.bin"/><Relationship Id="rId1" Type="http://schemas.openxmlformats.org/officeDocument/2006/relationships/slideLayout" Target="../slideLayouts/slideLayout7.xml"/><Relationship Id="rId6" Type="http://schemas.openxmlformats.org/officeDocument/2006/relationships/oleObject" Target="../embeddings/oleObject202.bin"/><Relationship Id="rId11" Type="http://schemas.openxmlformats.org/officeDocument/2006/relationships/image" Target="../media/image209.wmf"/><Relationship Id="rId5" Type="http://schemas.openxmlformats.org/officeDocument/2006/relationships/image" Target="../media/image206.wmf"/><Relationship Id="rId10" Type="http://schemas.openxmlformats.org/officeDocument/2006/relationships/oleObject" Target="../embeddings/oleObject204.bin"/><Relationship Id="rId4" Type="http://schemas.openxmlformats.org/officeDocument/2006/relationships/oleObject" Target="../embeddings/oleObject201.bin"/><Relationship Id="rId9" Type="http://schemas.openxmlformats.org/officeDocument/2006/relationships/image" Target="../media/image208.wmf"/></Relationships>
</file>

<file path=ppt/slides/_rels/slide68.x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216.wmf"/><Relationship Id="rId2" Type="http://schemas.openxmlformats.org/officeDocument/2006/relationships/image" Target="../media/image211.jpeg"/><Relationship Id="rId16" Type="http://schemas.openxmlformats.org/officeDocument/2006/relationships/image" Target="../media/image218.wmf"/><Relationship Id="rId1" Type="http://schemas.openxmlformats.org/officeDocument/2006/relationships/slideLayout" Target="../slideLayouts/slideLayout7.xml"/><Relationship Id="rId6" Type="http://schemas.openxmlformats.org/officeDocument/2006/relationships/image" Target="../media/image213.wmf"/><Relationship Id="rId11" Type="http://schemas.openxmlformats.org/officeDocument/2006/relationships/oleObject" Target="../embeddings/oleObject210.bin"/><Relationship Id="rId5" Type="http://schemas.openxmlformats.org/officeDocument/2006/relationships/oleObject" Target="../embeddings/oleObject207.bin"/><Relationship Id="rId15" Type="http://schemas.openxmlformats.org/officeDocument/2006/relationships/oleObject" Target="../embeddings/oleObject212.bin"/><Relationship Id="rId10" Type="http://schemas.openxmlformats.org/officeDocument/2006/relationships/image" Target="../media/image215.wmf"/><Relationship Id="rId4" Type="http://schemas.openxmlformats.org/officeDocument/2006/relationships/image" Target="../media/image212.wmf"/><Relationship Id="rId9" Type="http://schemas.openxmlformats.org/officeDocument/2006/relationships/oleObject" Target="../embeddings/oleObject209.bin"/><Relationship Id="rId14" Type="http://schemas.openxmlformats.org/officeDocument/2006/relationships/image" Target="../media/image217.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1.bin"/><Relationship Id="rId1" Type="http://schemas.openxmlformats.org/officeDocument/2006/relationships/slideLayout" Target="../slideLayouts/slideLayout7.x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16.bin"/><Relationship Id="rId13" Type="http://schemas.openxmlformats.org/officeDocument/2006/relationships/image" Target="../media/image224.wmf"/><Relationship Id="rId3" Type="http://schemas.openxmlformats.org/officeDocument/2006/relationships/image" Target="../media/image219.wmf"/><Relationship Id="rId7" Type="http://schemas.openxmlformats.org/officeDocument/2006/relationships/image" Target="../media/image221.wmf"/><Relationship Id="rId12" Type="http://schemas.openxmlformats.org/officeDocument/2006/relationships/oleObject" Target="../embeddings/oleObject218.bin"/><Relationship Id="rId2" Type="http://schemas.openxmlformats.org/officeDocument/2006/relationships/oleObject" Target="../embeddings/oleObject213.bin"/><Relationship Id="rId1" Type="http://schemas.openxmlformats.org/officeDocument/2006/relationships/slideLayout" Target="../slideLayouts/slideLayout2.xml"/><Relationship Id="rId6" Type="http://schemas.openxmlformats.org/officeDocument/2006/relationships/oleObject" Target="../embeddings/oleObject215.bin"/><Relationship Id="rId11" Type="http://schemas.openxmlformats.org/officeDocument/2006/relationships/image" Target="../media/image223.wmf"/><Relationship Id="rId5" Type="http://schemas.openxmlformats.org/officeDocument/2006/relationships/image" Target="../media/image220.wmf"/><Relationship Id="rId15" Type="http://schemas.openxmlformats.org/officeDocument/2006/relationships/image" Target="../media/image225.wmf"/><Relationship Id="rId10" Type="http://schemas.openxmlformats.org/officeDocument/2006/relationships/oleObject" Target="../embeddings/oleObject217.bin"/><Relationship Id="rId4" Type="http://schemas.openxmlformats.org/officeDocument/2006/relationships/oleObject" Target="../embeddings/oleObject214.bin"/><Relationship Id="rId9" Type="http://schemas.openxmlformats.org/officeDocument/2006/relationships/image" Target="../media/image222.wmf"/><Relationship Id="rId14" Type="http://schemas.openxmlformats.org/officeDocument/2006/relationships/oleObject" Target="../embeddings/oleObject219.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23.bin"/><Relationship Id="rId13" Type="http://schemas.openxmlformats.org/officeDocument/2006/relationships/image" Target="../media/image231.wmf"/><Relationship Id="rId3" Type="http://schemas.openxmlformats.org/officeDocument/2006/relationships/image" Target="../media/image226.wmf"/><Relationship Id="rId7" Type="http://schemas.openxmlformats.org/officeDocument/2006/relationships/image" Target="../media/image228.wmf"/><Relationship Id="rId12" Type="http://schemas.openxmlformats.org/officeDocument/2006/relationships/oleObject" Target="../embeddings/oleObject225.bin"/><Relationship Id="rId2" Type="http://schemas.openxmlformats.org/officeDocument/2006/relationships/oleObject" Target="../embeddings/oleObject220.bin"/><Relationship Id="rId1" Type="http://schemas.openxmlformats.org/officeDocument/2006/relationships/slideLayout" Target="../slideLayouts/slideLayout7.xml"/><Relationship Id="rId6" Type="http://schemas.openxmlformats.org/officeDocument/2006/relationships/oleObject" Target="../embeddings/oleObject222.bin"/><Relationship Id="rId11" Type="http://schemas.openxmlformats.org/officeDocument/2006/relationships/image" Target="../media/image230.wmf"/><Relationship Id="rId5" Type="http://schemas.openxmlformats.org/officeDocument/2006/relationships/image" Target="../media/image227.wmf"/><Relationship Id="rId10" Type="http://schemas.openxmlformats.org/officeDocument/2006/relationships/oleObject" Target="../embeddings/oleObject224.bin"/><Relationship Id="rId4" Type="http://schemas.openxmlformats.org/officeDocument/2006/relationships/oleObject" Target="../embeddings/oleObject221.bin"/><Relationship Id="rId9" Type="http://schemas.openxmlformats.org/officeDocument/2006/relationships/image" Target="../media/image229.w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29.bin"/><Relationship Id="rId3" Type="http://schemas.openxmlformats.org/officeDocument/2006/relationships/image" Target="../media/image232.wmf"/><Relationship Id="rId7" Type="http://schemas.openxmlformats.org/officeDocument/2006/relationships/image" Target="../media/image234.wmf"/><Relationship Id="rId2" Type="http://schemas.openxmlformats.org/officeDocument/2006/relationships/oleObject" Target="../embeddings/oleObject226.bin"/><Relationship Id="rId1" Type="http://schemas.openxmlformats.org/officeDocument/2006/relationships/slideLayout" Target="../slideLayouts/slideLayout7.xml"/><Relationship Id="rId6" Type="http://schemas.openxmlformats.org/officeDocument/2006/relationships/oleObject" Target="../embeddings/oleObject228.bin"/><Relationship Id="rId11" Type="http://schemas.openxmlformats.org/officeDocument/2006/relationships/image" Target="../media/image236.wmf"/><Relationship Id="rId5" Type="http://schemas.openxmlformats.org/officeDocument/2006/relationships/image" Target="../media/image233.wmf"/><Relationship Id="rId10" Type="http://schemas.openxmlformats.org/officeDocument/2006/relationships/oleObject" Target="../embeddings/oleObject230.bin"/><Relationship Id="rId4" Type="http://schemas.openxmlformats.org/officeDocument/2006/relationships/oleObject" Target="../embeddings/oleObject227.bin"/><Relationship Id="rId9" Type="http://schemas.openxmlformats.org/officeDocument/2006/relationships/image" Target="../media/image235.wmf"/></Relationships>
</file>

<file path=ppt/slides/_rels/slide75.x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oleObject" Target="../embeddings/oleObject231.bin"/><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35.bin"/><Relationship Id="rId13" Type="http://schemas.openxmlformats.org/officeDocument/2006/relationships/image" Target="../media/image243.wmf"/><Relationship Id="rId3" Type="http://schemas.openxmlformats.org/officeDocument/2006/relationships/image" Target="../media/image238.wmf"/><Relationship Id="rId7" Type="http://schemas.openxmlformats.org/officeDocument/2006/relationships/image" Target="../media/image240.wmf"/><Relationship Id="rId12" Type="http://schemas.openxmlformats.org/officeDocument/2006/relationships/oleObject" Target="../embeddings/oleObject237.bin"/><Relationship Id="rId2" Type="http://schemas.openxmlformats.org/officeDocument/2006/relationships/oleObject" Target="../embeddings/oleObject232.bin"/><Relationship Id="rId1" Type="http://schemas.openxmlformats.org/officeDocument/2006/relationships/slideLayout" Target="../slideLayouts/slideLayout7.xml"/><Relationship Id="rId6" Type="http://schemas.openxmlformats.org/officeDocument/2006/relationships/oleObject" Target="../embeddings/oleObject234.bin"/><Relationship Id="rId11" Type="http://schemas.openxmlformats.org/officeDocument/2006/relationships/image" Target="../media/image242.wmf"/><Relationship Id="rId5" Type="http://schemas.openxmlformats.org/officeDocument/2006/relationships/image" Target="../media/image239.wmf"/><Relationship Id="rId15" Type="http://schemas.openxmlformats.org/officeDocument/2006/relationships/image" Target="../media/image244.wmf"/><Relationship Id="rId10" Type="http://schemas.openxmlformats.org/officeDocument/2006/relationships/oleObject" Target="../embeddings/oleObject236.bin"/><Relationship Id="rId4" Type="http://schemas.openxmlformats.org/officeDocument/2006/relationships/oleObject" Target="../embeddings/oleObject233.bin"/><Relationship Id="rId9" Type="http://schemas.openxmlformats.org/officeDocument/2006/relationships/image" Target="../media/image241.wmf"/><Relationship Id="rId14" Type="http://schemas.openxmlformats.org/officeDocument/2006/relationships/oleObject" Target="../embeddings/oleObject238.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39.bin"/><Relationship Id="rId2" Type="http://schemas.openxmlformats.org/officeDocument/2006/relationships/image" Target="../media/image245.jpeg"/><Relationship Id="rId1" Type="http://schemas.openxmlformats.org/officeDocument/2006/relationships/slideLayout" Target="../slideLayouts/slideLayout7.xml"/><Relationship Id="rId6" Type="http://schemas.openxmlformats.org/officeDocument/2006/relationships/image" Target="../media/image247.wmf"/><Relationship Id="rId5" Type="http://schemas.openxmlformats.org/officeDocument/2006/relationships/oleObject" Target="../embeddings/oleObject240.bin"/><Relationship Id="rId4" Type="http://schemas.openxmlformats.org/officeDocument/2006/relationships/image" Target="../media/image246.wmf"/></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244.bin"/><Relationship Id="rId13" Type="http://schemas.openxmlformats.org/officeDocument/2006/relationships/image" Target="../media/image253.wmf"/><Relationship Id="rId3" Type="http://schemas.openxmlformats.org/officeDocument/2006/relationships/image" Target="../media/image248.wmf"/><Relationship Id="rId7" Type="http://schemas.openxmlformats.org/officeDocument/2006/relationships/image" Target="../media/image250.wmf"/><Relationship Id="rId12" Type="http://schemas.openxmlformats.org/officeDocument/2006/relationships/oleObject" Target="../embeddings/oleObject246.bin"/><Relationship Id="rId2" Type="http://schemas.openxmlformats.org/officeDocument/2006/relationships/oleObject" Target="../embeddings/oleObject241.bin"/><Relationship Id="rId1" Type="http://schemas.openxmlformats.org/officeDocument/2006/relationships/slideLayout" Target="../slideLayouts/slideLayout7.xml"/><Relationship Id="rId6" Type="http://schemas.openxmlformats.org/officeDocument/2006/relationships/oleObject" Target="../embeddings/oleObject243.bin"/><Relationship Id="rId11" Type="http://schemas.openxmlformats.org/officeDocument/2006/relationships/image" Target="../media/image252.wmf"/><Relationship Id="rId5" Type="http://schemas.openxmlformats.org/officeDocument/2006/relationships/image" Target="../media/image249.wmf"/><Relationship Id="rId10" Type="http://schemas.openxmlformats.org/officeDocument/2006/relationships/oleObject" Target="../embeddings/oleObject245.bin"/><Relationship Id="rId4" Type="http://schemas.openxmlformats.org/officeDocument/2006/relationships/oleObject" Target="../embeddings/oleObject242.bin"/><Relationship Id="rId9" Type="http://schemas.openxmlformats.org/officeDocument/2006/relationships/image" Target="../media/image251.wmf"/></Relationships>
</file>

<file path=ppt/slides/_rels/slide79.xml.rels><?xml version="1.0" encoding="UTF-8" standalone="yes"?>
<Relationships xmlns="http://schemas.openxmlformats.org/package/2006/relationships"><Relationship Id="rId2" Type="http://schemas.openxmlformats.org/officeDocument/2006/relationships/image" Target="../media/image25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oleObject" Target="../embeddings/oleObject25.bin"/><Relationship Id="rId5" Type="http://schemas.openxmlformats.org/officeDocument/2006/relationships/image" Target="../media/image26.wmf"/><Relationship Id="rId4" Type="http://schemas.openxmlformats.org/officeDocument/2006/relationships/oleObject" Target="../embeddings/oleObject24.bin"/><Relationship Id="rId9" Type="http://schemas.openxmlformats.org/officeDocument/2006/relationships/image" Target="../media/image28.wmf"/></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50.bin"/><Relationship Id="rId3" Type="http://schemas.openxmlformats.org/officeDocument/2006/relationships/image" Target="../media/image255.wmf"/><Relationship Id="rId7" Type="http://schemas.openxmlformats.org/officeDocument/2006/relationships/image" Target="../media/image257.wmf"/><Relationship Id="rId2" Type="http://schemas.openxmlformats.org/officeDocument/2006/relationships/oleObject" Target="../embeddings/oleObject247.bin"/><Relationship Id="rId1" Type="http://schemas.openxmlformats.org/officeDocument/2006/relationships/slideLayout" Target="../slideLayouts/slideLayout7.xml"/><Relationship Id="rId6" Type="http://schemas.openxmlformats.org/officeDocument/2006/relationships/oleObject" Target="../embeddings/oleObject249.bin"/><Relationship Id="rId5" Type="http://schemas.openxmlformats.org/officeDocument/2006/relationships/image" Target="../media/image256.wmf"/><Relationship Id="rId4" Type="http://schemas.openxmlformats.org/officeDocument/2006/relationships/oleObject" Target="../embeddings/oleObject248.bin"/><Relationship Id="rId9" Type="http://schemas.openxmlformats.org/officeDocument/2006/relationships/image" Target="../media/image258.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51.bin"/><Relationship Id="rId2" Type="http://schemas.openxmlformats.org/officeDocument/2006/relationships/image" Target="../media/image259.jpeg"/><Relationship Id="rId1" Type="http://schemas.openxmlformats.org/officeDocument/2006/relationships/slideLayout" Target="../slideLayouts/slideLayout7.xml"/><Relationship Id="rId4" Type="http://schemas.openxmlformats.org/officeDocument/2006/relationships/image" Target="../media/image260.wmf"/></Relationships>
</file>

<file path=ppt/slides/_rels/slide82.x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oleObject" Target="../embeddings/oleObject252.bin"/><Relationship Id="rId1" Type="http://schemas.openxmlformats.org/officeDocument/2006/relationships/slideLayout" Target="../slideLayouts/slideLayout7.xml"/><Relationship Id="rId5" Type="http://schemas.openxmlformats.org/officeDocument/2006/relationships/image" Target="../media/image262.wmf"/><Relationship Id="rId4" Type="http://schemas.openxmlformats.org/officeDocument/2006/relationships/oleObject" Target="../embeddings/oleObject253.bin"/></Relationships>
</file>

<file path=ppt/slides/_rels/slide83.xml.rels><?xml version="1.0" encoding="UTF-8" standalone="yes"?>
<Relationships xmlns="http://schemas.openxmlformats.org/package/2006/relationships"><Relationship Id="rId3" Type="http://schemas.openxmlformats.org/officeDocument/2006/relationships/image" Target="../media/image263.wmf"/><Relationship Id="rId7" Type="http://schemas.openxmlformats.org/officeDocument/2006/relationships/image" Target="../media/image265.wmf"/><Relationship Id="rId2" Type="http://schemas.openxmlformats.org/officeDocument/2006/relationships/oleObject" Target="../embeddings/oleObject254.bin"/><Relationship Id="rId1" Type="http://schemas.openxmlformats.org/officeDocument/2006/relationships/slideLayout" Target="../slideLayouts/slideLayout7.xml"/><Relationship Id="rId6" Type="http://schemas.openxmlformats.org/officeDocument/2006/relationships/oleObject" Target="../embeddings/oleObject256.bin"/><Relationship Id="rId5" Type="http://schemas.openxmlformats.org/officeDocument/2006/relationships/image" Target="../media/image264.wmf"/><Relationship Id="rId4" Type="http://schemas.openxmlformats.org/officeDocument/2006/relationships/oleObject" Target="../embeddings/oleObject255.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260.bin"/><Relationship Id="rId13" Type="http://schemas.openxmlformats.org/officeDocument/2006/relationships/image" Target="../media/image271.wmf"/><Relationship Id="rId18" Type="http://schemas.openxmlformats.org/officeDocument/2006/relationships/oleObject" Target="../embeddings/oleObject265.bin"/><Relationship Id="rId3" Type="http://schemas.openxmlformats.org/officeDocument/2006/relationships/image" Target="../media/image266.wmf"/><Relationship Id="rId7" Type="http://schemas.openxmlformats.org/officeDocument/2006/relationships/image" Target="../media/image268.wmf"/><Relationship Id="rId12" Type="http://schemas.openxmlformats.org/officeDocument/2006/relationships/oleObject" Target="../embeddings/oleObject262.bin"/><Relationship Id="rId17" Type="http://schemas.openxmlformats.org/officeDocument/2006/relationships/image" Target="../media/image273.wmf"/><Relationship Id="rId2" Type="http://schemas.openxmlformats.org/officeDocument/2006/relationships/oleObject" Target="../embeddings/oleObject257.bin"/><Relationship Id="rId16" Type="http://schemas.openxmlformats.org/officeDocument/2006/relationships/oleObject" Target="../embeddings/oleObject264.bin"/><Relationship Id="rId1" Type="http://schemas.openxmlformats.org/officeDocument/2006/relationships/slideLayout" Target="../slideLayouts/slideLayout7.xml"/><Relationship Id="rId6" Type="http://schemas.openxmlformats.org/officeDocument/2006/relationships/oleObject" Target="../embeddings/oleObject259.bin"/><Relationship Id="rId11" Type="http://schemas.openxmlformats.org/officeDocument/2006/relationships/image" Target="../media/image270.wmf"/><Relationship Id="rId5" Type="http://schemas.openxmlformats.org/officeDocument/2006/relationships/image" Target="../media/image267.wmf"/><Relationship Id="rId15" Type="http://schemas.openxmlformats.org/officeDocument/2006/relationships/image" Target="../media/image272.wmf"/><Relationship Id="rId10" Type="http://schemas.openxmlformats.org/officeDocument/2006/relationships/oleObject" Target="../embeddings/oleObject261.bin"/><Relationship Id="rId19" Type="http://schemas.openxmlformats.org/officeDocument/2006/relationships/image" Target="../media/image274.wmf"/><Relationship Id="rId4" Type="http://schemas.openxmlformats.org/officeDocument/2006/relationships/oleObject" Target="../embeddings/oleObject258.bin"/><Relationship Id="rId9" Type="http://schemas.openxmlformats.org/officeDocument/2006/relationships/image" Target="../media/image269.wmf"/><Relationship Id="rId14" Type="http://schemas.openxmlformats.org/officeDocument/2006/relationships/oleObject" Target="../embeddings/oleObject263.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269.bin"/><Relationship Id="rId3" Type="http://schemas.openxmlformats.org/officeDocument/2006/relationships/image" Target="../media/image275.wmf"/><Relationship Id="rId7" Type="http://schemas.openxmlformats.org/officeDocument/2006/relationships/image" Target="../media/image277.wmf"/><Relationship Id="rId2" Type="http://schemas.openxmlformats.org/officeDocument/2006/relationships/oleObject" Target="../embeddings/oleObject266.bin"/><Relationship Id="rId1" Type="http://schemas.openxmlformats.org/officeDocument/2006/relationships/slideLayout" Target="../slideLayouts/slideLayout7.xml"/><Relationship Id="rId6" Type="http://schemas.openxmlformats.org/officeDocument/2006/relationships/oleObject" Target="../embeddings/oleObject268.bin"/><Relationship Id="rId5" Type="http://schemas.openxmlformats.org/officeDocument/2006/relationships/image" Target="../media/image276.wmf"/><Relationship Id="rId4" Type="http://schemas.openxmlformats.org/officeDocument/2006/relationships/oleObject" Target="../embeddings/oleObject267.bin"/><Relationship Id="rId9" Type="http://schemas.openxmlformats.org/officeDocument/2006/relationships/image" Target="../media/image278.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0.bin"/><Relationship Id="rId2" Type="http://schemas.openxmlformats.org/officeDocument/2006/relationships/image" Target="../media/image279.png"/><Relationship Id="rId1" Type="http://schemas.openxmlformats.org/officeDocument/2006/relationships/slideLayout" Target="../slideLayouts/slideLayout2.xml"/><Relationship Id="rId4" Type="http://schemas.openxmlformats.org/officeDocument/2006/relationships/image" Target="../media/image280.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29.wmf"/><Relationship Id="rId7" Type="http://schemas.openxmlformats.org/officeDocument/2006/relationships/image" Target="../media/image30.wmf"/><Relationship Id="rId2" Type="http://schemas.openxmlformats.org/officeDocument/2006/relationships/oleObject" Target="../embeddings/oleObject27.bin"/><Relationship Id="rId1" Type="http://schemas.openxmlformats.org/officeDocument/2006/relationships/slideLayout" Target="../slideLayouts/slideLayout7.xml"/><Relationship Id="rId6" Type="http://schemas.openxmlformats.org/officeDocument/2006/relationships/oleObject" Target="../embeddings/oleObject29.bin"/><Relationship Id="rId11" Type="http://schemas.openxmlformats.org/officeDocument/2006/relationships/image" Target="../media/image32.wmf"/><Relationship Id="rId5" Type="http://schemas.openxmlformats.org/officeDocument/2006/relationships/image" Target="../media/image26.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1.wmf"/></Relationships>
</file>

<file path=ppt/slides/_rels/slide90.x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image" Target="../media/image281.wmf"/><Relationship Id="rId7" Type="http://schemas.openxmlformats.org/officeDocument/2006/relationships/oleObject" Target="../embeddings/oleObject273.bin"/><Relationship Id="rId2" Type="http://schemas.openxmlformats.org/officeDocument/2006/relationships/oleObject" Target="../embeddings/oleObject271.bin"/><Relationship Id="rId1" Type="http://schemas.openxmlformats.org/officeDocument/2006/relationships/slideLayout" Target="../slideLayouts/slideLayout7.xml"/><Relationship Id="rId6" Type="http://schemas.openxmlformats.org/officeDocument/2006/relationships/image" Target="../media/image283.wmf"/><Relationship Id="rId5" Type="http://schemas.openxmlformats.org/officeDocument/2006/relationships/oleObject" Target="../embeddings/oleObject272.bin"/><Relationship Id="rId4" Type="http://schemas.openxmlformats.org/officeDocument/2006/relationships/image" Target="../media/image282.jpeg"/></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77.bin"/><Relationship Id="rId3" Type="http://schemas.openxmlformats.org/officeDocument/2006/relationships/image" Target="../media/image285.wmf"/><Relationship Id="rId7" Type="http://schemas.openxmlformats.org/officeDocument/2006/relationships/image" Target="../media/image287.wmf"/><Relationship Id="rId2" Type="http://schemas.openxmlformats.org/officeDocument/2006/relationships/oleObject" Target="../embeddings/oleObject274.bin"/><Relationship Id="rId1" Type="http://schemas.openxmlformats.org/officeDocument/2006/relationships/slideLayout" Target="../slideLayouts/slideLayout7.xml"/><Relationship Id="rId6" Type="http://schemas.openxmlformats.org/officeDocument/2006/relationships/oleObject" Target="../embeddings/oleObject276.bin"/><Relationship Id="rId11" Type="http://schemas.openxmlformats.org/officeDocument/2006/relationships/image" Target="../media/image289.wmf"/><Relationship Id="rId5" Type="http://schemas.openxmlformats.org/officeDocument/2006/relationships/image" Target="../media/image286.wmf"/><Relationship Id="rId10" Type="http://schemas.openxmlformats.org/officeDocument/2006/relationships/oleObject" Target="../embeddings/oleObject278.bin"/><Relationship Id="rId4" Type="http://schemas.openxmlformats.org/officeDocument/2006/relationships/oleObject" Target="../embeddings/oleObject275.bin"/><Relationship Id="rId9" Type="http://schemas.openxmlformats.org/officeDocument/2006/relationships/image" Target="../media/image288.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82.bin"/><Relationship Id="rId3" Type="http://schemas.openxmlformats.org/officeDocument/2006/relationships/image" Target="../media/image290.wmf"/><Relationship Id="rId7" Type="http://schemas.openxmlformats.org/officeDocument/2006/relationships/image" Target="../media/image292.wmf"/><Relationship Id="rId2" Type="http://schemas.openxmlformats.org/officeDocument/2006/relationships/oleObject" Target="../embeddings/oleObject279.bin"/><Relationship Id="rId1" Type="http://schemas.openxmlformats.org/officeDocument/2006/relationships/slideLayout" Target="../slideLayouts/slideLayout7.xml"/><Relationship Id="rId6" Type="http://schemas.openxmlformats.org/officeDocument/2006/relationships/oleObject" Target="../embeddings/oleObject281.bin"/><Relationship Id="rId11" Type="http://schemas.openxmlformats.org/officeDocument/2006/relationships/image" Target="../media/image294.wmf"/><Relationship Id="rId5" Type="http://schemas.openxmlformats.org/officeDocument/2006/relationships/image" Target="../media/image291.wmf"/><Relationship Id="rId10" Type="http://schemas.openxmlformats.org/officeDocument/2006/relationships/oleObject" Target="../embeddings/oleObject283.bin"/><Relationship Id="rId4" Type="http://schemas.openxmlformats.org/officeDocument/2006/relationships/oleObject" Target="../embeddings/oleObject280.bin"/><Relationship Id="rId9" Type="http://schemas.openxmlformats.org/officeDocument/2006/relationships/image" Target="../media/image293.wmf"/></Relationships>
</file>

<file path=ppt/slides/_rels/slide93.xml.rels><?xml version="1.0" encoding="UTF-8" standalone="yes"?>
<Relationships xmlns="http://schemas.openxmlformats.org/package/2006/relationships"><Relationship Id="rId3" Type="http://schemas.openxmlformats.org/officeDocument/2006/relationships/image" Target="../media/image295.wmf"/><Relationship Id="rId2" Type="http://schemas.openxmlformats.org/officeDocument/2006/relationships/oleObject" Target="../embeddings/oleObject284.bin"/><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288.bin"/><Relationship Id="rId3" Type="http://schemas.openxmlformats.org/officeDocument/2006/relationships/image" Target="../media/image296.wmf"/><Relationship Id="rId7" Type="http://schemas.openxmlformats.org/officeDocument/2006/relationships/image" Target="../media/image298.wmf"/><Relationship Id="rId2" Type="http://schemas.openxmlformats.org/officeDocument/2006/relationships/oleObject" Target="../embeddings/oleObject285.bin"/><Relationship Id="rId1" Type="http://schemas.openxmlformats.org/officeDocument/2006/relationships/slideLayout" Target="../slideLayouts/slideLayout7.xml"/><Relationship Id="rId6" Type="http://schemas.openxmlformats.org/officeDocument/2006/relationships/oleObject" Target="../embeddings/oleObject287.bin"/><Relationship Id="rId5" Type="http://schemas.openxmlformats.org/officeDocument/2006/relationships/image" Target="../media/image297.wmf"/><Relationship Id="rId4" Type="http://schemas.openxmlformats.org/officeDocument/2006/relationships/oleObject" Target="../embeddings/oleObject286.bin"/><Relationship Id="rId9" Type="http://schemas.openxmlformats.org/officeDocument/2006/relationships/image" Target="../media/image299.w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292.bin"/><Relationship Id="rId13" Type="http://schemas.openxmlformats.org/officeDocument/2006/relationships/image" Target="../media/image305.wmf"/><Relationship Id="rId3" Type="http://schemas.openxmlformats.org/officeDocument/2006/relationships/image" Target="../media/image300.wmf"/><Relationship Id="rId7" Type="http://schemas.openxmlformats.org/officeDocument/2006/relationships/image" Target="../media/image302.wmf"/><Relationship Id="rId12" Type="http://schemas.openxmlformats.org/officeDocument/2006/relationships/oleObject" Target="../embeddings/oleObject294.bin"/><Relationship Id="rId2" Type="http://schemas.openxmlformats.org/officeDocument/2006/relationships/oleObject" Target="../embeddings/oleObject289.bin"/><Relationship Id="rId1" Type="http://schemas.openxmlformats.org/officeDocument/2006/relationships/slideLayout" Target="../slideLayouts/slideLayout7.xml"/><Relationship Id="rId6" Type="http://schemas.openxmlformats.org/officeDocument/2006/relationships/oleObject" Target="../embeddings/oleObject291.bin"/><Relationship Id="rId11" Type="http://schemas.openxmlformats.org/officeDocument/2006/relationships/image" Target="../media/image304.wmf"/><Relationship Id="rId5" Type="http://schemas.openxmlformats.org/officeDocument/2006/relationships/image" Target="../media/image301.wmf"/><Relationship Id="rId15" Type="http://schemas.openxmlformats.org/officeDocument/2006/relationships/image" Target="../media/image306.wmf"/><Relationship Id="rId10" Type="http://schemas.openxmlformats.org/officeDocument/2006/relationships/oleObject" Target="../embeddings/oleObject293.bin"/><Relationship Id="rId4" Type="http://schemas.openxmlformats.org/officeDocument/2006/relationships/oleObject" Target="../embeddings/oleObject290.bin"/><Relationship Id="rId9" Type="http://schemas.openxmlformats.org/officeDocument/2006/relationships/image" Target="../media/image303.wmf"/><Relationship Id="rId14" Type="http://schemas.openxmlformats.org/officeDocument/2006/relationships/oleObject" Target="../embeddings/oleObject295.bin"/></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299.bin"/><Relationship Id="rId13" Type="http://schemas.openxmlformats.org/officeDocument/2006/relationships/image" Target="../media/image312.wmf"/><Relationship Id="rId3" Type="http://schemas.openxmlformats.org/officeDocument/2006/relationships/image" Target="../media/image307.wmf"/><Relationship Id="rId7" Type="http://schemas.openxmlformats.org/officeDocument/2006/relationships/image" Target="../media/image309.wmf"/><Relationship Id="rId12" Type="http://schemas.openxmlformats.org/officeDocument/2006/relationships/oleObject" Target="../embeddings/oleObject301.bin"/><Relationship Id="rId17" Type="http://schemas.openxmlformats.org/officeDocument/2006/relationships/image" Target="../media/image314.wmf"/><Relationship Id="rId2" Type="http://schemas.openxmlformats.org/officeDocument/2006/relationships/oleObject" Target="../embeddings/oleObject296.bin"/><Relationship Id="rId16" Type="http://schemas.openxmlformats.org/officeDocument/2006/relationships/oleObject" Target="../embeddings/oleObject303.bin"/><Relationship Id="rId1" Type="http://schemas.openxmlformats.org/officeDocument/2006/relationships/slideLayout" Target="../slideLayouts/slideLayout7.xml"/><Relationship Id="rId6" Type="http://schemas.openxmlformats.org/officeDocument/2006/relationships/oleObject" Target="../embeddings/oleObject298.bin"/><Relationship Id="rId11" Type="http://schemas.openxmlformats.org/officeDocument/2006/relationships/image" Target="../media/image311.wmf"/><Relationship Id="rId5" Type="http://schemas.openxmlformats.org/officeDocument/2006/relationships/image" Target="../media/image308.wmf"/><Relationship Id="rId15" Type="http://schemas.openxmlformats.org/officeDocument/2006/relationships/image" Target="../media/image313.wmf"/><Relationship Id="rId10" Type="http://schemas.openxmlformats.org/officeDocument/2006/relationships/oleObject" Target="../embeddings/oleObject300.bin"/><Relationship Id="rId4" Type="http://schemas.openxmlformats.org/officeDocument/2006/relationships/oleObject" Target="../embeddings/oleObject297.bin"/><Relationship Id="rId9" Type="http://schemas.openxmlformats.org/officeDocument/2006/relationships/image" Target="../media/image310.wmf"/><Relationship Id="rId14" Type="http://schemas.openxmlformats.org/officeDocument/2006/relationships/oleObject" Target="../embeddings/oleObject302.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1769708" y="1244227"/>
            <a:ext cx="5814434"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2286000" indent="-2286000" algn="just">
              <a:defRPr/>
            </a:pP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一、化学动力学</a:t>
            </a:r>
            <a:endParaRPr kumimoji="1" lang="zh-CN" altLang="en-US" sz="6000" b="0"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1" name="Text Box 1029"/>
          <p:cNvSpPr txBox="1">
            <a:spLocks noChangeArrowheads="1"/>
          </p:cNvSpPr>
          <p:nvPr/>
        </p:nvSpPr>
        <p:spPr bwMode="auto">
          <a:xfrm>
            <a:off x="5032120" y="3090477"/>
            <a:ext cx="241776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b="0" i="1" dirty="0">
                <a:solidFill>
                  <a:schemeClr val="tx2"/>
                </a:solidFill>
                <a:effectLst>
                  <a:outerShdw blurRad="38100" dist="38100" dir="2700000" algn="tl">
                    <a:srgbClr val="C0C0C0"/>
                  </a:outerShdw>
                </a:effectLst>
                <a:ea typeface="黑体" pitchFamily="49" charset="-122"/>
              </a:rPr>
              <a:t>a</a:t>
            </a:r>
            <a:r>
              <a:rPr kumimoji="1" lang="en-US" altLang="zh-CN" b="0" dirty="0">
                <a:solidFill>
                  <a:schemeClr val="tx2"/>
                </a:solidFill>
                <a:effectLst>
                  <a:outerShdw blurRad="38100" dist="38100" dir="2700000" algn="tl">
                    <a:srgbClr val="C0C0C0"/>
                  </a:outerShdw>
                </a:effectLst>
                <a:ea typeface="黑体" pitchFamily="49" charset="-122"/>
              </a:rPr>
              <a:t>/</a:t>
            </a:r>
            <a:r>
              <a:rPr kumimoji="1" lang="en-US" altLang="zh-CN" b="0" i="1" dirty="0">
                <a:solidFill>
                  <a:schemeClr val="tx2"/>
                </a:solidFill>
                <a:effectLst>
                  <a:outerShdw blurRad="38100" dist="38100" dir="2700000" algn="tl">
                    <a:srgbClr val="C0C0C0"/>
                  </a:outerShdw>
                </a:effectLst>
                <a:ea typeface="黑体" pitchFamily="49" charset="-122"/>
              </a:rPr>
              <a:t>b </a:t>
            </a:r>
            <a:r>
              <a:rPr kumimoji="1" lang="en-US" altLang="zh-CN" b="0" dirty="0">
                <a:solidFill>
                  <a:schemeClr val="tx2"/>
                </a:solidFill>
                <a:effectLst>
                  <a:outerShdw blurRad="38100" dist="38100" dir="2700000" algn="tl">
                    <a:srgbClr val="C0C0C0"/>
                  </a:outerShdw>
                </a:effectLst>
                <a:ea typeface="黑体" pitchFamily="49" charset="-122"/>
              </a:rPr>
              <a:t>= </a:t>
            </a:r>
            <a:r>
              <a:rPr kumimoji="1" lang="en-US" altLang="zh-CN" b="0" i="1" dirty="0">
                <a:solidFill>
                  <a:schemeClr val="tx2"/>
                </a:solidFill>
                <a:effectLst>
                  <a:outerShdw blurRad="38100" dist="38100" dir="2700000" algn="tl">
                    <a:srgbClr val="C0C0C0"/>
                  </a:outerShdw>
                </a:effectLst>
                <a:ea typeface="黑体" pitchFamily="49" charset="-122"/>
              </a:rPr>
              <a:t>c</a:t>
            </a:r>
            <a:r>
              <a:rPr kumimoji="1" lang="en-US" altLang="zh-CN" b="0" baseline="-25000" dirty="0">
                <a:solidFill>
                  <a:schemeClr val="tx2"/>
                </a:solidFill>
                <a:effectLst>
                  <a:outerShdw blurRad="38100" dist="38100" dir="2700000" algn="tl">
                    <a:srgbClr val="C0C0C0"/>
                  </a:outerShdw>
                </a:effectLst>
                <a:ea typeface="黑体" pitchFamily="49" charset="-122"/>
              </a:rPr>
              <a:t>A0</a:t>
            </a:r>
            <a:r>
              <a:rPr kumimoji="1" lang="en-US" altLang="zh-CN" b="0" dirty="0">
                <a:solidFill>
                  <a:schemeClr val="tx2"/>
                </a:solidFill>
                <a:effectLst>
                  <a:outerShdw blurRad="38100" dist="38100" dir="2700000" algn="tl">
                    <a:srgbClr val="C0C0C0"/>
                  </a:outerShdw>
                </a:effectLst>
                <a:ea typeface="黑体" pitchFamily="49" charset="-122"/>
              </a:rPr>
              <a:t>/ </a:t>
            </a:r>
            <a:r>
              <a:rPr kumimoji="1" lang="en-US" altLang="zh-CN" b="0" i="1" dirty="0">
                <a:solidFill>
                  <a:schemeClr val="tx2"/>
                </a:solidFill>
                <a:effectLst>
                  <a:outerShdw blurRad="38100" dist="38100" dir="2700000" algn="tl">
                    <a:srgbClr val="C0C0C0"/>
                  </a:outerShdw>
                </a:effectLst>
                <a:ea typeface="黑体" pitchFamily="49" charset="-122"/>
              </a:rPr>
              <a:t>c</a:t>
            </a:r>
            <a:r>
              <a:rPr kumimoji="1" lang="en-US" altLang="zh-CN" b="0" baseline="-25000" dirty="0">
                <a:solidFill>
                  <a:schemeClr val="tx2"/>
                </a:solidFill>
                <a:effectLst>
                  <a:outerShdw blurRad="38100" dist="38100" dir="2700000" algn="tl">
                    <a:srgbClr val="C0C0C0"/>
                  </a:outerShdw>
                </a:effectLst>
                <a:ea typeface="黑体" pitchFamily="49" charset="-122"/>
              </a:rPr>
              <a:t>B0</a:t>
            </a:r>
            <a:r>
              <a:rPr kumimoji="1" lang="en-US" altLang="zh-CN" b="0" baseline="-25000" dirty="0">
                <a:solidFill>
                  <a:schemeClr val="bg2"/>
                </a:solidFill>
                <a:effectLst>
                  <a:outerShdw blurRad="38100" dist="38100" dir="2700000" algn="tl">
                    <a:srgbClr val="C0C0C0"/>
                  </a:outerShdw>
                </a:effectLst>
                <a:ea typeface="黑体" pitchFamily="49" charset="-122"/>
              </a:rPr>
              <a:t> </a:t>
            </a:r>
          </a:p>
        </p:txBody>
      </p:sp>
      <p:graphicFrame>
        <p:nvGraphicFramePr>
          <p:cNvPr id="19463" name="Object 1049"/>
          <p:cNvGraphicFramePr>
            <a:graphicFrameLocks noChangeAspect="1"/>
          </p:cNvGraphicFramePr>
          <p:nvPr>
            <p:extLst>
              <p:ext uri="{D42A27DB-BD31-4B8C-83A1-F6EECF244321}">
                <p14:modId xmlns:p14="http://schemas.microsoft.com/office/powerpoint/2010/main" val="2053369631"/>
              </p:ext>
            </p:extLst>
          </p:nvPr>
        </p:nvGraphicFramePr>
        <p:xfrm>
          <a:off x="4156416" y="3796545"/>
          <a:ext cx="4700381" cy="2001552"/>
        </p:xfrm>
        <a:graphic>
          <a:graphicData uri="http://schemas.openxmlformats.org/presentationml/2006/ole">
            <mc:AlternateContent xmlns:mc="http://schemas.openxmlformats.org/markup-compatibility/2006">
              <mc:Choice xmlns:v="urn:schemas-microsoft-com:vml" Requires="v">
                <p:oleObj name="Equation" r:id="rId2" imgW="1968480" imgH="838080" progId="Equation.DSMT4">
                  <p:embed/>
                </p:oleObj>
              </mc:Choice>
              <mc:Fallback>
                <p:oleObj name="Equation" r:id="rId2" imgW="1968480" imgH="838080" progId="Equation.DSMT4">
                  <p:embed/>
                  <p:pic>
                    <p:nvPicPr>
                      <p:cNvPr id="19463" name="Object 1049"/>
                      <p:cNvPicPr>
                        <a:picLocks noChangeAspect="1" noChangeArrowheads="1"/>
                      </p:cNvPicPr>
                      <p:nvPr/>
                    </p:nvPicPr>
                    <p:blipFill>
                      <a:blip r:embed="rId3"/>
                      <a:srcRect/>
                      <a:stretch>
                        <a:fillRect/>
                      </a:stretch>
                    </p:blipFill>
                    <p:spPr bwMode="auto">
                      <a:xfrm>
                        <a:off x="4156416" y="3796545"/>
                        <a:ext cx="4700381" cy="2001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Rectangle 1050"/>
          <p:cNvSpPr>
            <a:spLocks noChangeArrowheads="1"/>
          </p:cNvSpPr>
          <p:nvPr/>
        </p:nvSpPr>
        <p:spPr bwMode="auto">
          <a:xfrm>
            <a:off x="6550562" y="4817341"/>
            <a:ext cx="843847" cy="995680"/>
          </a:xfrm>
          <a:prstGeom prst="rect">
            <a:avLst/>
          </a:prstGeom>
          <a:solidFill>
            <a:schemeClr val="accent1">
              <a:alpha val="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9467" name="对象 1"/>
          <p:cNvGraphicFramePr>
            <a:graphicFrameLocks noChangeAspect="1"/>
          </p:cNvGraphicFramePr>
          <p:nvPr>
            <p:extLst>
              <p:ext uri="{D42A27DB-BD31-4B8C-83A1-F6EECF244321}">
                <p14:modId xmlns:p14="http://schemas.microsoft.com/office/powerpoint/2010/main" val="2775110595"/>
              </p:ext>
            </p:extLst>
          </p:nvPr>
        </p:nvGraphicFramePr>
        <p:xfrm>
          <a:off x="3018178" y="1532426"/>
          <a:ext cx="2276475" cy="473075"/>
        </p:xfrm>
        <a:graphic>
          <a:graphicData uri="http://schemas.openxmlformats.org/presentationml/2006/ole">
            <mc:AlternateContent xmlns:mc="http://schemas.openxmlformats.org/markup-compatibility/2006">
              <mc:Choice xmlns:v="urn:schemas-microsoft-com:vml" Requires="v">
                <p:oleObj name="Equation" r:id="rId4" imgW="977476" imgH="203112" progId="Equation.DSMT4">
                  <p:embed/>
                </p:oleObj>
              </mc:Choice>
              <mc:Fallback>
                <p:oleObj name="Equation" r:id="rId4" imgW="977476" imgH="203112" progId="Equation.DSMT4">
                  <p:embed/>
                  <p:pic>
                    <p:nvPicPr>
                      <p:cNvPr id="19467"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8178" y="1532426"/>
                        <a:ext cx="22764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8" name="对象 2"/>
          <p:cNvGraphicFramePr>
            <a:graphicFrameLocks noChangeAspect="1"/>
          </p:cNvGraphicFramePr>
          <p:nvPr>
            <p:extLst>
              <p:ext uri="{D42A27DB-BD31-4B8C-83A1-F6EECF244321}">
                <p14:modId xmlns:p14="http://schemas.microsoft.com/office/powerpoint/2010/main" val="553969863"/>
              </p:ext>
            </p:extLst>
          </p:nvPr>
        </p:nvGraphicFramePr>
        <p:xfrm>
          <a:off x="867336" y="2417036"/>
          <a:ext cx="2032000" cy="584200"/>
        </p:xfrm>
        <a:graphic>
          <a:graphicData uri="http://schemas.openxmlformats.org/presentationml/2006/ole">
            <mc:AlternateContent xmlns:mc="http://schemas.openxmlformats.org/markup-compatibility/2006">
              <mc:Choice xmlns:v="urn:schemas-microsoft-com:vml" Requires="v">
                <p:oleObj name="Equation" r:id="rId6" imgW="838080" imgH="241200" progId="Equation.DSMT4">
                  <p:embed/>
                </p:oleObj>
              </mc:Choice>
              <mc:Fallback>
                <p:oleObj name="Equation" r:id="rId6" imgW="838080" imgH="241200" progId="Equation.DSMT4">
                  <p:embed/>
                  <p:pic>
                    <p:nvPicPr>
                      <p:cNvPr id="19468" name="对象 2"/>
                      <p:cNvPicPr>
                        <a:picLocks noChangeAspect="1" noChangeArrowheads="1"/>
                      </p:cNvPicPr>
                      <p:nvPr/>
                    </p:nvPicPr>
                    <p:blipFill>
                      <a:blip r:embed="rId7"/>
                      <a:srcRect/>
                      <a:stretch>
                        <a:fillRect/>
                      </a:stretch>
                    </p:blipFill>
                    <p:spPr bwMode="auto">
                      <a:xfrm>
                        <a:off x="867336" y="2417036"/>
                        <a:ext cx="203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9" name="对象 3"/>
          <p:cNvGraphicFramePr>
            <a:graphicFrameLocks noChangeAspect="1"/>
          </p:cNvGraphicFramePr>
          <p:nvPr>
            <p:extLst>
              <p:ext uri="{D42A27DB-BD31-4B8C-83A1-F6EECF244321}">
                <p14:modId xmlns:p14="http://schemas.microsoft.com/office/powerpoint/2010/main" val="3565050425"/>
              </p:ext>
            </p:extLst>
          </p:nvPr>
        </p:nvGraphicFramePr>
        <p:xfrm>
          <a:off x="4862513" y="2349242"/>
          <a:ext cx="2538412" cy="574675"/>
        </p:xfrm>
        <a:graphic>
          <a:graphicData uri="http://schemas.openxmlformats.org/presentationml/2006/ole">
            <mc:AlternateContent xmlns:mc="http://schemas.openxmlformats.org/markup-compatibility/2006">
              <mc:Choice xmlns:v="urn:schemas-microsoft-com:vml" Requires="v">
                <p:oleObj name="Equation" r:id="rId8" imgW="1066680" imgH="241200" progId="Equation.DSMT4">
                  <p:embed/>
                </p:oleObj>
              </mc:Choice>
              <mc:Fallback>
                <p:oleObj name="Equation" r:id="rId8" imgW="1066680" imgH="241200" progId="Equation.DSMT4">
                  <p:embed/>
                  <p:pic>
                    <p:nvPicPr>
                      <p:cNvPr id="19469" name="对象 3"/>
                      <p:cNvPicPr>
                        <a:picLocks noChangeAspect="1" noChangeArrowheads="1"/>
                      </p:cNvPicPr>
                      <p:nvPr/>
                    </p:nvPicPr>
                    <p:blipFill>
                      <a:blip r:embed="rId9"/>
                      <a:srcRect/>
                      <a:stretch>
                        <a:fillRect/>
                      </a:stretch>
                    </p:blipFill>
                    <p:spPr bwMode="auto">
                      <a:xfrm>
                        <a:off x="4862513" y="2349242"/>
                        <a:ext cx="25384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1" name="对象 5"/>
          <p:cNvGraphicFramePr>
            <a:graphicFrameLocks noChangeAspect="1"/>
          </p:cNvGraphicFramePr>
          <p:nvPr>
            <p:extLst>
              <p:ext uri="{D42A27DB-BD31-4B8C-83A1-F6EECF244321}">
                <p14:modId xmlns:p14="http://schemas.microsoft.com/office/powerpoint/2010/main" val="1022425478"/>
              </p:ext>
            </p:extLst>
          </p:nvPr>
        </p:nvGraphicFramePr>
        <p:xfrm>
          <a:off x="603520" y="3242235"/>
          <a:ext cx="2776294" cy="958007"/>
        </p:xfrm>
        <a:graphic>
          <a:graphicData uri="http://schemas.openxmlformats.org/presentationml/2006/ole">
            <mc:AlternateContent xmlns:mc="http://schemas.openxmlformats.org/markup-compatibility/2006">
              <mc:Choice xmlns:v="urn:schemas-microsoft-com:vml" Requires="v">
                <p:oleObj name="Equation" r:id="rId10" imgW="1143000" imgH="393480" progId="Equation.DSMT4">
                  <p:embed/>
                </p:oleObj>
              </mc:Choice>
              <mc:Fallback>
                <p:oleObj name="Equation" r:id="rId10" imgW="1143000" imgH="393480" progId="Equation.DSMT4">
                  <p:embed/>
                  <p:pic>
                    <p:nvPicPr>
                      <p:cNvPr id="19471" name="对象 5"/>
                      <p:cNvPicPr>
                        <a:picLocks noChangeAspect="1" noChangeArrowheads="1"/>
                      </p:cNvPicPr>
                      <p:nvPr/>
                    </p:nvPicPr>
                    <p:blipFill>
                      <a:blip r:embed="rId11"/>
                      <a:srcRect/>
                      <a:stretch>
                        <a:fillRect/>
                      </a:stretch>
                    </p:blipFill>
                    <p:spPr bwMode="auto">
                      <a:xfrm>
                        <a:off x="603520" y="3242235"/>
                        <a:ext cx="2776294" cy="958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7">
            <a:extLst>
              <a:ext uri="{FF2B5EF4-FFF2-40B4-BE49-F238E27FC236}">
                <a16:creationId xmlns:a16="http://schemas.microsoft.com/office/drawing/2014/main" id="{65870D4E-47AB-41CE-A18E-4DA129304566}"/>
              </a:ext>
            </a:extLst>
          </p:cNvPr>
          <p:cNvSpPr txBox="1">
            <a:spLocks noChangeArrowheads="1"/>
          </p:cNvSpPr>
          <p:nvPr/>
        </p:nvSpPr>
        <p:spPr bwMode="auto">
          <a:xfrm>
            <a:off x="534987" y="528679"/>
            <a:ext cx="8074025"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简单级数反应</a:t>
            </a:r>
            <a:r>
              <a:rPr kumimoji="1" lang="zh-CN" altLang="en-US" sz="2800" dirty="0">
                <a:solidFill>
                  <a:srgbClr val="0000FF"/>
                </a:solidFill>
                <a:latin typeface="宋体" panose="02010600030101010101" pitchFamily="2" charset="-122"/>
              </a:rPr>
              <a:t>之二级反应</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i="1" dirty="0">
                <a:solidFill>
                  <a:srgbClr val="000000"/>
                </a:solidFill>
                <a:latin typeface="Times New Roman" panose="02020603050405020304" pitchFamily="18" charset="0"/>
                <a:cs typeface="Times New Roman" panose="02020603050405020304" pitchFamily="18" charset="0"/>
              </a:rPr>
              <a:t>n</a:t>
            </a:r>
            <a:r>
              <a:rPr kumimoji="1" lang="en-US" altLang="zh-CN" sz="2800" b="0" dirty="0">
                <a:solidFill>
                  <a:srgbClr val="000000"/>
                </a:solidFill>
                <a:latin typeface="Times New Roman" panose="02020603050405020304" pitchFamily="18" charset="0"/>
                <a:cs typeface="Times New Roman" panose="02020603050405020304" pitchFamily="18" charset="0"/>
              </a:rPr>
              <a:t>=2)</a:t>
            </a:r>
            <a:r>
              <a:rPr kumimoji="1" lang="zh-CN" altLang="en-US" sz="2800" dirty="0">
                <a:solidFill>
                  <a:srgbClr val="0000FF"/>
                </a:solidFill>
                <a:latin typeface="宋体" panose="02010600030101010101" pitchFamily="2" charset="-122"/>
              </a:rPr>
              <a:t>：</a:t>
            </a:r>
            <a:endParaRPr kumimoji="1" lang="zh-CN" altLang="en-US" sz="2800" b="0" dirty="0">
              <a:solidFill>
                <a:srgbClr val="0000FF"/>
              </a:solidFill>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3" name="对象 1"/>
          <p:cNvGraphicFramePr>
            <a:graphicFrameLocks noChangeAspect="1"/>
          </p:cNvGraphicFramePr>
          <p:nvPr>
            <p:extLst>
              <p:ext uri="{D42A27DB-BD31-4B8C-83A1-F6EECF244321}">
                <p14:modId xmlns:p14="http://schemas.microsoft.com/office/powerpoint/2010/main" val="1882293542"/>
              </p:ext>
            </p:extLst>
          </p:nvPr>
        </p:nvGraphicFramePr>
        <p:xfrm>
          <a:off x="1575718" y="1224832"/>
          <a:ext cx="6033819" cy="990743"/>
        </p:xfrm>
        <a:graphic>
          <a:graphicData uri="http://schemas.openxmlformats.org/presentationml/2006/ole">
            <mc:AlternateContent xmlns:mc="http://schemas.openxmlformats.org/markup-compatibility/2006">
              <mc:Choice xmlns:v="urn:schemas-microsoft-com:vml" Requires="v">
                <p:oleObj name="Equation" r:id="rId2" imgW="2628720" imgH="431640" progId="Equation.DSMT4">
                  <p:embed/>
                </p:oleObj>
              </mc:Choice>
              <mc:Fallback>
                <p:oleObj name="Equation" r:id="rId2" imgW="2628720" imgH="431640" progId="Equation.DSMT4">
                  <p:embed/>
                  <p:pic>
                    <p:nvPicPr>
                      <p:cNvPr id="20483" name="对象 1"/>
                      <p:cNvPicPr>
                        <a:picLocks noChangeAspect="1" noChangeArrowheads="1"/>
                      </p:cNvPicPr>
                      <p:nvPr/>
                    </p:nvPicPr>
                    <p:blipFill>
                      <a:blip r:embed="rId3"/>
                      <a:srcRect/>
                      <a:stretch>
                        <a:fillRect/>
                      </a:stretch>
                    </p:blipFill>
                    <p:spPr bwMode="auto">
                      <a:xfrm>
                        <a:off x="1575718" y="1224832"/>
                        <a:ext cx="6033819" cy="990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对象 2"/>
          <p:cNvGraphicFramePr>
            <a:graphicFrameLocks noChangeAspect="1"/>
          </p:cNvGraphicFramePr>
          <p:nvPr>
            <p:extLst>
              <p:ext uri="{D42A27DB-BD31-4B8C-83A1-F6EECF244321}">
                <p14:modId xmlns:p14="http://schemas.microsoft.com/office/powerpoint/2010/main" val="1917471194"/>
              </p:ext>
            </p:extLst>
          </p:nvPr>
        </p:nvGraphicFramePr>
        <p:xfrm>
          <a:off x="1534463" y="2215575"/>
          <a:ext cx="6333248" cy="988104"/>
        </p:xfrm>
        <a:graphic>
          <a:graphicData uri="http://schemas.openxmlformats.org/presentationml/2006/ole">
            <mc:AlternateContent xmlns:mc="http://schemas.openxmlformats.org/markup-compatibility/2006">
              <mc:Choice xmlns:v="urn:schemas-microsoft-com:vml" Requires="v">
                <p:oleObj name="Equation" r:id="rId4" imgW="2768400" imgH="431640" progId="Equation.DSMT4">
                  <p:embed/>
                </p:oleObj>
              </mc:Choice>
              <mc:Fallback>
                <p:oleObj name="Equation" r:id="rId4" imgW="2768400" imgH="431640" progId="Equation.DSMT4">
                  <p:embed/>
                  <p:pic>
                    <p:nvPicPr>
                      <p:cNvPr id="20484" name="对象 2"/>
                      <p:cNvPicPr>
                        <a:picLocks noChangeAspect="1" noChangeArrowheads="1"/>
                      </p:cNvPicPr>
                      <p:nvPr/>
                    </p:nvPicPr>
                    <p:blipFill>
                      <a:blip r:embed="rId5"/>
                      <a:srcRect/>
                      <a:stretch>
                        <a:fillRect/>
                      </a:stretch>
                    </p:blipFill>
                    <p:spPr bwMode="auto">
                      <a:xfrm>
                        <a:off x="1534463" y="2215575"/>
                        <a:ext cx="6333248" cy="98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7">
            <a:extLst>
              <a:ext uri="{FF2B5EF4-FFF2-40B4-BE49-F238E27FC236}">
                <a16:creationId xmlns:a16="http://schemas.microsoft.com/office/drawing/2014/main" id="{BCDDFF46-2616-408C-8592-89B8282C1714}"/>
              </a:ext>
            </a:extLst>
          </p:cNvPr>
          <p:cNvSpPr txBox="1">
            <a:spLocks noChangeArrowheads="1"/>
          </p:cNvSpPr>
          <p:nvPr/>
        </p:nvSpPr>
        <p:spPr bwMode="auto">
          <a:xfrm>
            <a:off x="534987" y="528679"/>
            <a:ext cx="8074025"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简单级数反应</a:t>
            </a:r>
            <a:r>
              <a:rPr kumimoji="1" lang="zh-CN" altLang="en-US" sz="2800" dirty="0">
                <a:solidFill>
                  <a:srgbClr val="0000FF"/>
                </a:solidFill>
                <a:latin typeface="宋体" panose="02010600030101010101" pitchFamily="2" charset="-122"/>
              </a:rPr>
              <a:t>之二级反应</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i="1" dirty="0">
                <a:solidFill>
                  <a:srgbClr val="000000"/>
                </a:solidFill>
                <a:latin typeface="Times New Roman" panose="02020603050405020304" pitchFamily="18" charset="0"/>
                <a:cs typeface="Times New Roman" panose="02020603050405020304" pitchFamily="18" charset="0"/>
              </a:rPr>
              <a:t>n</a:t>
            </a:r>
            <a:r>
              <a:rPr kumimoji="1" lang="en-US" altLang="zh-CN" sz="2800" b="0" dirty="0">
                <a:solidFill>
                  <a:srgbClr val="000000"/>
                </a:solidFill>
                <a:latin typeface="Times New Roman" panose="02020603050405020304" pitchFamily="18" charset="0"/>
                <a:cs typeface="Times New Roman" panose="02020603050405020304" pitchFamily="18" charset="0"/>
              </a:rPr>
              <a:t>=2)</a:t>
            </a:r>
            <a:r>
              <a:rPr kumimoji="1" lang="zh-CN" altLang="en-US" sz="2800" dirty="0">
                <a:solidFill>
                  <a:srgbClr val="0000FF"/>
                </a:solidFill>
                <a:latin typeface="宋体" panose="02010600030101010101" pitchFamily="2" charset="-122"/>
              </a:rPr>
              <a:t>：</a:t>
            </a:r>
            <a:endParaRPr kumimoji="1" lang="zh-CN" altLang="en-US" sz="2800" b="0" dirty="0">
              <a:solidFill>
                <a:srgbClr val="0000FF"/>
              </a:solidFill>
              <a:latin typeface="宋体" panose="02010600030101010101" pitchFamily="2" charset="-122"/>
            </a:endParaRPr>
          </a:p>
        </p:txBody>
      </p:sp>
      <p:grpSp>
        <p:nvGrpSpPr>
          <p:cNvPr id="6" name="Group 7">
            <a:extLst>
              <a:ext uri="{FF2B5EF4-FFF2-40B4-BE49-F238E27FC236}">
                <a16:creationId xmlns:a16="http://schemas.microsoft.com/office/drawing/2014/main" id="{DD21D1B7-B854-4B59-8B9B-516DF35788C5}"/>
              </a:ext>
            </a:extLst>
          </p:cNvPr>
          <p:cNvGrpSpPr>
            <a:grpSpLocks/>
          </p:cNvGrpSpPr>
          <p:nvPr/>
        </p:nvGrpSpPr>
        <p:grpSpPr bwMode="auto">
          <a:xfrm>
            <a:off x="718074" y="4086850"/>
            <a:ext cx="8018463" cy="523875"/>
            <a:chOff x="468" y="2235"/>
            <a:chExt cx="5051" cy="330"/>
          </a:xfrm>
        </p:grpSpPr>
        <p:sp>
          <p:nvSpPr>
            <p:cNvPr id="7" name="Text Box 9">
              <a:extLst>
                <a:ext uri="{FF2B5EF4-FFF2-40B4-BE49-F238E27FC236}">
                  <a16:creationId xmlns:a16="http://schemas.microsoft.com/office/drawing/2014/main" id="{0317A7DF-B246-4F85-B251-E2E8EBF20DE6}"/>
                </a:ext>
              </a:extLst>
            </p:cNvPr>
            <p:cNvSpPr txBox="1">
              <a:spLocks noChangeArrowheads="1"/>
            </p:cNvSpPr>
            <p:nvPr/>
          </p:nvSpPr>
          <p:spPr bwMode="auto">
            <a:xfrm>
              <a:off x="738" y="2235"/>
              <a:ext cx="478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b="0" i="1" dirty="0">
                  <a:solidFill>
                    <a:srgbClr val="000000"/>
                  </a:solidFill>
                  <a:latin typeface="Times New Roman" panose="02020603050405020304" pitchFamily="18" charset="0"/>
                  <a:cs typeface="Times New Roman" pitchFamily="18" charset="0"/>
                </a:rPr>
                <a:t>k</a:t>
              </a:r>
              <a:r>
                <a:rPr kumimoji="1" lang="en-US" altLang="zh-CN" sz="2800" b="0" baseline="-25000" dirty="0">
                  <a:solidFill>
                    <a:srgbClr val="000000"/>
                  </a:solidFill>
                  <a:latin typeface="Times New Roman" panose="02020603050405020304" pitchFamily="18" charset="0"/>
                  <a:cs typeface="Times New Roman" pitchFamily="18" charset="0"/>
                </a:rPr>
                <a:t>A</a:t>
              </a:r>
              <a:r>
                <a:rPr kumimoji="1" lang="zh-CN" altLang="en-US" sz="2800" dirty="0">
                  <a:solidFill>
                    <a:srgbClr val="0000FF"/>
                  </a:solidFill>
                  <a:latin typeface="Times New Roman" panose="02020603050405020304" pitchFamily="18" charset="0"/>
                  <a:cs typeface="Times New Roman" pitchFamily="18" charset="0"/>
                </a:rPr>
                <a:t>具有</a:t>
              </a:r>
              <a:r>
                <a:rPr kumimoji="1" lang="zh-CN" altLang="en-US" sz="2800" dirty="0">
                  <a:solidFill>
                    <a:srgbClr val="000000"/>
                  </a:solidFill>
                  <a:latin typeface="Times New Roman" panose="02020603050405020304" pitchFamily="18" charset="0"/>
                  <a:cs typeface="Times New Roman" pitchFamily="18" charset="0"/>
                </a:rPr>
                <a:t>浓度</a:t>
              </a:r>
              <a:r>
                <a:rPr kumimoji="1" lang="zh-CN" altLang="en-US" sz="2800" baseline="30000" dirty="0">
                  <a:solidFill>
                    <a:srgbClr val="000000"/>
                  </a:solidFill>
                  <a:latin typeface="Times New Roman" panose="02020603050405020304" pitchFamily="18" charset="0"/>
                  <a:cs typeface="Times New Roman" pitchFamily="18" charset="0"/>
                  <a:sym typeface="Symbol" pitchFamily="18" charset="2"/>
                </a:rPr>
                <a:t></a:t>
              </a:r>
              <a:r>
                <a:rPr kumimoji="1" lang="en-US" altLang="zh-CN" sz="2800" baseline="30000" dirty="0">
                  <a:solidFill>
                    <a:srgbClr val="000000"/>
                  </a:solidFill>
                  <a:latin typeface="Times New Roman" panose="02020603050405020304" pitchFamily="18" charset="0"/>
                  <a:cs typeface="Times New Roman" pitchFamily="18" charset="0"/>
                </a:rPr>
                <a:t>1</a:t>
              </a:r>
              <a:r>
                <a:rPr kumimoji="1" lang="en-US" altLang="zh-CN" sz="2800" dirty="0">
                  <a:solidFill>
                    <a:srgbClr val="000000"/>
                  </a:solidFill>
                  <a:latin typeface="Times New Roman" panose="02020603050405020304" pitchFamily="18" charset="0"/>
                  <a:cs typeface="Times New Roman" pitchFamily="18" charset="0"/>
                </a:rPr>
                <a:t>·</a:t>
              </a:r>
              <a:r>
                <a:rPr kumimoji="1" lang="zh-CN" altLang="en-US" sz="2800" dirty="0">
                  <a:solidFill>
                    <a:srgbClr val="000000"/>
                  </a:solidFill>
                  <a:latin typeface="Times New Roman" panose="02020603050405020304" pitchFamily="18" charset="0"/>
                  <a:cs typeface="Times New Roman" pitchFamily="18" charset="0"/>
                </a:rPr>
                <a:t>时间</a:t>
              </a:r>
              <a:r>
                <a:rPr kumimoji="1" lang="zh-CN" altLang="en-US" sz="2800" baseline="30000" dirty="0">
                  <a:solidFill>
                    <a:srgbClr val="000000"/>
                  </a:solidFill>
                  <a:latin typeface="Times New Roman" panose="02020603050405020304" pitchFamily="18" charset="0"/>
                  <a:cs typeface="Times New Roman" pitchFamily="18" charset="0"/>
                  <a:sym typeface="Symbol" pitchFamily="18" charset="2"/>
                </a:rPr>
                <a:t></a:t>
              </a:r>
              <a:r>
                <a:rPr kumimoji="1" lang="en-US" altLang="zh-CN" sz="2800" baseline="30000" dirty="0">
                  <a:solidFill>
                    <a:srgbClr val="000000"/>
                  </a:solidFill>
                  <a:latin typeface="Times New Roman" panose="02020603050405020304" pitchFamily="18" charset="0"/>
                  <a:cs typeface="Times New Roman" pitchFamily="18" charset="0"/>
                </a:rPr>
                <a:t>1</a:t>
              </a:r>
              <a:r>
                <a:rPr kumimoji="1" lang="zh-CN" altLang="en-US" sz="2800" dirty="0">
                  <a:solidFill>
                    <a:srgbClr val="0000FF"/>
                  </a:solidFill>
                  <a:latin typeface="Times New Roman" panose="02020603050405020304" pitchFamily="18" charset="0"/>
                  <a:cs typeface="Times New Roman" pitchFamily="18" charset="0"/>
                </a:rPr>
                <a:t>的量纲，</a:t>
              </a:r>
              <a:r>
                <a:rPr kumimoji="1" lang="en-US" altLang="zh-CN" sz="2800" b="0" dirty="0">
                  <a:solidFill>
                    <a:srgbClr val="000000"/>
                  </a:solidFill>
                  <a:latin typeface="Times New Roman" panose="02020603050405020304" pitchFamily="18" charset="0"/>
                  <a:cs typeface="Times New Roman" pitchFamily="18" charset="0"/>
                </a:rPr>
                <a:t>L</a:t>
              </a:r>
              <a:r>
                <a:rPr kumimoji="1" lang="en-US" altLang="zh-CN" sz="2800" b="0" baseline="30000" dirty="0">
                  <a:solidFill>
                    <a:srgbClr val="000000"/>
                  </a:solidFill>
                  <a:latin typeface="Times New Roman" panose="02020603050405020304" pitchFamily="18" charset="0"/>
                  <a:cs typeface="Times New Roman" pitchFamily="18" charset="0"/>
                </a:rPr>
                <a:t>3</a:t>
              </a:r>
              <a:r>
                <a:rPr kumimoji="1" lang="en-US" altLang="zh-CN" sz="2800" b="0" dirty="0">
                  <a:solidFill>
                    <a:srgbClr val="000000"/>
                  </a:solidFill>
                  <a:latin typeface="Times New Roman" panose="02020603050405020304" pitchFamily="18" charset="0"/>
                  <a:cs typeface="Times New Roman" pitchFamily="18" charset="0"/>
                </a:rPr>
                <a:t>N</a:t>
              </a:r>
              <a:r>
                <a:rPr kumimoji="1" lang="en-US" altLang="zh-CN" sz="2800" b="0" baseline="30000" dirty="0">
                  <a:solidFill>
                    <a:srgbClr val="000000"/>
                  </a:solidFill>
                  <a:latin typeface="Times New Roman" panose="02020603050405020304" pitchFamily="18" charset="0"/>
                  <a:cs typeface="Times New Roman" pitchFamily="18" charset="0"/>
                  <a:sym typeface="Symbol" pitchFamily="18" charset="2"/>
                </a:rPr>
                <a:t></a:t>
              </a:r>
              <a:r>
                <a:rPr kumimoji="1" lang="en-US" altLang="zh-CN" sz="2800" b="0" baseline="30000" dirty="0">
                  <a:solidFill>
                    <a:srgbClr val="000000"/>
                  </a:solidFill>
                  <a:latin typeface="Times New Roman" panose="02020603050405020304" pitchFamily="18" charset="0"/>
                  <a:cs typeface="Times New Roman" pitchFamily="18" charset="0"/>
                </a:rPr>
                <a:t>1</a:t>
              </a:r>
              <a:r>
                <a:rPr kumimoji="1" lang="en-US" altLang="zh-CN" sz="2800" b="0" dirty="0">
                  <a:solidFill>
                    <a:srgbClr val="000000"/>
                  </a:solidFill>
                  <a:latin typeface="Times New Roman" panose="02020603050405020304" pitchFamily="18" charset="0"/>
                  <a:cs typeface="Times New Roman" pitchFamily="18" charset="0"/>
                </a:rPr>
                <a:t>T</a:t>
              </a:r>
              <a:r>
                <a:rPr kumimoji="1" lang="en-US" altLang="zh-CN" sz="2800" b="0" baseline="30000" dirty="0">
                  <a:solidFill>
                    <a:srgbClr val="000000"/>
                  </a:solidFill>
                  <a:latin typeface="Times New Roman" panose="02020603050405020304" pitchFamily="18" charset="0"/>
                  <a:cs typeface="Times New Roman" pitchFamily="18" charset="0"/>
                  <a:sym typeface="Symbol" pitchFamily="18" charset="2"/>
                </a:rPr>
                <a:t></a:t>
              </a:r>
              <a:r>
                <a:rPr kumimoji="1" lang="en-US" altLang="zh-CN" sz="2800" b="0" baseline="30000" dirty="0">
                  <a:solidFill>
                    <a:srgbClr val="000000"/>
                  </a:solidFill>
                  <a:latin typeface="Times New Roman" panose="02020603050405020304" pitchFamily="18" charset="0"/>
                  <a:cs typeface="Times New Roman" pitchFamily="18" charset="0"/>
                </a:rPr>
                <a:t>1</a:t>
              </a:r>
              <a:r>
                <a:rPr kumimoji="1" lang="zh-CN" altLang="en-US" sz="2800" dirty="0">
                  <a:solidFill>
                    <a:srgbClr val="000000"/>
                  </a:solidFill>
                  <a:latin typeface="Times New Roman" panose="02020603050405020304" pitchFamily="18" charset="0"/>
                </a:rPr>
                <a:t>。</a:t>
              </a:r>
            </a:p>
          </p:txBody>
        </p:sp>
        <p:sp>
          <p:nvSpPr>
            <p:cNvPr id="8" name="Oval 11">
              <a:extLst>
                <a:ext uri="{FF2B5EF4-FFF2-40B4-BE49-F238E27FC236}">
                  <a16:creationId xmlns:a16="http://schemas.microsoft.com/office/drawing/2014/main" id="{D3D3D9FD-35AE-49FC-8693-29C6BDC76FE4}"/>
                </a:ext>
              </a:extLst>
            </p:cNvPr>
            <p:cNvSpPr>
              <a:spLocks noChangeArrowheads="1"/>
            </p:cNvSpPr>
            <p:nvPr/>
          </p:nvSpPr>
          <p:spPr bwMode="auto">
            <a:xfrm>
              <a:off x="468" y="2292"/>
              <a:ext cx="156" cy="156"/>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anose="02020603050405020304" pitchFamily="18" charset="0"/>
              </a:endParaRPr>
            </a:p>
          </p:txBody>
        </p:sp>
      </p:grpSp>
      <p:grpSp>
        <p:nvGrpSpPr>
          <p:cNvPr id="9" name="Group 12">
            <a:extLst>
              <a:ext uri="{FF2B5EF4-FFF2-40B4-BE49-F238E27FC236}">
                <a16:creationId xmlns:a16="http://schemas.microsoft.com/office/drawing/2014/main" id="{11A997CD-DECA-4100-82EF-808AA27CBA13}"/>
              </a:ext>
            </a:extLst>
          </p:cNvPr>
          <p:cNvGrpSpPr>
            <a:grpSpLocks/>
          </p:cNvGrpSpPr>
          <p:nvPr/>
        </p:nvGrpSpPr>
        <p:grpSpPr bwMode="auto">
          <a:xfrm>
            <a:off x="747882" y="4679205"/>
            <a:ext cx="6116638" cy="523875"/>
            <a:chOff x="432" y="2944"/>
            <a:chExt cx="3853" cy="330"/>
          </a:xfrm>
        </p:grpSpPr>
        <p:sp>
          <p:nvSpPr>
            <p:cNvPr id="10" name="Text Box 13">
              <a:extLst>
                <a:ext uri="{FF2B5EF4-FFF2-40B4-BE49-F238E27FC236}">
                  <a16:creationId xmlns:a16="http://schemas.microsoft.com/office/drawing/2014/main" id="{8C2A545A-AA65-4E04-ABCD-C04D438718DC}"/>
                </a:ext>
              </a:extLst>
            </p:cNvPr>
            <p:cNvSpPr txBox="1">
              <a:spLocks noChangeArrowheads="1"/>
            </p:cNvSpPr>
            <p:nvPr/>
          </p:nvSpPr>
          <p:spPr bwMode="auto">
            <a:xfrm>
              <a:off x="690" y="2944"/>
              <a:ext cx="359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anose="02020603050405020304" pitchFamily="18" charset="0"/>
                </a:rPr>
                <a:t>半衰期与</a:t>
              </a:r>
              <a:r>
                <a:rPr kumimoji="1" lang="en-US" altLang="zh-CN" sz="2800" b="0" i="1" dirty="0">
                  <a:solidFill>
                    <a:srgbClr val="000000"/>
                  </a:solidFill>
                  <a:latin typeface="Times New Roman" panose="02020603050405020304" pitchFamily="18" charset="0"/>
                  <a:cs typeface="Times New Roman" pitchFamily="18" charset="0"/>
                </a:rPr>
                <a:t>k</a:t>
              </a:r>
              <a:r>
                <a:rPr kumimoji="1" lang="en-US" altLang="zh-CN" sz="2800" b="0" baseline="-25000" dirty="0">
                  <a:solidFill>
                    <a:srgbClr val="000000"/>
                  </a:solidFill>
                  <a:latin typeface="Times New Roman" panose="02020603050405020304" pitchFamily="18" charset="0"/>
                  <a:cs typeface="Times New Roman" pitchFamily="18" charset="0"/>
                </a:rPr>
                <a:t>A</a:t>
              </a:r>
              <a:r>
                <a:rPr kumimoji="1" lang="zh-CN" altLang="en-US" sz="2800" dirty="0">
                  <a:solidFill>
                    <a:srgbClr val="0000FF"/>
                  </a:solidFill>
                  <a:latin typeface="Times New Roman" panose="02020603050405020304" pitchFamily="18" charset="0"/>
                </a:rPr>
                <a:t>和</a:t>
              </a:r>
              <a:r>
                <a:rPr kumimoji="1" lang="en-US" altLang="zh-CN" sz="2800" b="0" i="1" dirty="0">
                  <a:solidFill>
                    <a:srgbClr val="000000"/>
                  </a:solidFill>
                  <a:latin typeface="Times New Roman" panose="02020603050405020304" pitchFamily="18" charset="0"/>
                </a:rPr>
                <a:t>c</a:t>
              </a:r>
              <a:r>
                <a:rPr kumimoji="1" lang="en-US" altLang="zh-CN" sz="2800" b="0" baseline="-25000" dirty="0">
                  <a:solidFill>
                    <a:srgbClr val="000000"/>
                  </a:solidFill>
                  <a:latin typeface="Times New Roman" panose="02020603050405020304" pitchFamily="18" charset="0"/>
                </a:rPr>
                <a:t>A0</a:t>
              </a:r>
              <a:r>
                <a:rPr kumimoji="1" lang="zh-CN" altLang="en-US" sz="2800" dirty="0">
                  <a:solidFill>
                    <a:srgbClr val="0000FF"/>
                  </a:solidFill>
                  <a:latin typeface="Times New Roman" panose="02020603050405020304" pitchFamily="18" charset="0"/>
                </a:rPr>
                <a:t>的乘积成反比。</a:t>
              </a:r>
            </a:p>
          </p:txBody>
        </p:sp>
        <p:sp>
          <p:nvSpPr>
            <p:cNvPr id="11" name="Oval 16">
              <a:extLst>
                <a:ext uri="{FF2B5EF4-FFF2-40B4-BE49-F238E27FC236}">
                  <a16:creationId xmlns:a16="http://schemas.microsoft.com/office/drawing/2014/main" id="{3393C06C-0BA6-4732-9498-F141D84BB3F6}"/>
                </a:ext>
              </a:extLst>
            </p:cNvPr>
            <p:cNvSpPr>
              <a:spLocks noChangeArrowheads="1"/>
            </p:cNvSpPr>
            <p:nvPr/>
          </p:nvSpPr>
          <p:spPr bwMode="auto">
            <a:xfrm>
              <a:off x="432" y="3000"/>
              <a:ext cx="156" cy="156"/>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anose="02020603050405020304" pitchFamily="18" charset="0"/>
              </a:endParaRPr>
            </a:p>
          </p:txBody>
        </p:sp>
      </p:grpSp>
      <p:grpSp>
        <p:nvGrpSpPr>
          <p:cNvPr id="13" name="Group 18">
            <a:extLst>
              <a:ext uri="{FF2B5EF4-FFF2-40B4-BE49-F238E27FC236}">
                <a16:creationId xmlns:a16="http://schemas.microsoft.com/office/drawing/2014/main" id="{6A8F7A5B-28D1-4614-9CE6-B5EA9E3B59D5}"/>
              </a:ext>
            </a:extLst>
          </p:cNvPr>
          <p:cNvGrpSpPr>
            <a:grpSpLocks/>
          </p:cNvGrpSpPr>
          <p:nvPr/>
        </p:nvGrpSpPr>
        <p:grpSpPr bwMode="auto">
          <a:xfrm>
            <a:off x="731298" y="3470200"/>
            <a:ext cx="6777038" cy="523875"/>
            <a:chOff x="468" y="1239"/>
            <a:chExt cx="4269" cy="330"/>
          </a:xfrm>
        </p:grpSpPr>
        <p:sp>
          <p:nvSpPr>
            <p:cNvPr id="15" name="Text Box 19">
              <a:extLst>
                <a:ext uri="{FF2B5EF4-FFF2-40B4-BE49-F238E27FC236}">
                  <a16:creationId xmlns:a16="http://schemas.microsoft.com/office/drawing/2014/main" id="{B2E6964E-696C-4C1A-82F4-4F29A7EA0583}"/>
                </a:ext>
              </a:extLst>
            </p:cNvPr>
            <p:cNvSpPr txBox="1">
              <a:spLocks noChangeArrowheads="1"/>
            </p:cNvSpPr>
            <p:nvPr/>
          </p:nvSpPr>
          <p:spPr bwMode="auto">
            <a:xfrm>
              <a:off x="748" y="1239"/>
              <a:ext cx="398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b="0" dirty="0">
                  <a:solidFill>
                    <a:srgbClr val="000000"/>
                  </a:solidFill>
                  <a:latin typeface="Times New Roman" panose="02020603050405020304" pitchFamily="18" charset="0"/>
                </a:rPr>
                <a:t>1/</a:t>
              </a:r>
              <a:r>
                <a:rPr kumimoji="1" lang="en-US" altLang="zh-CN" sz="2800" b="0" i="1" dirty="0" err="1">
                  <a:solidFill>
                    <a:srgbClr val="000000"/>
                  </a:solidFill>
                  <a:latin typeface="Times New Roman" panose="02020603050405020304" pitchFamily="18" charset="0"/>
                </a:rPr>
                <a:t>c</a:t>
              </a:r>
              <a:r>
                <a:rPr kumimoji="1" lang="en-US" altLang="zh-CN" sz="2800" b="0" baseline="-25000" dirty="0" err="1">
                  <a:solidFill>
                    <a:srgbClr val="000000"/>
                  </a:solidFill>
                  <a:latin typeface="Times New Roman" panose="02020603050405020304" pitchFamily="18" charset="0"/>
                </a:rPr>
                <a:t>A</a:t>
              </a:r>
              <a:r>
                <a:rPr kumimoji="1" lang="zh-CN" altLang="en-US" sz="2800" dirty="0">
                  <a:solidFill>
                    <a:srgbClr val="0000FF"/>
                  </a:solidFill>
                  <a:latin typeface="Times New Roman" panose="02020603050405020304" pitchFamily="18" charset="0"/>
                </a:rPr>
                <a:t>对</a:t>
              </a:r>
              <a:r>
                <a:rPr kumimoji="1" lang="en-US" altLang="zh-CN" sz="2800" b="0" i="1" dirty="0">
                  <a:solidFill>
                    <a:srgbClr val="000000"/>
                  </a:solidFill>
                  <a:latin typeface="Times New Roman" panose="02020603050405020304" pitchFamily="18" charset="0"/>
                </a:rPr>
                <a:t>t</a:t>
              </a:r>
              <a:r>
                <a:rPr kumimoji="1" lang="zh-CN" altLang="en-US" sz="2800" dirty="0">
                  <a:solidFill>
                    <a:srgbClr val="0000FF"/>
                  </a:solidFill>
                  <a:latin typeface="Times New Roman" panose="02020603050405020304" pitchFamily="18" charset="0"/>
                </a:rPr>
                <a:t>作图是一条直线，斜率即</a:t>
              </a:r>
              <a:r>
                <a:rPr kumimoji="1" lang="en-US" altLang="zh-CN" sz="2800" b="0" i="1" dirty="0">
                  <a:solidFill>
                    <a:srgbClr val="000000"/>
                  </a:solidFill>
                  <a:latin typeface="Times New Roman" panose="02020603050405020304" pitchFamily="18" charset="0"/>
                  <a:cs typeface="Times New Roman" pitchFamily="18" charset="0"/>
                </a:rPr>
                <a:t>k</a:t>
              </a:r>
              <a:r>
                <a:rPr kumimoji="1" lang="en-US" altLang="zh-CN" sz="2800" b="0" baseline="-25000" dirty="0">
                  <a:solidFill>
                    <a:srgbClr val="000000"/>
                  </a:solidFill>
                  <a:latin typeface="Times New Roman" panose="02020603050405020304" pitchFamily="18" charset="0"/>
                  <a:cs typeface="Times New Roman" pitchFamily="18" charset="0"/>
                </a:rPr>
                <a:t>A</a:t>
              </a:r>
              <a:r>
                <a:rPr kumimoji="1" lang="zh-CN" altLang="en-US" sz="2800" dirty="0">
                  <a:solidFill>
                    <a:srgbClr val="0000FF"/>
                  </a:solidFill>
                  <a:latin typeface="Times New Roman" panose="02020603050405020304" pitchFamily="18" charset="0"/>
                </a:rPr>
                <a:t>。</a:t>
              </a:r>
            </a:p>
          </p:txBody>
        </p:sp>
        <p:sp>
          <p:nvSpPr>
            <p:cNvPr id="16" name="Oval 21">
              <a:extLst>
                <a:ext uri="{FF2B5EF4-FFF2-40B4-BE49-F238E27FC236}">
                  <a16:creationId xmlns:a16="http://schemas.microsoft.com/office/drawing/2014/main" id="{5027B41D-2410-4D2A-BC44-15C62F784EA1}"/>
                </a:ext>
              </a:extLst>
            </p:cNvPr>
            <p:cNvSpPr>
              <a:spLocks noChangeArrowheads="1"/>
            </p:cNvSpPr>
            <p:nvPr/>
          </p:nvSpPr>
          <p:spPr bwMode="auto">
            <a:xfrm>
              <a:off x="468" y="1320"/>
              <a:ext cx="156" cy="156"/>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anose="02020603050405020304" pitchFamily="18" charset="0"/>
              </a:endParaRPr>
            </a:p>
          </p:txBody>
        </p:sp>
      </p:grpSp>
      <p:graphicFrame>
        <p:nvGraphicFramePr>
          <p:cNvPr id="17" name="对象 2">
            <a:extLst>
              <a:ext uri="{FF2B5EF4-FFF2-40B4-BE49-F238E27FC236}">
                <a16:creationId xmlns:a16="http://schemas.microsoft.com/office/drawing/2014/main" id="{3443C654-258B-4307-85F9-7F18A97CA243}"/>
              </a:ext>
            </a:extLst>
          </p:cNvPr>
          <p:cNvGraphicFramePr>
            <a:graphicFrameLocks noChangeAspect="1"/>
          </p:cNvGraphicFramePr>
          <p:nvPr>
            <p:extLst>
              <p:ext uri="{D42A27DB-BD31-4B8C-83A1-F6EECF244321}">
                <p14:modId xmlns:p14="http://schemas.microsoft.com/office/powerpoint/2010/main" val="2152726229"/>
              </p:ext>
            </p:extLst>
          </p:nvPr>
        </p:nvGraphicFramePr>
        <p:xfrm>
          <a:off x="3625850" y="5300290"/>
          <a:ext cx="1863725" cy="1109662"/>
        </p:xfrm>
        <a:graphic>
          <a:graphicData uri="http://schemas.openxmlformats.org/presentationml/2006/ole">
            <mc:AlternateContent xmlns:mc="http://schemas.openxmlformats.org/markup-compatibility/2006">
              <mc:Choice xmlns:v="urn:schemas-microsoft-com:vml" Requires="v">
                <p:oleObj name="Equation" r:id="rId6" imgW="723600" imgH="431640" progId="Equation.DSMT4">
                  <p:embed/>
                </p:oleObj>
              </mc:Choice>
              <mc:Fallback>
                <p:oleObj name="Equation" r:id="rId6" imgW="723600" imgH="431640" progId="Equation.DSMT4">
                  <p:embed/>
                  <p:pic>
                    <p:nvPicPr>
                      <p:cNvPr id="17" name="对象 2">
                        <a:extLst>
                          <a:ext uri="{FF2B5EF4-FFF2-40B4-BE49-F238E27FC236}">
                            <a16:creationId xmlns:a16="http://schemas.microsoft.com/office/drawing/2014/main" id="{3443C654-258B-4307-85F9-7F18A97CA243}"/>
                          </a:ext>
                        </a:extLst>
                      </p:cNvPr>
                      <p:cNvPicPr>
                        <a:picLocks noChangeAspect="1" noChangeArrowheads="1"/>
                      </p:cNvPicPr>
                      <p:nvPr/>
                    </p:nvPicPr>
                    <p:blipFill>
                      <a:blip r:embed="rId7"/>
                      <a:srcRect/>
                      <a:stretch>
                        <a:fillRect/>
                      </a:stretch>
                    </p:blipFill>
                    <p:spPr bwMode="auto">
                      <a:xfrm>
                        <a:off x="3625850" y="5300290"/>
                        <a:ext cx="1863725"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2" name="对象 1"/>
          <p:cNvGraphicFramePr>
            <a:graphicFrameLocks noChangeAspect="1"/>
          </p:cNvGraphicFramePr>
          <p:nvPr>
            <p:extLst>
              <p:ext uri="{D42A27DB-BD31-4B8C-83A1-F6EECF244321}">
                <p14:modId xmlns:p14="http://schemas.microsoft.com/office/powerpoint/2010/main" val="1229500801"/>
              </p:ext>
            </p:extLst>
          </p:nvPr>
        </p:nvGraphicFramePr>
        <p:xfrm>
          <a:off x="1597321" y="1213555"/>
          <a:ext cx="5738221" cy="1003478"/>
        </p:xfrm>
        <a:graphic>
          <a:graphicData uri="http://schemas.openxmlformats.org/presentationml/2006/ole">
            <mc:AlternateContent xmlns:mc="http://schemas.openxmlformats.org/markup-compatibility/2006">
              <mc:Choice xmlns:v="urn:schemas-microsoft-com:vml" Requires="v">
                <p:oleObj name="Equation" r:id="rId2" imgW="2463480" imgH="431640" progId="Equation.DSMT4">
                  <p:embed/>
                </p:oleObj>
              </mc:Choice>
              <mc:Fallback>
                <p:oleObj name="Equation" r:id="rId2" imgW="2463480" imgH="431640" progId="Equation.DSMT4">
                  <p:embed/>
                  <p:pic>
                    <p:nvPicPr>
                      <p:cNvPr id="22532" name="对象 1"/>
                      <p:cNvPicPr>
                        <a:picLocks noChangeAspect="1" noChangeArrowheads="1"/>
                      </p:cNvPicPr>
                      <p:nvPr/>
                    </p:nvPicPr>
                    <p:blipFill>
                      <a:blip r:embed="rId3"/>
                      <a:srcRect/>
                      <a:stretch>
                        <a:fillRect/>
                      </a:stretch>
                    </p:blipFill>
                    <p:spPr bwMode="auto">
                      <a:xfrm>
                        <a:off x="1597321" y="1213555"/>
                        <a:ext cx="5738221" cy="100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对象 2"/>
          <p:cNvGraphicFramePr>
            <a:graphicFrameLocks noChangeAspect="1"/>
          </p:cNvGraphicFramePr>
          <p:nvPr>
            <p:extLst>
              <p:ext uri="{D42A27DB-BD31-4B8C-83A1-F6EECF244321}">
                <p14:modId xmlns:p14="http://schemas.microsoft.com/office/powerpoint/2010/main" val="2919249550"/>
              </p:ext>
            </p:extLst>
          </p:nvPr>
        </p:nvGraphicFramePr>
        <p:xfrm>
          <a:off x="872330" y="2217033"/>
          <a:ext cx="7399338" cy="1133475"/>
        </p:xfrm>
        <a:graphic>
          <a:graphicData uri="http://schemas.openxmlformats.org/presentationml/2006/ole">
            <mc:AlternateContent xmlns:mc="http://schemas.openxmlformats.org/markup-compatibility/2006">
              <mc:Choice xmlns:v="urn:schemas-microsoft-com:vml" Requires="v">
                <p:oleObj name="Equation" r:id="rId4" imgW="3149280" imgH="482400" progId="Equation.DSMT4">
                  <p:embed/>
                </p:oleObj>
              </mc:Choice>
              <mc:Fallback>
                <p:oleObj name="Equation" r:id="rId4" imgW="3149280" imgH="482400" progId="Equation.DSMT4">
                  <p:embed/>
                  <p:pic>
                    <p:nvPicPr>
                      <p:cNvPr id="22533" name="对象 2"/>
                      <p:cNvPicPr>
                        <a:picLocks noChangeAspect="1" noChangeArrowheads="1"/>
                      </p:cNvPicPr>
                      <p:nvPr/>
                    </p:nvPicPr>
                    <p:blipFill>
                      <a:blip r:embed="rId5"/>
                      <a:srcRect/>
                      <a:stretch>
                        <a:fillRect/>
                      </a:stretch>
                    </p:blipFill>
                    <p:spPr bwMode="auto">
                      <a:xfrm>
                        <a:off x="872330" y="2217033"/>
                        <a:ext cx="739933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7">
            <a:extLst>
              <a:ext uri="{FF2B5EF4-FFF2-40B4-BE49-F238E27FC236}">
                <a16:creationId xmlns:a16="http://schemas.microsoft.com/office/drawing/2014/main" id="{A6DF016B-938D-4681-9C74-494DF9C3E645}"/>
              </a:ext>
            </a:extLst>
          </p:cNvPr>
          <p:cNvSpPr txBox="1">
            <a:spLocks noChangeArrowheads="1"/>
          </p:cNvSpPr>
          <p:nvPr/>
        </p:nvSpPr>
        <p:spPr bwMode="auto">
          <a:xfrm>
            <a:off x="534987" y="528679"/>
            <a:ext cx="8074025"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简单级数反应</a:t>
            </a:r>
            <a:r>
              <a:rPr kumimoji="1" lang="zh-CN" altLang="en-US" sz="2800" dirty="0">
                <a:solidFill>
                  <a:srgbClr val="0000FF"/>
                </a:solidFill>
                <a:latin typeface="宋体" panose="02010600030101010101" pitchFamily="2" charset="-122"/>
              </a:rPr>
              <a:t>之</a:t>
            </a:r>
            <a:r>
              <a:rPr kumimoji="1" lang="en-US" altLang="zh-CN" sz="2800" b="0" i="1" dirty="0">
                <a:solidFill>
                  <a:srgbClr val="000000"/>
                </a:solidFill>
                <a:latin typeface="Times New Roman" panose="02020603050405020304" pitchFamily="18" charset="0"/>
                <a:cs typeface="Times New Roman" panose="02020603050405020304" pitchFamily="18" charset="0"/>
              </a:rPr>
              <a:t>n</a:t>
            </a:r>
            <a:r>
              <a:rPr kumimoji="1" lang="zh-CN" altLang="en-US" sz="2800" dirty="0">
                <a:solidFill>
                  <a:srgbClr val="0000FF"/>
                </a:solidFill>
                <a:latin typeface="宋体" panose="02010600030101010101" pitchFamily="2" charset="-122"/>
              </a:rPr>
              <a:t>级反应</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i="1" dirty="0">
                <a:solidFill>
                  <a:srgbClr val="000000"/>
                </a:solidFill>
                <a:latin typeface="Times New Roman" panose="02020603050405020304" pitchFamily="18" charset="0"/>
                <a:cs typeface="Times New Roman" panose="02020603050405020304" pitchFamily="18" charset="0"/>
              </a:rPr>
              <a:t>n</a:t>
            </a:r>
            <a:r>
              <a:rPr kumimoji="1" lang="en-US" altLang="zh-CN" sz="2800" b="0" dirty="0">
                <a:solidFill>
                  <a:srgbClr val="000000"/>
                </a:solidFill>
                <a:latin typeface="Times New Roman" panose="02020603050405020304" pitchFamily="18" charset="0"/>
                <a:cs typeface="Times New Roman" panose="02020603050405020304" pitchFamily="18" charset="0"/>
              </a:rPr>
              <a:t>≠1)</a:t>
            </a:r>
            <a:r>
              <a:rPr kumimoji="1" lang="zh-CN" altLang="en-US" sz="2800" dirty="0">
                <a:solidFill>
                  <a:srgbClr val="0000FF"/>
                </a:solidFill>
                <a:latin typeface="宋体" panose="02010600030101010101" pitchFamily="2" charset="-122"/>
              </a:rPr>
              <a:t>：</a:t>
            </a:r>
            <a:endParaRPr kumimoji="1" lang="zh-CN" altLang="en-US" sz="2800" b="0" dirty="0">
              <a:solidFill>
                <a:srgbClr val="0000FF"/>
              </a:solidFill>
              <a:latin typeface="宋体" panose="02010600030101010101" pitchFamily="2" charset="-122"/>
            </a:endParaRPr>
          </a:p>
        </p:txBody>
      </p:sp>
      <p:grpSp>
        <p:nvGrpSpPr>
          <p:cNvPr id="4" name="组合 3">
            <a:extLst>
              <a:ext uri="{FF2B5EF4-FFF2-40B4-BE49-F238E27FC236}">
                <a16:creationId xmlns:a16="http://schemas.microsoft.com/office/drawing/2014/main" id="{511AB24D-C20A-4F4B-94F9-7B2670F89C53}"/>
              </a:ext>
            </a:extLst>
          </p:cNvPr>
          <p:cNvGrpSpPr/>
          <p:nvPr/>
        </p:nvGrpSpPr>
        <p:grpSpPr>
          <a:xfrm>
            <a:off x="828573" y="3546060"/>
            <a:ext cx="7780236" cy="1710807"/>
            <a:chOff x="828573" y="3546060"/>
            <a:chExt cx="7780236" cy="1710807"/>
          </a:xfrm>
        </p:grpSpPr>
        <p:sp>
          <p:nvSpPr>
            <p:cNvPr id="14" name="Oval 14">
              <a:extLst>
                <a:ext uri="{FF2B5EF4-FFF2-40B4-BE49-F238E27FC236}">
                  <a16:creationId xmlns:a16="http://schemas.microsoft.com/office/drawing/2014/main" id="{E61EC6CB-7393-41F5-98BB-84DE47468444}"/>
                </a:ext>
              </a:extLst>
            </p:cNvPr>
            <p:cNvSpPr>
              <a:spLocks noChangeArrowheads="1"/>
            </p:cNvSpPr>
            <p:nvPr/>
          </p:nvSpPr>
          <p:spPr bwMode="auto">
            <a:xfrm>
              <a:off x="828573" y="3669662"/>
              <a:ext cx="247650" cy="247650"/>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8" name="对象 3">
              <a:extLst>
                <a:ext uri="{FF2B5EF4-FFF2-40B4-BE49-F238E27FC236}">
                  <a16:creationId xmlns:a16="http://schemas.microsoft.com/office/drawing/2014/main" id="{71BB11B1-097E-4885-B5F6-8C3D87EF9C55}"/>
                </a:ext>
              </a:extLst>
            </p:cNvPr>
            <p:cNvGraphicFramePr>
              <a:graphicFrameLocks noChangeAspect="1"/>
            </p:cNvGraphicFramePr>
            <p:nvPr>
              <p:extLst>
                <p:ext uri="{D42A27DB-BD31-4B8C-83A1-F6EECF244321}">
                  <p14:modId xmlns:p14="http://schemas.microsoft.com/office/powerpoint/2010/main" val="640418670"/>
                </p:ext>
              </p:extLst>
            </p:nvPr>
          </p:nvGraphicFramePr>
          <p:xfrm>
            <a:off x="2394251" y="3556686"/>
            <a:ext cx="1649413" cy="581025"/>
          </p:xfrm>
          <a:graphic>
            <a:graphicData uri="http://schemas.openxmlformats.org/presentationml/2006/ole">
              <mc:AlternateContent xmlns:mc="http://schemas.openxmlformats.org/markup-compatibility/2006">
                <mc:Choice xmlns:v="urn:schemas-microsoft-com:vml" Requires="v">
                  <p:oleObj name="Equation" r:id="rId6" imgW="685800" imgH="241200" progId="Equation.DSMT4">
                    <p:embed/>
                  </p:oleObj>
                </mc:Choice>
                <mc:Fallback>
                  <p:oleObj name="Equation" r:id="rId6" imgW="685800" imgH="241200" progId="Equation.DSMT4">
                    <p:embed/>
                    <p:pic>
                      <p:nvPicPr>
                        <p:cNvPr id="18" name="对象 3">
                          <a:extLst>
                            <a:ext uri="{FF2B5EF4-FFF2-40B4-BE49-F238E27FC236}">
                              <a16:creationId xmlns:a16="http://schemas.microsoft.com/office/drawing/2014/main" id="{71BB11B1-097E-4885-B5F6-8C3D87EF9C55}"/>
                            </a:ext>
                          </a:extLst>
                        </p:cNvPr>
                        <p:cNvPicPr>
                          <a:picLocks noChangeAspect="1" noChangeArrowheads="1"/>
                        </p:cNvPicPr>
                        <p:nvPr/>
                      </p:nvPicPr>
                      <p:blipFill>
                        <a:blip r:embed="rId7"/>
                        <a:srcRect/>
                        <a:stretch>
                          <a:fillRect/>
                        </a:stretch>
                      </p:blipFill>
                      <p:spPr bwMode="auto">
                        <a:xfrm>
                          <a:off x="2394251" y="3556686"/>
                          <a:ext cx="16494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a:extLst>
                <a:ext uri="{FF2B5EF4-FFF2-40B4-BE49-F238E27FC236}">
                  <a16:creationId xmlns:a16="http://schemas.microsoft.com/office/drawing/2014/main" id="{15BE9CD8-AF99-4059-BB69-B3A847ED6E94}"/>
                </a:ext>
              </a:extLst>
            </p:cNvPr>
            <p:cNvGrpSpPr/>
            <p:nvPr/>
          </p:nvGrpSpPr>
          <p:grpSpPr>
            <a:xfrm>
              <a:off x="1332821" y="3546060"/>
              <a:ext cx="7200885" cy="581025"/>
              <a:chOff x="1332821" y="3546060"/>
              <a:chExt cx="7200885" cy="581025"/>
            </a:xfrm>
          </p:grpSpPr>
          <p:sp>
            <p:nvSpPr>
              <p:cNvPr id="2" name="文本框 1">
                <a:extLst>
                  <a:ext uri="{FF2B5EF4-FFF2-40B4-BE49-F238E27FC236}">
                    <a16:creationId xmlns:a16="http://schemas.microsoft.com/office/drawing/2014/main" id="{915B8E44-21C8-41AE-8DD8-802B3505A764}"/>
                  </a:ext>
                </a:extLst>
              </p:cNvPr>
              <p:cNvSpPr txBox="1"/>
              <p:nvPr/>
            </p:nvSpPr>
            <p:spPr>
              <a:xfrm>
                <a:off x="1850318" y="3593054"/>
                <a:ext cx="6683388" cy="523220"/>
              </a:xfrm>
              <a:prstGeom prst="rect">
                <a:avLst/>
              </a:prstGeom>
              <a:noFill/>
            </p:spPr>
            <p:txBody>
              <a:bodyPr wrap="square" rtlCol="0">
                <a:spAutoFit/>
              </a:bodyPr>
              <a:lstStyle/>
              <a:p>
                <a:r>
                  <a:rPr lang="zh-CN" altLang="en-US" dirty="0">
                    <a:solidFill>
                      <a:srgbClr val="0000FF"/>
                    </a:solidFill>
                  </a:rPr>
                  <a:t>或                  对</a:t>
                </a:r>
                <a:r>
                  <a:rPr lang="en-US" altLang="zh-CN" b="0" i="1" dirty="0">
                    <a:solidFill>
                      <a:srgbClr val="000000"/>
                    </a:solidFill>
                  </a:rPr>
                  <a:t>t</a:t>
                </a:r>
                <a:r>
                  <a:rPr lang="zh-CN" altLang="en-US" dirty="0">
                    <a:solidFill>
                      <a:srgbClr val="0000FF"/>
                    </a:solidFill>
                  </a:rPr>
                  <a:t>作图是直线。</a:t>
                </a:r>
              </a:p>
            </p:txBody>
          </p:sp>
          <p:graphicFrame>
            <p:nvGraphicFramePr>
              <p:cNvPr id="21" name="对象 3">
                <a:extLst>
                  <a:ext uri="{FF2B5EF4-FFF2-40B4-BE49-F238E27FC236}">
                    <a16:creationId xmlns:a16="http://schemas.microsoft.com/office/drawing/2014/main" id="{F4213CB9-7246-4701-9978-CB09EFF82CC4}"/>
                  </a:ext>
                </a:extLst>
              </p:cNvPr>
              <p:cNvGraphicFramePr>
                <a:graphicFrameLocks noChangeAspect="1"/>
              </p:cNvGraphicFramePr>
              <p:nvPr>
                <p:extLst>
                  <p:ext uri="{D42A27DB-BD31-4B8C-83A1-F6EECF244321}">
                    <p14:modId xmlns:p14="http://schemas.microsoft.com/office/powerpoint/2010/main" val="2760850283"/>
                  </p:ext>
                </p:extLst>
              </p:nvPr>
            </p:nvGraphicFramePr>
            <p:xfrm>
              <a:off x="1332821" y="3546060"/>
              <a:ext cx="611188" cy="581025"/>
            </p:xfrm>
            <a:graphic>
              <a:graphicData uri="http://schemas.openxmlformats.org/presentationml/2006/ole">
                <mc:AlternateContent xmlns:mc="http://schemas.openxmlformats.org/markup-compatibility/2006">
                  <mc:Choice xmlns:v="urn:schemas-microsoft-com:vml" Requires="v">
                    <p:oleObj name="Equation" r:id="rId8" imgW="253800" imgH="241200" progId="Equation.DSMT4">
                      <p:embed/>
                    </p:oleObj>
                  </mc:Choice>
                  <mc:Fallback>
                    <p:oleObj name="Equation" r:id="rId8" imgW="253800" imgH="241200" progId="Equation.DSMT4">
                      <p:embed/>
                      <p:pic>
                        <p:nvPicPr>
                          <p:cNvPr id="21" name="对象 3">
                            <a:extLst>
                              <a:ext uri="{FF2B5EF4-FFF2-40B4-BE49-F238E27FC236}">
                                <a16:creationId xmlns:a16="http://schemas.microsoft.com/office/drawing/2014/main" id="{F4213CB9-7246-4701-9978-CB09EFF82CC4}"/>
                              </a:ext>
                            </a:extLst>
                          </p:cNvPr>
                          <p:cNvPicPr>
                            <a:picLocks noChangeAspect="1" noChangeArrowheads="1"/>
                          </p:cNvPicPr>
                          <p:nvPr/>
                        </p:nvPicPr>
                        <p:blipFill>
                          <a:blip r:embed="rId9"/>
                          <a:srcRect/>
                          <a:stretch>
                            <a:fillRect/>
                          </a:stretch>
                        </p:blipFill>
                        <p:spPr bwMode="auto">
                          <a:xfrm>
                            <a:off x="1332821" y="3546060"/>
                            <a:ext cx="6111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2" name="Group 7">
              <a:extLst>
                <a:ext uri="{FF2B5EF4-FFF2-40B4-BE49-F238E27FC236}">
                  <a16:creationId xmlns:a16="http://schemas.microsoft.com/office/drawing/2014/main" id="{E5B07425-24CC-4175-81DD-CE8EC50584F3}"/>
                </a:ext>
              </a:extLst>
            </p:cNvPr>
            <p:cNvGrpSpPr>
              <a:grpSpLocks/>
            </p:cNvGrpSpPr>
            <p:nvPr/>
          </p:nvGrpSpPr>
          <p:grpSpPr bwMode="auto">
            <a:xfrm>
              <a:off x="847166" y="4151398"/>
              <a:ext cx="7761288" cy="523875"/>
              <a:chOff x="468" y="2235"/>
              <a:chExt cx="4889" cy="330"/>
            </a:xfrm>
          </p:grpSpPr>
          <p:sp>
            <p:nvSpPr>
              <p:cNvPr id="23" name="Text Box 9">
                <a:extLst>
                  <a:ext uri="{FF2B5EF4-FFF2-40B4-BE49-F238E27FC236}">
                    <a16:creationId xmlns:a16="http://schemas.microsoft.com/office/drawing/2014/main" id="{1A43AAF9-C81E-4EEB-929C-8F2D008067D0}"/>
                  </a:ext>
                </a:extLst>
              </p:cNvPr>
              <p:cNvSpPr txBox="1">
                <a:spLocks noChangeArrowheads="1"/>
              </p:cNvSpPr>
              <p:nvPr/>
            </p:nvSpPr>
            <p:spPr bwMode="auto">
              <a:xfrm>
                <a:off x="738" y="2235"/>
                <a:ext cx="461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b="0" i="1" dirty="0">
                    <a:solidFill>
                      <a:srgbClr val="000000"/>
                    </a:solidFill>
                    <a:latin typeface="Times New Roman" panose="02020603050405020304" pitchFamily="18" charset="0"/>
                    <a:cs typeface="Times New Roman" pitchFamily="18" charset="0"/>
                  </a:rPr>
                  <a:t>k</a:t>
                </a:r>
                <a:r>
                  <a:rPr kumimoji="1" lang="en-US" altLang="zh-CN" sz="2800" b="0" baseline="-25000" dirty="0">
                    <a:solidFill>
                      <a:srgbClr val="000000"/>
                    </a:solidFill>
                    <a:latin typeface="Times New Roman" panose="02020603050405020304" pitchFamily="18" charset="0"/>
                    <a:cs typeface="Times New Roman" pitchFamily="18" charset="0"/>
                  </a:rPr>
                  <a:t>A</a:t>
                </a:r>
                <a:r>
                  <a:rPr kumimoji="1" lang="zh-CN" altLang="en-US" sz="2800" dirty="0">
                    <a:solidFill>
                      <a:srgbClr val="0000FF"/>
                    </a:solidFill>
                    <a:latin typeface="Times New Roman" panose="02020603050405020304" pitchFamily="18" charset="0"/>
                    <a:cs typeface="Times New Roman" pitchFamily="18" charset="0"/>
                  </a:rPr>
                  <a:t>具有</a:t>
                </a:r>
                <a:r>
                  <a:rPr kumimoji="1" lang="zh-CN" altLang="en-US" sz="2800" dirty="0">
                    <a:solidFill>
                      <a:srgbClr val="000000"/>
                    </a:solidFill>
                    <a:latin typeface="Times New Roman" panose="02020603050405020304" pitchFamily="18" charset="0"/>
                    <a:cs typeface="Times New Roman" pitchFamily="18" charset="0"/>
                  </a:rPr>
                  <a:t>浓度</a:t>
                </a:r>
                <a:r>
                  <a:rPr kumimoji="1" lang="en-US" altLang="zh-CN" sz="2800" baseline="30000" dirty="0">
                    <a:solidFill>
                      <a:srgbClr val="000000"/>
                    </a:solidFill>
                    <a:latin typeface="Times New Roman" panose="02020603050405020304" pitchFamily="18" charset="0"/>
                    <a:cs typeface="Times New Roman" pitchFamily="18" charset="0"/>
                  </a:rPr>
                  <a:t>1</a:t>
                </a:r>
                <a:r>
                  <a:rPr kumimoji="1" lang="zh-CN" altLang="en-US" sz="2800" baseline="30000" dirty="0">
                    <a:solidFill>
                      <a:srgbClr val="000000"/>
                    </a:solidFill>
                    <a:latin typeface="Times New Roman" panose="02020603050405020304" pitchFamily="18" charset="0"/>
                    <a:cs typeface="Times New Roman" pitchFamily="18" charset="0"/>
                    <a:sym typeface="Symbol" pitchFamily="18" charset="2"/>
                  </a:rPr>
                  <a:t></a:t>
                </a:r>
                <a:r>
                  <a:rPr kumimoji="1" lang="en-US" altLang="zh-CN" sz="2800" i="1" baseline="30000" dirty="0">
                    <a:solidFill>
                      <a:srgbClr val="000000"/>
                    </a:solidFill>
                    <a:latin typeface="Times New Roman" panose="02020603050405020304" pitchFamily="18" charset="0"/>
                    <a:cs typeface="Times New Roman" pitchFamily="18" charset="0"/>
                    <a:sym typeface="Symbol" pitchFamily="18" charset="2"/>
                  </a:rPr>
                  <a:t>n</a:t>
                </a:r>
                <a:r>
                  <a:rPr kumimoji="1" lang="en-US" altLang="zh-CN" sz="2800" dirty="0">
                    <a:solidFill>
                      <a:srgbClr val="000000"/>
                    </a:solidFill>
                    <a:latin typeface="Times New Roman" panose="02020603050405020304" pitchFamily="18" charset="0"/>
                    <a:cs typeface="Times New Roman" pitchFamily="18" charset="0"/>
                  </a:rPr>
                  <a:t>·</a:t>
                </a:r>
                <a:r>
                  <a:rPr kumimoji="1" lang="zh-CN" altLang="en-US" sz="2800" dirty="0">
                    <a:solidFill>
                      <a:srgbClr val="000000"/>
                    </a:solidFill>
                    <a:latin typeface="Times New Roman" panose="02020603050405020304" pitchFamily="18" charset="0"/>
                    <a:cs typeface="Times New Roman" pitchFamily="18" charset="0"/>
                  </a:rPr>
                  <a:t>时间</a:t>
                </a:r>
                <a:r>
                  <a:rPr kumimoji="1" lang="zh-CN" altLang="en-US" sz="2800" baseline="30000" dirty="0">
                    <a:solidFill>
                      <a:srgbClr val="000000"/>
                    </a:solidFill>
                    <a:latin typeface="Times New Roman" panose="02020603050405020304" pitchFamily="18" charset="0"/>
                    <a:cs typeface="Times New Roman" pitchFamily="18" charset="0"/>
                    <a:sym typeface="Symbol" pitchFamily="18" charset="2"/>
                  </a:rPr>
                  <a:t></a:t>
                </a:r>
                <a:r>
                  <a:rPr kumimoji="1" lang="en-US" altLang="zh-CN" sz="2800" baseline="30000" dirty="0">
                    <a:solidFill>
                      <a:srgbClr val="000000"/>
                    </a:solidFill>
                    <a:latin typeface="Times New Roman" panose="02020603050405020304" pitchFamily="18" charset="0"/>
                    <a:cs typeface="Times New Roman" pitchFamily="18" charset="0"/>
                  </a:rPr>
                  <a:t>1</a:t>
                </a:r>
                <a:r>
                  <a:rPr kumimoji="1" lang="zh-CN" altLang="en-US" sz="2800" dirty="0">
                    <a:solidFill>
                      <a:srgbClr val="0000FF"/>
                    </a:solidFill>
                    <a:latin typeface="Times New Roman" panose="02020603050405020304" pitchFamily="18" charset="0"/>
                    <a:cs typeface="Times New Roman" pitchFamily="18" charset="0"/>
                  </a:rPr>
                  <a:t>的量纲</a:t>
                </a:r>
                <a:r>
                  <a:rPr kumimoji="1" lang="zh-CN" altLang="en-US" sz="2800" dirty="0">
                    <a:solidFill>
                      <a:srgbClr val="0000FF"/>
                    </a:solidFill>
                    <a:latin typeface="Times New Roman" panose="02020603050405020304" pitchFamily="18" charset="0"/>
                  </a:rPr>
                  <a:t>。</a:t>
                </a:r>
              </a:p>
            </p:txBody>
          </p:sp>
          <p:sp>
            <p:nvSpPr>
              <p:cNvPr id="24" name="Oval 11">
                <a:extLst>
                  <a:ext uri="{FF2B5EF4-FFF2-40B4-BE49-F238E27FC236}">
                    <a16:creationId xmlns:a16="http://schemas.microsoft.com/office/drawing/2014/main" id="{BC488CA3-3AC6-418B-BC19-4A5614F82B5A}"/>
                  </a:ext>
                </a:extLst>
              </p:cNvPr>
              <p:cNvSpPr>
                <a:spLocks noChangeArrowheads="1"/>
              </p:cNvSpPr>
              <p:nvPr/>
            </p:nvSpPr>
            <p:spPr bwMode="auto">
              <a:xfrm>
                <a:off x="468" y="2292"/>
                <a:ext cx="156" cy="156"/>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anose="02020603050405020304" pitchFamily="18" charset="0"/>
                </a:endParaRPr>
              </a:p>
            </p:txBody>
          </p:sp>
        </p:grpSp>
        <p:grpSp>
          <p:nvGrpSpPr>
            <p:cNvPr id="25" name="Group 12">
              <a:extLst>
                <a:ext uri="{FF2B5EF4-FFF2-40B4-BE49-F238E27FC236}">
                  <a16:creationId xmlns:a16="http://schemas.microsoft.com/office/drawing/2014/main" id="{5F1E04D4-6357-483B-ABB3-CC428C3986B3}"/>
                </a:ext>
              </a:extLst>
            </p:cNvPr>
            <p:cNvGrpSpPr>
              <a:grpSpLocks/>
            </p:cNvGrpSpPr>
            <p:nvPr/>
          </p:nvGrpSpPr>
          <p:grpSpPr bwMode="auto">
            <a:xfrm>
              <a:off x="855458" y="4732992"/>
              <a:ext cx="7753351" cy="523875"/>
              <a:chOff x="432" y="2944"/>
              <a:chExt cx="4884" cy="330"/>
            </a:xfrm>
          </p:grpSpPr>
          <p:sp>
            <p:nvSpPr>
              <p:cNvPr id="26" name="Text Box 13">
                <a:extLst>
                  <a:ext uri="{FF2B5EF4-FFF2-40B4-BE49-F238E27FC236}">
                    <a16:creationId xmlns:a16="http://schemas.microsoft.com/office/drawing/2014/main" id="{0D285EB0-3257-430E-AD88-F9C0A66F18DF}"/>
                  </a:ext>
                </a:extLst>
              </p:cNvPr>
              <p:cNvSpPr txBox="1">
                <a:spLocks noChangeArrowheads="1"/>
              </p:cNvSpPr>
              <p:nvPr/>
            </p:nvSpPr>
            <p:spPr bwMode="auto">
              <a:xfrm>
                <a:off x="690" y="2944"/>
                <a:ext cx="462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anose="02020603050405020304" pitchFamily="18" charset="0"/>
                  </a:rPr>
                  <a:t>半衰期与</a:t>
                </a:r>
                <a:r>
                  <a:rPr kumimoji="1" lang="en-US" altLang="zh-CN" sz="2800" b="0" i="1" dirty="0">
                    <a:solidFill>
                      <a:srgbClr val="000000"/>
                    </a:solidFill>
                    <a:latin typeface="Times New Roman" panose="02020603050405020304" pitchFamily="18" charset="0"/>
                    <a:cs typeface="Times New Roman" pitchFamily="18" charset="0"/>
                  </a:rPr>
                  <a:t>k</a:t>
                </a:r>
                <a:r>
                  <a:rPr kumimoji="1" lang="en-US" altLang="zh-CN" sz="2800" b="0" baseline="-25000" dirty="0">
                    <a:solidFill>
                      <a:srgbClr val="000000"/>
                    </a:solidFill>
                    <a:latin typeface="Times New Roman" panose="02020603050405020304" pitchFamily="18" charset="0"/>
                    <a:cs typeface="Times New Roman" pitchFamily="18" charset="0"/>
                  </a:rPr>
                  <a:t>A</a:t>
                </a:r>
                <a:r>
                  <a:rPr kumimoji="1" lang="zh-CN" altLang="en-US" sz="2800" dirty="0">
                    <a:solidFill>
                      <a:srgbClr val="0000FF"/>
                    </a:solidFill>
                    <a:latin typeface="Times New Roman" panose="02020603050405020304" pitchFamily="18" charset="0"/>
                  </a:rPr>
                  <a:t>以及</a:t>
                </a:r>
                <a:r>
                  <a:rPr kumimoji="1" lang="en-US" altLang="zh-CN" sz="2800" b="0" i="1" dirty="0">
                    <a:solidFill>
                      <a:srgbClr val="000000"/>
                    </a:solidFill>
                    <a:latin typeface="Times New Roman" panose="02020603050405020304" pitchFamily="18" charset="0"/>
                  </a:rPr>
                  <a:t>c</a:t>
                </a:r>
                <a:r>
                  <a:rPr kumimoji="1" lang="en-US" altLang="zh-CN" sz="2800" b="0" baseline="-25000" dirty="0">
                    <a:solidFill>
                      <a:srgbClr val="000000"/>
                    </a:solidFill>
                    <a:latin typeface="Times New Roman" panose="02020603050405020304" pitchFamily="18" charset="0"/>
                  </a:rPr>
                  <a:t>A0</a:t>
                </a:r>
                <a:r>
                  <a:rPr kumimoji="1" lang="zh-CN" altLang="en-US" sz="2800" dirty="0">
                    <a:solidFill>
                      <a:srgbClr val="0000FF"/>
                    </a:solidFill>
                    <a:latin typeface="Times New Roman" panose="02020603050405020304" pitchFamily="18" charset="0"/>
                  </a:rPr>
                  <a:t>的</a:t>
                </a:r>
                <a:r>
                  <a:rPr kumimoji="1" lang="en-US" altLang="zh-CN" sz="2800" b="0" i="1" dirty="0">
                    <a:solidFill>
                      <a:srgbClr val="000000"/>
                    </a:solidFill>
                    <a:latin typeface="Times New Roman" panose="02020603050405020304" pitchFamily="18" charset="0"/>
                  </a:rPr>
                  <a:t>n</a:t>
                </a:r>
                <a:r>
                  <a:rPr kumimoji="1" lang="zh-CN" altLang="en-US" sz="2800" dirty="0">
                    <a:solidFill>
                      <a:srgbClr val="000000"/>
                    </a:solidFill>
                    <a:latin typeface="Times New Roman" panose="02020603050405020304" pitchFamily="18" charset="0"/>
                    <a:cs typeface="Times New Roman" pitchFamily="18" charset="0"/>
                    <a:sym typeface="Symbol" pitchFamily="18" charset="2"/>
                  </a:rPr>
                  <a:t></a:t>
                </a:r>
                <a:r>
                  <a:rPr kumimoji="1" lang="en-US" altLang="zh-CN" sz="2800" b="0" dirty="0">
                    <a:solidFill>
                      <a:srgbClr val="000000"/>
                    </a:solidFill>
                    <a:latin typeface="Times New Roman" panose="02020603050405020304" pitchFamily="18" charset="0"/>
                  </a:rPr>
                  <a:t>1</a:t>
                </a:r>
                <a:r>
                  <a:rPr kumimoji="1" lang="zh-CN" altLang="en-US" sz="2800" dirty="0">
                    <a:solidFill>
                      <a:srgbClr val="0000FF"/>
                    </a:solidFill>
                    <a:latin typeface="Times New Roman" panose="02020603050405020304" pitchFamily="18" charset="0"/>
                  </a:rPr>
                  <a:t>次方的乘积成反比。</a:t>
                </a:r>
              </a:p>
            </p:txBody>
          </p:sp>
          <p:sp>
            <p:nvSpPr>
              <p:cNvPr id="27" name="Oval 16">
                <a:extLst>
                  <a:ext uri="{FF2B5EF4-FFF2-40B4-BE49-F238E27FC236}">
                    <a16:creationId xmlns:a16="http://schemas.microsoft.com/office/drawing/2014/main" id="{20E5CBAB-28BD-421A-977D-6355977DF41B}"/>
                  </a:ext>
                </a:extLst>
              </p:cNvPr>
              <p:cNvSpPr>
                <a:spLocks noChangeArrowheads="1"/>
              </p:cNvSpPr>
              <p:nvPr/>
            </p:nvSpPr>
            <p:spPr bwMode="auto">
              <a:xfrm>
                <a:off x="432" y="3000"/>
                <a:ext cx="156" cy="156"/>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anose="02020603050405020304" pitchFamily="18" charset="0"/>
                </a:endParaRPr>
              </a:p>
            </p:txBody>
          </p:sp>
        </p:grpSp>
      </p:grpSp>
      <p:graphicFrame>
        <p:nvGraphicFramePr>
          <p:cNvPr id="28" name="对象 4">
            <a:extLst>
              <a:ext uri="{FF2B5EF4-FFF2-40B4-BE49-F238E27FC236}">
                <a16:creationId xmlns:a16="http://schemas.microsoft.com/office/drawing/2014/main" id="{C534A783-C2E1-4A36-8956-DA0C161F2F35}"/>
              </a:ext>
            </a:extLst>
          </p:cNvPr>
          <p:cNvGraphicFramePr>
            <a:graphicFrameLocks noChangeAspect="1"/>
          </p:cNvGraphicFramePr>
          <p:nvPr>
            <p:extLst>
              <p:ext uri="{D42A27DB-BD31-4B8C-83A1-F6EECF244321}">
                <p14:modId xmlns:p14="http://schemas.microsoft.com/office/powerpoint/2010/main" val="4083654456"/>
              </p:ext>
            </p:extLst>
          </p:nvPr>
        </p:nvGraphicFramePr>
        <p:xfrm>
          <a:off x="3174583" y="5324311"/>
          <a:ext cx="2583696" cy="1056703"/>
        </p:xfrm>
        <a:graphic>
          <a:graphicData uri="http://schemas.openxmlformats.org/presentationml/2006/ole">
            <mc:AlternateContent xmlns:mc="http://schemas.openxmlformats.org/markup-compatibility/2006">
              <mc:Choice xmlns:v="urn:schemas-microsoft-com:vml" Requires="v">
                <p:oleObj name="Equation" r:id="rId10" imgW="1117440" imgH="457200" progId="Equation.DSMT4">
                  <p:embed/>
                </p:oleObj>
              </mc:Choice>
              <mc:Fallback>
                <p:oleObj name="Equation" r:id="rId10" imgW="1117440" imgH="457200" progId="Equation.DSMT4">
                  <p:embed/>
                  <p:pic>
                    <p:nvPicPr>
                      <p:cNvPr id="28" name="对象 4">
                        <a:extLst>
                          <a:ext uri="{FF2B5EF4-FFF2-40B4-BE49-F238E27FC236}">
                            <a16:creationId xmlns:a16="http://schemas.microsoft.com/office/drawing/2014/main" id="{C534A783-C2E1-4A36-8956-DA0C161F2F35}"/>
                          </a:ext>
                        </a:extLst>
                      </p:cNvPr>
                      <p:cNvPicPr>
                        <a:picLocks noChangeAspect="1" noChangeArrowheads="1"/>
                      </p:cNvPicPr>
                      <p:nvPr/>
                    </p:nvPicPr>
                    <p:blipFill>
                      <a:blip r:embed="rId11"/>
                      <a:srcRect/>
                      <a:stretch>
                        <a:fillRect/>
                      </a:stretch>
                    </p:blipFill>
                    <p:spPr bwMode="auto">
                      <a:xfrm>
                        <a:off x="3174583" y="5324311"/>
                        <a:ext cx="2583696" cy="105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trips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对象 1"/>
          <p:cNvGraphicFramePr>
            <a:graphicFrameLocks noChangeAspect="1"/>
          </p:cNvGraphicFramePr>
          <p:nvPr>
            <p:extLst>
              <p:ext uri="{D42A27DB-BD31-4B8C-83A1-F6EECF244321}">
                <p14:modId xmlns:p14="http://schemas.microsoft.com/office/powerpoint/2010/main" val="1174871237"/>
              </p:ext>
            </p:extLst>
          </p:nvPr>
        </p:nvGraphicFramePr>
        <p:xfrm>
          <a:off x="2189163" y="1235075"/>
          <a:ext cx="4294187" cy="646113"/>
        </p:xfrm>
        <a:graphic>
          <a:graphicData uri="http://schemas.openxmlformats.org/presentationml/2006/ole">
            <mc:AlternateContent xmlns:mc="http://schemas.openxmlformats.org/markup-compatibility/2006">
              <mc:Choice xmlns:v="urn:schemas-microsoft-com:vml" Requires="v">
                <p:oleObj name="Equation" r:id="rId2" imgW="1688760" imgH="253800" progId="Equation.DSMT4">
                  <p:embed/>
                </p:oleObj>
              </mc:Choice>
              <mc:Fallback>
                <p:oleObj name="Equation" r:id="rId2" imgW="1688760" imgH="253800" progId="Equation.DSMT4">
                  <p:embed/>
                  <p:pic>
                    <p:nvPicPr>
                      <p:cNvPr id="4098" name="对象 1"/>
                      <p:cNvPicPr>
                        <a:picLocks noChangeAspect="1" noChangeArrowheads="1"/>
                      </p:cNvPicPr>
                      <p:nvPr/>
                    </p:nvPicPr>
                    <p:blipFill>
                      <a:blip r:embed="rId3"/>
                      <a:srcRect/>
                      <a:stretch>
                        <a:fillRect/>
                      </a:stretch>
                    </p:blipFill>
                    <p:spPr bwMode="auto">
                      <a:xfrm>
                        <a:off x="2189163" y="1235075"/>
                        <a:ext cx="4294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9" name="TextBox 2"/>
          <p:cNvSpPr txBox="1">
            <a:spLocks noChangeArrowheads="1"/>
          </p:cNvSpPr>
          <p:nvPr/>
        </p:nvSpPr>
        <p:spPr bwMode="auto">
          <a:xfrm>
            <a:off x="801688" y="644525"/>
            <a:ext cx="5915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cs typeface="Times New Roman" pitchFamily="18" charset="0"/>
              </a:rPr>
              <a:t>若有</a:t>
            </a:r>
            <a:r>
              <a:rPr lang="en-US" altLang="zh-CN" sz="2800" b="0" i="1" dirty="0">
                <a:solidFill>
                  <a:srgbClr val="000000"/>
                </a:solidFill>
                <a:latin typeface="Times New Roman" pitchFamily="18" charset="0"/>
                <a:ea typeface="黑体" pitchFamily="49" charset="-122"/>
                <a:cs typeface="Times New Roman" pitchFamily="18" charset="0"/>
              </a:rPr>
              <a:t>r</a:t>
            </a:r>
            <a:r>
              <a:rPr lang="zh-CN" altLang="en-US" sz="2800" dirty="0">
                <a:solidFill>
                  <a:srgbClr val="0000FF"/>
                </a:solidFill>
                <a:latin typeface="黑体" pitchFamily="49" charset="-122"/>
                <a:ea typeface="黑体" pitchFamily="49" charset="-122"/>
                <a:cs typeface="Times New Roman" pitchFamily="18" charset="0"/>
              </a:rPr>
              <a:t>个反应同时进行，反应方程式：</a:t>
            </a:r>
          </a:p>
        </p:txBody>
      </p:sp>
      <p:graphicFrame>
        <p:nvGraphicFramePr>
          <p:cNvPr id="4100" name="对象 3"/>
          <p:cNvGraphicFramePr>
            <a:graphicFrameLocks noChangeAspect="1"/>
          </p:cNvGraphicFramePr>
          <p:nvPr>
            <p:extLst>
              <p:ext uri="{D42A27DB-BD31-4B8C-83A1-F6EECF244321}">
                <p14:modId xmlns:p14="http://schemas.microsoft.com/office/powerpoint/2010/main" val="2637916624"/>
              </p:ext>
            </p:extLst>
          </p:nvPr>
        </p:nvGraphicFramePr>
        <p:xfrm>
          <a:off x="3424238" y="4473575"/>
          <a:ext cx="2503487" cy="1165225"/>
        </p:xfrm>
        <a:graphic>
          <a:graphicData uri="http://schemas.openxmlformats.org/presentationml/2006/ole">
            <mc:AlternateContent xmlns:mc="http://schemas.openxmlformats.org/markup-compatibility/2006">
              <mc:Choice xmlns:v="urn:schemas-microsoft-com:vml" Requires="v">
                <p:oleObj name="Equation" r:id="rId4" imgW="927000" imgH="431640" progId="Equation.DSMT4">
                  <p:embed/>
                </p:oleObj>
              </mc:Choice>
              <mc:Fallback>
                <p:oleObj name="Equation" r:id="rId4" imgW="927000" imgH="431640" progId="Equation.DSMT4">
                  <p:embed/>
                  <p:pic>
                    <p:nvPicPr>
                      <p:cNvPr id="4100" name="对象 3"/>
                      <p:cNvPicPr>
                        <a:picLocks noChangeAspect="1" noChangeArrowheads="1"/>
                      </p:cNvPicPr>
                      <p:nvPr/>
                    </p:nvPicPr>
                    <p:blipFill>
                      <a:blip r:embed="rId5"/>
                      <a:srcRect/>
                      <a:stretch>
                        <a:fillRect/>
                      </a:stretch>
                    </p:blipFill>
                    <p:spPr bwMode="auto">
                      <a:xfrm>
                        <a:off x="3424238" y="4473575"/>
                        <a:ext cx="2503487"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1" name="TextBox 9"/>
          <p:cNvSpPr txBox="1">
            <a:spLocks noChangeArrowheads="1"/>
          </p:cNvSpPr>
          <p:nvPr/>
        </p:nvSpPr>
        <p:spPr bwMode="auto">
          <a:xfrm>
            <a:off x="830263" y="2952750"/>
            <a:ext cx="76930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cs typeface="Times New Roman" pitchFamily="18" charset="0"/>
              </a:rPr>
              <a:t>记第</a:t>
            </a:r>
            <a:r>
              <a:rPr lang="en-US" altLang="zh-CN" sz="2800" b="0" i="1" dirty="0" err="1">
                <a:solidFill>
                  <a:srgbClr val="000000"/>
                </a:solidFill>
                <a:latin typeface="Times New Roman" pitchFamily="18" charset="0"/>
                <a:ea typeface="黑体" pitchFamily="49" charset="-122"/>
                <a:cs typeface="Times New Roman" pitchFamily="18" charset="0"/>
              </a:rPr>
              <a:t>i</a:t>
            </a:r>
            <a:r>
              <a:rPr lang="zh-CN" altLang="en-US" sz="2800" dirty="0">
                <a:solidFill>
                  <a:srgbClr val="0000FF"/>
                </a:solidFill>
                <a:latin typeface="黑体" pitchFamily="49" charset="-122"/>
                <a:ea typeface="黑体" pitchFamily="49" charset="-122"/>
                <a:cs typeface="Times New Roman" pitchFamily="18" charset="0"/>
              </a:rPr>
              <a:t>个反应的反应速率为</a:t>
            </a:r>
            <a:r>
              <a:rPr lang="en-US" altLang="zh-CN" sz="2800" b="0" i="1" dirty="0">
                <a:solidFill>
                  <a:srgbClr val="000000"/>
                </a:solidFill>
                <a:latin typeface="Book Antiqua" pitchFamily="18" charset="0"/>
                <a:ea typeface="黑体" pitchFamily="49" charset="-122"/>
                <a:cs typeface="Times New Roman" pitchFamily="18" charset="0"/>
              </a:rPr>
              <a:t>v</a:t>
            </a:r>
            <a:r>
              <a:rPr lang="en-US" altLang="zh-CN" sz="2800" b="0" i="1" baseline="-25000" dirty="0">
                <a:solidFill>
                  <a:srgbClr val="000000"/>
                </a:solidFill>
                <a:latin typeface="Times New Roman" pitchFamily="18" charset="0"/>
                <a:ea typeface="黑体" pitchFamily="49" charset="-122"/>
                <a:cs typeface="Times New Roman" pitchFamily="18" charset="0"/>
              </a:rPr>
              <a:t>i</a:t>
            </a:r>
            <a:r>
              <a:rPr lang="zh-CN" altLang="en-US" sz="2800" dirty="0">
                <a:solidFill>
                  <a:srgbClr val="0000FF"/>
                </a:solidFill>
                <a:latin typeface="黑体" pitchFamily="49" charset="-122"/>
                <a:ea typeface="黑体" pitchFamily="49" charset="-122"/>
                <a:cs typeface="Times New Roman" pitchFamily="18" charset="0"/>
              </a:rPr>
              <a:t>，则由第</a:t>
            </a:r>
            <a:r>
              <a:rPr lang="en-US" altLang="zh-CN" sz="2800" b="0" i="1" dirty="0" err="1">
                <a:solidFill>
                  <a:srgbClr val="000000"/>
                </a:solidFill>
                <a:latin typeface="Times New Roman" pitchFamily="18" charset="0"/>
                <a:ea typeface="黑体" pitchFamily="49" charset="-122"/>
                <a:cs typeface="Times New Roman" pitchFamily="18" charset="0"/>
              </a:rPr>
              <a:t>i</a:t>
            </a:r>
            <a:r>
              <a:rPr lang="zh-CN" altLang="en-US" sz="2800" dirty="0">
                <a:solidFill>
                  <a:srgbClr val="0000FF"/>
                </a:solidFill>
                <a:latin typeface="黑体" pitchFamily="49" charset="-122"/>
                <a:ea typeface="黑体" pitchFamily="49" charset="-122"/>
                <a:cs typeface="Times New Roman" pitchFamily="18" charset="0"/>
              </a:rPr>
              <a:t>个反应贡献的物质</a:t>
            </a:r>
            <a:r>
              <a:rPr lang="en-US" altLang="zh-CN" sz="2800" b="0" dirty="0">
                <a:solidFill>
                  <a:srgbClr val="000000"/>
                </a:solidFill>
                <a:latin typeface="Times New Roman" pitchFamily="18" charset="0"/>
                <a:ea typeface="黑体" pitchFamily="49" charset="-122"/>
                <a:cs typeface="Times New Roman" pitchFamily="18" charset="0"/>
              </a:rPr>
              <a:t>B</a:t>
            </a:r>
            <a:r>
              <a:rPr lang="zh-CN" altLang="en-US" sz="2800" dirty="0">
                <a:solidFill>
                  <a:srgbClr val="0000FF"/>
                </a:solidFill>
                <a:latin typeface="黑体" pitchFamily="49" charset="-122"/>
                <a:ea typeface="黑体" pitchFamily="49" charset="-122"/>
                <a:cs typeface="Times New Roman" pitchFamily="18" charset="0"/>
              </a:rPr>
              <a:t>的反应速率等于     ，</a:t>
            </a:r>
            <a:r>
              <a:rPr lang="en-US" altLang="zh-CN" sz="2800" b="0" dirty="0">
                <a:solidFill>
                  <a:srgbClr val="000000"/>
                </a:solidFill>
                <a:latin typeface="Times New Roman" pitchFamily="18" charset="0"/>
                <a:ea typeface="黑体" pitchFamily="49" charset="-122"/>
                <a:cs typeface="Times New Roman" pitchFamily="18" charset="0"/>
              </a:rPr>
              <a:t>B</a:t>
            </a:r>
            <a:r>
              <a:rPr lang="zh-CN" altLang="en-US" sz="2800" dirty="0">
                <a:solidFill>
                  <a:srgbClr val="0000FF"/>
                </a:solidFill>
                <a:latin typeface="黑体" pitchFamily="49" charset="-122"/>
                <a:ea typeface="黑体" pitchFamily="49" charset="-122"/>
                <a:cs typeface="Times New Roman" pitchFamily="18" charset="0"/>
              </a:rPr>
              <a:t>的反应速率就等于每个反应中</a:t>
            </a:r>
            <a:r>
              <a:rPr lang="en-US" altLang="zh-CN" sz="2800" dirty="0">
                <a:solidFill>
                  <a:srgbClr val="0000FF"/>
                </a:solidFill>
                <a:latin typeface="Times New Roman" pitchFamily="18" charset="0"/>
                <a:ea typeface="黑体" pitchFamily="49" charset="-122"/>
                <a:cs typeface="Times New Roman" pitchFamily="18" charset="0"/>
              </a:rPr>
              <a:t>B</a:t>
            </a:r>
            <a:r>
              <a:rPr lang="zh-CN" altLang="en-US" sz="2800" dirty="0">
                <a:solidFill>
                  <a:srgbClr val="0000FF"/>
                </a:solidFill>
                <a:latin typeface="黑体" pitchFamily="49" charset="-122"/>
                <a:ea typeface="黑体" pitchFamily="49" charset="-122"/>
                <a:cs typeface="Times New Roman" pitchFamily="18" charset="0"/>
              </a:rPr>
              <a:t>的反应速率之和：</a:t>
            </a:r>
          </a:p>
        </p:txBody>
      </p:sp>
      <p:graphicFrame>
        <p:nvGraphicFramePr>
          <p:cNvPr id="4102" name="对象 1"/>
          <p:cNvGraphicFramePr>
            <a:graphicFrameLocks noChangeAspect="1"/>
          </p:cNvGraphicFramePr>
          <p:nvPr>
            <p:extLst>
              <p:ext uri="{D42A27DB-BD31-4B8C-83A1-F6EECF244321}">
                <p14:modId xmlns:p14="http://schemas.microsoft.com/office/powerpoint/2010/main" val="3164045970"/>
              </p:ext>
            </p:extLst>
          </p:nvPr>
        </p:nvGraphicFramePr>
        <p:xfrm>
          <a:off x="5165725" y="3349625"/>
          <a:ext cx="825500" cy="590550"/>
        </p:xfrm>
        <a:graphic>
          <a:graphicData uri="http://schemas.openxmlformats.org/presentationml/2006/ole">
            <mc:AlternateContent xmlns:mc="http://schemas.openxmlformats.org/markup-compatibility/2006">
              <mc:Choice xmlns:v="urn:schemas-microsoft-com:vml" Requires="v">
                <p:oleObj name="Equation" r:id="rId6" imgW="355320" imgH="253800" progId="Equation.DSMT4">
                  <p:embed/>
                </p:oleObj>
              </mc:Choice>
              <mc:Fallback>
                <p:oleObj name="Equation" r:id="rId6" imgW="355320" imgH="253800" progId="Equation.DSMT4">
                  <p:embed/>
                  <p:pic>
                    <p:nvPicPr>
                      <p:cNvPr id="4102" name="对象 1"/>
                      <p:cNvPicPr>
                        <a:picLocks noChangeAspect="1" noChangeArrowheads="1"/>
                      </p:cNvPicPr>
                      <p:nvPr/>
                    </p:nvPicPr>
                    <p:blipFill>
                      <a:blip r:embed="rId7"/>
                      <a:srcRect/>
                      <a:stretch>
                        <a:fillRect/>
                      </a:stretch>
                    </p:blipFill>
                    <p:spPr bwMode="auto">
                      <a:xfrm>
                        <a:off x="5165725" y="3349625"/>
                        <a:ext cx="8255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03" name="组合 2"/>
          <p:cNvGrpSpPr>
            <a:grpSpLocks/>
          </p:cNvGrpSpPr>
          <p:nvPr/>
        </p:nvGrpSpPr>
        <p:grpSpPr bwMode="auto">
          <a:xfrm>
            <a:off x="830263" y="1903413"/>
            <a:ext cx="7693025" cy="590550"/>
            <a:chOff x="830263" y="1903236"/>
            <a:chExt cx="7693025" cy="590550"/>
          </a:xfrm>
        </p:grpSpPr>
        <p:sp>
          <p:nvSpPr>
            <p:cNvPr id="4104" name="TextBox 9"/>
            <p:cNvSpPr txBox="1">
              <a:spLocks noChangeArrowheads="1"/>
            </p:cNvSpPr>
            <p:nvPr/>
          </p:nvSpPr>
          <p:spPr bwMode="auto">
            <a:xfrm>
              <a:off x="830263" y="1948063"/>
              <a:ext cx="7693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cs typeface="Times New Roman" pitchFamily="18" charset="0"/>
                </a:rPr>
                <a:t>   表示第</a:t>
              </a:r>
              <a:r>
                <a:rPr lang="en-US" altLang="zh-CN" sz="2800" b="0" i="1" dirty="0" err="1">
                  <a:solidFill>
                    <a:srgbClr val="000000"/>
                  </a:solidFill>
                  <a:latin typeface="Times New Roman" pitchFamily="18" charset="0"/>
                  <a:ea typeface="黑体" pitchFamily="49" charset="-122"/>
                  <a:cs typeface="Times New Roman" pitchFamily="18" charset="0"/>
                </a:rPr>
                <a:t>i</a:t>
              </a:r>
              <a:r>
                <a:rPr lang="zh-CN" altLang="en-US" sz="2800" dirty="0">
                  <a:solidFill>
                    <a:srgbClr val="0000FF"/>
                  </a:solidFill>
                  <a:latin typeface="黑体" pitchFamily="49" charset="-122"/>
                  <a:ea typeface="黑体" pitchFamily="49" charset="-122"/>
                  <a:cs typeface="Times New Roman" pitchFamily="18" charset="0"/>
                </a:rPr>
                <a:t>个反应中物质</a:t>
              </a:r>
              <a:r>
                <a:rPr lang="en-US" altLang="zh-CN" sz="2800" b="0" dirty="0">
                  <a:solidFill>
                    <a:srgbClr val="000000"/>
                  </a:solidFill>
                  <a:latin typeface="Times New Roman" pitchFamily="18" charset="0"/>
                  <a:ea typeface="黑体" pitchFamily="49" charset="-122"/>
                  <a:cs typeface="Times New Roman" pitchFamily="18" charset="0"/>
                </a:rPr>
                <a:t>B</a:t>
              </a:r>
              <a:r>
                <a:rPr lang="zh-CN" altLang="en-US" sz="2800" dirty="0">
                  <a:solidFill>
                    <a:srgbClr val="0000FF"/>
                  </a:solidFill>
                  <a:latin typeface="黑体" pitchFamily="49" charset="-122"/>
                  <a:ea typeface="黑体" pitchFamily="49" charset="-122"/>
                  <a:cs typeface="Times New Roman" pitchFamily="18" charset="0"/>
                </a:rPr>
                <a:t>的化学计量系数。</a:t>
              </a:r>
            </a:p>
          </p:txBody>
        </p:sp>
        <p:graphicFrame>
          <p:nvGraphicFramePr>
            <p:cNvPr id="4105" name="对象 1"/>
            <p:cNvGraphicFramePr>
              <a:graphicFrameLocks noChangeAspect="1"/>
            </p:cNvGraphicFramePr>
            <p:nvPr>
              <p:extLst>
                <p:ext uri="{D42A27DB-BD31-4B8C-83A1-F6EECF244321}">
                  <p14:modId xmlns:p14="http://schemas.microsoft.com/office/powerpoint/2010/main" val="1908848990"/>
                </p:ext>
              </p:extLst>
            </p:nvPr>
          </p:nvGraphicFramePr>
          <p:xfrm>
            <a:off x="965200" y="1903236"/>
            <a:ext cx="560388" cy="590550"/>
          </p:xfrm>
          <a:graphic>
            <a:graphicData uri="http://schemas.openxmlformats.org/presentationml/2006/ole">
              <mc:AlternateContent xmlns:mc="http://schemas.openxmlformats.org/markup-compatibility/2006">
                <mc:Choice xmlns:v="urn:schemas-microsoft-com:vml" Requires="v">
                  <p:oleObj name="Equation" r:id="rId8" imgW="241200" imgH="253800" progId="Equation.DSMT4">
                    <p:embed/>
                  </p:oleObj>
                </mc:Choice>
                <mc:Fallback>
                  <p:oleObj name="Equation" r:id="rId8" imgW="241200" imgH="253800" progId="Equation.DSMT4">
                    <p:embed/>
                    <p:pic>
                      <p:nvPicPr>
                        <p:cNvPr id="4105" name="对象 1"/>
                        <p:cNvPicPr>
                          <a:picLocks noChangeAspect="1" noChangeArrowheads="1"/>
                        </p:cNvPicPr>
                        <p:nvPr/>
                      </p:nvPicPr>
                      <p:blipFill>
                        <a:blip r:embed="rId9"/>
                        <a:srcRect/>
                        <a:stretch>
                          <a:fillRect/>
                        </a:stretch>
                      </p:blipFill>
                      <p:spPr bwMode="auto">
                        <a:xfrm>
                          <a:off x="965200" y="1903236"/>
                          <a:ext cx="5603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96359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对象 6"/>
          <p:cNvGraphicFramePr>
            <a:graphicFrameLocks noChangeAspect="1"/>
          </p:cNvGraphicFramePr>
          <p:nvPr>
            <p:extLst>
              <p:ext uri="{D42A27DB-BD31-4B8C-83A1-F6EECF244321}">
                <p14:modId xmlns:p14="http://schemas.microsoft.com/office/powerpoint/2010/main" val="3175200119"/>
              </p:ext>
            </p:extLst>
          </p:nvPr>
        </p:nvGraphicFramePr>
        <p:xfrm>
          <a:off x="1709738" y="638175"/>
          <a:ext cx="2689225" cy="549275"/>
        </p:xfrm>
        <a:graphic>
          <a:graphicData uri="http://schemas.openxmlformats.org/presentationml/2006/ole">
            <mc:AlternateContent xmlns:mc="http://schemas.openxmlformats.org/markup-compatibility/2006">
              <mc:Choice xmlns:v="urn:schemas-microsoft-com:vml" Requires="v">
                <p:oleObj name="Equation" r:id="rId2" imgW="1117440" imgH="228600" progId="Equation.DSMT4">
                  <p:embed/>
                </p:oleObj>
              </mc:Choice>
              <mc:Fallback>
                <p:oleObj name="Equation" r:id="rId2" imgW="1117440" imgH="228600" progId="Equation.DSMT4">
                  <p:embed/>
                  <p:pic>
                    <p:nvPicPr>
                      <p:cNvPr id="5122" name="对象 6"/>
                      <p:cNvPicPr>
                        <a:picLocks noChangeAspect="1" noChangeArrowheads="1"/>
                      </p:cNvPicPr>
                      <p:nvPr/>
                    </p:nvPicPr>
                    <p:blipFill>
                      <a:blip r:embed="rId3"/>
                      <a:srcRect/>
                      <a:stretch>
                        <a:fillRect/>
                      </a:stretch>
                    </p:blipFill>
                    <p:spPr bwMode="auto">
                      <a:xfrm>
                        <a:off x="1709738" y="638175"/>
                        <a:ext cx="2689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TextBox 8"/>
          <p:cNvSpPr txBox="1">
            <a:spLocks noChangeArrowheads="1"/>
          </p:cNvSpPr>
          <p:nvPr/>
        </p:nvSpPr>
        <p:spPr bwMode="auto">
          <a:xfrm>
            <a:off x="601663" y="550863"/>
            <a:ext cx="11350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例：</a:t>
            </a:r>
          </a:p>
        </p:txBody>
      </p:sp>
      <p:grpSp>
        <p:nvGrpSpPr>
          <p:cNvPr id="5124" name="组合 14"/>
          <p:cNvGrpSpPr>
            <a:grpSpLocks/>
          </p:cNvGrpSpPr>
          <p:nvPr/>
        </p:nvGrpSpPr>
        <p:grpSpPr bwMode="auto">
          <a:xfrm>
            <a:off x="1752889" y="1335088"/>
            <a:ext cx="4398671" cy="2036762"/>
            <a:chOff x="2089312" y="3078888"/>
            <a:chExt cx="4399781" cy="2035442"/>
          </a:xfrm>
        </p:grpSpPr>
        <p:graphicFrame>
          <p:nvGraphicFramePr>
            <p:cNvPr id="5133" name="对象 7"/>
            <p:cNvGraphicFramePr>
              <a:graphicFrameLocks noChangeAspect="1"/>
            </p:cNvGraphicFramePr>
            <p:nvPr>
              <p:extLst>
                <p:ext uri="{D42A27DB-BD31-4B8C-83A1-F6EECF244321}">
                  <p14:modId xmlns:p14="http://schemas.microsoft.com/office/powerpoint/2010/main" val="695781378"/>
                </p:ext>
              </p:extLst>
            </p:nvPr>
          </p:nvGraphicFramePr>
          <p:xfrm>
            <a:off x="2089312" y="3084369"/>
            <a:ext cx="3448509" cy="1977766"/>
          </p:xfrm>
          <a:graphic>
            <a:graphicData uri="http://schemas.openxmlformats.org/presentationml/2006/ole">
              <mc:AlternateContent xmlns:mc="http://schemas.openxmlformats.org/markup-compatibility/2006">
                <mc:Choice xmlns:v="urn:schemas-microsoft-com:vml" Requires="v">
                  <p:oleObj name="Equation" r:id="rId4" imgW="1549080" imgH="888840" progId="Equation.DSMT4">
                    <p:embed/>
                  </p:oleObj>
                </mc:Choice>
                <mc:Fallback>
                  <p:oleObj name="Equation" r:id="rId4" imgW="1549080" imgH="888840" progId="Equation.DSMT4">
                    <p:embed/>
                    <p:pic>
                      <p:nvPicPr>
                        <p:cNvPr id="5133" name="对象 7"/>
                        <p:cNvPicPr>
                          <a:picLocks noChangeAspect="1" noChangeArrowheads="1"/>
                        </p:cNvPicPr>
                        <p:nvPr/>
                      </p:nvPicPr>
                      <p:blipFill>
                        <a:blip r:embed="rId5"/>
                        <a:srcRect/>
                        <a:stretch>
                          <a:fillRect/>
                        </a:stretch>
                      </p:blipFill>
                      <p:spPr bwMode="auto">
                        <a:xfrm>
                          <a:off x="2089312" y="3084369"/>
                          <a:ext cx="3448509" cy="19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34" name="对象 9"/>
            <p:cNvGraphicFramePr>
              <a:graphicFrameLocks noChangeAspect="1"/>
            </p:cNvGraphicFramePr>
            <p:nvPr>
              <p:extLst>
                <p:ext uri="{D42A27DB-BD31-4B8C-83A1-F6EECF244321}">
                  <p14:modId xmlns:p14="http://schemas.microsoft.com/office/powerpoint/2010/main" val="1860635828"/>
                </p:ext>
              </p:extLst>
            </p:nvPr>
          </p:nvGraphicFramePr>
          <p:xfrm>
            <a:off x="5949207" y="3078888"/>
            <a:ext cx="539886" cy="2035442"/>
          </p:xfrm>
          <a:graphic>
            <a:graphicData uri="http://schemas.openxmlformats.org/presentationml/2006/ole">
              <mc:AlternateContent xmlns:mc="http://schemas.openxmlformats.org/markup-compatibility/2006">
                <mc:Choice xmlns:v="urn:schemas-microsoft-com:vml" Requires="v">
                  <p:oleObj name="Equation" r:id="rId6" imgW="215640" imgH="812520" progId="Equation.DSMT4">
                    <p:embed/>
                  </p:oleObj>
                </mc:Choice>
                <mc:Fallback>
                  <p:oleObj name="Equation" r:id="rId6" imgW="215640" imgH="812520" progId="Equation.DSMT4">
                    <p:embed/>
                    <p:pic>
                      <p:nvPicPr>
                        <p:cNvPr id="5134" name="对象 9"/>
                        <p:cNvPicPr>
                          <a:picLocks noChangeAspect="1" noChangeArrowheads="1"/>
                        </p:cNvPicPr>
                        <p:nvPr/>
                      </p:nvPicPr>
                      <p:blipFill>
                        <a:blip r:embed="rId7"/>
                        <a:srcRect/>
                        <a:stretch>
                          <a:fillRect/>
                        </a:stretch>
                      </p:blipFill>
                      <p:spPr bwMode="auto">
                        <a:xfrm>
                          <a:off x="5949207" y="3078888"/>
                          <a:ext cx="539886" cy="203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125" name="对象 16"/>
          <p:cNvGraphicFramePr>
            <a:graphicFrameLocks noChangeAspect="1"/>
          </p:cNvGraphicFramePr>
          <p:nvPr>
            <p:extLst>
              <p:ext uri="{D42A27DB-BD31-4B8C-83A1-F6EECF244321}">
                <p14:modId xmlns:p14="http://schemas.microsoft.com/office/powerpoint/2010/main" val="2508145046"/>
              </p:ext>
            </p:extLst>
          </p:nvPr>
        </p:nvGraphicFramePr>
        <p:xfrm>
          <a:off x="1857375" y="5162550"/>
          <a:ext cx="4865688" cy="1187450"/>
        </p:xfrm>
        <a:graphic>
          <a:graphicData uri="http://schemas.openxmlformats.org/presentationml/2006/ole">
            <mc:AlternateContent xmlns:mc="http://schemas.openxmlformats.org/markup-compatibility/2006">
              <mc:Choice xmlns:v="urn:schemas-microsoft-com:vml" Requires="v">
                <p:oleObj name="Equation" r:id="rId8" imgW="1612800" imgH="393480" progId="Equation.DSMT4">
                  <p:embed/>
                </p:oleObj>
              </mc:Choice>
              <mc:Fallback>
                <p:oleObj name="Equation" r:id="rId8" imgW="1612800" imgH="393480" progId="Equation.DSMT4">
                  <p:embed/>
                  <p:pic>
                    <p:nvPicPr>
                      <p:cNvPr id="5125" name="对象 16"/>
                      <p:cNvPicPr>
                        <a:picLocks noChangeAspect="1" noChangeArrowheads="1"/>
                      </p:cNvPicPr>
                      <p:nvPr/>
                    </p:nvPicPr>
                    <p:blipFill>
                      <a:blip r:embed="rId9"/>
                      <a:srcRect/>
                      <a:stretch>
                        <a:fillRect/>
                      </a:stretch>
                    </p:blipFill>
                    <p:spPr bwMode="auto">
                      <a:xfrm>
                        <a:off x="1857375" y="5162550"/>
                        <a:ext cx="48656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6" name="TextBox 17"/>
          <p:cNvSpPr txBox="1">
            <a:spLocks noChangeArrowheads="1"/>
          </p:cNvSpPr>
          <p:nvPr/>
        </p:nvSpPr>
        <p:spPr bwMode="auto">
          <a:xfrm>
            <a:off x="1409700" y="3400425"/>
            <a:ext cx="56911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反应</a:t>
            </a:r>
            <a:r>
              <a:rPr lang="en-US" altLang="zh-CN" sz="2800" dirty="0">
                <a:solidFill>
                  <a:srgbClr val="0000FF"/>
                </a:solidFill>
                <a:latin typeface="Times New Roman" pitchFamily="18" charset="0"/>
                <a:ea typeface="黑体" pitchFamily="49" charset="-122"/>
                <a:cs typeface="Times New Roman" pitchFamily="18" charset="0"/>
              </a:rPr>
              <a:t>1</a:t>
            </a:r>
            <a:r>
              <a:rPr lang="zh-CN" altLang="en-US" sz="2800" dirty="0">
                <a:solidFill>
                  <a:srgbClr val="0000FF"/>
                </a:solidFill>
                <a:latin typeface="黑体" pitchFamily="49" charset="-122"/>
                <a:ea typeface="黑体" pitchFamily="49" charset="-122"/>
              </a:rPr>
              <a:t>中氯原子生成速率 </a:t>
            </a:r>
            <a:r>
              <a:rPr lang="en-US" altLang="zh-CN" sz="2800" b="0" dirty="0">
                <a:solidFill>
                  <a:srgbClr val="000000"/>
                </a:solidFill>
                <a:latin typeface="Times New Roman" pitchFamily="18" charset="0"/>
                <a:ea typeface="黑体" pitchFamily="49" charset="-122"/>
              </a:rPr>
              <a:t>= 2</a:t>
            </a:r>
            <a:r>
              <a:rPr lang="en-US" altLang="zh-CN" sz="2800" b="0" i="1" dirty="0">
                <a:solidFill>
                  <a:srgbClr val="000000"/>
                </a:solidFill>
                <a:latin typeface="Book Antiqua" pitchFamily="18" charset="0"/>
                <a:ea typeface="黑体" pitchFamily="49" charset="-122"/>
              </a:rPr>
              <a:t>v</a:t>
            </a:r>
            <a:r>
              <a:rPr lang="en-US" altLang="zh-CN" sz="2800" b="0" baseline="-25000" dirty="0">
                <a:solidFill>
                  <a:srgbClr val="000000"/>
                </a:solidFill>
                <a:latin typeface="Times New Roman" pitchFamily="18" charset="0"/>
                <a:ea typeface="黑体" pitchFamily="49" charset="-122"/>
              </a:rPr>
              <a:t>1</a:t>
            </a:r>
            <a:endParaRPr lang="en-US" altLang="zh-CN" sz="2800" b="0" dirty="0">
              <a:solidFill>
                <a:srgbClr val="000000"/>
              </a:solidFill>
              <a:latin typeface="黑体" pitchFamily="49" charset="-122"/>
              <a:ea typeface="黑体" pitchFamily="49" charset="-122"/>
            </a:endParaRPr>
          </a:p>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反应</a:t>
            </a:r>
            <a:r>
              <a:rPr lang="en-US" altLang="zh-CN" sz="2800" dirty="0">
                <a:solidFill>
                  <a:srgbClr val="0000FF"/>
                </a:solidFill>
                <a:latin typeface="Times New Roman" pitchFamily="18" charset="0"/>
                <a:ea typeface="黑体" pitchFamily="49" charset="-122"/>
              </a:rPr>
              <a:t>2</a:t>
            </a:r>
            <a:r>
              <a:rPr lang="zh-CN" altLang="en-US" sz="2800" dirty="0">
                <a:solidFill>
                  <a:srgbClr val="0000FF"/>
                </a:solidFill>
                <a:latin typeface="黑体" pitchFamily="49" charset="-122"/>
                <a:ea typeface="黑体" pitchFamily="49" charset="-122"/>
              </a:rPr>
              <a:t>中氯原子消耗速率 </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Book Antiqua" pitchFamily="18" charset="0"/>
                <a:ea typeface="黑体" pitchFamily="49" charset="-122"/>
              </a:rPr>
              <a:t>v</a:t>
            </a:r>
            <a:r>
              <a:rPr lang="en-US" altLang="zh-CN" sz="2800" b="0" baseline="-25000" dirty="0">
                <a:solidFill>
                  <a:srgbClr val="000000"/>
                </a:solidFill>
                <a:latin typeface="Times New Roman" pitchFamily="18" charset="0"/>
                <a:ea typeface="黑体" pitchFamily="49" charset="-122"/>
              </a:rPr>
              <a:t>2</a:t>
            </a:r>
            <a:endParaRPr lang="zh-CN" altLang="en-US" sz="2800" b="0" dirty="0">
              <a:solidFill>
                <a:srgbClr val="000000"/>
              </a:solidFill>
              <a:latin typeface="黑体" pitchFamily="49" charset="-122"/>
              <a:ea typeface="黑体" pitchFamily="49" charset="-122"/>
            </a:endParaRPr>
          </a:p>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反应</a:t>
            </a:r>
            <a:r>
              <a:rPr lang="en-US" altLang="zh-CN" sz="2800" dirty="0">
                <a:solidFill>
                  <a:srgbClr val="0000FF"/>
                </a:solidFill>
                <a:latin typeface="Times New Roman" pitchFamily="18" charset="0"/>
                <a:ea typeface="黑体" pitchFamily="49" charset="-122"/>
              </a:rPr>
              <a:t>3</a:t>
            </a:r>
            <a:r>
              <a:rPr lang="zh-CN" altLang="en-US" sz="2800" dirty="0">
                <a:solidFill>
                  <a:srgbClr val="0000FF"/>
                </a:solidFill>
                <a:latin typeface="黑体" pitchFamily="49" charset="-122"/>
                <a:ea typeface="黑体" pitchFamily="49" charset="-122"/>
              </a:rPr>
              <a:t>中氯原子生成速率 </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Book Antiqua" pitchFamily="18" charset="0"/>
                <a:ea typeface="黑体" pitchFamily="49" charset="-122"/>
              </a:rPr>
              <a:t>v</a:t>
            </a:r>
            <a:r>
              <a:rPr lang="en-US" altLang="zh-CN" sz="2800" b="0" baseline="-25000" dirty="0">
                <a:solidFill>
                  <a:srgbClr val="000000"/>
                </a:solidFill>
                <a:latin typeface="Times New Roman" pitchFamily="18" charset="0"/>
                <a:ea typeface="黑体" pitchFamily="49" charset="-122"/>
              </a:rPr>
              <a:t>3</a:t>
            </a:r>
            <a:endParaRPr lang="zh-CN" altLang="en-US" sz="2800" b="0" dirty="0">
              <a:solidFill>
                <a:srgbClr val="000000"/>
              </a:solidFill>
              <a:latin typeface="黑体" pitchFamily="49" charset="-122"/>
              <a:ea typeface="黑体" pitchFamily="49" charset="-122"/>
            </a:endParaRPr>
          </a:p>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反应</a:t>
            </a:r>
            <a:r>
              <a:rPr lang="en-US" altLang="zh-CN" sz="2800" dirty="0">
                <a:solidFill>
                  <a:srgbClr val="0000FF"/>
                </a:solidFill>
                <a:latin typeface="黑体" pitchFamily="49" charset="-122"/>
                <a:ea typeface="黑体" pitchFamily="49" charset="-122"/>
              </a:rPr>
              <a:t>-</a:t>
            </a:r>
            <a:r>
              <a:rPr lang="en-US" altLang="zh-CN" sz="2800" dirty="0">
                <a:solidFill>
                  <a:srgbClr val="0000FF"/>
                </a:solidFill>
                <a:latin typeface="Times New Roman" pitchFamily="18" charset="0"/>
                <a:ea typeface="黑体" pitchFamily="49" charset="-122"/>
              </a:rPr>
              <a:t>1</a:t>
            </a:r>
            <a:r>
              <a:rPr lang="zh-CN" altLang="en-US" sz="2800" dirty="0">
                <a:solidFill>
                  <a:srgbClr val="0000FF"/>
                </a:solidFill>
                <a:latin typeface="黑体" pitchFamily="49" charset="-122"/>
                <a:ea typeface="黑体" pitchFamily="49" charset="-122"/>
              </a:rPr>
              <a:t>中氯原子消耗速率 </a:t>
            </a:r>
            <a:r>
              <a:rPr lang="en-US" altLang="zh-CN" sz="2800" b="0" dirty="0">
                <a:solidFill>
                  <a:srgbClr val="000000"/>
                </a:solidFill>
                <a:latin typeface="Times New Roman" pitchFamily="18" charset="0"/>
                <a:ea typeface="黑体" pitchFamily="49" charset="-122"/>
              </a:rPr>
              <a:t>= 2</a:t>
            </a:r>
            <a:r>
              <a:rPr lang="en-US" altLang="zh-CN" sz="2800" b="0" i="1" dirty="0">
                <a:solidFill>
                  <a:srgbClr val="000000"/>
                </a:solidFill>
                <a:latin typeface="Book Antiqua" pitchFamily="18" charset="0"/>
                <a:ea typeface="黑体" pitchFamily="49" charset="-122"/>
              </a:rPr>
              <a:t>v</a:t>
            </a:r>
            <a:r>
              <a:rPr lang="en-US" altLang="zh-CN" sz="2800" b="0" baseline="-25000" dirty="0">
                <a:solidFill>
                  <a:srgbClr val="000000"/>
                </a:solidFill>
                <a:latin typeface="黑体" pitchFamily="49" charset="-122"/>
                <a:ea typeface="黑体" pitchFamily="49" charset="-122"/>
              </a:rPr>
              <a:t>-</a:t>
            </a:r>
            <a:r>
              <a:rPr lang="en-US" altLang="zh-CN" sz="2800" b="0" baseline="-25000" dirty="0">
                <a:solidFill>
                  <a:srgbClr val="000000"/>
                </a:solidFill>
                <a:latin typeface="Times New Roman" pitchFamily="18" charset="0"/>
                <a:ea typeface="黑体" pitchFamily="49" charset="-122"/>
              </a:rPr>
              <a:t>1</a:t>
            </a:r>
            <a:endParaRPr lang="zh-CN" altLang="en-US" sz="2800" b="0" dirty="0">
              <a:solidFill>
                <a:srgbClr val="000000"/>
              </a:solidFill>
              <a:latin typeface="黑体" pitchFamily="49" charset="-122"/>
              <a:ea typeface="黑体" pitchFamily="49" charset="-122"/>
            </a:endParaRPr>
          </a:p>
        </p:txBody>
      </p:sp>
      <p:sp>
        <p:nvSpPr>
          <p:cNvPr id="5128" name="椭圆 2"/>
          <p:cNvSpPr>
            <a:spLocks noChangeArrowheads="1"/>
          </p:cNvSpPr>
          <p:nvPr/>
        </p:nvSpPr>
        <p:spPr bwMode="auto">
          <a:xfrm>
            <a:off x="5645150" y="3422650"/>
            <a:ext cx="280988" cy="517525"/>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0"/>
              </a:spcBef>
              <a:spcAft>
                <a:spcPct val="0"/>
              </a:spcAft>
              <a:defRPr sz="2800" b="1">
                <a:solidFill>
                  <a:schemeClr val="tx1"/>
                </a:solidFill>
                <a:latin typeface="Arial" charset="0"/>
                <a:ea typeface="宋体" pitchFamily="2" charset="-122"/>
              </a:defRPr>
            </a:lvl6pPr>
            <a:lvl7pPr marL="2971800" indent="-228600" eaLnBrk="0" fontAlgn="base" hangingPunct="0">
              <a:spcBef>
                <a:spcPct val="0"/>
              </a:spcBef>
              <a:spcAft>
                <a:spcPct val="0"/>
              </a:spcAft>
              <a:defRPr sz="2800" b="1">
                <a:solidFill>
                  <a:schemeClr val="tx1"/>
                </a:solidFill>
                <a:latin typeface="Arial" charset="0"/>
                <a:ea typeface="宋体" pitchFamily="2" charset="-122"/>
              </a:defRPr>
            </a:lvl7pPr>
            <a:lvl8pPr marL="3429000" indent="-228600" eaLnBrk="0" fontAlgn="base" hangingPunct="0">
              <a:spcBef>
                <a:spcPct val="0"/>
              </a:spcBef>
              <a:spcAft>
                <a:spcPct val="0"/>
              </a:spcAft>
              <a:defRPr sz="2800" b="1">
                <a:solidFill>
                  <a:schemeClr val="tx1"/>
                </a:solidFill>
                <a:latin typeface="Arial" charset="0"/>
                <a:ea typeface="宋体" pitchFamily="2" charset="-122"/>
              </a:defRPr>
            </a:lvl8pPr>
            <a:lvl9pPr marL="3886200" indent="-228600"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endParaRPr lang="zh-CN" altLang="en-US" sz="1800" b="0"/>
          </a:p>
        </p:txBody>
      </p:sp>
      <p:sp>
        <p:nvSpPr>
          <p:cNvPr id="5129" name="椭圆 10"/>
          <p:cNvSpPr>
            <a:spLocks noChangeArrowheads="1"/>
          </p:cNvSpPr>
          <p:nvPr/>
        </p:nvSpPr>
        <p:spPr bwMode="auto">
          <a:xfrm>
            <a:off x="5835650" y="4699000"/>
            <a:ext cx="282575" cy="515938"/>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0"/>
              </a:spcBef>
              <a:spcAft>
                <a:spcPct val="0"/>
              </a:spcAft>
              <a:defRPr sz="2800" b="1">
                <a:solidFill>
                  <a:schemeClr val="tx1"/>
                </a:solidFill>
                <a:latin typeface="Arial" charset="0"/>
                <a:ea typeface="宋体" pitchFamily="2" charset="-122"/>
              </a:defRPr>
            </a:lvl6pPr>
            <a:lvl7pPr marL="2971800" indent="-228600" eaLnBrk="0" fontAlgn="base" hangingPunct="0">
              <a:spcBef>
                <a:spcPct val="0"/>
              </a:spcBef>
              <a:spcAft>
                <a:spcPct val="0"/>
              </a:spcAft>
              <a:defRPr sz="2800" b="1">
                <a:solidFill>
                  <a:schemeClr val="tx1"/>
                </a:solidFill>
                <a:latin typeface="Arial" charset="0"/>
                <a:ea typeface="宋体" pitchFamily="2" charset="-122"/>
              </a:defRPr>
            </a:lvl7pPr>
            <a:lvl8pPr marL="3429000" indent="-228600" eaLnBrk="0" fontAlgn="base" hangingPunct="0">
              <a:spcBef>
                <a:spcPct val="0"/>
              </a:spcBef>
              <a:spcAft>
                <a:spcPct val="0"/>
              </a:spcAft>
              <a:defRPr sz="2800" b="1">
                <a:solidFill>
                  <a:schemeClr val="tx1"/>
                </a:solidFill>
                <a:latin typeface="Arial" charset="0"/>
                <a:ea typeface="宋体" pitchFamily="2" charset="-122"/>
              </a:defRPr>
            </a:lvl8pPr>
            <a:lvl9pPr marL="3886200" indent="-228600"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endParaRPr lang="zh-CN" altLang="en-US" sz="1800" b="0"/>
          </a:p>
        </p:txBody>
      </p:sp>
      <p:sp>
        <p:nvSpPr>
          <p:cNvPr id="5132" name="TextBox 17"/>
          <p:cNvSpPr txBox="1">
            <a:spLocks noChangeArrowheads="1"/>
          </p:cNvSpPr>
          <p:nvPr/>
        </p:nvSpPr>
        <p:spPr bwMode="auto">
          <a:xfrm>
            <a:off x="7081838" y="5351463"/>
            <a:ext cx="14859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FF"/>
                </a:solidFill>
                <a:latin typeface="黑体" pitchFamily="49" charset="-122"/>
                <a:ea typeface="黑体" pitchFamily="49" charset="-122"/>
              </a:rPr>
              <a:t>生成为正</a:t>
            </a:r>
            <a:endParaRPr lang="en-US" altLang="zh-CN" sz="2400">
              <a:solidFill>
                <a:srgbClr val="0000FF"/>
              </a:solidFill>
              <a:latin typeface="黑体" pitchFamily="49" charset="-122"/>
              <a:ea typeface="黑体" pitchFamily="49" charset="-122"/>
            </a:endParaRPr>
          </a:p>
          <a:p>
            <a:pPr eaLnBrk="1" hangingPunct="1">
              <a:spcBef>
                <a:spcPct val="0"/>
              </a:spcBef>
              <a:buClrTx/>
              <a:buSzTx/>
              <a:buFontTx/>
              <a:buNone/>
            </a:pPr>
            <a:r>
              <a:rPr lang="zh-CN" altLang="en-US" sz="2400">
                <a:solidFill>
                  <a:srgbClr val="0000FF"/>
                </a:solidFill>
                <a:latin typeface="黑体" pitchFamily="49" charset="-122"/>
                <a:ea typeface="黑体" pitchFamily="49" charset="-122"/>
              </a:rPr>
              <a:t>消耗为负</a:t>
            </a:r>
          </a:p>
        </p:txBody>
      </p:sp>
    </p:spTree>
    <p:extLst>
      <p:ext uri="{BB962C8B-B14F-4D97-AF65-F5344CB8AC3E}">
        <p14:creationId xmlns:p14="http://schemas.microsoft.com/office/powerpoint/2010/main" val="408855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8"/>
          <p:cNvSpPr txBox="1">
            <a:spLocks noChangeArrowheads="1"/>
          </p:cNvSpPr>
          <p:nvPr/>
        </p:nvSpPr>
        <p:spPr bwMode="auto">
          <a:xfrm>
            <a:off x="658475" y="667946"/>
            <a:ext cx="19177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ea typeface="黑体" pitchFamily="49" charset="-122"/>
              </a:rPr>
              <a:t>对峙反应</a:t>
            </a:r>
            <a:endParaRPr kumimoji="1" lang="zh-CN" altLang="en-US" sz="2800" b="0" baseline="-25000" dirty="0">
              <a:latin typeface="Times New Roman" pitchFamily="18" charset="0"/>
            </a:endParaRPr>
          </a:p>
        </p:txBody>
      </p:sp>
      <p:graphicFrame>
        <p:nvGraphicFramePr>
          <p:cNvPr id="9220" name="Object 30"/>
          <p:cNvGraphicFramePr>
            <a:graphicFrameLocks noChangeAspect="1"/>
          </p:cNvGraphicFramePr>
          <p:nvPr>
            <p:extLst>
              <p:ext uri="{D42A27DB-BD31-4B8C-83A1-F6EECF244321}">
                <p14:modId xmlns:p14="http://schemas.microsoft.com/office/powerpoint/2010/main" val="1435568769"/>
              </p:ext>
            </p:extLst>
          </p:nvPr>
        </p:nvGraphicFramePr>
        <p:xfrm>
          <a:off x="821060" y="2113785"/>
          <a:ext cx="1917700" cy="1079500"/>
        </p:xfrm>
        <a:graphic>
          <a:graphicData uri="http://schemas.openxmlformats.org/presentationml/2006/ole">
            <mc:AlternateContent xmlns:mc="http://schemas.openxmlformats.org/markup-compatibility/2006">
              <mc:Choice xmlns:v="urn:schemas-microsoft-com:vml" Requires="v">
                <p:oleObj name="Equation" r:id="rId2" imgW="761760" imgH="431640" progId="Equation.DSMT4">
                  <p:embed/>
                </p:oleObj>
              </mc:Choice>
              <mc:Fallback>
                <p:oleObj name="Equation" r:id="rId2" imgW="761760" imgH="431640" progId="Equation.DSMT4">
                  <p:embed/>
                  <p:pic>
                    <p:nvPicPr>
                      <p:cNvPr id="9220" name="Object 30"/>
                      <p:cNvPicPr>
                        <a:picLocks noChangeAspect="1" noChangeArrowheads="1"/>
                      </p:cNvPicPr>
                      <p:nvPr/>
                    </p:nvPicPr>
                    <p:blipFill>
                      <a:blip r:embed="rId3"/>
                      <a:srcRect/>
                      <a:stretch>
                        <a:fillRect/>
                      </a:stretch>
                    </p:blipFill>
                    <p:spPr bwMode="auto">
                      <a:xfrm>
                        <a:off x="821060" y="2113785"/>
                        <a:ext cx="19177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32"/>
          <p:cNvGraphicFramePr>
            <a:graphicFrameLocks noChangeAspect="1"/>
          </p:cNvGraphicFramePr>
          <p:nvPr>
            <p:extLst>
              <p:ext uri="{D42A27DB-BD31-4B8C-83A1-F6EECF244321}">
                <p14:modId xmlns:p14="http://schemas.microsoft.com/office/powerpoint/2010/main" val="2751347829"/>
              </p:ext>
            </p:extLst>
          </p:nvPr>
        </p:nvGraphicFramePr>
        <p:xfrm>
          <a:off x="4121150" y="2375838"/>
          <a:ext cx="3873500" cy="568325"/>
        </p:xfrm>
        <a:graphic>
          <a:graphicData uri="http://schemas.openxmlformats.org/presentationml/2006/ole">
            <mc:AlternateContent xmlns:mc="http://schemas.openxmlformats.org/markup-compatibility/2006">
              <mc:Choice xmlns:v="urn:schemas-microsoft-com:vml" Requires="v">
                <p:oleObj name="Equation" r:id="rId4" imgW="1549080" imgH="228600" progId="Equation.DSMT4">
                  <p:embed/>
                </p:oleObj>
              </mc:Choice>
              <mc:Fallback>
                <p:oleObj name="Equation" r:id="rId4" imgW="1549080" imgH="228600" progId="Equation.DSMT4">
                  <p:embed/>
                  <p:pic>
                    <p:nvPicPr>
                      <p:cNvPr id="9222" name="Object 32"/>
                      <p:cNvPicPr>
                        <a:picLocks noChangeAspect="1" noChangeArrowheads="1"/>
                      </p:cNvPicPr>
                      <p:nvPr/>
                    </p:nvPicPr>
                    <p:blipFill>
                      <a:blip r:embed="rId5"/>
                      <a:srcRect/>
                      <a:stretch>
                        <a:fillRect/>
                      </a:stretch>
                    </p:blipFill>
                    <p:spPr bwMode="auto">
                      <a:xfrm>
                        <a:off x="4121150" y="2375838"/>
                        <a:ext cx="387350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33"/>
          <p:cNvGraphicFramePr>
            <a:graphicFrameLocks noChangeAspect="1"/>
          </p:cNvGraphicFramePr>
          <p:nvPr>
            <p:extLst>
              <p:ext uri="{D42A27DB-BD31-4B8C-83A1-F6EECF244321}">
                <p14:modId xmlns:p14="http://schemas.microsoft.com/office/powerpoint/2010/main" val="3258706583"/>
              </p:ext>
            </p:extLst>
          </p:nvPr>
        </p:nvGraphicFramePr>
        <p:xfrm>
          <a:off x="2097304" y="3439944"/>
          <a:ext cx="4961044" cy="906006"/>
        </p:xfrm>
        <a:graphic>
          <a:graphicData uri="http://schemas.openxmlformats.org/presentationml/2006/ole">
            <mc:AlternateContent xmlns:mc="http://schemas.openxmlformats.org/markup-compatibility/2006">
              <mc:Choice xmlns:v="urn:schemas-microsoft-com:vml" Requires="v">
                <p:oleObj name="Equation" r:id="rId6" imgW="2145960" imgH="393480" progId="Equation.DSMT4">
                  <p:embed/>
                </p:oleObj>
              </mc:Choice>
              <mc:Fallback>
                <p:oleObj name="Equation" r:id="rId6" imgW="2145960" imgH="393480" progId="Equation.DSMT4">
                  <p:embed/>
                  <p:pic>
                    <p:nvPicPr>
                      <p:cNvPr id="9223" name="Object 33"/>
                      <p:cNvPicPr>
                        <a:picLocks noChangeAspect="1" noChangeArrowheads="1"/>
                      </p:cNvPicPr>
                      <p:nvPr/>
                    </p:nvPicPr>
                    <p:blipFill>
                      <a:blip r:embed="rId7"/>
                      <a:srcRect/>
                      <a:stretch>
                        <a:fillRect/>
                      </a:stretch>
                    </p:blipFill>
                    <p:spPr bwMode="auto">
                      <a:xfrm>
                        <a:off x="2097304" y="3439944"/>
                        <a:ext cx="4961044" cy="9060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74" name="AutoShape 34"/>
          <p:cNvSpPr>
            <a:spLocks noChangeArrowheads="1"/>
          </p:cNvSpPr>
          <p:nvPr/>
        </p:nvSpPr>
        <p:spPr bwMode="auto">
          <a:xfrm>
            <a:off x="2992437" y="2379763"/>
            <a:ext cx="728663" cy="581025"/>
          </a:xfrm>
          <a:prstGeom prst="notchedRightArrow">
            <a:avLst>
              <a:gd name="adj1" fmla="val 50000"/>
              <a:gd name="adj2" fmla="val 31352"/>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1800" b="0"/>
          </a:p>
        </p:txBody>
      </p:sp>
      <p:graphicFrame>
        <p:nvGraphicFramePr>
          <p:cNvPr id="9225" name="Object 37"/>
          <p:cNvGraphicFramePr>
            <a:graphicFrameLocks noChangeAspect="1"/>
          </p:cNvGraphicFramePr>
          <p:nvPr>
            <p:extLst>
              <p:ext uri="{D42A27DB-BD31-4B8C-83A1-F6EECF244321}">
                <p14:modId xmlns:p14="http://schemas.microsoft.com/office/powerpoint/2010/main" val="1352989733"/>
              </p:ext>
            </p:extLst>
          </p:nvPr>
        </p:nvGraphicFramePr>
        <p:xfrm>
          <a:off x="2587624" y="4356101"/>
          <a:ext cx="3968750" cy="947737"/>
        </p:xfrm>
        <a:graphic>
          <a:graphicData uri="http://schemas.openxmlformats.org/presentationml/2006/ole">
            <mc:AlternateContent xmlns:mc="http://schemas.openxmlformats.org/markup-compatibility/2006">
              <mc:Choice xmlns:v="urn:schemas-microsoft-com:vml" Requires="v">
                <p:oleObj name="Equation" r:id="rId8" imgW="1803240" imgH="431640" progId="Equation.DSMT4">
                  <p:embed/>
                </p:oleObj>
              </mc:Choice>
              <mc:Fallback>
                <p:oleObj name="Equation" r:id="rId8" imgW="1803240" imgH="431640" progId="Equation.DSMT4">
                  <p:embed/>
                  <p:pic>
                    <p:nvPicPr>
                      <p:cNvPr id="9225" name="Object 37"/>
                      <p:cNvPicPr>
                        <a:picLocks noChangeAspect="1" noChangeArrowheads="1"/>
                      </p:cNvPicPr>
                      <p:nvPr/>
                    </p:nvPicPr>
                    <p:blipFill>
                      <a:blip r:embed="rId9"/>
                      <a:srcRect/>
                      <a:stretch>
                        <a:fillRect/>
                      </a:stretch>
                    </p:blipFill>
                    <p:spPr bwMode="auto">
                      <a:xfrm>
                        <a:off x="2587624" y="4356101"/>
                        <a:ext cx="396875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7" name="组合 11"/>
          <p:cNvGrpSpPr>
            <a:grpSpLocks/>
          </p:cNvGrpSpPr>
          <p:nvPr/>
        </p:nvGrpSpPr>
        <p:grpSpPr bwMode="auto">
          <a:xfrm>
            <a:off x="3205956" y="410413"/>
            <a:ext cx="1830388" cy="1066800"/>
            <a:chOff x="6391275" y="3639480"/>
            <a:chExt cx="1828914" cy="1066500"/>
          </a:xfrm>
        </p:grpSpPr>
        <p:grpSp>
          <p:nvGrpSpPr>
            <p:cNvPr id="9228" name="组合 12"/>
            <p:cNvGrpSpPr>
              <a:grpSpLocks/>
            </p:cNvGrpSpPr>
            <p:nvPr/>
          </p:nvGrpSpPr>
          <p:grpSpPr bwMode="auto">
            <a:xfrm>
              <a:off x="6391275" y="3744178"/>
              <a:ext cx="1828914" cy="742511"/>
              <a:chOff x="2336011" y="4670426"/>
              <a:chExt cx="1828914" cy="742511"/>
            </a:xfrm>
          </p:grpSpPr>
          <p:sp>
            <p:nvSpPr>
              <p:cNvPr id="9231" name="TextBox 15"/>
              <p:cNvSpPr txBox="1">
                <a:spLocks noChangeArrowheads="1"/>
              </p:cNvSpPr>
              <p:nvPr/>
            </p:nvSpPr>
            <p:spPr bwMode="auto">
              <a:xfrm>
                <a:off x="2336011" y="4670426"/>
                <a:ext cx="1828914" cy="74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50000"/>
                  </a:lnSpc>
                  <a:spcBef>
                    <a:spcPct val="0"/>
                  </a:spcBef>
                  <a:buClrTx/>
                  <a:buSzTx/>
                  <a:buFontTx/>
                  <a:buNone/>
                </a:pPr>
                <a:r>
                  <a:rPr lang="en-US" altLang="zh-CN" dirty="0">
                    <a:solidFill>
                      <a:srgbClr val="FF0000"/>
                    </a:solidFill>
                    <a:latin typeface="Times New Roman" pitchFamily="18" charset="0"/>
                    <a:cs typeface="Times New Roman" pitchFamily="18" charset="0"/>
                  </a:rPr>
                  <a:t>A          B</a:t>
                </a:r>
                <a:endParaRPr lang="zh-CN" altLang="en-US" baseline="-25000" dirty="0">
                  <a:solidFill>
                    <a:srgbClr val="FF0000"/>
                  </a:solidFill>
                  <a:latin typeface="Times New Roman" pitchFamily="18" charset="0"/>
                  <a:cs typeface="Times New Roman" pitchFamily="18" charset="0"/>
                </a:endParaRPr>
              </a:p>
            </p:txBody>
          </p:sp>
          <p:grpSp>
            <p:nvGrpSpPr>
              <p:cNvPr id="9232" name="组合 16"/>
              <p:cNvGrpSpPr>
                <a:grpSpLocks/>
              </p:cNvGrpSpPr>
              <p:nvPr/>
            </p:nvGrpSpPr>
            <p:grpSpPr bwMode="auto">
              <a:xfrm>
                <a:off x="2904957" y="5067297"/>
                <a:ext cx="635812" cy="123824"/>
                <a:chOff x="6167389" y="4972049"/>
                <a:chExt cx="635812" cy="123824"/>
              </a:xfrm>
            </p:grpSpPr>
            <p:cxnSp>
              <p:nvCxnSpPr>
                <p:cNvPr id="9233" name="直接箭头连接符 17"/>
                <p:cNvCxnSpPr>
                  <a:cxnSpLocks noChangeShapeType="1"/>
                </p:cNvCxnSpPr>
                <p:nvPr/>
              </p:nvCxnSpPr>
              <p:spPr bwMode="auto">
                <a:xfrm>
                  <a:off x="6186445" y="4972049"/>
                  <a:ext cx="616756" cy="0"/>
                </a:xfrm>
                <a:prstGeom prst="straightConnector1">
                  <a:avLst/>
                </a:prstGeom>
                <a:noFill/>
                <a:ln w="2857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直接箭头连接符 18"/>
                <p:cNvCxnSpPr>
                  <a:cxnSpLocks noChangeShapeType="1"/>
                </p:cNvCxnSpPr>
                <p:nvPr/>
              </p:nvCxnSpPr>
              <p:spPr bwMode="auto">
                <a:xfrm>
                  <a:off x="6167389" y="5095873"/>
                  <a:ext cx="616756" cy="0"/>
                </a:xfrm>
                <a:prstGeom prst="straightConnector1">
                  <a:avLst/>
                </a:prstGeom>
                <a:noFill/>
                <a:ln w="28575" algn="ctr">
                  <a:solidFill>
                    <a:srgbClr val="FF0000"/>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9229" name="TextBox 13"/>
            <p:cNvSpPr txBox="1">
              <a:spLocks noChangeArrowheads="1"/>
            </p:cNvSpPr>
            <p:nvPr/>
          </p:nvSpPr>
          <p:spPr bwMode="auto">
            <a:xfrm>
              <a:off x="7041030" y="3639480"/>
              <a:ext cx="557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i="1">
                  <a:solidFill>
                    <a:srgbClr val="FF0000"/>
                  </a:solidFill>
                  <a:latin typeface="Times New Roman" pitchFamily="18" charset="0"/>
                  <a:cs typeface="Times New Roman" pitchFamily="18" charset="0"/>
                </a:rPr>
                <a:t>k</a:t>
              </a:r>
              <a:r>
                <a:rPr lang="en-US" altLang="zh-CN" sz="2400" baseline="-25000">
                  <a:solidFill>
                    <a:srgbClr val="FF0000"/>
                  </a:solidFill>
                  <a:latin typeface="Times New Roman" pitchFamily="18" charset="0"/>
                  <a:cs typeface="Times New Roman" pitchFamily="18" charset="0"/>
                </a:rPr>
                <a:t>1</a:t>
              </a:r>
              <a:endParaRPr lang="zh-CN" altLang="en-US" sz="2400" baseline="-25000">
                <a:solidFill>
                  <a:srgbClr val="FF0000"/>
                </a:solidFill>
                <a:latin typeface="Times New Roman" pitchFamily="18" charset="0"/>
                <a:cs typeface="Times New Roman" pitchFamily="18" charset="0"/>
              </a:endParaRPr>
            </a:p>
          </p:txBody>
        </p:sp>
        <p:sp>
          <p:nvSpPr>
            <p:cNvPr id="9230" name="TextBox 14"/>
            <p:cNvSpPr txBox="1">
              <a:spLocks noChangeArrowheads="1"/>
            </p:cNvSpPr>
            <p:nvPr/>
          </p:nvSpPr>
          <p:spPr bwMode="auto">
            <a:xfrm>
              <a:off x="6983878" y="4244315"/>
              <a:ext cx="717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i="1">
                  <a:solidFill>
                    <a:srgbClr val="FF0000"/>
                  </a:solidFill>
                  <a:latin typeface="Times New Roman" pitchFamily="18" charset="0"/>
                  <a:cs typeface="Times New Roman" pitchFamily="18" charset="0"/>
                </a:rPr>
                <a:t>k</a:t>
              </a:r>
              <a:r>
                <a:rPr lang="en-US" altLang="zh-CN" sz="2400" baseline="-25000">
                  <a:solidFill>
                    <a:srgbClr val="FF0000"/>
                  </a:solidFill>
                  <a:latin typeface="Times New Roman" pitchFamily="18" charset="0"/>
                  <a:cs typeface="Times New Roman" pitchFamily="18" charset="0"/>
                  <a:sym typeface="Symbol" pitchFamily="18" charset="2"/>
                </a:rPr>
                <a:t></a:t>
              </a:r>
              <a:r>
                <a:rPr lang="en-US" altLang="zh-CN" sz="2400" baseline="-25000">
                  <a:solidFill>
                    <a:srgbClr val="FF0000"/>
                  </a:solidFill>
                  <a:latin typeface="Times New Roman" pitchFamily="18" charset="0"/>
                  <a:cs typeface="Times New Roman" pitchFamily="18" charset="0"/>
                </a:rPr>
                <a:t>1</a:t>
              </a:r>
              <a:endParaRPr lang="zh-CN" altLang="en-US" sz="2400" baseline="-25000">
                <a:solidFill>
                  <a:srgbClr val="FF0000"/>
                </a:solidFill>
                <a:latin typeface="Times New Roman" pitchFamily="18" charset="0"/>
                <a:cs typeface="Times New Roman" pitchFamily="18" charset="0"/>
              </a:endParaRPr>
            </a:p>
          </p:txBody>
        </p:sp>
      </p:grpSp>
      <p:sp>
        <p:nvSpPr>
          <p:cNvPr id="21" name="Text Box 17">
            <a:extLst>
              <a:ext uri="{FF2B5EF4-FFF2-40B4-BE49-F238E27FC236}">
                <a16:creationId xmlns:a16="http://schemas.microsoft.com/office/drawing/2014/main" id="{6E92F89D-0C39-4A3D-B1E8-95B8F9F7B8B2}"/>
              </a:ext>
            </a:extLst>
          </p:cNvPr>
          <p:cNvSpPr txBox="1">
            <a:spLocks noChangeArrowheads="1"/>
          </p:cNvSpPr>
          <p:nvPr/>
        </p:nvSpPr>
        <p:spPr bwMode="auto">
          <a:xfrm>
            <a:off x="5291926" y="2912297"/>
            <a:ext cx="33909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err="1">
                <a:solidFill>
                  <a:srgbClr val="0000FF"/>
                </a:solidFill>
                <a:latin typeface="Times New Roman" pitchFamily="18" charset="0"/>
                <a:ea typeface="黑体" pitchFamily="49" charset="-122"/>
              </a:rPr>
              <a:t>c</a:t>
            </a:r>
            <a:r>
              <a:rPr kumimoji="1" lang="en-US" altLang="zh-CN" sz="2800" b="0" baseline="-25000" dirty="0" err="1">
                <a:solidFill>
                  <a:srgbClr val="0000FF"/>
                </a:solidFill>
                <a:latin typeface="Times New Roman" pitchFamily="18" charset="0"/>
                <a:ea typeface="黑体" pitchFamily="49" charset="-122"/>
              </a:rPr>
              <a:t>A</a:t>
            </a:r>
            <a:r>
              <a:rPr kumimoji="1" lang="en-US" altLang="zh-CN" sz="2800" b="0" i="1" dirty="0">
                <a:solidFill>
                  <a:srgbClr val="0000FF"/>
                </a:solidFill>
                <a:latin typeface="Times New Roman" pitchFamily="18" charset="0"/>
                <a:ea typeface="黑体" pitchFamily="49" charset="-122"/>
              </a:rPr>
              <a:t> </a:t>
            </a:r>
            <a:r>
              <a:rPr kumimoji="1" lang="en-US" altLang="zh-CN" sz="2800" b="0" dirty="0">
                <a:solidFill>
                  <a:srgbClr val="0000FF"/>
                </a:solidFill>
                <a:latin typeface="Times New Roman" pitchFamily="18" charset="0"/>
                <a:ea typeface="黑体" pitchFamily="49" charset="-122"/>
              </a:rPr>
              <a:t>= </a:t>
            </a:r>
            <a:r>
              <a:rPr kumimoji="1" lang="en-US" altLang="zh-CN" sz="2800" b="0" i="1" dirty="0">
                <a:solidFill>
                  <a:srgbClr val="0000FF"/>
                </a:solidFill>
                <a:latin typeface="Times New Roman" pitchFamily="18" charset="0"/>
                <a:ea typeface="黑体" pitchFamily="49" charset="-122"/>
              </a:rPr>
              <a:t>c</a:t>
            </a:r>
            <a:r>
              <a:rPr kumimoji="1" lang="en-US" altLang="zh-CN" sz="2800" b="0" baseline="-25000" dirty="0">
                <a:solidFill>
                  <a:srgbClr val="0000FF"/>
                </a:solidFill>
                <a:latin typeface="Times New Roman" pitchFamily="18" charset="0"/>
                <a:ea typeface="黑体" pitchFamily="49" charset="-122"/>
              </a:rPr>
              <a:t>A0 </a:t>
            </a:r>
            <a:r>
              <a:rPr kumimoji="1" lang="en-US" altLang="zh-CN" sz="2800" b="0" dirty="0">
                <a:solidFill>
                  <a:srgbClr val="0000FF"/>
                </a:solidFill>
                <a:latin typeface="Times New Roman" pitchFamily="18" charset="0"/>
                <a:ea typeface="黑体" pitchFamily="49" charset="-122"/>
              </a:rPr>
              <a:t>–</a:t>
            </a:r>
            <a:r>
              <a:rPr kumimoji="1" lang="en-US" altLang="zh-CN" sz="2800" b="0" i="1" dirty="0">
                <a:solidFill>
                  <a:srgbClr val="0000FF"/>
                </a:solidFill>
                <a:latin typeface="Times New Roman" pitchFamily="18" charset="0"/>
                <a:ea typeface="黑体" pitchFamily="49" charset="-122"/>
              </a:rPr>
              <a:t>x      </a:t>
            </a:r>
            <a:r>
              <a:rPr kumimoji="1" lang="en-US" altLang="zh-CN" sz="2800" b="0" i="1" dirty="0" err="1">
                <a:solidFill>
                  <a:srgbClr val="0000FF"/>
                </a:solidFill>
                <a:latin typeface="Times New Roman" pitchFamily="18" charset="0"/>
                <a:ea typeface="黑体" pitchFamily="49" charset="-122"/>
              </a:rPr>
              <a:t>c</a:t>
            </a:r>
            <a:r>
              <a:rPr kumimoji="1" lang="en-US" altLang="zh-CN" sz="2800" b="0" baseline="-25000" dirty="0" err="1">
                <a:solidFill>
                  <a:srgbClr val="0000FF"/>
                </a:solidFill>
                <a:latin typeface="Times New Roman" pitchFamily="18" charset="0"/>
                <a:ea typeface="黑体" pitchFamily="49" charset="-122"/>
              </a:rPr>
              <a:t>B</a:t>
            </a:r>
            <a:r>
              <a:rPr kumimoji="1" lang="en-US" altLang="zh-CN" sz="2800" b="0" i="1" dirty="0">
                <a:solidFill>
                  <a:srgbClr val="0000FF"/>
                </a:solidFill>
                <a:latin typeface="Times New Roman" pitchFamily="18" charset="0"/>
                <a:ea typeface="黑体" pitchFamily="49" charset="-122"/>
              </a:rPr>
              <a:t> </a:t>
            </a:r>
            <a:r>
              <a:rPr kumimoji="1" lang="en-US" altLang="zh-CN" sz="2800" b="0" dirty="0">
                <a:solidFill>
                  <a:srgbClr val="0000FF"/>
                </a:solidFill>
                <a:latin typeface="Times New Roman" pitchFamily="18" charset="0"/>
                <a:ea typeface="黑体" pitchFamily="49" charset="-122"/>
              </a:rPr>
              <a:t>=</a:t>
            </a:r>
            <a:r>
              <a:rPr kumimoji="1" lang="en-US" altLang="zh-CN" sz="2800" b="0" i="1" baseline="-25000" dirty="0">
                <a:solidFill>
                  <a:srgbClr val="0000FF"/>
                </a:solidFill>
                <a:latin typeface="Times New Roman" pitchFamily="18" charset="0"/>
                <a:ea typeface="黑体" pitchFamily="49" charset="-122"/>
              </a:rPr>
              <a:t> </a:t>
            </a:r>
            <a:r>
              <a:rPr kumimoji="1" lang="en-US" altLang="zh-CN" sz="2800" b="0" i="1" dirty="0">
                <a:solidFill>
                  <a:srgbClr val="0000FF"/>
                </a:solidFill>
                <a:latin typeface="Times New Roman" pitchFamily="18" charset="0"/>
                <a:ea typeface="黑体" pitchFamily="49" charset="-122"/>
              </a:rPr>
              <a:t>x</a:t>
            </a:r>
          </a:p>
        </p:txBody>
      </p:sp>
      <p:graphicFrame>
        <p:nvGraphicFramePr>
          <p:cNvPr id="22" name="Object 32">
            <a:extLst>
              <a:ext uri="{FF2B5EF4-FFF2-40B4-BE49-F238E27FC236}">
                <a16:creationId xmlns:a16="http://schemas.microsoft.com/office/drawing/2014/main" id="{BB85852B-9670-43B3-9D30-5FAA831EFAA0}"/>
              </a:ext>
            </a:extLst>
          </p:cNvPr>
          <p:cNvGraphicFramePr>
            <a:graphicFrameLocks noChangeAspect="1"/>
          </p:cNvGraphicFramePr>
          <p:nvPr>
            <p:extLst>
              <p:ext uri="{D42A27DB-BD31-4B8C-83A1-F6EECF244321}">
                <p14:modId xmlns:p14="http://schemas.microsoft.com/office/powerpoint/2010/main" val="3033242425"/>
              </p:ext>
            </p:extLst>
          </p:nvPr>
        </p:nvGraphicFramePr>
        <p:xfrm>
          <a:off x="5428121" y="712230"/>
          <a:ext cx="3333750" cy="568325"/>
        </p:xfrm>
        <a:graphic>
          <a:graphicData uri="http://schemas.openxmlformats.org/presentationml/2006/ole">
            <mc:AlternateContent xmlns:mc="http://schemas.openxmlformats.org/markup-compatibility/2006">
              <mc:Choice xmlns:v="urn:schemas-microsoft-com:vml" Requires="v">
                <p:oleObj name="Equation" r:id="rId10" imgW="1333440" imgH="228600" progId="Equation.DSMT4">
                  <p:embed/>
                </p:oleObj>
              </mc:Choice>
              <mc:Fallback>
                <p:oleObj name="Equation" r:id="rId10" imgW="1333440" imgH="228600" progId="Equation.DSMT4">
                  <p:embed/>
                  <p:pic>
                    <p:nvPicPr>
                      <p:cNvPr id="22" name="Object 32">
                        <a:extLst>
                          <a:ext uri="{FF2B5EF4-FFF2-40B4-BE49-F238E27FC236}">
                            <a16:creationId xmlns:a16="http://schemas.microsoft.com/office/drawing/2014/main" id="{BB85852B-9670-43B3-9D30-5FAA831EFAA0}"/>
                          </a:ext>
                        </a:extLst>
                      </p:cNvPr>
                      <p:cNvPicPr>
                        <a:picLocks noChangeAspect="1" noChangeArrowheads="1"/>
                      </p:cNvPicPr>
                      <p:nvPr/>
                    </p:nvPicPr>
                    <p:blipFill>
                      <a:blip r:embed="rId11"/>
                      <a:srcRect/>
                      <a:stretch>
                        <a:fillRect/>
                      </a:stretch>
                    </p:blipFill>
                    <p:spPr bwMode="auto">
                      <a:xfrm>
                        <a:off x="5428121" y="712230"/>
                        <a:ext cx="333375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对象 1">
            <a:extLst>
              <a:ext uri="{FF2B5EF4-FFF2-40B4-BE49-F238E27FC236}">
                <a16:creationId xmlns:a16="http://schemas.microsoft.com/office/drawing/2014/main" id="{8E3A9378-D655-4F8F-9BC9-44BC9721887C}"/>
              </a:ext>
            </a:extLst>
          </p:cNvPr>
          <p:cNvGraphicFramePr>
            <a:graphicFrameLocks noChangeAspect="1"/>
          </p:cNvGraphicFramePr>
          <p:nvPr>
            <p:extLst>
              <p:ext uri="{D42A27DB-BD31-4B8C-83A1-F6EECF244321}">
                <p14:modId xmlns:p14="http://schemas.microsoft.com/office/powerpoint/2010/main" val="1833226113"/>
              </p:ext>
            </p:extLst>
          </p:nvPr>
        </p:nvGraphicFramePr>
        <p:xfrm>
          <a:off x="1750218" y="5389678"/>
          <a:ext cx="5643563" cy="1128713"/>
        </p:xfrm>
        <a:graphic>
          <a:graphicData uri="http://schemas.openxmlformats.org/presentationml/2006/ole">
            <mc:AlternateContent xmlns:mc="http://schemas.openxmlformats.org/markup-compatibility/2006">
              <mc:Choice xmlns:v="urn:schemas-microsoft-com:vml" Requires="v">
                <p:oleObj name="Equation" r:id="rId12" imgW="2412720" imgH="482400" progId="Equation.DSMT4">
                  <p:embed/>
                </p:oleObj>
              </mc:Choice>
              <mc:Fallback>
                <p:oleObj name="Equation" r:id="rId12" imgW="2412720" imgH="482400" progId="Equation.DSMT4">
                  <p:embed/>
                  <p:pic>
                    <p:nvPicPr>
                      <p:cNvPr id="23" name="对象 1">
                        <a:extLst>
                          <a:ext uri="{FF2B5EF4-FFF2-40B4-BE49-F238E27FC236}">
                            <a16:creationId xmlns:a16="http://schemas.microsoft.com/office/drawing/2014/main" id="{8E3A9378-D655-4F8F-9BC9-44BC9721887C}"/>
                          </a:ext>
                        </a:extLst>
                      </p:cNvPr>
                      <p:cNvPicPr>
                        <a:picLocks noChangeAspect="1" noChangeArrowheads="1"/>
                      </p:cNvPicPr>
                      <p:nvPr/>
                    </p:nvPicPr>
                    <p:blipFill>
                      <a:blip r:embed="rId13"/>
                      <a:srcRect/>
                      <a:stretch>
                        <a:fillRect/>
                      </a:stretch>
                    </p:blipFill>
                    <p:spPr bwMode="auto">
                      <a:xfrm>
                        <a:off x="1750218" y="5389678"/>
                        <a:ext cx="564356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 Box 7">
            <a:extLst>
              <a:ext uri="{FF2B5EF4-FFF2-40B4-BE49-F238E27FC236}">
                <a16:creationId xmlns:a16="http://schemas.microsoft.com/office/drawing/2014/main" id="{94D1101E-E4B4-4BE7-A36A-915034C91130}"/>
              </a:ext>
            </a:extLst>
          </p:cNvPr>
          <p:cNvSpPr txBox="1">
            <a:spLocks noChangeArrowheads="1"/>
          </p:cNvSpPr>
          <p:nvPr/>
        </p:nvSpPr>
        <p:spPr bwMode="auto">
          <a:xfrm>
            <a:off x="773103" y="1520133"/>
            <a:ext cx="8074025"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800" dirty="0">
                <a:solidFill>
                  <a:srgbClr val="FF0000"/>
                </a:solidFill>
                <a:latin typeface="宋体" panose="02010600030101010101" pitchFamily="2" charset="-122"/>
              </a:rPr>
              <a:t>一级对峙反应的动力学方程求解</a:t>
            </a:r>
            <a:endParaRPr kumimoji="1" lang="zh-CN" altLang="en-US" sz="2800" b="0" dirty="0">
              <a:solidFill>
                <a:srgbClr val="FF0000"/>
              </a:solidFill>
              <a:latin typeface="宋体" panose="02010600030101010101" pitchFamily="2" charset="-122"/>
            </a:endParaRP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2"/>
          <p:cNvSpPr txBox="1">
            <a:spLocks noChangeArrowheads="1"/>
          </p:cNvSpPr>
          <p:nvPr/>
        </p:nvSpPr>
        <p:spPr bwMode="auto">
          <a:xfrm>
            <a:off x="1101016" y="4734994"/>
            <a:ext cx="779929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dirty="0">
                <a:solidFill>
                  <a:srgbClr val="000000"/>
                </a:solidFill>
                <a:latin typeface="Times New Roman" pitchFamily="18" charset="0"/>
                <a:ea typeface="黑体" pitchFamily="49" charset="-122"/>
                <a:cs typeface="Times New Roman" pitchFamily="18" charset="0"/>
              </a:rPr>
              <a:t>ln{</a:t>
            </a:r>
            <a:r>
              <a:rPr kumimoji="1" lang="en-US" altLang="zh-CN" sz="2800" b="0" i="1" dirty="0" err="1">
                <a:solidFill>
                  <a:srgbClr val="000000"/>
                </a:solidFill>
                <a:latin typeface="Times New Roman" pitchFamily="18" charset="0"/>
                <a:ea typeface="黑体" pitchFamily="49" charset="-122"/>
                <a:cs typeface="Times New Roman" pitchFamily="18" charset="0"/>
              </a:rPr>
              <a:t>x</a:t>
            </a:r>
            <a:r>
              <a:rPr kumimoji="1" lang="en-US" altLang="zh-CN" sz="2800" b="0" baseline="-25000" dirty="0" err="1">
                <a:solidFill>
                  <a:srgbClr val="000000"/>
                </a:solidFill>
                <a:latin typeface="Times New Roman" pitchFamily="18" charset="0"/>
                <a:ea typeface="黑体" pitchFamily="49" charset="-122"/>
                <a:cs typeface="Times New Roman" pitchFamily="18" charset="0"/>
              </a:rPr>
              <a:t>e</a:t>
            </a:r>
            <a:r>
              <a:rPr kumimoji="1" lang="en-US" altLang="zh-CN" sz="2800" b="0" baseline="-25000" dirty="0">
                <a:solidFill>
                  <a:srgbClr val="000000"/>
                </a:solidFill>
                <a:latin typeface="Times New Roman" pitchFamily="18" charset="0"/>
                <a:ea typeface="黑体" pitchFamily="49" charset="-122"/>
                <a:cs typeface="Times New Roman" pitchFamily="18" charset="0"/>
              </a:rPr>
              <a:t> </a:t>
            </a:r>
            <a:r>
              <a:rPr kumimoji="1" lang="en-US" altLang="zh-CN" sz="2800" b="0" dirty="0">
                <a:solidFill>
                  <a:srgbClr val="000000"/>
                </a:solidFill>
                <a:ea typeface="黑体" pitchFamily="49" charset="-122"/>
                <a:cs typeface="Arial" charset="0"/>
              </a:rPr>
              <a:t>– </a:t>
            </a:r>
            <a:r>
              <a:rPr kumimoji="1" lang="en-US" altLang="zh-CN" sz="2800" b="0" i="1" dirty="0">
                <a:solidFill>
                  <a:srgbClr val="000000"/>
                </a:solidFill>
                <a:latin typeface="Times New Roman" pitchFamily="18" charset="0"/>
                <a:ea typeface="黑体" pitchFamily="49" charset="-122"/>
                <a:cs typeface="Times New Roman" pitchFamily="18" charset="0"/>
              </a:rPr>
              <a:t>x</a:t>
            </a:r>
            <a:r>
              <a:rPr kumimoji="1" lang="en-US" altLang="zh-CN" sz="2800" b="0" dirty="0">
                <a:solidFill>
                  <a:srgbClr val="000000"/>
                </a:solidFill>
                <a:latin typeface="Times New Roman" pitchFamily="18" charset="0"/>
                <a:ea typeface="黑体" pitchFamily="49" charset="-122"/>
                <a:cs typeface="Times New Roman" pitchFamily="18" charset="0"/>
              </a:rPr>
              <a:t>}</a:t>
            </a:r>
            <a:r>
              <a:rPr kumimoji="1" lang="zh-CN" altLang="en-US" sz="2800" dirty="0">
                <a:solidFill>
                  <a:srgbClr val="0000FF"/>
                </a:solidFill>
                <a:latin typeface="宋体" panose="02010600030101010101" pitchFamily="2" charset="-122"/>
              </a:rPr>
              <a:t>与</a:t>
            </a:r>
            <a:r>
              <a:rPr kumimoji="1" lang="en-US" altLang="zh-CN" sz="2800" b="0" i="1" dirty="0">
                <a:solidFill>
                  <a:srgbClr val="000000"/>
                </a:solidFill>
                <a:latin typeface="Times New Roman" pitchFamily="18" charset="0"/>
                <a:ea typeface="黑体" pitchFamily="49" charset="-122"/>
              </a:rPr>
              <a:t>t</a:t>
            </a:r>
            <a:r>
              <a:rPr kumimoji="1" lang="zh-CN" altLang="en-US" sz="2800" dirty="0">
                <a:solidFill>
                  <a:srgbClr val="0000FF"/>
                </a:solidFill>
                <a:latin typeface="宋体" panose="02010600030101010101" pitchFamily="2" charset="-122"/>
              </a:rPr>
              <a:t>呈线性关系，斜率的负值即</a:t>
            </a:r>
            <a:r>
              <a:rPr kumimoji="1" lang="en-US" altLang="zh-CN" sz="2800" b="0" dirty="0">
                <a:solidFill>
                  <a:srgbClr val="000000"/>
                </a:solidFill>
                <a:latin typeface="Times New Roman" pitchFamily="18" charset="0"/>
                <a:ea typeface="黑体" pitchFamily="49" charset="-122"/>
              </a:rPr>
              <a:t>(</a:t>
            </a:r>
            <a:r>
              <a:rPr kumimoji="1" lang="en-US" altLang="zh-CN" sz="2800" b="0" i="1" dirty="0">
                <a:solidFill>
                  <a:srgbClr val="000000"/>
                </a:solidFill>
                <a:latin typeface="Times New Roman" pitchFamily="18" charset="0"/>
                <a:ea typeface="黑体" pitchFamily="49" charset="-122"/>
              </a:rPr>
              <a:t>k</a:t>
            </a:r>
            <a:r>
              <a:rPr kumimoji="1" lang="en-US" altLang="zh-CN" sz="2800" b="0" baseline="-25000" dirty="0">
                <a:solidFill>
                  <a:srgbClr val="000000"/>
                </a:solidFill>
                <a:latin typeface="Times New Roman" pitchFamily="18" charset="0"/>
                <a:ea typeface="黑体" pitchFamily="49" charset="-122"/>
              </a:rPr>
              <a:t>1</a:t>
            </a:r>
            <a:r>
              <a:rPr kumimoji="1" lang="en-US" altLang="zh-CN" sz="2800" b="0" dirty="0">
                <a:solidFill>
                  <a:srgbClr val="000000"/>
                </a:solidFill>
                <a:latin typeface="Times New Roman" pitchFamily="18" charset="0"/>
                <a:ea typeface="黑体" pitchFamily="49" charset="-122"/>
              </a:rPr>
              <a:t>+</a:t>
            </a:r>
            <a:r>
              <a:rPr kumimoji="1" lang="en-US" altLang="zh-CN" sz="2800" b="0" i="1" dirty="0">
                <a:solidFill>
                  <a:srgbClr val="000000"/>
                </a:solidFill>
                <a:latin typeface="Times New Roman" pitchFamily="18" charset="0"/>
                <a:ea typeface="黑体" pitchFamily="49" charset="-122"/>
              </a:rPr>
              <a:t>k</a:t>
            </a:r>
            <a:r>
              <a:rPr kumimoji="1"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baseline="-25000" dirty="0">
                <a:solidFill>
                  <a:srgbClr val="000000"/>
                </a:solidFill>
                <a:latin typeface="Times New Roman" pitchFamily="18" charset="0"/>
                <a:ea typeface="黑体" pitchFamily="49" charset="-122"/>
              </a:rPr>
              <a:t>1</a:t>
            </a:r>
            <a:r>
              <a:rPr kumimoji="1" lang="en-US" altLang="zh-CN" sz="2800" b="0" dirty="0">
                <a:solidFill>
                  <a:srgbClr val="000000"/>
                </a:solidFill>
                <a:latin typeface="Times New Roman" pitchFamily="18" charset="0"/>
                <a:ea typeface="黑体" pitchFamily="49" charset="-122"/>
              </a:rPr>
              <a:t>)</a:t>
            </a:r>
            <a:endParaRPr kumimoji="1" lang="zh-CN" altLang="en-US" sz="2400" b="0" dirty="0">
              <a:solidFill>
                <a:srgbClr val="000000"/>
              </a:solidFill>
              <a:latin typeface="Times New Roman" pitchFamily="18" charset="0"/>
              <a:cs typeface="Times New Roman" pitchFamily="18" charset="0"/>
            </a:endParaRPr>
          </a:p>
        </p:txBody>
      </p:sp>
      <p:sp>
        <p:nvSpPr>
          <p:cNvPr id="11267" name="Text Box 25"/>
          <p:cNvSpPr txBox="1">
            <a:spLocks noChangeArrowheads="1"/>
          </p:cNvSpPr>
          <p:nvPr/>
        </p:nvSpPr>
        <p:spPr bwMode="auto">
          <a:xfrm>
            <a:off x="1101995" y="5551681"/>
            <a:ext cx="686549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anose="02010600030101010101" pitchFamily="2" charset="-122"/>
              </a:rPr>
              <a:t>反应完成一半</a:t>
            </a:r>
            <a:r>
              <a:rPr kumimoji="1" lang="en-US" altLang="zh-CN" sz="2800" b="0" dirty="0">
                <a:solidFill>
                  <a:srgbClr val="000000"/>
                </a:solidFill>
                <a:latin typeface="Times New Roman" pitchFamily="18" charset="0"/>
                <a:ea typeface="黑体" pitchFamily="49" charset="-122"/>
              </a:rPr>
              <a:t>(</a:t>
            </a:r>
            <a:r>
              <a:rPr kumimoji="1" lang="en-US" altLang="zh-CN" sz="2800" b="0" i="1" dirty="0">
                <a:solidFill>
                  <a:srgbClr val="000000"/>
                </a:solidFill>
                <a:latin typeface="Times New Roman" pitchFamily="18" charset="0"/>
                <a:ea typeface="黑体" pitchFamily="49" charset="-122"/>
              </a:rPr>
              <a:t>x </a:t>
            </a:r>
            <a:r>
              <a:rPr kumimoji="1" lang="en-US" altLang="zh-CN" sz="2800" b="0" dirty="0">
                <a:solidFill>
                  <a:srgbClr val="000000"/>
                </a:solidFill>
                <a:latin typeface="Times New Roman" pitchFamily="18" charset="0"/>
                <a:ea typeface="黑体" pitchFamily="49" charset="-122"/>
              </a:rPr>
              <a:t>= </a:t>
            </a:r>
            <a:r>
              <a:rPr kumimoji="1" lang="en-US" altLang="zh-CN" sz="2800" b="0" i="1" dirty="0" err="1">
                <a:solidFill>
                  <a:srgbClr val="000000"/>
                </a:solidFill>
                <a:latin typeface="Times New Roman" pitchFamily="18" charset="0"/>
                <a:ea typeface="黑体" pitchFamily="49" charset="-122"/>
              </a:rPr>
              <a:t>x</a:t>
            </a:r>
            <a:r>
              <a:rPr kumimoji="1" lang="en-US" altLang="zh-CN" sz="2800" b="0" baseline="-25000" dirty="0" err="1">
                <a:solidFill>
                  <a:srgbClr val="000000"/>
                </a:solidFill>
                <a:latin typeface="Times New Roman" pitchFamily="18" charset="0"/>
                <a:ea typeface="黑体" pitchFamily="49" charset="-122"/>
              </a:rPr>
              <a:t>e</a:t>
            </a:r>
            <a:r>
              <a:rPr kumimoji="1" lang="en-US" altLang="zh-CN" sz="2800" b="0" dirty="0">
                <a:solidFill>
                  <a:srgbClr val="000000"/>
                </a:solidFill>
                <a:latin typeface="Times New Roman" pitchFamily="18" charset="0"/>
                <a:ea typeface="黑体" pitchFamily="49" charset="-122"/>
              </a:rPr>
              <a:t>/2)</a:t>
            </a:r>
            <a:r>
              <a:rPr kumimoji="1" lang="zh-CN" altLang="en-US" sz="2800" dirty="0">
                <a:solidFill>
                  <a:srgbClr val="0000FF"/>
                </a:solidFill>
                <a:latin typeface="宋体" panose="02010600030101010101" pitchFamily="2" charset="-122"/>
              </a:rPr>
              <a:t>所需时间为      。</a:t>
            </a:r>
            <a:endParaRPr kumimoji="1" lang="zh-CN" altLang="en-US" sz="2400" b="0" dirty="0">
              <a:latin typeface="宋体" panose="02010600030101010101" pitchFamily="2" charset="-122"/>
            </a:endParaRPr>
          </a:p>
        </p:txBody>
      </p:sp>
      <p:sp>
        <p:nvSpPr>
          <p:cNvPr id="11268" name="Oval 28"/>
          <p:cNvSpPr>
            <a:spLocks noChangeArrowheads="1"/>
          </p:cNvSpPr>
          <p:nvPr/>
        </p:nvSpPr>
        <p:spPr bwMode="auto">
          <a:xfrm>
            <a:off x="791753" y="4914597"/>
            <a:ext cx="171450" cy="171450"/>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b="0"/>
          </a:p>
        </p:txBody>
      </p:sp>
      <p:sp>
        <p:nvSpPr>
          <p:cNvPr id="11269" name="Oval 29"/>
          <p:cNvSpPr>
            <a:spLocks noChangeArrowheads="1"/>
          </p:cNvSpPr>
          <p:nvPr/>
        </p:nvSpPr>
        <p:spPr bwMode="auto">
          <a:xfrm>
            <a:off x="810893" y="5734772"/>
            <a:ext cx="171450" cy="171450"/>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b="0"/>
          </a:p>
        </p:txBody>
      </p:sp>
      <p:sp>
        <p:nvSpPr>
          <p:cNvPr id="11270" name="Text Box 35"/>
          <p:cNvSpPr txBox="1">
            <a:spLocks noChangeArrowheads="1"/>
          </p:cNvSpPr>
          <p:nvPr/>
        </p:nvSpPr>
        <p:spPr bwMode="auto">
          <a:xfrm>
            <a:off x="7764846" y="5444184"/>
            <a:ext cx="11365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rPr>
              <a:t>不是半衰期</a:t>
            </a:r>
            <a:r>
              <a:rPr lang="en-US" altLang="zh-CN" sz="2400" dirty="0">
                <a:solidFill>
                  <a:srgbClr val="FF0000"/>
                </a:solidFill>
              </a:rPr>
              <a:t>!</a:t>
            </a:r>
          </a:p>
        </p:txBody>
      </p:sp>
      <p:graphicFrame>
        <p:nvGraphicFramePr>
          <p:cNvPr id="11272" name="对象 1"/>
          <p:cNvGraphicFramePr>
            <a:graphicFrameLocks noChangeAspect="1"/>
          </p:cNvGraphicFramePr>
          <p:nvPr>
            <p:extLst>
              <p:ext uri="{D42A27DB-BD31-4B8C-83A1-F6EECF244321}">
                <p14:modId xmlns:p14="http://schemas.microsoft.com/office/powerpoint/2010/main" val="2056034291"/>
              </p:ext>
            </p:extLst>
          </p:nvPr>
        </p:nvGraphicFramePr>
        <p:xfrm>
          <a:off x="3207358" y="3657734"/>
          <a:ext cx="3155950" cy="1062038"/>
        </p:xfrm>
        <a:graphic>
          <a:graphicData uri="http://schemas.openxmlformats.org/presentationml/2006/ole">
            <mc:AlternateContent xmlns:mc="http://schemas.openxmlformats.org/markup-compatibility/2006">
              <mc:Choice xmlns:v="urn:schemas-microsoft-com:vml" Requires="v">
                <p:oleObj name="Equation" r:id="rId2" imgW="1282680" imgH="431640" progId="Equation.DSMT4">
                  <p:embed/>
                </p:oleObj>
              </mc:Choice>
              <mc:Fallback>
                <p:oleObj name="Equation" r:id="rId2" imgW="1282680" imgH="431640" progId="Equation.DSMT4">
                  <p:embed/>
                  <p:pic>
                    <p:nvPicPr>
                      <p:cNvPr id="11272" name="对象 1"/>
                      <p:cNvPicPr>
                        <a:picLocks noChangeAspect="1" noChangeArrowheads="1"/>
                      </p:cNvPicPr>
                      <p:nvPr/>
                    </p:nvPicPr>
                    <p:blipFill>
                      <a:blip r:embed="rId3"/>
                      <a:srcRect/>
                      <a:stretch>
                        <a:fillRect/>
                      </a:stretch>
                    </p:blipFill>
                    <p:spPr bwMode="auto">
                      <a:xfrm>
                        <a:off x="3207358" y="3657734"/>
                        <a:ext cx="315595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3" name="对象 2"/>
          <p:cNvGraphicFramePr>
            <a:graphicFrameLocks noChangeAspect="1"/>
          </p:cNvGraphicFramePr>
          <p:nvPr>
            <p:extLst>
              <p:ext uri="{D42A27DB-BD31-4B8C-83A1-F6EECF244321}">
                <p14:modId xmlns:p14="http://schemas.microsoft.com/office/powerpoint/2010/main" val="1096480262"/>
              </p:ext>
            </p:extLst>
          </p:nvPr>
        </p:nvGraphicFramePr>
        <p:xfrm>
          <a:off x="6418733" y="5370733"/>
          <a:ext cx="1125538" cy="977900"/>
        </p:xfrm>
        <a:graphic>
          <a:graphicData uri="http://schemas.openxmlformats.org/presentationml/2006/ole">
            <mc:AlternateContent xmlns:mc="http://schemas.openxmlformats.org/markup-compatibility/2006">
              <mc:Choice xmlns:v="urn:schemas-microsoft-com:vml" Requires="v">
                <p:oleObj name="Equation" r:id="rId4" imgW="495000" imgH="431640" progId="Equation.DSMT4">
                  <p:embed/>
                </p:oleObj>
              </mc:Choice>
              <mc:Fallback>
                <p:oleObj name="Equation" r:id="rId4" imgW="495000" imgH="431640" progId="Equation.DSMT4">
                  <p:embed/>
                  <p:pic>
                    <p:nvPicPr>
                      <p:cNvPr id="11273" name="对象 2"/>
                      <p:cNvPicPr>
                        <a:picLocks noChangeAspect="1" noChangeArrowheads="1"/>
                      </p:cNvPicPr>
                      <p:nvPr/>
                    </p:nvPicPr>
                    <p:blipFill>
                      <a:blip r:embed="rId5"/>
                      <a:srcRect/>
                      <a:stretch>
                        <a:fillRect/>
                      </a:stretch>
                    </p:blipFill>
                    <p:spPr bwMode="auto">
                      <a:xfrm>
                        <a:off x="6418733" y="5370733"/>
                        <a:ext cx="11255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
            <a:extLst>
              <a:ext uri="{FF2B5EF4-FFF2-40B4-BE49-F238E27FC236}">
                <a16:creationId xmlns:a16="http://schemas.microsoft.com/office/drawing/2014/main" id="{EEC30A9E-B7D9-4D6D-B2C4-B1AB98CC5B44}"/>
              </a:ext>
            </a:extLst>
          </p:cNvPr>
          <p:cNvGraphicFramePr>
            <a:graphicFrameLocks noChangeAspect="1"/>
          </p:cNvGraphicFramePr>
          <p:nvPr>
            <p:extLst>
              <p:ext uri="{D42A27DB-BD31-4B8C-83A1-F6EECF244321}">
                <p14:modId xmlns:p14="http://schemas.microsoft.com/office/powerpoint/2010/main" val="1336684180"/>
              </p:ext>
            </p:extLst>
          </p:nvPr>
        </p:nvGraphicFramePr>
        <p:xfrm>
          <a:off x="1109663" y="2705100"/>
          <a:ext cx="7542212" cy="1031875"/>
        </p:xfrm>
        <a:graphic>
          <a:graphicData uri="http://schemas.openxmlformats.org/presentationml/2006/ole">
            <mc:AlternateContent xmlns:mc="http://schemas.openxmlformats.org/markup-compatibility/2006">
              <mc:Choice xmlns:v="urn:schemas-microsoft-com:vml" Requires="v">
                <p:oleObj name="Equation" r:id="rId6" imgW="3162240" imgH="431640" progId="Equation.DSMT4">
                  <p:embed/>
                </p:oleObj>
              </mc:Choice>
              <mc:Fallback>
                <p:oleObj name="Equation" r:id="rId6" imgW="3162240" imgH="431640" progId="Equation.DSMT4">
                  <p:embed/>
                  <p:pic>
                    <p:nvPicPr>
                      <p:cNvPr id="21" name="对象 2">
                        <a:extLst>
                          <a:ext uri="{FF2B5EF4-FFF2-40B4-BE49-F238E27FC236}">
                            <a16:creationId xmlns:a16="http://schemas.microsoft.com/office/drawing/2014/main" id="{EEC30A9E-B7D9-4D6D-B2C4-B1AB98CC5B44}"/>
                          </a:ext>
                        </a:extLst>
                      </p:cNvPr>
                      <p:cNvPicPr>
                        <a:picLocks noChangeAspect="1" noChangeArrowheads="1"/>
                      </p:cNvPicPr>
                      <p:nvPr/>
                    </p:nvPicPr>
                    <p:blipFill>
                      <a:blip r:embed="rId7"/>
                      <a:srcRect/>
                      <a:stretch>
                        <a:fillRect/>
                      </a:stretch>
                    </p:blipFill>
                    <p:spPr bwMode="auto">
                      <a:xfrm>
                        <a:off x="1109663" y="2705100"/>
                        <a:ext cx="754221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
            <a:extLst>
              <a:ext uri="{FF2B5EF4-FFF2-40B4-BE49-F238E27FC236}">
                <a16:creationId xmlns:a16="http://schemas.microsoft.com/office/drawing/2014/main" id="{42C99107-8686-4871-B56B-007FF4E22363}"/>
              </a:ext>
            </a:extLst>
          </p:cNvPr>
          <p:cNvSpPr txBox="1">
            <a:spLocks noChangeArrowheads="1"/>
          </p:cNvSpPr>
          <p:nvPr/>
        </p:nvSpPr>
        <p:spPr bwMode="auto">
          <a:xfrm>
            <a:off x="855626" y="2329192"/>
            <a:ext cx="2944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宋体" panose="02010600030101010101" pitchFamily="2" charset="-122"/>
              </a:rPr>
              <a:t>反应达到平衡时</a:t>
            </a:r>
          </a:p>
        </p:txBody>
      </p:sp>
      <p:graphicFrame>
        <p:nvGraphicFramePr>
          <p:cNvPr id="23" name="对象 1">
            <a:extLst>
              <a:ext uri="{FF2B5EF4-FFF2-40B4-BE49-F238E27FC236}">
                <a16:creationId xmlns:a16="http://schemas.microsoft.com/office/drawing/2014/main" id="{56D59A93-B263-4C4F-8F0D-D50C9E162B2D}"/>
              </a:ext>
            </a:extLst>
          </p:cNvPr>
          <p:cNvGraphicFramePr>
            <a:graphicFrameLocks noChangeAspect="1"/>
          </p:cNvGraphicFramePr>
          <p:nvPr>
            <p:extLst>
              <p:ext uri="{D42A27DB-BD31-4B8C-83A1-F6EECF244321}">
                <p14:modId xmlns:p14="http://schemas.microsoft.com/office/powerpoint/2010/main" val="1757204154"/>
              </p:ext>
            </p:extLst>
          </p:nvPr>
        </p:nvGraphicFramePr>
        <p:xfrm>
          <a:off x="2051320" y="1243464"/>
          <a:ext cx="5643563" cy="1128713"/>
        </p:xfrm>
        <a:graphic>
          <a:graphicData uri="http://schemas.openxmlformats.org/presentationml/2006/ole">
            <mc:AlternateContent xmlns:mc="http://schemas.openxmlformats.org/markup-compatibility/2006">
              <mc:Choice xmlns:v="urn:schemas-microsoft-com:vml" Requires="v">
                <p:oleObj name="Equation" r:id="rId8" imgW="2412720" imgH="482400" progId="Equation.DSMT4">
                  <p:embed/>
                </p:oleObj>
              </mc:Choice>
              <mc:Fallback>
                <p:oleObj name="Equation" r:id="rId8" imgW="2412720" imgH="482400" progId="Equation.DSMT4">
                  <p:embed/>
                  <p:pic>
                    <p:nvPicPr>
                      <p:cNvPr id="23" name="对象 1">
                        <a:extLst>
                          <a:ext uri="{FF2B5EF4-FFF2-40B4-BE49-F238E27FC236}">
                            <a16:creationId xmlns:a16="http://schemas.microsoft.com/office/drawing/2014/main" id="{56D59A93-B263-4C4F-8F0D-D50C9E162B2D}"/>
                          </a:ext>
                        </a:extLst>
                      </p:cNvPr>
                      <p:cNvPicPr>
                        <a:picLocks noChangeAspect="1" noChangeArrowheads="1"/>
                      </p:cNvPicPr>
                      <p:nvPr/>
                    </p:nvPicPr>
                    <p:blipFill>
                      <a:blip r:embed="rId9"/>
                      <a:srcRect/>
                      <a:stretch>
                        <a:fillRect/>
                      </a:stretch>
                    </p:blipFill>
                    <p:spPr bwMode="auto">
                      <a:xfrm>
                        <a:off x="2051320" y="1243464"/>
                        <a:ext cx="564356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 Box 7">
            <a:extLst>
              <a:ext uri="{FF2B5EF4-FFF2-40B4-BE49-F238E27FC236}">
                <a16:creationId xmlns:a16="http://schemas.microsoft.com/office/drawing/2014/main" id="{D4770B90-2CCE-4CE1-A61D-8CCCA4425FC2}"/>
              </a:ext>
            </a:extLst>
          </p:cNvPr>
          <p:cNvSpPr txBox="1">
            <a:spLocks noChangeArrowheads="1"/>
          </p:cNvSpPr>
          <p:nvPr/>
        </p:nvSpPr>
        <p:spPr bwMode="auto">
          <a:xfrm>
            <a:off x="791753" y="574754"/>
            <a:ext cx="8074025"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800" dirty="0">
                <a:solidFill>
                  <a:srgbClr val="FF0000"/>
                </a:solidFill>
                <a:latin typeface="宋体" panose="02010600030101010101" pitchFamily="2" charset="-122"/>
              </a:rPr>
              <a:t>一级对峙反应的特征</a:t>
            </a:r>
            <a:endParaRPr kumimoji="1" lang="zh-CN" altLang="en-US" sz="2800" b="0" dirty="0">
              <a:solidFill>
                <a:srgbClr val="FF0000"/>
              </a:solidFill>
              <a:latin typeface="宋体" panose="02010600030101010101" pitchFamily="2" charset="-122"/>
            </a:endParaRP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5"/>
          <p:cNvSpPr txBox="1">
            <a:spLocks noChangeArrowheads="1"/>
          </p:cNvSpPr>
          <p:nvPr/>
        </p:nvSpPr>
        <p:spPr bwMode="auto">
          <a:xfrm>
            <a:off x="680753" y="731813"/>
            <a:ext cx="649459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FF0000"/>
                </a:solidFill>
                <a:latin typeface="宋体" panose="02010600030101010101" pitchFamily="2" charset="-122"/>
              </a:rPr>
              <a:t>正向放热对峙反应的最适宜温度</a:t>
            </a:r>
            <a:endParaRPr kumimoji="1" lang="zh-CN" altLang="en-US" dirty="0">
              <a:latin typeface="宋体" panose="02010600030101010101" pitchFamily="2" charset="-122"/>
            </a:endParaRPr>
          </a:p>
        </p:txBody>
      </p:sp>
      <p:pic>
        <p:nvPicPr>
          <p:cNvPr id="26629" name="Picture 37" descr="07-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673" y="2783344"/>
            <a:ext cx="3714750" cy="36576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32" name="对象 1"/>
          <p:cNvGraphicFramePr>
            <a:graphicFrameLocks noChangeAspect="1"/>
          </p:cNvGraphicFramePr>
          <p:nvPr>
            <p:extLst>
              <p:ext uri="{D42A27DB-BD31-4B8C-83A1-F6EECF244321}">
                <p14:modId xmlns:p14="http://schemas.microsoft.com/office/powerpoint/2010/main" val="3932817991"/>
              </p:ext>
            </p:extLst>
          </p:nvPr>
        </p:nvGraphicFramePr>
        <p:xfrm>
          <a:off x="1073605" y="2715214"/>
          <a:ext cx="3473918" cy="924826"/>
        </p:xfrm>
        <a:graphic>
          <a:graphicData uri="http://schemas.openxmlformats.org/presentationml/2006/ole">
            <mc:AlternateContent xmlns:mc="http://schemas.openxmlformats.org/markup-compatibility/2006">
              <mc:Choice xmlns:v="urn:schemas-microsoft-com:vml" Requires="v">
                <p:oleObj name="Equation" r:id="rId3" imgW="1523339" imgH="406224" progId="Equation.DSMT4">
                  <p:embed/>
                </p:oleObj>
              </mc:Choice>
              <mc:Fallback>
                <p:oleObj name="Equation" r:id="rId3" imgW="1523339" imgH="406224" progId="Equation.DSMT4">
                  <p:embed/>
                  <p:pic>
                    <p:nvPicPr>
                      <p:cNvPr id="26632"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605" y="2715214"/>
                        <a:ext cx="3473918" cy="92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2">
            <a:extLst>
              <a:ext uri="{FF2B5EF4-FFF2-40B4-BE49-F238E27FC236}">
                <a16:creationId xmlns:a16="http://schemas.microsoft.com/office/drawing/2014/main" id="{B4D88F6B-AE92-4E45-9D68-ED9DF4F073B5}"/>
              </a:ext>
            </a:extLst>
          </p:cNvPr>
          <p:cNvGraphicFramePr>
            <a:graphicFrameLocks noChangeAspect="1"/>
          </p:cNvGraphicFramePr>
          <p:nvPr>
            <p:extLst>
              <p:ext uri="{D42A27DB-BD31-4B8C-83A1-F6EECF244321}">
                <p14:modId xmlns:p14="http://schemas.microsoft.com/office/powerpoint/2010/main" val="4245666345"/>
              </p:ext>
            </p:extLst>
          </p:nvPr>
        </p:nvGraphicFramePr>
        <p:xfrm>
          <a:off x="1450077" y="1401983"/>
          <a:ext cx="2720975" cy="855663"/>
        </p:xfrm>
        <a:graphic>
          <a:graphicData uri="http://schemas.openxmlformats.org/presentationml/2006/ole">
            <mc:AlternateContent xmlns:mc="http://schemas.openxmlformats.org/markup-compatibility/2006">
              <mc:Choice xmlns:v="urn:schemas-microsoft-com:vml" Requires="v">
                <p:oleObj name="Equation" r:id="rId5" imgW="1333440" imgH="419040" progId="Equation.DSMT4">
                  <p:embed/>
                </p:oleObj>
              </mc:Choice>
              <mc:Fallback>
                <p:oleObj name="Equation" r:id="rId5" imgW="1333440" imgH="419040" progId="Equation.DSMT4">
                  <p:embed/>
                  <p:pic>
                    <p:nvPicPr>
                      <p:cNvPr id="5" name="对象 2">
                        <a:extLst>
                          <a:ext uri="{FF2B5EF4-FFF2-40B4-BE49-F238E27FC236}">
                            <a16:creationId xmlns:a16="http://schemas.microsoft.com/office/drawing/2014/main" id="{B4D88F6B-AE92-4E45-9D68-ED9DF4F073B5}"/>
                          </a:ext>
                        </a:extLst>
                      </p:cNvPr>
                      <p:cNvPicPr>
                        <a:picLocks noChangeAspect="1" noChangeArrowheads="1"/>
                      </p:cNvPicPr>
                      <p:nvPr/>
                    </p:nvPicPr>
                    <p:blipFill>
                      <a:blip r:embed="rId6"/>
                      <a:srcRect/>
                      <a:stretch>
                        <a:fillRect/>
                      </a:stretch>
                    </p:blipFill>
                    <p:spPr bwMode="auto">
                      <a:xfrm>
                        <a:off x="1450077" y="1401983"/>
                        <a:ext cx="272097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1035">
            <a:extLst>
              <a:ext uri="{FF2B5EF4-FFF2-40B4-BE49-F238E27FC236}">
                <a16:creationId xmlns:a16="http://schemas.microsoft.com/office/drawing/2014/main" id="{FD582EF7-7314-4D9E-B9E4-52976D5946C9}"/>
              </a:ext>
            </a:extLst>
          </p:cNvPr>
          <p:cNvSpPr txBox="1">
            <a:spLocks noChangeArrowheads="1"/>
          </p:cNvSpPr>
          <p:nvPr/>
        </p:nvSpPr>
        <p:spPr bwMode="auto">
          <a:xfrm>
            <a:off x="4865638" y="1303539"/>
            <a:ext cx="3916785"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0000FF"/>
                </a:solidFill>
                <a:latin typeface="宋体" panose="02010600030101010101" pitchFamily="2" charset="-122"/>
              </a:rPr>
              <a:t>升高温度对平衡不利，但可以加快反应速度。</a:t>
            </a:r>
            <a:endParaRPr kumimoji="1" lang="zh-CN" altLang="en-US" dirty="0">
              <a:latin typeface="宋体" panose="02010600030101010101" pitchFamily="2" charset="-122"/>
            </a:endParaRPr>
          </a:p>
        </p:txBody>
      </p:sp>
      <p:sp>
        <p:nvSpPr>
          <p:cNvPr id="7" name="Text Box 1035">
            <a:extLst>
              <a:ext uri="{FF2B5EF4-FFF2-40B4-BE49-F238E27FC236}">
                <a16:creationId xmlns:a16="http://schemas.microsoft.com/office/drawing/2014/main" id="{8127B188-EB56-4546-BC27-00E647C4EF44}"/>
              </a:ext>
            </a:extLst>
          </p:cNvPr>
          <p:cNvSpPr txBox="1">
            <a:spLocks noChangeArrowheads="1"/>
          </p:cNvSpPr>
          <p:nvPr/>
        </p:nvSpPr>
        <p:spPr bwMode="auto">
          <a:xfrm>
            <a:off x="731525" y="3654713"/>
            <a:ext cx="4226685"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sz="2400" dirty="0">
                <a:solidFill>
                  <a:srgbClr val="0000FF"/>
                </a:solidFill>
                <a:latin typeface="宋体" panose="02010600030101010101" pitchFamily="2" charset="-122"/>
              </a:rPr>
              <a:t>在一定浓度下，反应速率随温度有一个极大值，这个极大值随着浓度变化（红色虚线），若反应过程能沿着红色虚线自上而下行进，则是最优的工况。实际生产中采用多段式反应器，尽可能接近最优工况。</a:t>
            </a:r>
            <a:endParaRPr kumimoji="1" lang="zh-CN" altLang="en-US" sz="2400" dirty="0">
              <a:latin typeface="宋体" panose="02010600030101010101" pitchFamily="2" charset="-122"/>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7"/>
          <p:cNvSpPr txBox="1">
            <a:spLocks noChangeArrowheads="1"/>
          </p:cNvSpPr>
          <p:nvPr/>
        </p:nvSpPr>
        <p:spPr bwMode="auto">
          <a:xfrm>
            <a:off x="479244" y="561376"/>
            <a:ext cx="162736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ea typeface="黑体" pitchFamily="49" charset="-122"/>
              </a:rPr>
              <a:t>连串反应</a:t>
            </a:r>
            <a:endParaRPr kumimoji="1" lang="zh-CN" altLang="en-US" sz="2800" dirty="0">
              <a:latin typeface="Times New Roman" pitchFamily="18" charset="0"/>
              <a:ea typeface="黑体" pitchFamily="49" charset="-122"/>
            </a:endParaRPr>
          </a:p>
        </p:txBody>
      </p:sp>
      <p:sp>
        <p:nvSpPr>
          <p:cNvPr id="20" name="Text Box 1035"/>
          <p:cNvSpPr txBox="1">
            <a:spLocks noChangeArrowheads="1"/>
          </p:cNvSpPr>
          <p:nvPr/>
        </p:nvSpPr>
        <p:spPr bwMode="auto">
          <a:xfrm>
            <a:off x="722009" y="2528836"/>
            <a:ext cx="804575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latin typeface="宋体" panose="02010600030101010101" pitchFamily="2" charset="-122"/>
              </a:rPr>
              <a:t>特征</a:t>
            </a:r>
            <a:r>
              <a:rPr kumimoji="1" lang="en-US" altLang="zh-CN" dirty="0">
                <a:solidFill>
                  <a:srgbClr val="0000FF"/>
                </a:solidFill>
                <a:latin typeface="宋体" panose="02010600030101010101" pitchFamily="2" charset="-122"/>
              </a:rPr>
              <a:t>---</a:t>
            </a:r>
            <a:r>
              <a:rPr kumimoji="1" lang="zh-CN" altLang="en-US" dirty="0">
                <a:solidFill>
                  <a:srgbClr val="0000FF"/>
                </a:solidFill>
                <a:latin typeface="宋体" panose="02010600030101010101" pitchFamily="2" charset="-122"/>
              </a:rPr>
              <a:t>中间产物在反应过程中出现浓度极大值</a:t>
            </a:r>
            <a:endParaRPr kumimoji="1" lang="zh-CN" altLang="en-US" dirty="0">
              <a:latin typeface="宋体" panose="02010600030101010101" pitchFamily="2" charset="-122"/>
            </a:endParaRPr>
          </a:p>
        </p:txBody>
      </p:sp>
      <p:sp>
        <p:nvSpPr>
          <p:cNvPr id="23" name="Text Box 13"/>
          <p:cNvSpPr txBox="1">
            <a:spLocks noChangeArrowheads="1"/>
          </p:cNvSpPr>
          <p:nvPr/>
        </p:nvSpPr>
        <p:spPr bwMode="auto">
          <a:xfrm>
            <a:off x="722009" y="3427506"/>
            <a:ext cx="8154988"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0000FF"/>
                </a:solidFill>
                <a:latin typeface="宋体" panose="02010600030101010101" pitchFamily="2" charset="-122"/>
                <a:ea typeface="宋体" panose="02010600030101010101" pitchFamily="2" charset="-122"/>
              </a:rPr>
              <a:t>若</a:t>
            </a:r>
            <a:r>
              <a:rPr kumimoji="1" lang="en-US" altLang="zh-CN" b="0" i="1" dirty="0">
                <a:solidFill>
                  <a:srgbClr val="000000"/>
                </a:solidFill>
                <a:ea typeface="宋体" panose="02010600030101010101" pitchFamily="2" charset="-122"/>
                <a:cs typeface="Times New Roman" panose="02020603050405020304" pitchFamily="18" charset="0"/>
              </a:rPr>
              <a:t>k</a:t>
            </a:r>
            <a:r>
              <a:rPr kumimoji="1" lang="en-US" altLang="zh-CN" b="0" baseline="-25000" dirty="0">
                <a:solidFill>
                  <a:srgbClr val="000000"/>
                </a:solidFill>
                <a:ea typeface="宋体" panose="02010600030101010101" pitchFamily="2" charset="-122"/>
                <a:cs typeface="Times New Roman" panose="02020603050405020304" pitchFamily="18" charset="0"/>
              </a:rPr>
              <a:t>2</a:t>
            </a:r>
            <a:r>
              <a:rPr kumimoji="1" lang="en-US" altLang="zh-CN" b="0" dirty="0">
                <a:solidFill>
                  <a:srgbClr val="000000"/>
                </a:solidFill>
                <a:ea typeface="宋体" panose="02010600030101010101" pitchFamily="2" charset="-122"/>
                <a:cs typeface="Times New Roman" panose="02020603050405020304" pitchFamily="18" charset="0"/>
              </a:rPr>
              <a:t>&gt;&gt;</a:t>
            </a:r>
            <a:r>
              <a:rPr kumimoji="1" lang="en-US" altLang="zh-CN" b="0" i="1" dirty="0">
                <a:solidFill>
                  <a:srgbClr val="000000"/>
                </a:solidFill>
                <a:ea typeface="宋体" panose="02010600030101010101" pitchFamily="2" charset="-122"/>
                <a:cs typeface="Times New Roman" panose="02020603050405020304" pitchFamily="18" charset="0"/>
              </a:rPr>
              <a:t>k</a:t>
            </a:r>
            <a:r>
              <a:rPr kumimoji="1" lang="en-US" altLang="zh-CN" b="0" baseline="-25000" dirty="0">
                <a:solidFill>
                  <a:srgbClr val="000000"/>
                </a:solidFill>
                <a:ea typeface="宋体" panose="02010600030101010101" pitchFamily="2" charset="-122"/>
                <a:cs typeface="Times New Roman" panose="02020603050405020304" pitchFamily="18" charset="0"/>
              </a:rPr>
              <a:t>1</a:t>
            </a:r>
            <a:r>
              <a:rPr kumimoji="1" lang="en-US" altLang="zh-CN" dirty="0">
                <a:solidFill>
                  <a:srgbClr val="0000FF"/>
                </a:solidFill>
                <a:latin typeface="宋体" panose="02010600030101010101" pitchFamily="2" charset="-122"/>
                <a:ea typeface="宋体" panose="02010600030101010101" pitchFamily="2" charset="-122"/>
              </a:rPr>
              <a:t>,</a:t>
            </a:r>
            <a:r>
              <a:rPr kumimoji="1" lang="zh-CN" altLang="en-US" dirty="0">
                <a:solidFill>
                  <a:srgbClr val="0000FF"/>
                </a:solidFill>
                <a:latin typeface="宋体" panose="02010600030101010101" pitchFamily="2" charset="-122"/>
                <a:ea typeface="宋体" panose="02010600030101010101" pitchFamily="2" charset="-122"/>
              </a:rPr>
              <a:t>则中间物很活泼，</a:t>
            </a:r>
            <a:r>
              <a:rPr kumimoji="1" lang="en-US" altLang="zh-CN" b="0" i="1" dirty="0" err="1">
                <a:solidFill>
                  <a:srgbClr val="000000"/>
                </a:solidFill>
                <a:latin typeface="Book Antiqua" panose="02040602050305030304" pitchFamily="18" charset="0"/>
                <a:ea typeface="宋体" panose="02010600030101010101" pitchFamily="2" charset="-122"/>
                <a:cs typeface="Times New Roman" panose="02020603050405020304" pitchFamily="18" charset="0"/>
              </a:rPr>
              <a:t>v</a:t>
            </a:r>
            <a:r>
              <a:rPr kumimoji="1" lang="en-US" altLang="zh-CN" b="0" baseline="-25000" dirty="0" err="1">
                <a:solidFill>
                  <a:srgbClr val="000000"/>
                </a:solidFill>
                <a:ea typeface="宋体" panose="02010600030101010101" pitchFamily="2" charset="-122"/>
                <a:cs typeface="Times New Roman" panose="02020603050405020304" pitchFamily="18" charset="0"/>
              </a:rPr>
              <a:t>B</a:t>
            </a:r>
            <a:r>
              <a:rPr kumimoji="1" lang="en-US" altLang="zh-CN" b="0" baseline="-25000" dirty="0">
                <a:solidFill>
                  <a:srgbClr val="000000"/>
                </a:solidFill>
                <a:ea typeface="宋体" panose="02010600030101010101" pitchFamily="2" charset="-122"/>
                <a:cs typeface="Times New Roman" panose="02020603050405020304" pitchFamily="18" charset="0"/>
              </a:rPr>
              <a:t> </a:t>
            </a:r>
            <a:r>
              <a:rPr kumimoji="1" lang="en-US" altLang="zh-CN" b="0" dirty="0">
                <a:solidFill>
                  <a:srgbClr val="000000"/>
                </a:solidFill>
                <a:ea typeface="宋体" panose="02010600030101010101" pitchFamily="2" charset="-122"/>
                <a:cs typeface="Times New Roman" panose="02020603050405020304" pitchFamily="18" charset="0"/>
              </a:rPr>
              <a:t>≈ 0</a:t>
            </a:r>
            <a:r>
              <a:rPr kumimoji="1" lang="zh-CN" altLang="en-US" dirty="0">
                <a:solidFill>
                  <a:srgbClr val="0000FF"/>
                </a:solidFill>
                <a:ea typeface="宋体" panose="02010600030101010101" pitchFamily="2" charset="-122"/>
                <a:cs typeface="Times New Roman" panose="02020603050405020304" pitchFamily="18" charset="0"/>
              </a:rPr>
              <a:t>，即</a:t>
            </a:r>
            <a:r>
              <a:rPr kumimoji="1" lang="en-US" altLang="zh-CN" b="0" i="1" dirty="0">
                <a:solidFill>
                  <a:srgbClr val="000000"/>
                </a:solidFill>
                <a:latin typeface="Book Antiqua" panose="02040602050305030304" pitchFamily="18" charset="0"/>
                <a:ea typeface="宋体" panose="02010600030101010101" pitchFamily="2" charset="-122"/>
                <a:cs typeface="Times New Roman" panose="02020603050405020304" pitchFamily="18" charset="0"/>
              </a:rPr>
              <a:t>v</a:t>
            </a:r>
            <a:r>
              <a:rPr kumimoji="1" lang="en-US" altLang="zh-CN" b="0" baseline="-25000" dirty="0">
                <a:solidFill>
                  <a:srgbClr val="000000"/>
                </a:solidFill>
                <a:ea typeface="宋体" panose="02010600030101010101" pitchFamily="2" charset="-122"/>
                <a:cs typeface="Times New Roman" panose="02020603050405020304" pitchFamily="18" charset="0"/>
              </a:rPr>
              <a:t>1 </a:t>
            </a:r>
            <a:r>
              <a:rPr kumimoji="1" lang="en-US" altLang="zh-CN" b="0" dirty="0">
                <a:solidFill>
                  <a:srgbClr val="000000"/>
                </a:solidFill>
                <a:ea typeface="宋体" panose="02010600030101010101" pitchFamily="2" charset="-122"/>
                <a:cs typeface="Times New Roman" panose="02020603050405020304" pitchFamily="18" charset="0"/>
              </a:rPr>
              <a:t>≈ </a:t>
            </a:r>
            <a:r>
              <a:rPr kumimoji="1" lang="en-US" altLang="zh-CN" b="0" i="1" dirty="0">
                <a:solidFill>
                  <a:srgbClr val="000000"/>
                </a:solidFill>
                <a:latin typeface="Book Antiqua" panose="02040602050305030304" pitchFamily="18" charset="0"/>
                <a:ea typeface="宋体" panose="02010600030101010101" pitchFamily="2" charset="-122"/>
                <a:cs typeface="Times New Roman" panose="02020603050405020304" pitchFamily="18" charset="0"/>
              </a:rPr>
              <a:t>v</a:t>
            </a:r>
            <a:r>
              <a:rPr kumimoji="1" lang="en-US" altLang="zh-CN" b="0" baseline="-25000" dirty="0">
                <a:solidFill>
                  <a:srgbClr val="000000"/>
                </a:solidFill>
                <a:ea typeface="宋体" panose="02010600030101010101" pitchFamily="2" charset="-122"/>
                <a:cs typeface="Times New Roman" panose="02020603050405020304" pitchFamily="18" charset="0"/>
              </a:rPr>
              <a:t>2</a:t>
            </a:r>
            <a:r>
              <a:rPr kumimoji="1" lang="zh-CN" altLang="en-US" dirty="0">
                <a:solidFill>
                  <a:srgbClr val="0000FF"/>
                </a:solidFill>
                <a:ea typeface="宋体" panose="02010600030101010101" pitchFamily="2" charset="-122"/>
                <a:cs typeface="Times New Roman" panose="02020603050405020304" pitchFamily="18" charset="0"/>
              </a:rPr>
              <a:t>，整个连串反应的速率由第一步反应的速率决定，称为速率控制步骤；</a:t>
            </a:r>
            <a:endParaRPr kumimoji="1" lang="en-US" altLang="zh-CN" dirty="0">
              <a:solidFill>
                <a:srgbClr val="0000FF"/>
              </a:solidFill>
              <a:ea typeface="宋体" panose="02010600030101010101" pitchFamily="2" charset="-122"/>
              <a:cs typeface="Times New Roman" panose="02020603050405020304" pitchFamily="18" charset="0"/>
            </a:endParaRPr>
          </a:p>
          <a:p>
            <a:pPr eaLnBrk="1" hangingPunct="1">
              <a:spcBef>
                <a:spcPts val="1200"/>
              </a:spcBef>
              <a:defRPr/>
            </a:pPr>
            <a:r>
              <a:rPr kumimoji="1" lang="zh-CN" altLang="en-US" dirty="0">
                <a:solidFill>
                  <a:srgbClr val="0000FF"/>
                </a:solidFill>
                <a:ea typeface="宋体" panose="02010600030101010101" pitchFamily="2" charset="-122"/>
                <a:cs typeface="Times New Roman" panose="02020603050405020304" pitchFamily="18" charset="0"/>
              </a:rPr>
              <a:t>若</a:t>
            </a:r>
            <a:r>
              <a:rPr kumimoji="1" lang="en-US" altLang="zh-CN" b="0" i="1" dirty="0">
                <a:solidFill>
                  <a:srgbClr val="000000"/>
                </a:solidFill>
                <a:ea typeface="宋体" panose="02010600030101010101" pitchFamily="2" charset="-122"/>
                <a:cs typeface="Times New Roman" panose="02020603050405020304" pitchFamily="18" charset="0"/>
              </a:rPr>
              <a:t>k</a:t>
            </a:r>
            <a:r>
              <a:rPr kumimoji="1" lang="en-US" altLang="zh-CN" b="0" baseline="-25000" dirty="0">
                <a:solidFill>
                  <a:srgbClr val="000000"/>
                </a:solidFill>
                <a:ea typeface="宋体" panose="02010600030101010101" pitchFamily="2" charset="-122"/>
                <a:cs typeface="Times New Roman" panose="02020603050405020304" pitchFamily="18" charset="0"/>
              </a:rPr>
              <a:t>2</a:t>
            </a:r>
            <a:r>
              <a:rPr kumimoji="1" lang="en-US" altLang="zh-CN" b="0" dirty="0">
                <a:solidFill>
                  <a:srgbClr val="000000"/>
                </a:solidFill>
                <a:ea typeface="宋体" panose="02010600030101010101" pitchFamily="2" charset="-122"/>
                <a:cs typeface="Times New Roman" panose="02020603050405020304" pitchFamily="18" charset="0"/>
              </a:rPr>
              <a:t>&lt;&lt;</a:t>
            </a:r>
            <a:r>
              <a:rPr kumimoji="1" lang="en-US" altLang="zh-CN" b="0" i="1" dirty="0">
                <a:solidFill>
                  <a:srgbClr val="000000"/>
                </a:solidFill>
                <a:ea typeface="宋体" panose="02010600030101010101" pitchFamily="2" charset="-122"/>
                <a:cs typeface="Times New Roman" panose="02020603050405020304" pitchFamily="18" charset="0"/>
              </a:rPr>
              <a:t>k</a:t>
            </a:r>
            <a:r>
              <a:rPr kumimoji="1" lang="en-US" altLang="zh-CN" b="0" baseline="-25000" dirty="0">
                <a:solidFill>
                  <a:srgbClr val="000000"/>
                </a:solidFill>
                <a:ea typeface="宋体" panose="02010600030101010101" pitchFamily="2" charset="-122"/>
                <a:cs typeface="Times New Roman" panose="02020603050405020304" pitchFamily="18" charset="0"/>
              </a:rPr>
              <a:t>1</a:t>
            </a:r>
            <a:r>
              <a:rPr kumimoji="1" lang="en-US" altLang="zh-CN" dirty="0">
                <a:solidFill>
                  <a:srgbClr val="0000FF"/>
                </a:solidFill>
                <a:latin typeface="宋体" panose="02010600030101010101" pitchFamily="2" charset="-122"/>
                <a:ea typeface="宋体" panose="02010600030101010101" pitchFamily="2" charset="-122"/>
              </a:rPr>
              <a:t>,</a:t>
            </a:r>
            <a:r>
              <a:rPr kumimoji="1" lang="zh-CN" altLang="en-US" dirty="0">
                <a:solidFill>
                  <a:srgbClr val="0000FF"/>
                </a:solidFill>
                <a:latin typeface="宋体" panose="02010600030101010101" pitchFamily="2" charset="-122"/>
                <a:ea typeface="宋体" panose="02010600030101010101" pitchFamily="2" charset="-122"/>
              </a:rPr>
              <a:t>则中间物较稳定</a:t>
            </a:r>
            <a:r>
              <a:rPr kumimoji="1" lang="zh-CN" altLang="en-US" dirty="0">
                <a:solidFill>
                  <a:srgbClr val="0000FF"/>
                </a:solidFill>
                <a:ea typeface="宋体" panose="02010600030101010101" pitchFamily="2" charset="-122"/>
                <a:cs typeface="Times New Roman" panose="02020603050405020304" pitchFamily="18" charset="0"/>
              </a:rPr>
              <a:t>，反应第二步是速率控制步骤。</a:t>
            </a:r>
            <a:endParaRPr kumimoji="1" lang="zh-CN" altLang="en-US" dirty="0">
              <a:solidFill>
                <a:srgbClr val="0000FF"/>
              </a:solidFill>
              <a:latin typeface="宋体" panose="02010600030101010101" pitchFamily="2" charset="-122"/>
              <a:ea typeface="宋体" panose="02010600030101010101" pitchFamily="2" charset="-122"/>
            </a:endParaRPr>
          </a:p>
        </p:txBody>
      </p:sp>
      <p:graphicFrame>
        <p:nvGraphicFramePr>
          <p:cNvPr id="27655" name="对象 1"/>
          <p:cNvGraphicFramePr>
            <a:graphicFrameLocks noChangeAspect="1"/>
          </p:cNvGraphicFramePr>
          <p:nvPr>
            <p:extLst>
              <p:ext uri="{D42A27DB-BD31-4B8C-83A1-F6EECF244321}">
                <p14:modId xmlns:p14="http://schemas.microsoft.com/office/powerpoint/2010/main" val="2353922953"/>
              </p:ext>
            </p:extLst>
          </p:nvPr>
        </p:nvGraphicFramePr>
        <p:xfrm>
          <a:off x="2039115" y="1331149"/>
          <a:ext cx="3065462" cy="536575"/>
        </p:xfrm>
        <a:graphic>
          <a:graphicData uri="http://schemas.openxmlformats.org/presentationml/2006/ole">
            <mc:AlternateContent xmlns:mc="http://schemas.openxmlformats.org/markup-compatibility/2006">
              <mc:Choice xmlns:v="urn:schemas-microsoft-com:vml" Requires="v">
                <p:oleObj name="Equation" r:id="rId2" imgW="1231366" imgH="215806" progId="Equation.DSMT4">
                  <p:embed/>
                </p:oleObj>
              </mc:Choice>
              <mc:Fallback>
                <p:oleObj name="Equation" r:id="rId2" imgW="1231366" imgH="215806" progId="Equation.DSMT4">
                  <p:embed/>
                  <p:pic>
                    <p:nvPicPr>
                      <p:cNvPr id="27655"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115" y="1331149"/>
                        <a:ext cx="30654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对象 1"/>
          <p:cNvGraphicFramePr>
            <a:graphicFrameLocks noChangeAspect="1"/>
          </p:cNvGraphicFramePr>
          <p:nvPr>
            <p:extLst>
              <p:ext uri="{D42A27DB-BD31-4B8C-83A1-F6EECF244321}">
                <p14:modId xmlns:p14="http://schemas.microsoft.com/office/powerpoint/2010/main" val="381554105"/>
              </p:ext>
            </p:extLst>
          </p:nvPr>
        </p:nvGraphicFramePr>
        <p:xfrm>
          <a:off x="5801913" y="837579"/>
          <a:ext cx="1964574" cy="1668523"/>
        </p:xfrm>
        <a:graphic>
          <a:graphicData uri="http://schemas.openxmlformats.org/presentationml/2006/ole">
            <mc:AlternateContent xmlns:mc="http://schemas.openxmlformats.org/markup-compatibility/2006">
              <mc:Choice xmlns:v="urn:schemas-microsoft-com:vml" Requires="v">
                <p:oleObj name="Equation" r:id="rId4" imgW="838080" imgH="711000" progId="Equation.DSMT4">
                  <p:embed/>
                </p:oleObj>
              </mc:Choice>
              <mc:Fallback>
                <p:oleObj name="Equation" r:id="rId4" imgW="838080" imgH="711000" progId="Equation.DSMT4">
                  <p:embed/>
                  <p:pic>
                    <p:nvPicPr>
                      <p:cNvPr id="27658" name="对象 1"/>
                      <p:cNvPicPr>
                        <a:picLocks noChangeAspect="1" noChangeArrowheads="1"/>
                      </p:cNvPicPr>
                      <p:nvPr/>
                    </p:nvPicPr>
                    <p:blipFill>
                      <a:blip r:embed="rId5"/>
                      <a:srcRect/>
                      <a:stretch>
                        <a:fillRect/>
                      </a:stretch>
                    </p:blipFill>
                    <p:spPr bwMode="auto">
                      <a:xfrm>
                        <a:off x="5801913" y="837579"/>
                        <a:ext cx="1964574" cy="1668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 Box 2"/>
          <p:cNvSpPr txBox="1">
            <a:spLocks noChangeArrowheads="1"/>
          </p:cNvSpPr>
          <p:nvPr/>
        </p:nvSpPr>
        <p:spPr bwMode="auto">
          <a:xfrm>
            <a:off x="613649" y="662280"/>
            <a:ext cx="19843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黑体" pitchFamily="49" charset="-122"/>
                <a:ea typeface="黑体" pitchFamily="49" charset="-122"/>
              </a:rPr>
              <a:t>平行反应</a:t>
            </a:r>
            <a:endParaRPr kumimoji="1" lang="zh-CN" altLang="en-US" sz="2800" dirty="0">
              <a:latin typeface="Times New Roman" pitchFamily="18" charset="0"/>
              <a:ea typeface="黑体" pitchFamily="49" charset="-122"/>
            </a:endParaRPr>
          </a:p>
        </p:txBody>
      </p:sp>
      <p:sp>
        <p:nvSpPr>
          <p:cNvPr id="23" name="Text Box 13"/>
          <p:cNvSpPr txBox="1">
            <a:spLocks noChangeArrowheads="1"/>
          </p:cNvSpPr>
          <p:nvPr/>
        </p:nvSpPr>
        <p:spPr bwMode="auto">
          <a:xfrm>
            <a:off x="655075" y="2352143"/>
            <a:ext cx="575974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0000FF"/>
                </a:solidFill>
                <a:latin typeface="黑体" panose="02010609060101010101" pitchFamily="49" charset="-122"/>
                <a:ea typeface="黑体" panose="02010609060101010101" pitchFamily="49" charset="-122"/>
              </a:rPr>
              <a:t>若两个反应的反应级数相同：</a:t>
            </a:r>
          </a:p>
        </p:txBody>
      </p:sp>
      <p:grpSp>
        <p:nvGrpSpPr>
          <p:cNvPr id="27656" name="组合 29"/>
          <p:cNvGrpSpPr>
            <a:grpSpLocks/>
          </p:cNvGrpSpPr>
          <p:nvPr/>
        </p:nvGrpSpPr>
        <p:grpSpPr bwMode="auto">
          <a:xfrm>
            <a:off x="2598024" y="871879"/>
            <a:ext cx="2838450" cy="1570037"/>
            <a:chOff x="3955064" y="1492419"/>
            <a:chExt cx="2838179" cy="1569660"/>
          </a:xfrm>
        </p:grpSpPr>
        <p:sp>
          <p:nvSpPr>
            <p:cNvPr id="27660" name="TextBox 30"/>
            <p:cNvSpPr txBox="1">
              <a:spLocks noChangeArrowheads="1"/>
            </p:cNvSpPr>
            <p:nvPr/>
          </p:nvSpPr>
          <p:spPr bwMode="auto">
            <a:xfrm>
              <a:off x="3955064" y="2012453"/>
              <a:ext cx="6169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a:solidFill>
                    <a:srgbClr val="FF0000"/>
                  </a:solidFill>
                  <a:latin typeface="Times New Roman" pitchFamily="18" charset="0"/>
                  <a:cs typeface="Times New Roman" pitchFamily="18" charset="0"/>
                </a:rPr>
                <a:t>A</a:t>
              </a:r>
              <a:endParaRPr lang="zh-CN" altLang="en-US" baseline="-25000">
                <a:solidFill>
                  <a:srgbClr val="FF0000"/>
                </a:solidFill>
                <a:latin typeface="Times New Roman" pitchFamily="18" charset="0"/>
                <a:cs typeface="Times New Roman" pitchFamily="18" charset="0"/>
              </a:endParaRPr>
            </a:p>
          </p:txBody>
        </p:sp>
        <p:sp>
          <p:nvSpPr>
            <p:cNvPr id="27661" name="TextBox 31"/>
            <p:cNvSpPr txBox="1">
              <a:spLocks noChangeArrowheads="1"/>
            </p:cNvSpPr>
            <p:nvPr/>
          </p:nvSpPr>
          <p:spPr bwMode="auto">
            <a:xfrm>
              <a:off x="6224872" y="1492419"/>
              <a:ext cx="56837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50000"/>
                </a:lnSpc>
                <a:spcBef>
                  <a:spcPct val="0"/>
                </a:spcBef>
                <a:buClrTx/>
                <a:buSzTx/>
                <a:buFontTx/>
                <a:buNone/>
              </a:pPr>
              <a:r>
                <a:rPr lang="en-US" altLang="zh-CN">
                  <a:solidFill>
                    <a:srgbClr val="FF0000"/>
                  </a:solidFill>
                  <a:latin typeface="Times New Roman" pitchFamily="18" charset="0"/>
                  <a:cs typeface="Times New Roman" pitchFamily="18" charset="0"/>
                </a:rPr>
                <a:t>B</a:t>
              </a:r>
              <a:endParaRPr lang="zh-CN" altLang="en-US" baseline="-25000">
                <a:solidFill>
                  <a:srgbClr val="FF0000"/>
                </a:solidFill>
                <a:latin typeface="Times New Roman" pitchFamily="18" charset="0"/>
                <a:cs typeface="Times New Roman" pitchFamily="18" charset="0"/>
              </a:endParaRPr>
            </a:p>
            <a:p>
              <a:pPr eaLnBrk="1" hangingPunct="1">
                <a:lnSpc>
                  <a:spcPct val="150000"/>
                </a:lnSpc>
                <a:spcBef>
                  <a:spcPct val="0"/>
                </a:spcBef>
                <a:buClrTx/>
                <a:buSzTx/>
                <a:buFontTx/>
                <a:buNone/>
              </a:pPr>
              <a:r>
                <a:rPr lang="en-US" altLang="zh-CN">
                  <a:solidFill>
                    <a:srgbClr val="FF0000"/>
                  </a:solidFill>
                  <a:latin typeface="Times New Roman" pitchFamily="18" charset="0"/>
                  <a:cs typeface="Times New Roman" pitchFamily="18" charset="0"/>
                </a:rPr>
                <a:t>C</a:t>
              </a:r>
              <a:endParaRPr lang="zh-CN" altLang="en-US" baseline="-25000">
                <a:solidFill>
                  <a:srgbClr val="FF0000"/>
                </a:solidFill>
                <a:latin typeface="Times New Roman" pitchFamily="18" charset="0"/>
                <a:cs typeface="Times New Roman" pitchFamily="18" charset="0"/>
              </a:endParaRPr>
            </a:p>
          </p:txBody>
        </p:sp>
        <p:grpSp>
          <p:nvGrpSpPr>
            <p:cNvPr id="27662" name="组合 32"/>
            <p:cNvGrpSpPr>
              <a:grpSpLocks/>
            </p:cNvGrpSpPr>
            <p:nvPr/>
          </p:nvGrpSpPr>
          <p:grpSpPr bwMode="auto">
            <a:xfrm>
              <a:off x="4409768" y="1911388"/>
              <a:ext cx="1848936" cy="788684"/>
              <a:chOff x="4409768" y="1911388"/>
              <a:chExt cx="1848936" cy="788684"/>
            </a:xfrm>
          </p:grpSpPr>
          <p:grpSp>
            <p:nvGrpSpPr>
              <p:cNvPr id="27665" name="组合 35"/>
              <p:cNvGrpSpPr>
                <a:grpSpLocks/>
              </p:cNvGrpSpPr>
              <p:nvPr/>
            </p:nvGrpSpPr>
            <p:grpSpPr bwMode="auto">
              <a:xfrm>
                <a:off x="5038178" y="1911388"/>
                <a:ext cx="1220526" cy="788684"/>
                <a:chOff x="3069842" y="3018564"/>
                <a:chExt cx="1220526" cy="788684"/>
              </a:xfrm>
            </p:grpSpPr>
            <p:cxnSp>
              <p:nvCxnSpPr>
                <p:cNvPr id="27668" name="直接箭头连接符 38"/>
                <p:cNvCxnSpPr>
                  <a:cxnSpLocks noChangeShapeType="1"/>
                </p:cNvCxnSpPr>
                <p:nvPr/>
              </p:nvCxnSpPr>
              <p:spPr bwMode="auto">
                <a:xfrm>
                  <a:off x="3069842" y="3018564"/>
                  <a:ext cx="1220526" cy="0"/>
                </a:xfrm>
                <a:prstGeom prst="straightConnector1">
                  <a:avLst/>
                </a:prstGeom>
                <a:noFill/>
                <a:ln w="38100"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9" name="直接连接符 39"/>
                <p:cNvCxnSpPr>
                  <a:cxnSpLocks noChangeShapeType="1"/>
                </p:cNvCxnSpPr>
                <p:nvPr/>
              </p:nvCxnSpPr>
              <p:spPr bwMode="auto">
                <a:xfrm>
                  <a:off x="3069842" y="3018564"/>
                  <a:ext cx="0" cy="788684"/>
                </a:xfrm>
                <a:prstGeom prst="line">
                  <a:avLst/>
                </a:prstGeom>
                <a:noFill/>
                <a:ln w="3810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7666" name="直接箭头连接符 36"/>
              <p:cNvCxnSpPr>
                <a:cxnSpLocks noChangeShapeType="1"/>
              </p:cNvCxnSpPr>
              <p:nvPr/>
            </p:nvCxnSpPr>
            <p:spPr bwMode="auto">
              <a:xfrm>
                <a:off x="5063004" y="2686340"/>
                <a:ext cx="1195700" cy="0"/>
              </a:xfrm>
              <a:prstGeom prst="straightConnector1">
                <a:avLst/>
              </a:prstGeom>
              <a:noFill/>
              <a:ln w="38100"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7" name="直接连接符 37"/>
              <p:cNvCxnSpPr>
                <a:cxnSpLocks noChangeShapeType="1"/>
              </p:cNvCxnSpPr>
              <p:nvPr/>
            </p:nvCxnSpPr>
            <p:spPr bwMode="auto">
              <a:xfrm>
                <a:off x="4409768" y="2304840"/>
                <a:ext cx="628410" cy="890"/>
              </a:xfrm>
              <a:prstGeom prst="line">
                <a:avLst/>
              </a:prstGeom>
              <a:noFill/>
              <a:ln w="3810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663" name="TextBox 33"/>
            <p:cNvSpPr txBox="1">
              <a:spLocks noChangeArrowheads="1"/>
            </p:cNvSpPr>
            <p:nvPr/>
          </p:nvSpPr>
          <p:spPr bwMode="auto">
            <a:xfrm>
              <a:off x="5442372" y="1492419"/>
              <a:ext cx="4964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i="1">
                  <a:latin typeface="Times New Roman" pitchFamily="18" charset="0"/>
                  <a:cs typeface="Times New Roman" pitchFamily="18" charset="0"/>
                </a:rPr>
                <a:t>k</a:t>
              </a:r>
              <a:r>
                <a:rPr lang="en-US" altLang="zh-CN" sz="2400" baseline="-25000">
                  <a:latin typeface="Times New Roman" pitchFamily="18" charset="0"/>
                  <a:cs typeface="Times New Roman" pitchFamily="18" charset="0"/>
                </a:rPr>
                <a:t>1</a:t>
              </a:r>
              <a:endParaRPr lang="zh-CN" altLang="en-US" sz="2400" baseline="-25000">
                <a:latin typeface="Times New Roman" pitchFamily="18" charset="0"/>
                <a:cs typeface="Times New Roman" pitchFamily="18" charset="0"/>
              </a:endParaRPr>
            </a:p>
          </p:txBody>
        </p:sp>
        <p:sp>
          <p:nvSpPr>
            <p:cNvPr id="27664" name="TextBox 34"/>
            <p:cNvSpPr txBox="1">
              <a:spLocks noChangeArrowheads="1"/>
            </p:cNvSpPr>
            <p:nvPr/>
          </p:nvSpPr>
          <p:spPr bwMode="auto">
            <a:xfrm>
              <a:off x="5417546" y="2246738"/>
              <a:ext cx="4964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i="1">
                  <a:latin typeface="Times New Roman" pitchFamily="18" charset="0"/>
                  <a:cs typeface="Times New Roman" pitchFamily="18" charset="0"/>
                </a:rPr>
                <a:t>k</a:t>
              </a:r>
              <a:r>
                <a:rPr lang="en-US" altLang="zh-CN" sz="2400" baseline="-25000">
                  <a:latin typeface="Times New Roman" pitchFamily="18" charset="0"/>
                  <a:cs typeface="Times New Roman" pitchFamily="18" charset="0"/>
                </a:rPr>
                <a:t>2</a:t>
              </a:r>
              <a:endParaRPr lang="zh-CN" altLang="en-US" sz="2400" baseline="-25000">
                <a:latin typeface="Times New Roman" pitchFamily="18" charset="0"/>
                <a:cs typeface="Times New Roman" pitchFamily="18" charset="0"/>
              </a:endParaRPr>
            </a:p>
          </p:txBody>
        </p:sp>
      </p:grpSp>
      <p:graphicFrame>
        <p:nvGraphicFramePr>
          <p:cNvPr id="27659" name="对象 2"/>
          <p:cNvGraphicFramePr>
            <a:graphicFrameLocks noChangeAspect="1"/>
          </p:cNvGraphicFramePr>
          <p:nvPr>
            <p:extLst>
              <p:ext uri="{D42A27DB-BD31-4B8C-83A1-F6EECF244321}">
                <p14:modId xmlns:p14="http://schemas.microsoft.com/office/powerpoint/2010/main" val="948407445"/>
              </p:ext>
            </p:extLst>
          </p:nvPr>
        </p:nvGraphicFramePr>
        <p:xfrm>
          <a:off x="6063555" y="1329189"/>
          <a:ext cx="1939925" cy="592137"/>
        </p:xfrm>
        <a:graphic>
          <a:graphicData uri="http://schemas.openxmlformats.org/presentationml/2006/ole">
            <mc:AlternateContent xmlns:mc="http://schemas.openxmlformats.org/markup-compatibility/2006">
              <mc:Choice xmlns:v="urn:schemas-microsoft-com:vml" Requires="v">
                <p:oleObj name="Equation" r:id="rId2" imgW="749160" imgH="228600" progId="Equation.DSMT4">
                  <p:embed/>
                </p:oleObj>
              </mc:Choice>
              <mc:Fallback>
                <p:oleObj name="Equation" r:id="rId2" imgW="749160" imgH="228600" progId="Equation.DSMT4">
                  <p:embed/>
                  <p:pic>
                    <p:nvPicPr>
                      <p:cNvPr id="27659" name="对象 2"/>
                      <p:cNvPicPr>
                        <a:picLocks noChangeAspect="1" noChangeArrowheads="1"/>
                      </p:cNvPicPr>
                      <p:nvPr/>
                    </p:nvPicPr>
                    <p:blipFill>
                      <a:blip r:embed="rId3"/>
                      <a:srcRect/>
                      <a:stretch>
                        <a:fillRect/>
                      </a:stretch>
                    </p:blipFill>
                    <p:spPr bwMode="auto">
                      <a:xfrm>
                        <a:off x="6063555" y="1329189"/>
                        <a:ext cx="1939925"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对象 1">
            <a:extLst>
              <a:ext uri="{FF2B5EF4-FFF2-40B4-BE49-F238E27FC236}">
                <a16:creationId xmlns:a16="http://schemas.microsoft.com/office/drawing/2014/main" id="{08A6D67A-51AA-441D-8624-A02868994450}"/>
              </a:ext>
            </a:extLst>
          </p:cNvPr>
          <p:cNvGraphicFramePr>
            <a:graphicFrameLocks noChangeAspect="1"/>
          </p:cNvGraphicFramePr>
          <p:nvPr>
            <p:extLst>
              <p:ext uri="{D42A27DB-BD31-4B8C-83A1-F6EECF244321}">
                <p14:modId xmlns:p14="http://schemas.microsoft.com/office/powerpoint/2010/main" val="3519141699"/>
              </p:ext>
            </p:extLst>
          </p:nvPr>
        </p:nvGraphicFramePr>
        <p:xfrm>
          <a:off x="489724" y="2957484"/>
          <a:ext cx="8308975" cy="1122362"/>
        </p:xfrm>
        <a:graphic>
          <a:graphicData uri="http://schemas.openxmlformats.org/presentationml/2006/ole">
            <mc:AlternateContent xmlns:mc="http://schemas.openxmlformats.org/markup-compatibility/2006">
              <mc:Choice xmlns:v="urn:schemas-microsoft-com:vml" Requires="v">
                <p:oleObj name="Equation" r:id="rId4" imgW="3568680" imgH="482400" progId="Equation.DSMT4">
                  <p:embed/>
                </p:oleObj>
              </mc:Choice>
              <mc:Fallback>
                <p:oleObj name="Equation" r:id="rId4" imgW="3568680" imgH="482400" progId="Equation.DSMT4">
                  <p:embed/>
                  <p:pic>
                    <p:nvPicPr>
                      <p:cNvPr id="21" name="对象 1">
                        <a:extLst>
                          <a:ext uri="{FF2B5EF4-FFF2-40B4-BE49-F238E27FC236}">
                            <a16:creationId xmlns:a16="http://schemas.microsoft.com/office/drawing/2014/main" id="{08A6D67A-51AA-441D-8624-A02868994450}"/>
                          </a:ext>
                        </a:extLst>
                      </p:cNvPr>
                      <p:cNvPicPr>
                        <a:picLocks noChangeAspect="1" noChangeArrowheads="1"/>
                      </p:cNvPicPr>
                      <p:nvPr/>
                    </p:nvPicPr>
                    <p:blipFill>
                      <a:blip r:embed="rId5"/>
                      <a:srcRect/>
                      <a:stretch>
                        <a:fillRect/>
                      </a:stretch>
                    </p:blipFill>
                    <p:spPr bwMode="auto">
                      <a:xfrm>
                        <a:off x="489724" y="2957484"/>
                        <a:ext cx="8308975"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 Box 13">
            <a:extLst>
              <a:ext uri="{FF2B5EF4-FFF2-40B4-BE49-F238E27FC236}">
                <a16:creationId xmlns:a16="http://schemas.microsoft.com/office/drawing/2014/main" id="{EB8DADAC-6140-41C8-97A2-00536F9AF144}"/>
              </a:ext>
            </a:extLst>
          </p:cNvPr>
          <p:cNvSpPr txBox="1">
            <a:spLocks noChangeArrowheads="1"/>
          </p:cNvSpPr>
          <p:nvPr/>
        </p:nvSpPr>
        <p:spPr bwMode="auto">
          <a:xfrm>
            <a:off x="1059926" y="5799823"/>
            <a:ext cx="576871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0000FF"/>
                </a:solidFill>
                <a:latin typeface="宋体" panose="02010600030101010101" pitchFamily="2" charset="-122"/>
                <a:ea typeface="宋体" panose="02010600030101010101" pitchFamily="2" charset="-122"/>
              </a:rPr>
              <a:t>产物浓度比等于反应速率系数比。</a:t>
            </a:r>
          </a:p>
        </p:txBody>
      </p:sp>
      <p:graphicFrame>
        <p:nvGraphicFramePr>
          <p:cNvPr id="25" name="对象 1">
            <a:extLst>
              <a:ext uri="{FF2B5EF4-FFF2-40B4-BE49-F238E27FC236}">
                <a16:creationId xmlns:a16="http://schemas.microsoft.com/office/drawing/2014/main" id="{2EFA3231-A8E5-4AAC-BAB7-AF6C913F49BD}"/>
              </a:ext>
            </a:extLst>
          </p:cNvPr>
          <p:cNvGraphicFramePr>
            <a:graphicFrameLocks noChangeAspect="1"/>
          </p:cNvGraphicFramePr>
          <p:nvPr>
            <p:extLst>
              <p:ext uri="{D42A27DB-BD31-4B8C-83A1-F6EECF244321}">
                <p14:modId xmlns:p14="http://schemas.microsoft.com/office/powerpoint/2010/main" val="989265460"/>
              </p:ext>
            </p:extLst>
          </p:nvPr>
        </p:nvGraphicFramePr>
        <p:xfrm>
          <a:off x="878675" y="4179422"/>
          <a:ext cx="7861301" cy="1520825"/>
        </p:xfrm>
        <a:graphic>
          <a:graphicData uri="http://schemas.openxmlformats.org/presentationml/2006/ole">
            <mc:AlternateContent xmlns:mc="http://schemas.openxmlformats.org/markup-compatibility/2006">
              <mc:Choice xmlns:v="urn:schemas-microsoft-com:vml" Requires="v">
                <p:oleObj name="Equation" r:id="rId6" imgW="3276360" imgH="634680" progId="Equation.DSMT4">
                  <p:embed/>
                </p:oleObj>
              </mc:Choice>
              <mc:Fallback>
                <p:oleObj name="Equation" r:id="rId6" imgW="3276360" imgH="634680" progId="Equation.DSMT4">
                  <p:embed/>
                  <p:pic>
                    <p:nvPicPr>
                      <p:cNvPr id="25" name="对象 1">
                        <a:extLst>
                          <a:ext uri="{FF2B5EF4-FFF2-40B4-BE49-F238E27FC236}">
                            <a16:creationId xmlns:a16="http://schemas.microsoft.com/office/drawing/2014/main" id="{2EFA3231-A8E5-4AAC-BAB7-AF6C913F49BD}"/>
                          </a:ext>
                        </a:extLst>
                      </p:cNvPr>
                      <p:cNvPicPr>
                        <a:picLocks noChangeAspect="1" noChangeArrowheads="1"/>
                      </p:cNvPicPr>
                      <p:nvPr/>
                    </p:nvPicPr>
                    <p:blipFill>
                      <a:blip r:embed="rId7"/>
                      <a:srcRect/>
                      <a:stretch>
                        <a:fillRect/>
                      </a:stretch>
                    </p:blipFill>
                    <p:spPr bwMode="auto">
                      <a:xfrm>
                        <a:off x="878675" y="4179422"/>
                        <a:ext cx="7861301"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9075858"/>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04850" y="1703388"/>
            <a:ext cx="7772400" cy="3051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85725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800" dirty="0">
                <a:solidFill>
                  <a:srgbClr val="0000FF"/>
                </a:solidFill>
                <a:latin typeface="黑体" pitchFamily="49" charset="-122"/>
                <a:ea typeface="黑体" pitchFamily="49" charset="-122"/>
              </a:rPr>
              <a:t>基元反应</a:t>
            </a:r>
            <a:r>
              <a:rPr kumimoji="1" lang="en-US" altLang="zh-CN" sz="2800" dirty="0">
                <a:solidFill>
                  <a:srgbClr val="0000FF"/>
                </a:solidFill>
                <a:latin typeface="Times New Roman" pitchFamily="18" charset="0"/>
                <a:ea typeface="黑体" pitchFamily="49" charset="-122"/>
              </a:rPr>
              <a:t>——</a:t>
            </a:r>
            <a:r>
              <a:rPr kumimoji="1" lang="zh-CN" altLang="en-US" sz="2800" dirty="0">
                <a:solidFill>
                  <a:srgbClr val="000000"/>
                </a:solidFill>
                <a:latin typeface="Times New Roman" pitchFamily="18" charset="0"/>
                <a:ea typeface="黑体" pitchFamily="49" charset="-122"/>
              </a:rPr>
              <a:t>由反应物一步生成产物的反应，没有可由宏观实验方法探测到的中间产物。</a:t>
            </a:r>
            <a:endParaRPr kumimoji="1" lang="zh-CN" altLang="en-US" sz="2800" dirty="0">
              <a:solidFill>
                <a:srgbClr val="000000"/>
              </a:solidFill>
              <a:latin typeface="黑体" pitchFamily="49" charset="-122"/>
              <a:ea typeface="黑体" pitchFamily="49" charset="-122"/>
            </a:endParaRPr>
          </a:p>
          <a:p>
            <a:pPr eaLnBrk="1" hangingPunct="1">
              <a:lnSpc>
                <a:spcPct val="130000"/>
              </a:lnSpc>
              <a:spcBef>
                <a:spcPct val="0"/>
              </a:spcBef>
              <a:buClrTx/>
              <a:buSzTx/>
              <a:buFontTx/>
              <a:buNone/>
            </a:pPr>
            <a:r>
              <a:rPr kumimoji="1" lang="zh-CN" altLang="en-US" sz="2800" dirty="0">
                <a:solidFill>
                  <a:srgbClr val="0000FF"/>
                </a:solidFill>
                <a:latin typeface="黑体" pitchFamily="49" charset="-122"/>
                <a:ea typeface="黑体" pitchFamily="49" charset="-122"/>
              </a:rPr>
              <a:t>复合反应</a:t>
            </a:r>
            <a:r>
              <a:rPr kumimoji="1" lang="en-US" altLang="zh-CN" sz="2800" dirty="0">
                <a:solidFill>
                  <a:srgbClr val="0000FF"/>
                </a:solidFill>
                <a:latin typeface="Times New Roman" pitchFamily="18" charset="0"/>
                <a:ea typeface="黑体" pitchFamily="49" charset="-122"/>
              </a:rPr>
              <a:t>——</a:t>
            </a:r>
            <a:r>
              <a:rPr kumimoji="1" lang="zh-CN" altLang="en-US" sz="2800" dirty="0">
                <a:solidFill>
                  <a:srgbClr val="000000"/>
                </a:solidFill>
                <a:latin typeface="Times New Roman" pitchFamily="18" charset="0"/>
                <a:ea typeface="黑体" pitchFamily="49" charset="-122"/>
              </a:rPr>
              <a:t>由两个以上的基元反应组合而成的反应。组合的方式或先后次序称为</a:t>
            </a:r>
            <a:r>
              <a:rPr kumimoji="1" lang="zh-CN" altLang="en-US" sz="2800" dirty="0">
                <a:solidFill>
                  <a:srgbClr val="0000FF"/>
                </a:solidFill>
                <a:latin typeface="Times New Roman" pitchFamily="18" charset="0"/>
                <a:ea typeface="黑体" pitchFamily="49" charset="-122"/>
              </a:rPr>
              <a:t>反应机理</a:t>
            </a:r>
            <a:r>
              <a:rPr kumimoji="1" lang="zh-CN" altLang="en-US" sz="2800" dirty="0">
                <a:solidFill>
                  <a:srgbClr val="000000"/>
                </a:solidFill>
                <a:latin typeface="Times New Roman" pitchFamily="18" charset="0"/>
                <a:ea typeface="黑体" pitchFamily="49" charset="-122"/>
              </a:rPr>
              <a:t>。反应机理部分揭示化学反应的本质。</a:t>
            </a:r>
          </a:p>
        </p:txBody>
      </p:sp>
      <p:sp>
        <p:nvSpPr>
          <p:cNvPr id="4" name="Rectangle 2">
            <a:extLst>
              <a:ext uri="{FF2B5EF4-FFF2-40B4-BE49-F238E27FC236}">
                <a16:creationId xmlns:a16="http://schemas.microsoft.com/office/drawing/2014/main" id="{8CD57DBE-BFEB-41DB-9B18-D4DE4EC807A0}"/>
              </a:ext>
            </a:extLst>
          </p:cNvPr>
          <p:cNvSpPr txBox="1">
            <a:spLocks noRot="1" noChangeArrowheads="1"/>
          </p:cNvSpPr>
          <p:nvPr/>
        </p:nvSpPr>
        <p:spPr bwMode="auto">
          <a:xfrm>
            <a:off x="571500" y="662327"/>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1</a:t>
            </a:r>
            <a:r>
              <a:rPr lang="zh-CN" altLang="en-US" sz="3200" kern="0" dirty="0">
                <a:solidFill>
                  <a:srgbClr val="FF3300"/>
                </a:solidFill>
                <a:latin typeface="+mn-ea"/>
                <a:ea typeface="+mn-ea"/>
              </a:rPr>
              <a:t>.化学反应的分类</a:t>
            </a:r>
            <a:endParaRPr lang="zh-CN" altLang="en-US" kern="0" dirty="0">
              <a:solidFill>
                <a:schemeClr val="tx1"/>
              </a:solidFill>
              <a:latin typeface="MS Sans Serif"/>
              <a:ea typeface="黑体" pitchFamily="49" charset="-122"/>
            </a:endParaRPr>
          </a:p>
        </p:txBody>
      </p:sp>
    </p:spTree>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1064"/>
          <p:cNvSpPr>
            <a:spLocks noChangeArrowheads="1"/>
          </p:cNvSpPr>
          <p:nvPr/>
        </p:nvSpPr>
        <p:spPr bwMode="auto">
          <a:xfrm>
            <a:off x="812430" y="1315346"/>
            <a:ext cx="1524000" cy="4953000"/>
          </a:xfrm>
          <a:prstGeom prst="roundRect">
            <a:avLst>
              <a:gd name="adj"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chemeClr val="tx2"/>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pic>
        <p:nvPicPr>
          <p:cNvPr id="28675" name="Picture 1061" descr="07-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030" y="1455046"/>
            <a:ext cx="5114925" cy="48006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8" name="Text Box 1062"/>
          <p:cNvSpPr txBox="1">
            <a:spLocks noChangeArrowheads="1"/>
          </p:cNvSpPr>
          <p:nvPr/>
        </p:nvSpPr>
        <p:spPr bwMode="auto">
          <a:xfrm>
            <a:off x="887736" y="1433530"/>
            <a:ext cx="1893887" cy="486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p>
            <a:pPr algn="just">
              <a:defRPr/>
            </a:pPr>
            <a:endParaRPr kumimoji="1" lang="en-US" altLang="zh-CN">
              <a:solidFill>
                <a:srgbClr val="FF0000"/>
              </a:solidFill>
              <a:effectLst>
                <a:outerShdw blurRad="38100" dist="38100" dir="2700000" algn="tl">
                  <a:srgbClr val="C0C0C0"/>
                </a:outerShdw>
              </a:effectLst>
              <a:ea typeface="黑体" pitchFamily="49" charset="-122"/>
            </a:endParaRPr>
          </a:p>
          <a:p>
            <a:pPr algn="just">
              <a:lnSpc>
                <a:spcPct val="150000"/>
              </a:lnSpc>
              <a:defRPr/>
            </a:pPr>
            <a:r>
              <a:rPr kumimoji="1" lang="en-US" altLang="zh-CN">
                <a:solidFill>
                  <a:srgbClr val="0000FF"/>
                </a:solidFill>
                <a:effectLst>
                  <a:outerShdw blurRad="38100" dist="38100" dir="2700000" algn="tl">
                    <a:srgbClr val="C0C0C0"/>
                  </a:outerShdw>
                </a:effectLst>
                <a:ea typeface="黑体" pitchFamily="49" charset="-122"/>
              </a:rPr>
              <a:t>        </a:t>
            </a:r>
            <a:r>
              <a:rPr kumimoji="1" lang="zh-CN" altLang="en-US">
                <a:solidFill>
                  <a:srgbClr val="0000FF"/>
                </a:solidFill>
                <a:effectLst>
                  <a:outerShdw blurRad="38100" dist="38100" dir="2700000" algn="tl">
                    <a:srgbClr val="C0C0C0"/>
                  </a:outerShdw>
                </a:effectLst>
                <a:ea typeface="黑体" pitchFamily="49" charset="-122"/>
              </a:rPr>
              <a:t>改变速率常数或速率系数</a:t>
            </a:r>
          </a:p>
          <a:p>
            <a:pPr algn="just">
              <a:lnSpc>
                <a:spcPct val="150000"/>
              </a:lnSpc>
              <a:defRPr/>
            </a:pPr>
            <a:r>
              <a:rPr kumimoji="1" lang="zh-CN" altLang="en-US">
                <a:solidFill>
                  <a:srgbClr val="FF0000"/>
                </a:solidFill>
                <a:effectLst>
                  <a:outerShdw blurRad="38100" dist="38100" dir="2700000" algn="tl">
                    <a:srgbClr val="C0C0C0"/>
                  </a:outerShdw>
                </a:effectLst>
                <a:ea typeface="黑体" pitchFamily="49" charset="-122"/>
              </a:rPr>
              <a:t>温度对反应速率影响</a:t>
            </a:r>
            <a:r>
              <a:rPr kumimoji="1" lang="en-US" altLang="zh-CN">
                <a:solidFill>
                  <a:srgbClr val="0000FF"/>
                </a:solidFill>
                <a:effectLst>
                  <a:outerShdw blurRad="38100" dist="38100" dir="2700000" algn="tl">
                    <a:srgbClr val="C0C0C0"/>
                  </a:outerShdw>
                </a:effectLst>
                <a:ea typeface="黑体" pitchFamily="49" charset="-122"/>
              </a:rPr>
              <a:t>---</a:t>
            </a:r>
          </a:p>
        </p:txBody>
      </p:sp>
      <p:sp>
        <p:nvSpPr>
          <p:cNvPr id="5" name="Rectangle 2">
            <a:extLst>
              <a:ext uri="{FF2B5EF4-FFF2-40B4-BE49-F238E27FC236}">
                <a16:creationId xmlns:a16="http://schemas.microsoft.com/office/drawing/2014/main" id="{6F110641-2B24-42D6-92B4-3FB21BB5C583}"/>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5</a:t>
            </a:r>
            <a:r>
              <a:rPr lang="zh-CN" altLang="en-US" sz="3200" kern="0" dirty="0">
                <a:solidFill>
                  <a:srgbClr val="FF3300"/>
                </a:solidFill>
                <a:latin typeface="+mn-ea"/>
                <a:ea typeface="+mn-ea"/>
              </a:rPr>
              <a:t>.温度对反应速率的影响</a:t>
            </a:r>
            <a:endParaRPr lang="zh-CN" altLang="en-US" kern="0" dirty="0">
              <a:solidFill>
                <a:schemeClr val="tx1"/>
              </a:solidFill>
              <a:latin typeface="MS Sans Serif"/>
              <a:ea typeface="黑体" pitchFamily="49" charset="-122"/>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45" name="Text Box 25"/>
          <p:cNvSpPr txBox="1">
            <a:spLocks noChangeArrowheads="1"/>
          </p:cNvSpPr>
          <p:nvPr/>
        </p:nvSpPr>
        <p:spPr bwMode="auto">
          <a:xfrm>
            <a:off x="562768" y="542926"/>
            <a:ext cx="727955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阿仑尼乌斯方程（第</a:t>
            </a:r>
            <a:r>
              <a:rPr kumimoji="1" lang="en-US" altLang="zh-CN" dirty="0">
                <a:solidFill>
                  <a:srgbClr val="FF0000"/>
                </a:solidFill>
                <a:effectLst>
                  <a:outerShdw blurRad="38100" dist="38100" dir="2700000" algn="tl">
                    <a:srgbClr val="C0C0C0"/>
                  </a:outerShdw>
                </a:effectLst>
                <a:ea typeface="黑体" pitchFamily="49" charset="-122"/>
              </a:rPr>
              <a:t>I</a:t>
            </a:r>
            <a:r>
              <a:rPr kumimoji="1" lang="zh-CN" altLang="en-US" dirty="0">
                <a:solidFill>
                  <a:srgbClr val="FF0000"/>
                </a:solidFill>
                <a:effectLst>
                  <a:outerShdw blurRad="38100" dist="38100" dir="2700000" algn="tl">
                    <a:srgbClr val="C0C0C0"/>
                  </a:outerShdw>
                </a:effectLst>
                <a:ea typeface="黑体" pitchFamily="49" charset="-122"/>
              </a:rPr>
              <a:t>类和基元反应）</a:t>
            </a:r>
            <a:endParaRPr kumimoji="1" lang="zh-CN" altLang="en-US" sz="2400" dirty="0">
              <a:ea typeface="黑体" pitchFamily="49" charset="-122"/>
            </a:endParaRPr>
          </a:p>
        </p:txBody>
      </p:sp>
      <p:grpSp>
        <p:nvGrpSpPr>
          <p:cNvPr id="29699" name="Group 29"/>
          <p:cNvGrpSpPr>
            <a:grpSpLocks/>
          </p:cNvGrpSpPr>
          <p:nvPr/>
        </p:nvGrpSpPr>
        <p:grpSpPr bwMode="auto">
          <a:xfrm>
            <a:off x="6619875" y="800100"/>
            <a:ext cx="1466850" cy="762000"/>
            <a:chOff x="3924" y="816"/>
            <a:chExt cx="924" cy="480"/>
          </a:xfrm>
        </p:grpSpPr>
        <p:sp>
          <p:nvSpPr>
            <p:cNvPr id="29712" name="AutoShape 27"/>
            <p:cNvSpPr>
              <a:spLocks noChangeArrowheads="1"/>
            </p:cNvSpPr>
            <p:nvPr/>
          </p:nvSpPr>
          <p:spPr bwMode="auto">
            <a:xfrm>
              <a:off x="3924" y="816"/>
              <a:ext cx="924" cy="480"/>
            </a:xfrm>
            <a:prstGeom prst="wedgeRoundRectCallout">
              <a:avLst>
                <a:gd name="adj1" fmla="val -119248"/>
                <a:gd name="adj2" fmla="val 24093"/>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29713" name="Text Box 28"/>
            <p:cNvSpPr txBox="1">
              <a:spLocks noChangeArrowheads="1"/>
            </p:cNvSpPr>
            <p:nvPr/>
          </p:nvSpPr>
          <p:spPr bwMode="auto">
            <a:xfrm>
              <a:off x="3948" y="874"/>
              <a:ext cx="8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dirty="0">
                  <a:solidFill>
                    <a:srgbClr val="0000FF"/>
                  </a:solidFill>
                  <a:latin typeface="楷体" panose="02010609060101010101" pitchFamily="49" charset="-122"/>
                  <a:ea typeface="楷体" panose="02010609060101010101" pitchFamily="49" charset="-122"/>
                </a:rPr>
                <a:t>活化能</a:t>
              </a:r>
              <a:endParaRPr kumimoji="1" lang="zh-CN" altLang="en-US" sz="2400" dirty="0">
                <a:latin typeface="楷体" panose="02010609060101010101" pitchFamily="49" charset="-122"/>
                <a:ea typeface="楷体" panose="02010609060101010101" pitchFamily="49" charset="-122"/>
              </a:endParaRPr>
            </a:p>
          </p:txBody>
        </p:sp>
      </p:grpSp>
      <p:grpSp>
        <p:nvGrpSpPr>
          <p:cNvPr id="29701" name="Group 42"/>
          <p:cNvGrpSpPr>
            <a:grpSpLocks/>
          </p:cNvGrpSpPr>
          <p:nvPr/>
        </p:nvGrpSpPr>
        <p:grpSpPr bwMode="auto">
          <a:xfrm>
            <a:off x="2681054" y="3521189"/>
            <a:ext cx="1816100" cy="762000"/>
            <a:chOff x="1350" y="3180"/>
            <a:chExt cx="1144" cy="480"/>
          </a:xfrm>
        </p:grpSpPr>
        <p:sp>
          <p:nvSpPr>
            <p:cNvPr id="29708" name="AutoShape 34"/>
            <p:cNvSpPr>
              <a:spLocks noChangeArrowheads="1"/>
            </p:cNvSpPr>
            <p:nvPr/>
          </p:nvSpPr>
          <p:spPr bwMode="auto">
            <a:xfrm>
              <a:off x="1356" y="3180"/>
              <a:ext cx="1128" cy="480"/>
            </a:xfrm>
            <a:prstGeom prst="wedgeRoundRectCallout">
              <a:avLst>
                <a:gd name="adj1" fmla="val 93003"/>
                <a:gd name="adj2" fmla="val -79451"/>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29709" name="Text Box 35"/>
            <p:cNvSpPr txBox="1">
              <a:spLocks noChangeArrowheads="1"/>
            </p:cNvSpPr>
            <p:nvPr/>
          </p:nvSpPr>
          <p:spPr bwMode="auto">
            <a:xfrm>
              <a:off x="1350" y="3250"/>
              <a:ext cx="11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dirty="0">
                  <a:solidFill>
                    <a:srgbClr val="0000FF"/>
                  </a:solidFill>
                  <a:latin typeface="楷体" panose="02010609060101010101" pitchFamily="49" charset="-122"/>
                  <a:ea typeface="楷体" panose="02010609060101010101" pitchFamily="49" charset="-122"/>
                </a:rPr>
                <a:t>指前因子</a:t>
              </a:r>
              <a:endParaRPr kumimoji="1" lang="zh-CN" altLang="en-US" sz="2400" dirty="0">
                <a:latin typeface="楷体" panose="02010609060101010101" pitchFamily="49" charset="-122"/>
                <a:ea typeface="楷体" panose="02010609060101010101" pitchFamily="49" charset="-122"/>
              </a:endParaRPr>
            </a:p>
          </p:txBody>
        </p:sp>
      </p:grpSp>
      <p:sp>
        <p:nvSpPr>
          <p:cNvPr id="29702" name="Rectangle 44"/>
          <p:cNvSpPr>
            <a:spLocks noChangeArrowheads="1"/>
          </p:cNvSpPr>
          <p:nvPr/>
        </p:nvSpPr>
        <p:spPr bwMode="auto">
          <a:xfrm>
            <a:off x="5109887" y="3527311"/>
            <a:ext cx="391153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fontAlgn="t" hangingPunct="1">
              <a:spcBef>
                <a:spcPct val="50000"/>
              </a:spcBef>
              <a:buClrTx/>
              <a:buSzTx/>
              <a:buFontTx/>
              <a:buNone/>
            </a:pPr>
            <a:r>
              <a:rPr lang="zh-CN" altLang="en-US" sz="2800" dirty="0">
                <a:solidFill>
                  <a:srgbClr val="0000FF"/>
                </a:solidFill>
                <a:latin typeface="Times New Roman" pitchFamily="18" charset="0"/>
              </a:rPr>
              <a:t>指数式描述了速率随温度而变化的指数关系。</a:t>
            </a:r>
          </a:p>
        </p:txBody>
      </p:sp>
      <p:sp>
        <p:nvSpPr>
          <p:cNvPr id="29703" name="Text Box 46"/>
          <p:cNvSpPr txBox="1">
            <a:spLocks noChangeArrowheads="1"/>
          </p:cNvSpPr>
          <p:nvPr/>
        </p:nvSpPr>
        <p:spPr bwMode="auto">
          <a:xfrm>
            <a:off x="2430530" y="2207612"/>
            <a:ext cx="6172200" cy="4302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fontAlgn="t" hangingPunct="1">
              <a:spcBef>
                <a:spcPct val="50000"/>
              </a:spcBef>
              <a:buClrTx/>
              <a:buSzTx/>
              <a:buFontTx/>
              <a:buNone/>
            </a:pPr>
            <a:r>
              <a:rPr lang="en-US" altLang="zh-CN" sz="2800" b="0" i="1" dirty="0">
                <a:solidFill>
                  <a:srgbClr val="000000"/>
                </a:solidFill>
                <a:latin typeface="Times New Roman" pitchFamily="18" charset="0"/>
              </a:rPr>
              <a:t>k</a:t>
            </a:r>
            <a:r>
              <a:rPr lang="en-US" altLang="zh-CN" sz="2800" i="1" dirty="0">
                <a:solidFill>
                  <a:srgbClr val="0000FF"/>
                </a:solidFill>
                <a:latin typeface="Times New Roman" pitchFamily="18" charset="0"/>
              </a:rPr>
              <a:t>  </a:t>
            </a:r>
            <a:r>
              <a:rPr lang="zh-CN" altLang="en-US" sz="2800" dirty="0">
                <a:solidFill>
                  <a:srgbClr val="0000FF"/>
                </a:solidFill>
                <a:latin typeface="Times New Roman" pitchFamily="18" charset="0"/>
              </a:rPr>
              <a:t>值随</a:t>
            </a:r>
            <a:r>
              <a:rPr lang="en-US" altLang="zh-CN" sz="2800" b="0" i="1" dirty="0">
                <a:solidFill>
                  <a:srgbClr val="000000"/>
                </a:solidFill>
                <a:latin typeface="Times New Roman" pitchFamily="18" charset="0"/>
              </a:rPr>
              <a:t>T </a:t>
            </a:r>
            <a:r>
              <a:rPr lang="zh-CN" altLang="en-US" sz="2800" dirty="0">
                <a:solidFill>
                  <a:srgbClr val="0000FF"/>
                </a:solidFill>
                <a:latin typeface="Times New Roman" pitchFamily="18" charset="0"/>
              </a:rPr>
              <a:t>的变化率决定于</a:t>
            </a:r>
            <a:r>
              <a:rPr lang="en-US" altLang="zh-CN" sz="2800" b="0" i="1" dirty="0" err="1">
                <a:solidFill>
                  <a:srgbClr val="000000"/>
                </a:solidFill>
                <a:latin typeface="Times New Roman" pitchFamily="18" charset="0"/>
                <a:ea typeface="黑体" pitchFamily="49" charset="-122"/>
              </a:rPr>
              <a:t>E</a:t>
            </a:r>
            <a:r>
              <a:rPr lang="en-US" altLang="zh-CN" sz="2800" b="0" baseline="-50000" dirty="0" err="1">
                <a:solidFill>
                  <a:srgbClr val="000000"/>
                </a:solidFill>
                <a:latin typeface="Times New Roman" pitchFamily="18" charset="0"/>
                <a:ea typeface="黑体" pitchFamily="49" charset="-122"/>
              </a:rPr>
              <a:t>a</a:t>
            </a:r>
            <a:r>
              <a:rPr lang="zh-CN" altLang="en-US" sz="2800" dirty="0">
                <a:solidFill>
                  <a:srgbClr val="0000FF"/>
                </a:solidFill>
                <a:latin typeface="Times New Roman" pitchFamily="18" charset="0"/>
              </a:rPr>
              <a:t>值的大小。</a:t>
            </a:r>
          </a:p>
        </p:txBody>
      </p:sp>
      <p:sp>
        <p:nvSpPr>
          <p:cNvPr id="29704" name="Text Box 48"/>
          <p:cNvSpPr txBox="1">
            <a:spLocks noChangeArrowheads="1"/>
          </p:cNvSpPr>
          <p:nvPr/>
        </p:nvSpPr>
        <p:spPr bwMode="auto">
          <a:xfrm>
            <a:off x="1497012" y="1460186"/>
            <a:ext cx="1414463" cy="4308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fontAlgn="t" hangingPunct="1">
              <a:spcBef>
                <a:spcPct val="50000"/>
              </a:spcBef>
              <a:buClrTx/>
              <a:buSzTx/>
              <a:buFontTx/>
              <a:buNone/>
            </a:pPr>
            <a:r>
              <a:rPr lang="zh-CN" altLang="en-US" sz="2800" dirty="0">
                <a:solidFill>
                  <a:srgbClr val="0000FF"/>
                </a:solidFill>
                <a:latin typeface="Times New Roman" pitchFamily="18" charset="0"/>
                <a:ea typeface="黑体" pitchFamily="49" charset="-122"/>
              </a:rPr>
              <a:t>定义式</a:t>
            </a:r>
          </a:p>
        </p:txBody>
      </p:sp>
      <p:sp>
        <p:nvSpPr>
          <p:cNvPr id="29705" name="Text Box 49"/>
          <p:cNvSpPr txBox="1">
            <a:spLocks noChangeArrowheads="1"/>
          </p:cNvSpPr>
          <p:nvPr/>
        </p:nvSpPr>
        <p:spPr bwMode="auto">
          <a:xfrm>
            <a:off x="652506" y="2923330"/>
            <a:ext cx="3836988" cy="4308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fontAlgn="t" hangingPunct="1">
              <a:spcBef>
                <a:spcPct val="50000"/>
              </a:spcBef>
              <a:buClrTx/>
              <a:buSzTx/>
              <a:buFontTx/>
              <a:buNone/>
            </a:pPr>
            <a:r>
              <a:rPr lang="zh-CN" altLang="en-US" sz="2800" dirty="0">
                <a:solidFill>
                  <a:srgbClr val="0000FF"/>
                </a:solidFill>
                <a:latin typeface="Times New Roman" pitchFamily="18" charset="0"/>
                <a:ea typeface="黑体" pitchFamily="49" charset="-122"/>
              </a:rPr>
              <a:t>若</a:t>
            </a:r>
            <a:r>
              <a:rPr lang="en-US" altLang="zh-CN" sz="2800" b="0" i="1" dirty="0" err="1">
                <a:solidFill>
                  <a:srgbClr val="000000"/>
                </a:solidFill>
                <a:latin typeface="Times New Roman" pitchFamily="18" charset="0"/>
                <a:ea typeface="黑体" pitchFamily="49" charset="-122"/>
              </a:rPr>
              <a:t>E</a:t>
            </a:r>
            <a:r>
              <a:rPr lang="en-US" altLang="zh-CN" sz="2800" b="0" baseline="-50000" dirty="0" err="1">
                <a:solidFill>
                  <a:srgbClr val="000000"/>
                </a:solidFill>
                <a:latin typeface="Times New Roman" pitchFamily="18" charset="0"/>
                <a:ea typeface="黑体" pitchFamily="49" charset="-122"/>
              </a:rPr>
              <a:t>a</a:t>
            </a:r>
            <a:r>
              <a:rPr lang="zh-CN" altLang="en-US" sz="2800" dirty="0">
                <a:solidFill>
                  <a:srgbClr val="0000FF"/>
                </a:solidFill>
                <a:latin typeface="Times New Roman" pitchFamily="18" charset="0"/>
                <a:ea typeface="黑体" pitchFamily="49" charset="-122"/>
              </a:rPr>
              <a:t>为常数，得指数式</a:t>
            </a:r>
          </a:p>
        </p:txBody>
      </p:sp>
      <p:graphicFrame>
        <p:nvGraphicFramePr>
          <p:cNvPr id="29706" name="对象 1"/>
          <p:cNvGraphicFramePr>
            <a:graphicFrameLocks noChangeAspect="1"/>
          </p:cNvGraphicFramePr>
          <p:nvPr>
            <p:extLst>
              <p:ext uri="{D42A27DB-BD31-4B8C-83A1-F6EECF244321}">
                <p14:modId xmlns:p14="http://schemas.microsoft.com/office/powerpoint/2010/main" val="1024042792"/>
              </p:ext>
            </p:extLst>
          </p:nvPr>
        </p:nvGraphicFramePr>
        <p:xfrm>
          <a:off x="3568082" y="1143573"/>
          <a:ext cx="2253899" cy="957079"/>
        </p:xfrm>
        <a:graphic>
          <a:graphicData uri="http://schemas.openxmlformats.org/presentationml/2006/ole">
            <mc:AlternateContent xmlns:mc="http://schemas.openxmlformats.org/markup-compatibility/2006">
              <mc:Choice xmlns:v="urn:schemas-microsoft-com:vml" Requires="v">
                <p:oleObj name="Equation" r:id="rId2" imgW="927000" imgH="393480" progId="Equation.DSMT4">
                  <p:embed/>
                </p:oleObj>
              </mc:Choice>
              <mc:Fallback>
                <p:oleObj name="Equation" r:id="rId2" imgW="927000" imgH="393480" progId="Equation.DSMT4">
                  <p:embed/>
                  <p:pic>
                    <p:nvPicPr>
                      <p:cNvPr id="29706" name="对象 1"/>
                      <p:cNvPicPr>
                        <a:picLocks noChangeAspect="1" noChangeArrowheads="1"/>
                      </p:cNvPicPr>
                      <p:nvPr/>
                    </p:nvPicPr>
                    <p:blipFill>
                      <a:blip r:embed="rId3"/>
                      <a:srcRect/>
                      <a:stretch>
                        <a:fillRect/>
                      </a:stretch>
                    </p:blipFill>
                    <p:spPr bwMode="auto">
                      <a:xfrm>
                        <a:off x="3568082" y="1143573"/>
                        <a:ext cx="2253899" cy="95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7" name="对象 2"/>
          <p:cNvGraphicFramePr>
            <a:graphicFrameLocks noChangeAspect="1"/>
          </p:cNvGraphicFramePr>
          <p:nvPr>
            <p:extLst>
              <p:ext uri="{D42A27DB-BD31-4B8C-83A1-F6EECF244321}">
                <p14:modId xmlns:p14="http://schemas.microsoft.com/office/powerpoint/2010/main" val="2587777718"/>
              </p:ext>
            </p:extLst>
          </p:nvPr>
        </p:nvGraphicFramePr>
        <p:xfrm>
          <a:off x="4577677" y="2810083"/>
          <a:ext cx="2206222" cy="535352"/>
        </p:xfrm>
        <a:graphic>
          <a:graphicData uri="http://schemas.openxmlformats.org/presentationml/2006/ole">
            <mc:AlternateContent xmlns:mc="http://schemas.openxmlformats.org/markup-compatibility/2006">
              <mc:Choice xmlns:v="urn:schemas-microsoft-com:vml" Requires="v">
                <p:oleObj name="Equation" r:id="rId4" imgW="838080" imgH="203040" progId="Equation.DSMT4">
                  <p:embed/>
                </p:oleObj>
              </mc:Choice>
              <mc:Fallback>
                <p:oleObj name="Equation" r:id="rId4" imgW="838080" imgH="203040" progId="Equation.DSMT4">
                  <p:embed/>
                  <p:pic>
                    <p:nvPicPr>
                      <p:cNvPr id="29707" name="对象 2"/>
                      <p:cNvPicPr>
                        <a:picLocks noChangeAspect="1" noChangeArrowheads="1"/>
                      </p:cNvPicPr>
                      <p:nvPr/>
                    </p:nvPicPr>
                    <p:blipFill>
                      <a:blip r:embed="rId5"/>
                      <a:srcRect/>
                      <a:stretch>
                        <a:fillRect/>
                      </a:stretch>
                    </p:blipFill>
                    <p:spPr bwMode="auto">
                      <a:xfrm>
                        <a:off x="4577677" y="2810083"/>
                        <a:ext cx="2206222" cy="53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5">
            <a:extLst>
              <a:ext uri="{FF2B5EF4-FFF2-40B4-BE49-F238E27FC236}">
                <a16:creationId xmlns:a16="http://schemas.microsoft.com/office/drawing/2014/main" id="{49684F16-740A-43D9-AF0B-0A8EE049F8FD}"/>
              </a:ext>
            </a:extLst>
          </p:cNvPr>
          <p:cNvGraphicFramePr>
            <a:graphicFrameLocks noChangeAspect="1"/>
          </p:cNvGraphicFramePr>
          <p:nvPr>
            <p:extLst>
              <p:ext uri="{D42A27DB-BD31-4B8C-83A1-F6EECF244321}">
                <p14:modId xmlns:p14="http://schemas.microsoft.com/office/powerpoint/2010/main" val="256365811"/>
              </p:ext>
            </p:extLst>
          </p:nvPr>
        </p:nvGraphicFramePr>
        <p:xfrm>
          <a:off x="4088947" y="4377562"/>
          <a:ext cx="3215737" cy="922228"/>
        </p:xfrm>
        <a:graphic>
          <a:graphicData uri="http://schemas.openxmlformats.org/presentationml/2006/ole">
            <mc:AlternateContent xmlns:mc="http://schemas.openxmlformats.org/markup-compatibility/2006">
              <mc:Choice xmlns:v="urn:schemas-microsoft-com:vml" Requires="v">
                <p:oleObj name="Equation" r:id="rId6" imgW="1371600" imgH="393480" progId="Equation.DSMT4">
                  <p:embed/>
                </p:oleObj>
              </mc:Choice>
              <mc:Fallback>
                <p:oleObj name="Equation" r:id="rId6" imgW="1371600" imgH="393480" progId="Equation.DSMT4">
                  <p:embed/>
                  <p:pic>
                    <p:nvPicPr>
                      <p:cNvPr id="20" name="Object 5">
                        <a:extLst>
                          <a:ext uri="{FF2B5EF4-FFF2-40B4-BE49-F238E27FC236}">
                            <a16:creationId xmlns:a16="http://schemas.microsoft.com/office/drawing/2014/main" id="{49684F16-740A-43D9-AF0B-0A8EE049F8FD}"/>
                          </a:ext>
                        </a:extLst>
                      </p:cNvPr>
                      <p:cNvPicPr>
                        <a:picLocks noChangeAspect="1" noChangeArrowheads="1"/>
                      </p:cNvPicPr>
                      <p:nvPr/>
                    </p:nvPicPr>
                    <p:blipFill>
                      <a:blip r:embed="rId7"/>
                      <a:srcRect/>
                      <a:stretch>
                        <a:fillRect/>
                      </a:stretch>
                    </p:blipFill>
                    <p:spPr bwMode="auto">
                      <a:xfrm>
                        <a:off x="4088947" y="4377562"/>
                        <a:ext cx="3215737" cy="922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8">
            <a:extLst>
              <a:ext uri="{FF2B5EF4-FFF2-40B4-BE49-F238E27FC236}">
                <a16:creationId xmlns:a16="http://schemas.microsoft.com/office/drawing/2014/main" id="{02656491-5570-4B38-B30E-FEC30AB172C3}"/>
              </a:ext>
            </a:extLst>
          </p:cNvPr>
          <p:cNvSpPr txBox="1">
            <a:spLocks noChangeArrowheads="1"/>
          </p:cNvSpPr>
          <p:nvPr/>
        </p:nvSpPr>
        <p:spPr bwMode="auto">
          <a:xfrm>
            <a:off x="2806853" y="5277723"/>
            <a:ext cx="6085478" cy="4308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fontAlgn="t" hangingPunct="1">
              <a:spcBef>
                <a:spcPct val="50000"/>
              </a:spcBef>
              <a:buClrTx/>
              <a:buSzTx/>
              <a:buFontTx/>
              <a:buNone/>
            </a:pPr>
            <a:r>
              <a:rPr lang="zh-CN" altLang="en-US" sz="2800" dirty="0">
                <a:solidFill>
                  <a:srgbClr val="0000FF"/>
                </a:solidFill>
                <a:latin typeface="Times New Roman" pitchFamily="18" charset="0"/>
              </a:rPr>
              <a:t>以 </a:t>
            </a:r>
            <a:r>
              <a:rPr lang="en-US" altLang="zh-CN" sz="2800" b="0" dirty="0" err="1">
                <a:solidFill>
                  <a:srgbClr val="000000"/>
                </a:solidFill>
                <a:latin typeface="Times New Roman" pitchFamily="18" charset="0"/>
              </a:rPr>
              <a:t>ln</a:t>
            </a:r>
            <a:r>
              <a:rPr lang="en-US" altLang="zh-CN" sz="2800" b="0" i="1" dirty="0" err="1">
                <a:solidFill>
                  <a:srgbClr val="000000"/>
                </a:solidFill>
                <a:latin typeface="Times New Roman" pitchFamily="18" charset="0"/>
              </a:rPr>
              <a:t>k</a:t>
            </a:r>
            <a:r>
              <a:rPr lang="en-US" altLang="zh-CN" sz="2800" i="1" dirty="0">
                <a:solidFill>
                  <a:srgbClr val="0000FF"/>
                </a:solidFill>
                <a:latin typeface="Times New Roman" pitchFamily="18" charset="0"/>
              </a:rPr>
              <a:t> </a:t>
            </a:r>
            <a:r>
              <a:rPr lang="zh-CN" altLang="en-US" sz="2800" dirty="0">
                <a:solidFill>
                  <a:srgbClr val="0000FF"/>
                </a:solidFill>
                <a:latin typeface="Times New Roman" pitchFamily="18" charset="0"/>
              </a:rPr>
              <a:t>对 </a:t>
            </a:r>
            <a:r>
              <a:rPr lang="en-US" altLang="zh-CN" sz="2800" b="0" dirty="0">
                <a:solidFill>
                  <a:srgbClr val="000000"/>
                </a:solidFill>
                <a:latin typeface="Times New Roman" pitchFamily="18" charset="0"/>
              </a:rPr>
              <a:t>1/</a:t>
            </a:r>
            <a:r>
              <a:rPr lang="en-US" altLang="zh-CN" sz="2800" b="0" i="1" dirty="0">
                <a:solidFill>
                  <a:srgbClr val="000000"/>
                </a:solidFill>
                <a:latin typeface="Times New Roman" pitchFamily="18" charset="0"/>
              </a:rPr>
              <a:t>T </a:t>
            </a:r>
            <a:r>
              <a:rPr lang="zh-CN" altLang="en-US" sz="2800" dirty="0">
                <a:solidFill>
                  <a:srgbClr val="0000FF"/>
                </a:solidFill>
                <a:latin typeface="Times New Roman" pitchFamily="18" charset="0"/>
              </a:rPr>
              <a:t>作图，可求出活化能</a:t>
            </a:r>
            <a:r>
              <a:rPr lang="en-US" altLang="zh-CN" sz="2800" b="0" i="1" dirty="0" err="1">
                <a:solidFill>
                  <a:srgbClr val="000000"/>
                </a:solidFill>
                <a:latin typeface="Times New Roman" pitchFamily="18" charset="0"/>
              </a:rPr>
              <a:t>E</a:t>
            </a:r>
            <a:r>
              <a:rPr lang="en-US" altLang="zh-CN" sz="2800" b="0" baseline="-50000" dirty="0" err="1">
                <a:solidFill>
                  <a:srgbClr val="000000"/>
                </a:solidFill>
                <a:latin typeface="Times New Roman" pitchFamily="18" charset="0"/>
              </a:rPr>
              <a:t>a</a:t>
            </a:r>
            <a:r>
              <a:rPr lang="zh-CN" altLang="en-US" sz="2800" dirty="0">
                <a:solidFill>
                  <a:srgbClr val="0000FF"/>
                </a:solidFill>
                <a:latin typeface="Times New Roman" pitchFamily="18" charset="0"/>
              </a:rPr>
              <a:t>。</a:t>
            </a:r>
          </a:p>
        </p:txBody>
      </p:sp>
      <p:sp>
        <p:nvSpPr>
          <p:cNvPr id="22" name="Text Box 10">
            <a:extLst>
              <a:ext uri="{FF2B5EF4-FFF2-40B4-BE49-F238E27FC236}">
                <a16:creationId xmlns:a16="http://schemas.microsoft.com/office/drawing/2014/main" id="{9A4EA17E-15D0-4380-BFA6-A0AF729BAFD8}"/>
              </a:ext>
            </a:extLst>
          </p:cNvPr>
          <p:cNvSpPr txBox="1">
            <a:spLocks noChangeArrowheads="1"/>
          </p:cNvSpPr>
          <p:nvPr/>
        </p:nvSpPr>
        <p:spPr bwMode="auto">
          <a:xfrm>
            <a:off x="738231" y="4639219"/>
            <a:ext cx="3187817" cy="4308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fontAlgn="t" hangingPunct="1">
              <a:spcBef>
                <a:spcPct val="50000"/>
              </a:spcBef>
              <a:buClrTx/>
              <a:buSzTx/>
              <a:buFontTx/>
              <a:buNone/>
            </a:pPr>
            <a:r>
              <a:rPr lang="zh-CN" altLang="en-US" sz="2800" dirty="0">
                <a:solidFill>
                  <a:srgbClr val="0000FF"/>
                </a:solidFill>
                <a:latin typeface="Times New Roman" pitchFamily="18" charset="0"/>
                <a:ea typeface="黑体" pitchFamily="49" charset="-122"/>
              </a:rPr>
              <a:t>由指数式得对数式</a:t>
            </a:r>
          </a:p>
        </p:txBody>
      </p:sp>
      <p:sp>
        <p:nvSpPr>
          <p:cNvPr id="18" name="Text Box 8">
            <a:extLst>
              <a:ext uri="{FF2B5EF4-FFF2-40B4-BE49-F238E27FC236}">
                <a16:creationId xmlns:a16="http://schemas.microsoft.com/office/drawing/2014/main" id="{E80FF710-ECCB-4C20-8968-46E40F908F7A}"/>
              </a:ext>
            </a:extLst>
          </p:cNvPr>
          <p:cNvSpPr txBox="1">
            <a:spLocks noChangeArrowheads="1"/>
          </p:cNvSpPr>
          <p:nvPr/>
        </p:nvSpPr>
        <p:spPr bwMode="auto">
          <a:xfrm>
            <a:off x="752945" y="5958630"/>
            <a:ext cx="7996771" cy="4308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fontAlgn="t" hangingPunct="1">
              <a:spcBef>
                <a:spcPct val="50000"/>
              </a:spcBef>
              <a:buClrTx/>
              <a:buSzTx/>
              <a:buFontTx/>
              <a:buNone/>
            </a:pPr>
            <a:r>
              <a:rPr lang="zh-CN" altLang="en-US" sz="2800" dirty="0">
                <a:solidFill>
                  <a:srgbClr val="FF0000"/>
                </a:solidFill>
                <a:latin typeface="黑体" panose="02010609060101010101" pitchFamily="49" charset="-122"/>
                <a:ea typeface="黑体" panose="02010609060101010101" pitchFamily="49" charset="-122"/>
              </a:rPr>
              <a:t>升高温度对活化能大的反应更有利！</a:t>
            </a:r>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4"/>
          <p:cNvSpPr txBox="1">
            <a:spLocks noChangeArrowheads="1"/>
          </p:cNvSpPr>
          <p:nvPr/>
        </p:nvSpPr>
        <p:spPr bwMode="auto">
          <a:xfrm>
            <a:off x="796925" y="1120421"/>
            <a:ext cx="58578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3200" dirty="0">
                <a:solidFill>
                  <a:srgbClr val="0000FF"/>
                </a:solidFill>
                <a:latin typeface="楷体" panose="02010609060101010101" pitchFamily="49" charset="-122"/>
                <a:ea typeface="楷体" panose="02010609060101010101" pitchFamily="49" charset="-122"/>
              </a:rPr>
              <a:t>物理化学分析法</a:t>
            </a:r>
            <a:endParaRPr kumimoji="1" lang="zh-CN" altLang="en-US" sz="2400" b="0" dirty="0">
              <a:latin typeface="楷体" panose="02010609060101010101" pitchFamily="49" charset="-122"/>
              <a:ea typeface="楷体" panose="02010609060101010101" pitchFamily="49" charset="-122"/>
            </a:endParaRPr>
          </a:p>
        </p:txBody>
      </p:sp>
      <p:grpSp>
        <p:nvGrpSpPr>
          <p:cNvPr id="31747" name="Group 5"/>
          <p:cNvGrpSpPr>
            <a:grpSpLocks/>
          </p:cNvGrpSpPr>
          <p:nvPr/>
        </p:nvGrpSpPr>
        <p:grpSpPr bwMode="auto">
          <a:xfrm>
            <a:off x="1044353" y="1759100"/>
            <a:ext cx="7561263" cy="3257550"/>
            <a:chOff x="564" y="1848"/>
            <a:chExt cx="4763" cy="2052"/>
          </a:xfrm>
        </p:grpSpPr>
        <p:sp>
          <p:nvSpPr>
            <p:cNvPr id="31751" name="AutoShape 6"/>
            <p:cNvSpPr>
              <a:spLocks noChangeArrowheads="1"/>
            </p:cNvSpPr>
            <p:nvPr/>
          </p:nvSpPr>
          <p:spPr bwMode="auto">
            <a:xfrm>
              <a:off x="564" y="1848"/>
              <a:ext cx="4763" cy="2052"/>
            </a:xfrm>
            <a:prstGeom prst="roundRect">
              <a:avLst>
                <a:gd name="adj" fmla="val 16667"/>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1752" name="Text Box 7"/>
            <p:cNvSpPr txBox="1">
              <a:spLocks noChangeArrowheads="1"/>
            </p:cNvSpPr>
            <p:nvPr/>
          </p:nvSpPr>
          <p:spPr bwMode="auto">
            <a:xfrm>
              <a:off x="642" y="1919"/>
              <a:ext cx="4530" cy="1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85725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dirty="0">
                  <a:solidFill>
                    <a:srgbClr val="000000"/>
                  </a:solidFill>
                  <a:latin typeface="楷体" panose="02010609060101010101" pitchFamily="49" charset="-122"/>
                  <a:ea typeface="楷体" panose="02010609060101010101" pitchFamily="49" charset="-122"/>
                </a:rPr>
                <a:t>测定反应系统的某些物理性质随时间变化的数据。这些物理性质与反应物和产物的浓度有简单的线性关系，且在反应前后有明显的改变。</a:t>
              </a:r>
            </a:p>
            <a:p>
              <a:pPr eaLnBrk="1" hangingPunct="1">
                <a:spcBef>
                  <a:spcPct val="0"/>
                </a:spcBef>
                <a:buClrTx/>
                <a:buSzTx/>
                <a:buFontTx/>
                <a:buNone/>
              </a:pPr>
              <a:r>
                <a:rPr kumimoji="1" lang="zh-CN" altLang="en-US" dirty="0">
                  <a:solidFill>
                    <a:srgbClr val="FF0000"/>
                  </a:solidFill>
                  <a:latin typeface="楷体" panose="02010609060101010101" pitchFamily="49" charset="-122"/>
                  <a:ea typeface="楷体" panose="02010609060101010101" pitchFamily="49" charset="-122"/>
                </a:rPr>
                <a:t>电导、旋光度、吸光度、折光率、粘度、气体的压力和体积</a:t>
              </a:r>
              <a:r>
                <a:rPr kumimoji="1" lang="en-US" altLang="zh-CN" dirty="0">
                  <a:solidFill>
                    <a:srgbClr val="FF0000"/>
                  </a:solidFill>
                  <a:latin typeface="楷体" panose="02010609060101010101" pitchFamily="49" charset="-122"/>
                  <a:ea typeface="楷体" panose="02010609060101010101" pitchFamily="49" charset="-122"/>
                </a:rPr>
                <a:t>……</a:t>
              </a:r>
              <a:endParaRPr kumimoji="1" lang="en-US" altLang="zh-CN" dirty="0">
                <a:solidFill>
                  <a:schemeClr val="bg1"/>
                </a:solidFill>
                <a:latin typeface="楷体" panose="02010609060101010101" pitchFamily="49" charset="-122"/>
                <a:ea typeface="楷体" panose="02010609060101010101" pitchFamily="49" charset="-122"/>
              </a:endParaRPr>
            </a:p>
          </p:txBody>
        </p:sp>
      </p:grpSp>
      <p:grpSp>
        <p:nvGrpSpPr>
          <p:cNvPr id="31748" name="组合 9"/>
          <p:cNvGrpSpPr>
            <a:grpSpLocks/>
          </p:cNvGrpSpPr>
          <p:nvPr/>
        </p:nvGrpSpPr>
        <p:grpSpPr bwMode="auto">
          <a:xfrm>
            <a:off x="1448471" y="5183841"/>
            <a:ext cx="6629400" cy="1295400"/>
            <a:chOff x="1276350" y="4914900"/>
            <a:chExt cx="6629400" cy="1295400"/>
          </a:xfrm>
        </p:grpSpPr>
        <p:sp>
          <p:nvSpPr>
            <p:cNvPr id="31749" name="AutoShape 2063"/>
            <p:cNvSpPr>
              <a:spLocks noChangeArrowheads="1"/>
            </p:cNvSpPr>
            <p:nvPr/>
          </p:nvSpPr>
          <p:spPr bwMode="auto">
            <a:xfrm>
              <a:off x="1276350" y="4914900"/>
              <a:ext cx="6629400" cy="1295400"/>
            </a:xfrm>
            <a:prstGeom prst="roundRect">
              <a:avLst>
                <a:gd name="adj" fmla="val 16667"/>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31750" name="对象 6"/>
            <p:cNvGraphicFramePr>
              <a:graphicFrameLocks noChangeAspect="1"/>
            </p:cNvGraphicFramePr>
            <p:nvPr>
              <p:extLst>
                <p:ext uri="{D42A27DB-BD31-4B8C-83A1-F6EECF244321}">
                  <p14:modId xmlns:p14="http://schemas.microsoft.com/office/powerpoint/2010/main" val="2512306205"/>
                </p:ext>
              </p:extLst>
            </p:nvPr>
          </p:nvGraphicFramePr>
          <p:xfrm>
            <a:off x="1702717" y="5019022"/>
            <a:ext cx="5732462" cy="1089025"/>
          </p:xfrm>
          <a:graphic>
            <a:graphicData uri="http://schemas.openxmlformats.org/presentationml/2006/ole">
              <mc:AlternateContent xmlns:mc="http://schemas.openxmlformats.org/markup-compatibility/2006">
                <mc:Choice xmlns:v="urn:schemas-microsoft-com:vml" Requires="v">
                  <p:oleObj name="Equation" r:id="rId2" imgW="2273040" imgH="431640" progId="Equation.DSMT4">
                    <p:embed/>
                  </p:oleObj>
                </mc:Choice>
                <mc:Fallback>
                  <p:oleObj name="Equation" r:id="rId2" imgW="2273040" imgH="431640" progId="Equation.DSMT4">
                    <p:embed/>
                    <p:pic>
                      <p:nvPicPr>
                        <p:cNvPr id="31750" name="对象 6"/>
                        <p:cNvPicPr>
                          <a:picLocks noChangeAspect="1" noChangeArrowheads="1"/>
                        </p:cNvPicPr>
                        <p:nvPr/>
                      </p:nvPicPr>
                      <p:blipFill>
                        <a:blip r:embed="rId3"/>
                        <a:srcRect/>
                        <a:stretch>
                          <a:fillRect/>
                        </a:stretch>
                      </p:blipFill>
                      <p:spPr bwMode="auto">
                        <a:xfrm>
                          <a:off x="1702717" y="5019022"/>
                          <a:ext cx="573246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 name="Rectangle 2">
            <a:extLst>
              <a:ext uri="{FF2B5EF4-FFF2-40B4-BE49-F238E27FC236}">
                <a16:creationId xmlns:a16="http://schemas.microsoft.com/office/drawing/2014/main" id="{1F51BB5E-4705-4E5A-8709-4AAB55B7286A}"/>
              </a:ext>
            </a:extLst>
          </p:cNvPr>
          <p:cNvSpPr txBox="1">
            <a:spLocks noRot="1" noChangeArrowheads="1"/>
          </p:cNvSpPr>
          <p:nvPr/>
        </p:nvSpPr>
        <p:spPr bwMode="auto">
          <a:xfrm>
            <a:off x="571500" y="587021"/>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6</a:t>
            </a:r>
            <a:r>
              <a:rPr lang="zh-CN" altLang="en-US" sz="3200" kern="0" dirty="0">
                <a:solidFill>
                  <a:srgbClr val="FF3300"/>
                </a:solidFill>
                <a:latin typeface="+mn-ea"/>
                <a:ea typeface="+mn-ea"/>
              </a:rPr>
              <a:t>.实验测定反应动力学方程</a:t>
            </a:r>
            <a:endParaRPr lang="zh-CN" altLang="en-US" kern="0" dirty="0">
              <a:solidFill>
                <a:schemeClr val="tx1"/>
              </a:solidFill>
              <a:latin typeface="MS Sans Serif"/>
              <a:ea typeface="黑体" pitchFamily="49" charset="-122"/>
            </a:endParaRP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1" name="Text Box 5"/>
          <p:cNvSpPr txBox="1">
            <a:spLocks noChangeArrowheads="1"/>
          </p:cNvSpPr>
          <p:nvPr/>
        </p:nvSpPr>
        <p:spPr bwMode="auto">
          <a:xfrm>
            <a:off x="703966" y="1377484"/>
            <a:ext cx="162736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dirty="0">
                <a:solidFill>
                  <a:srgbClr val="0000FF"/>
                </a:solidFill>
                <a:latin typeface="宋体" panose="02010600030101010101" pitchFamily="2" charset="-122"/>
              </a:rPr>
              <a:t>零级反应</a:t>
            </a:r>
          </a:p>
        </p:txBody>
      </p:sp>
      <p:sp>
        <p:nvSpPr>
          <p:cNvPr id="244742" name="Text Box 6"/>
          <p:cNvSpPr txBox="1">
            <a:spLocks noChangeArrowheads="1"/>
          </p:cNvSpPr>
          <p:nvPr/>
        </p:nvSpPr>
        <p:spPr bwMode="auto">
          <a:xfrm>
            <a:off x="665866" y="3072934"/>
            <a:ext cx="162736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a:solidFill>
                  <a:srgbClr val="0000FF"/>
                </a:solidFill>
                <a:latin typeface="宋体" panose="02010600030101010101" pitchFamily="2" charset="-122"/>
              </a:rPr>
              <a:t>一级反应</a:t>
            </a:r>
          </a:p>
        </p:txBody>
      </p:sp>
      <p:sp>
        <p:nvSpPr>
          <p:cNvPr id="244745" name="Text Box 9"/>
          <p:cNvSpPr txBox="1">
            <a:spLocks noChangeArrowheads="1"/>
          </p:cNvSpPr>
          <p:nvPr/>
        </p:nvSpPr>
        <p:spPr bwMode="auto">
          <a:xfrm>
            <a:off x="703966" y="4596934"/>
            <a:ext cx="162736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a:solidFill>
                  <a:srgbClr val="0000FF"/>
                </a:solidFill>
                <a:latin typeface="宋体" panose="02010600030101010101" pitchFamily="2" charset="-122"/>
              </a:rPr>
              <a:t>二级反应</a:t>
            </a:r>
          </a:p>
        </p:txBody>
      </p:sp>
      <p:graphicFrame>
        <p:nvGraphicFramePr>
          <p:cNvPr id="32773" name="对象 1"/>
          <p:cNvGraphicFramePr>
            <a:graphicFrameLocks noChangeAspect="1"/>
          </p:cNvGraphicFramePr>
          <p:nvPr>
            <p:extLst>
              <p:ext uri="{D42A27DB-BD31-4B8C-83A1-F6EECF244321}">
                <p14:modId xmlns:p14="http://schemas.microsoft.com/office/powerpoint/2010/main" val="2738971157"/>
              </p:ext>
            </p:extLst>
          </p:nvPr>
        </p:nvGraphicFramePr>
        <p:xfrm>
          <a:off x="2967038" y="1173163"/>
          <a:ext cx="4665662" cy="1101725"/>
        </p:xfrm>
        <a:graphic>
          <a:graphicData uri="http://schemas.openxmlformats.org/presentationml/2006/ole">
            <mc:AlternateContent xmlns:mc="http://schemas.openxmlformats.org/markup-compatibility/2006">
              <mc:Choice xmlns:v="urn:schemas-microsoft-com:vml" Requires="v">
                <p:oleObj name="Equation" r:id="rId2" imgW="1828800" imgH="431640" progId="Equation.DSMT4">
                  <p:embed/>
                </p:oleObj>
              </mc:Choice>
              <mc:Fallback>
                <p:oleObj name="Equation" r:id="rId2" imgW="1828800" imgH="431640" progId="Equation.DSMT4">
                  <p:embed/>
                  <p:pic>
                    <p:nvPicPr>
                      <p:cNvPr id="32773" name="对象 1"/>
                      <p:cNvPicPr>
                        <a:picLocks noChangeAspect="1" noChangeArrowheads="1"/>
                      </p:cNvPicPr>
                      <p:nvPr/>
                    </p:nvPicPr>
                    <p:blipFill>
                      <a:blip r:embed="rId3"/>
                      <a:srcRect/>
                      <a:stretch>
                        <a:fillRect/>
                      </a:stretch>
                    </p:blipFill>
                    <p:spPr bwMode="auto">
                      <a:xfrm>
                        <a:off x="2967038" y="1173163"/>
                        <a:ext cx="466566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对象 2"/>
          <p:cNvGraphicFramePr>
            <a:graphicFrameLocks noChangeAspect="1"/>
          </p:cNvGraphicFramePr>
          <p:nvPr>
            <p:extLst>
              <p:ext uri="{D42A27DB-BD31-4B8C-83A1-F6EECF244321}">
                <p14:modId xmlns:p14="http://schemas.microsoft.com/office/powerpoint/2010/main" val="4036848894"/>
              </p:ext>
            </p:extLst>
          </p:nvPr>
        </p:nvGraphicFramePr>
        <p:xfrm>
          <a:off x="2990850" y="2820988"/>
          <a:ext cx="4818063" cy="1168400"/>
        </p:xfrm>
        <a:graphic>
          <a:graphicData uri="http://schemas.openxmlformats.org/presentationml/2006/ole">
            <mc:AlternateContent xmlns:mc="http://schemas.openxmlformats.org/markup-compatibility/2006">
              <mc:Choice xmlns:v="urn:schemas-microsoft-com:vml" Requires="v">
                <p:oleObj name="Equation" r:id="rId4" imgW="1942920" imgH="469800" progId="Equation.DSMT4">
                  <p:embed/>
                </p:oleObj>
              </mc:Choice>
              <mc:Fallback>
                <p:oleObj name="Equation" r:id="rId4" imgW="1942920" imgH="469800" progId="Equation.DSMT4">
                  <p:embed/>
                  <p:pic>
                    <p:nvPicPr>
                      <p:cNvPr id="32774" name="对象 2"/>
                      <p:cNvPicPr>
                        <a:picLocks noChangeAspect="1" noChangeArrowheads="1"/>
                      </p:cNvPicPr>
                      <p:nvPr/>
                    </p:nvPicPr>
                    <p:blipFill>
                      <a:blip r:embed="rId5"/>
                      <a:srcRect/>
                      <a:stretch>
                        <a:fillRect/>
                      </a:stretch>
                    </p:blipFill>
                    <p:spPr bwMode="auto">
                      <a:xfrm>
                        <a:off x="2990850" y="2820988"/>
                        <a:ext cx="4818063"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5" name="对象 3"/>
          <p:cNvGraphicFramePr>
            <a:graphicFrameLocks noChangeAspect="1"/>
          </p:cNvGraphicFramePr>
          <p:nvPr>
            <p:extLst>
              <p:ext uri="{D42A27DB-BD31-4B8C-83A1-F6EECF244321}">
                <p14:modId xmlns:p14="http://schemas.microsoft.com/office/powerpoint/2010/main" val="3181836555"/>
              </p:ext>
            </p:extLst>
          </p:nvPr>
        </p:nvGraphicFramePr>
        <p:xfrm>
          <a:off x="2970213" y="4413250"/>
          <a:ext cx="5164137" cy="1103313"/>
        </p:xfrm>
        <a:graphic>
          <a:graphicData uri="http://schemas.openxmlformats.org/presentationml/2006/ole">
            <mc:AlternateContent xmlns:mc="http://schemas.openxmlformats.org/markup-compatibility/2006">
              <mc:Choice xmlns:v="urn:schemas-microsoft-com:vml" Requires="v">
                <p:oleObj name="Equation" r:id="rId6" imgW="2082600" imgH="444240" progId="Equation.DSMT4">
                  <p:embed/>
                </p:oleObj>
              </mc:Choice>
              <mc:Fallback>
                <p:oleObj name="Equation" r:id="rId6" imgW="2082600" imgH="444240" progId="Equation.DSMT4">
                  <p:embed/>
                  <p:pic>
                    <p:nvPicPr>
                      <p:cNvPr id="32775" name="对象 3"/>
                      <p:cNvPicPr>
                        <a:picLocks noChangeAspect="1" noChangeArrowheads="1"/>
                      </p:cNvPicPr>
                      <p:nvPr/>
                    </p:nvPicPr>
                    <p:blipFill>
                      <a:blip r:embed="rId7"/>
                      <a:srcRect/>
                      <a:stretch>
                        <a:fillRect/>
                      </a:stretch>
                    </p:blipFill>
                    <p:spPr bwMode="auto">
                      <a:xfrm>
                        <a:off x="2970213" y="4413250"/>
                        <a:ext cx="5164137"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77" name="Text Box 33"/>
          <p:cNvSpPr txBox="1">
            <a:spLocks noChangeArrowheads="1"/>
          </p:cNvSpPr>
          <p:nvPr/>
        </p:nvSpPr>
        <p:spPr bwMode="auto">
          <a:xfrm>
            <a:off x="655638" y="729784"/>
            <a:ext cx="75311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a typeface="黑体" pitchFamily="49" charset="-122"/>
              </a:rPr>
              <a:t>积分法（尝试法）</a:t>
            </a:r>
            <a:endParaRPr kumimoji="1" lang="zh-CN" altLang="en-US" b="0" dirty="0">
              <a:ea typeface="黑体" pitchFamily="49" charset="-122"/>
            </a:endParaRPr>
          </a:p>
        </p:txBody>
      </p:sp>
      <p:grpSp>
        <p:nvGrpSpPr>
          <p:cNvPr id="33795" name="Group 49"/>
          <p:cNvGrpSpPr>
            <a:grpSpLocks/>
          </p:cNvGrpSpPr>
          <p:nvPr/>
        </p:nvGrpSpPr>
        <p:grpSpPr bwMode="auto">
          <a:xfrm>
            <a:off x="1428750" y="1962150"/>
            <a:ext cx="6115050" cy="3981450"/>
            <a:chOff x="900" y="1236"/>
            <a:chExt cx="3852" cy="2508"/>
          </a:xfrm>
        </p:grpSpPr>
        <p:grpSp>
          <p:nvGrpSpPr>
            <p:cNvPr id="33796" name="Group 34"/>
            <p:cNvGrpSpPr>
              <a:grpSpLocks/>
            </p:cNvGrpSpPr>
            <p:nvPr/>
          </p:nvGrpSpPr>
          <p:grpSpPr bwMode="auto">
            <a:xfrm>
              <a:off x="900" y="1236"/>
              <a:ext cx="3852" cy="540"/>
              <a:chOff x="900" y="1236"/>
              <a:chExt cx="3852" cy="540"/>
            </a:xfrm>
          </p:grpSpPr>
          <p:sp>
            <p:nvSpPr>
              <p:cNvPr id="33803" name="AutoShape 35"/>
              <p:cNvSpPr>
                <a:spLocks noChangeArrowheads="1"/>
              </p:cNvSpPr>
              <p:nvPr/>
            </p:nvSpPr>
            <p:spPr bwMode="auto">
              <a:xfrm>
                <a:off x="900" y="1236"/>
                <a:ext cx="3852" cy="540"/>
              </a:xfrm>
              <a:prstGeom prst="roundRect">
                <a:avLst>
                  <a:gd name="adj"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3804" name="Text Box 36"/>
              <p:cNvSpPr txBox="1">
                <a:spLocks noChangeArrowheads="1"/>
              </p:cNvSpPr>
              <p:nvPr/>
            </p:nvSpPr>
            <p:spPr bwMode="auto">
              <a:xfrm>
                <a:off x="1293" y="1374"/>
                <a:ext cx="325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实验数据</a:t>
                </a:r>
                <a:r>
                  <a:rPr kumimoji="1" lang="en-US" altLang="zh-CN" sz="2800" i="1" dirty="0">
                    <a:solidFill>
                      <a:srgbClr val="0000FF"/>
                    </a:solidFill>
                    <a:latin typeface="Times New Roman" pitchFamily="18" charset="0"/>
                    <a:ea typeface="楷体_GB2312" pitchFamily="49" charset="-122"/>
                    <a:cs typeface="Times New Roman" pitchFamily="18" charset="0"/>
                  </a:rPr>
                  <a:t>t</a:t>
                </a:r>
                <a:r>
                  <a:rPr kumimoji="1" lang="en-US" altLang="zh-CN" sz="2800" baseline="-25000" dirty="0">
                    <a:solidFill>
                      <a:srgbClr val="0000FF"/>
                    </a:solidFill>
                    <a:latin typeface="Times New Roman" pitchFamily="18" charset="0"/>
                    <a:ea typeface="楷体_GB2312" pitchFamily="49" charset="-122"/>
                    <a:cs typeface="Times New Roman" pitchFamily="18" charset="0"/>
                  </a:rPr>
                  <a:t>1</a:t>
                </a:r>
                <a:r>
                  <a:rPr kumimoji="1" lang="en-US" altLang="zh-CN" sz="2800" dirty="0">
                    <a:solidFill>
                      <a:srgbClr val="0000FF"/>
                    </a:solidFill>
                    <a:latin typeface="Times New Roman" pitchFamily="18" charset="0"/>
                    <a:ea typeface="楷体_GB2312" pitchFamily="49" charset="-122"/>
                    <a:cs typeface="Times New Roman" pitchFamily="18" charset="0"/>
                  </a:rPr>
                  <a:t>, </a:t>
                </a:r>
                <a:r>
                  <a:rPr kumimoji="1" lang="en-US" altLang="zh-CN" sz="2800" i="1" dirty="0">
                    <a:solidFill>
                      <a:srgbClr val="0000FF"/>
                    </a:solidFill>
                    <a:latin typeface="Times New Roman" pitchFamily="18" charset="0"/>
                    <a:ea typeface="楷体_GB2312" pitchFamily="49" charset="-122"/>
                    <a:cs typeface="Times New Roman" pitchFamily="18" charset="0"/>
                  </a:rPr>
                  <a:t>c</a:t>
                </a:r>
                <a:r>
                  <a:rPr kumimoji="1" lang="en-US" altLang="zh-CN" sz="2800" baseline="-25000" dirty="0">
                    <a:solidFill>
                      <a:srgbClr val="0000FF"/>
                    </a:solidFill>
                    <a:latin typeface="Times New Roman" pitchFamily="18" charset="0"/>
                    <a:ea typeface="楷体_GB2312" pitchFamily="49" charset="-122"/>
                    <a:cs typeface="Times New Roman" pitchFamily="18" charset="0"/>
                  </a:rPr>
                  <a:t>1</a:t>
                </a:r>
                <a:r>
                  <a:rPr kumimoji="1" lang="en-US" altLang="zh-CN" sz="2800" dirty="0">
                    <a:solidFill>
                      <a:srgbClr val="0000FF"/>
                    </a:solidFill>
                    <a:latin typeface="Times New Roman" pitchFamily="18" charset="0"/>
                    <a:ea typeface="楷体_GB2312" pitchFamily="49" charset="-122"/>
                    <a:cs typeface="Times New Roman" pitchFamily="18" charset="0"/>
                  </a:rPr>
                  <a:t>; </a:t>
                </a:r>
                <a:r>
                  <a:rPr kumimoji="1" lang="en-US" altLang="zh-CN" sz="2800" i="1" dirty="0">
                    <a:solidFill>
                      <a:srgbClr val="0000FF"/>
                    </a:solidFill>
                    <a:latin typeface="Times New Roman" pitchFamily="18" charset="0"/>
                    <a:ea typeface="楷体_GB2312" pitchFamily="49" charset="-122"/>
                    <a:cs typeface="Times New Roman" pitchFamily="18" charset="0"/>
                  </a:rPr>
                  <a:t>t</a:t>
                </a:r>
                <a:r>
                  <a:rPr kumimoji="1" lang="en-US" altLang="zh-CN" sz="2800" baseline="-25000" dirty="0">
                    <a:solidFill>
                      <a:srgbClr val="0000FF"/>
                    </a:solidFill>
                    <a:latin typeface="Times New Roman" pitchFamily="18" charset="0"/>
                    <a:ea typeface="楷体_GB2312" pitchFamily="49" charset="-122"/>
                    <a:cs typeface="Times New Roman" pitchFamily="18" charset="0"/>
                  </a:rPr>
                  <a:t>2</a:t>
                </a:r>
                <a:r>
                  <a:rPr kumimoji="1" lang="en-US" altLang="zh-CN" sz="2800" dirty="0">
                    <a:solidFill>
                      <a:srgbClr val="0000FF"/>
                    </a:solidFill>
                    <a:latin typeface="Times New Roman" pitchFamily="18" charset="0"/>
                    <a:ea typeface="楷体_GB2312" pitchFamily="49" charset="-122"/>
                    <a:cs typeface="Times New Roman" pitchFamily="18" charset="0"/>
                  </a:rPr>
                  <a:t>, </a:t>
                </a:r>
                <a:r>
                  <a:rPr kumimoji="1" lang="en-US" altLang="zh-CN" sz="2800" i="1" dirty="0">
                    <a:solidFill>
                      <a:srgbClr val="0000FF"/>
                    </a:solidFill>
                    <a:latin typeface="Times New Roman" pitchFamily="18" charset="0"/>
                    <a:ea typeface="楷体_GB2312" pitchFamily="49" charset="-122"/>
                    <a:cs typeface="Times New Roman" pitchFamily="18" charset="0"/>
                  </a:rPr>
                  <a:t>c</a:t>
                </a:r>
                <a:r>
                  <a:rPr kumimoji="1" lang="en-US" altLang="zh-CN" sz="2800" baseline="-25000" dirty="0">
                    <a:solidFill>
                      <a:srgbClr val="0000FF"/>
                    </a:solidFill>
                    <a:latin typeface="Times New Roman" pitchFamily="18" charset="0"/>
                    <a:ea typeface="楷体_GB2312" pitchFamily="49" charset="-122"/>
                    <a:cs typeface="Times New Roman" pitchFamily="18" charset="0"/>
                  </a:rPr>
                  <a:t>2</a:t>
                </a:r>
                <a:r>
                  <a:rPr kumimoji="1" lang="en-US" altLang="zh-CN" sz="2800" dirty="0">
                    <a:solidFill>
                      <a:srgbClr val="0000FF"/>
                    </a:solidFill>
                    <a:latin typeface="Times New Roman" pitchFamily="18" charset="0"/>
                    <a:ea typeface="楷体_GB2312" pitchFamily="49" charset="-122"/>
                    <a:cs typeface="Times New Roman" pitchFamily="18" charset="0"/>
                  </a:rPr>
                  <a:t>; </a:t>
                </a:r>
                <a:r>
                  <a:rPr kumimoji="1" lang="en-US" altLang="zh-CN" sz="2800" i="1" dirty="0">
                    <a:solidFill>
                      <a:srgbClr val="0000FF"/>
                    </a:solidFill>
                    <a:latin typeface="Times New Roman" pitchFamily="18" charset="0"/>
                    <a:ea typeface="楷体_GB2312" pitchFamily="49" charset="-122"/>
                    <a:cs typeface="Times New Roman" pitchFamily="18" charset="0"/>
                  </a:rPr>
                  <a:t>t</a:t>
                </a:r>
                <a:r>
                  <a:rPr kumimoji="1" lang="en-US" altLang="zh-CN" sz="2800" baseline="-25000" dirty="0">
                    <a:solidFill>
                      <a:srgbClr val="0000FF"/>
                    </a:solidFill>
                    <a:latin typeface="Times New Roman" pitchFamily="18" charset="0"/>
                    <a:ea typeface="楷体_GB2312" pitchFamily="49" charset="-122"/>
                    <a:cs typeface="Times New Roman" pitchFamily="18" charset="0"/>
                  </a:rPr>
                  <a:t>3</a:t>
                </a:r>
                <a:r>
                  <a:rPr kumimoji="1" lang="en-US" altLang="zh-CN" sz="2800" dirty="0">
                    <a:solidFill>
                      <a:srgbClr val="0000FF"/>
                    </a:solidFill>
                    <a:latin typeface="Times New Roman" pitchFamily="18" charset="0"/>
                    <a:ea typeface="楷体_GB2312" pitchFamily="49" charset="-122"/>
                    <a:cs typeface="Times New Roman" pitchFamily="18" charset="0"/>
                  </a:rPr>
                  <a:t>, </a:t>
                </a:r>
                <a:r>
                  <a:rPr kumimoji="1" lang="en-US" altLang="zh-CN" sz="2800" i="1" dirty="0">
                    <a:solidFill>
                      <a:srgbClr val="0000FF"/>
                    </a:solidFill>
                    <a:latin typeface="Times New Roman" pitchFamily="18" charset="0"/>
                    <a:ea typeface="楷体_GB2312" pitchFamily="49" charset="-122"/>
                    <a:cs typeface="Times New Roman" pitchFamily="18" charset="0"/>
                  </a:rPr>
                  <a:t>c</a:t>
                </a:r>
                <a:r>
                  <a:rPr kumimoji="1" lang="en-US" altLang="zh-CN" sz="2800" baseline="-25000" dirty="0">
                    <a:solidFill>
                      <a:srgbClr val="0000FF"/>
                    </a:solidFill>
                    <a:latin typeface="Times New Roman" pitchFamily="18" charset="0"/>
                    <a:ea typeface="楷体_GB2312" pitchFamily="49" charset="-122"/>
                    <a:cs typeface="Times New Roman" pitchFamily="18" charset="0"/>
                  </a:rPr>
                  <a:t>3</a:t>
                </a:r>
                <a:r>
                  <a:rPr kumimoji="1" lang="en-US" altLang="zh-CN" sz="2800" dirty="0">
                    <a:solidFill>
                      <a:srgbClr val="0000FF"/>
                    </a:solidFill>
                    <a:latin typeface="Times New Roman" pitchFamily="18" charset="0"/>
                    <a:ea typeface="楷体_GB2312" pitchFamily="49" charset="-122"/>
                    <a:cs typeface="Times New Roman" pitchFamily="18" charset="0"/>
                  </a:rPr>
                  <a:t>; </a:t>
                </a:r>
                <a:r>
                  <a:rPr kumimoji="1" lang="en-US" altLang="zh-CN" sz="2800" dirty="0">
                    <a:solidFill>
                      <a:srgbClr val="0000FF"/>
                    </a:solidFill>
                    <a:latin typeface="Times New Roman" pitchFamily="18" charset="0"/>
                    <a:ea typeface="楷体_GB2312" pitchFamily="49" charset="-122"/>
                    <a:cs typeface="Times New Roman" pitchFamily="18" charset="0"/>
                    <a:sym typeface="Symbol" pitchFamily="18" charset="2"/>
                  </a:rPr>
                  <a:t></a:t>
                </a:r>
                <a:endParaRPr kumimoji="1" lang="zh-CN" altLang="en-US" sz="2800" b="0" dirty="0">
                  <a:latin typeface="Times New Roman" pitchFamily="18" charset="0"/>
                  <a:ea typeface="黑体" pitchFamily="49" charset="-122"/>
                </a:endParaRPr>
              </a:p>
            </p:txBody>
          </p:sp>
        </p:grpSp>
        <p:sp>
          <p:nvSpPr>
            <p:cNvPr id="33797" name="AutoShape 40"/>
            <p:cNvSpPr>
              <a:spLocks noChangeArrowheads="1"/>
            </p:cNvSpPr>
            <p:nvPr/>
          </p:nvSpPr>
          <p:spPr bwMode="auto">
            <a:xfrm>
              <a:off x="900" y="2220"/>
              <a:ext cx="3852" cy="540"/>
            </a:xfrm>
            <a:prstGeom prst="roundRect">
              <a:avLst>
                <a:gd name="adj"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59785" name="Text Box 41"/>
            <p:cNvSpPr txBox="1">
              <a:spLocks noChangeArrowheads="1"/>
            </p:cNvSpPr>
            <p:nvPr/>
          </p:nvSpPr>
          <p:spPr bwMode="auto">
            <a:xfrm>
              <a:off x="1293" y="2319"/>
              <a:ext cx="307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dirty="0">
                  <a:solidFill>
                    <a:srgbClr val="0000FF"/>
                  </a:solidFill>
                  <a:effectLst>
                    <a:outerShdw blurRad="38100" dist="38100" dir="2700000" algn="tl">
                      <a:srgbClr val="C0C0C0"/>
                    </a:outerShdw>
                  </a:effectLst>
                  <a:latin typeface="楷体" panose="02010609060101010101" pitchFamily="49" charset="-122"/>
                  <a:ea typeface="楷体" panose="02010609060101010101" pitchFamily="49" charset="-122"/>
                </a:rPr>
                <a:t>代入各级速率方程的积分形式</a:t>
              </a:r>
              <a:endParaRPr kumimoji="1" lang="zh-CN" altLang="en-US" b="0" dirty="0">
                <a:latin typeface="楷体" panose="02010609060101010101" pitchFamily="49" charset="-122"/>
                <a:ea typeface="楷体" panose="02010609060101010101" pitchFamily="49" charset="-122"/>
              </a:endParaRPr>
            </a:p>
          </p:txBody>
        </p:sp>
        <p:sp>
          <p:nvSpPr>
            <p:cNvPr id="33799" name="AutoShape 42"/>
            <p:cNvSpPr>
              <a:spLocks noChangeArrowheads="1"/>
            </p:cNvSpPr>
            <p:nvPr/>
          </p:nvSpPr>
          <p:spPr bwMode="auto">
            <a:xfrm rot="5400000">
              <a:off x="2616" y="1740"/>
              <a:ext cx="384" cy="5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5050"/>
            </a:solidFill>
            <a:ln>
              <a:noFill/>
            </a:ln>
            <a:effectLst>
              <a:prstShdw prst="shdw17" dist="17961" dir="2700000">
                <a:srgbClr val="99303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3800" name="AutoShape 45"/>
            <p:cNvSpPr>
              <a:spLocks noChangeArrowheads="1"/>
            </p:cNvSpPr>
            <p:nvPr/>
          </p:nvSpPr>
          <p:spPr bwMode="auto">
            <a:xfrm>
              <a:off x="900" y="3204"/>
              <a:ext cx="3852" cy="540"/>
            </a:xfrm>
            <a:prstGeom prst="roundRect">
              <a:avLst>
                <a:gd name="adj"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3801" name="Text Box 46"/>
            <p:cNvSpPr txBox="1">
              <a:spLocks noChangeArrowheads="1"/>
            </p:cNvSpPr>
            <p:nvPr/>
          </p:nvSpPr>
          <p:spPr bwMode="auto">
            <a:xfrm>
              <a:off x="1293" y="3304"/>
              <a:ext cx="325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考察直线关系，求得</a:t>
              </a:r>
              <a:r>
                <a:rPr kumimoji="1" lang="zh-CN" altLang="en-US" sz="2800" dirty="0">
                  <a:solidFill>
                    <a:srgbClr val="0000FF"/>
                  </a:solidFill>
                  <a:latin typeface="楷体" panose="02010609060101010101" pitchFamily="49" charset="-122"/>
                  <a:ea typeface="楷体" panose="02010609060101010101" pitchFamily="49" charset="-122"/>
                  <a:cs typeface="Times New Roman" pitchFamily="18" charset="0"/>
                </a:rPr>
                <a:t>  </a:t>
              </a:r>
              <a:r>
                <a:rPr kumimoji="1" lang="en-US" altLang="zh-CN" sz="2800" i="1" dirty="0">
                  <a:solidFill>
                    <a:srgbClr val="0000FF"/>
                  </a:solidFill>
                  <a:latin typeface="Times New Roman" pitchFamily="18" charset="0"/>
                  <a:ea typeface="楷体_GB2312" pitchFamily="49" charset="-122"/>
                  <a:cs typeface="Times New Roman" pitchFamily="18" charset="0"/>
                </a:rPr>
                <a:t>n</a:t>
              </a:r>
              <a:r>
                <a:rPr kumimoji="1" lang="en-US" altLang="zh-CN" sz="2800" dirty="0">
                  <a:solidFill>
                    <a:srgbClr val="0000FF"/>
                  </a:solidFill>
                  <a:latin typeface="Times New Roman" pitchFamily="18" charset="0"/>
                  <a:ea typeface="楷体_GB2312" pitchFamily="49" charset="-122"/>
                  <a:cs typeface="Times New Roman" pitchFamily="18" charset="0"/>
                </a:rPr>
                <a:t>, </a:t>
              </a:r>
              <a:r>
                <a:rPr kumimoji="1" lang="en-US" altLang="zh-CN" sz="2800" i="1" dirty="0">
                  <a:solidFill>
                    <a:srgbClr val="0000FF"/>
                  </a:solidFill>
                  <a:latin typeface="Times New Roman" pitchFamily="18" charset="0"/>
                  <a:ea typeface="楷体_GB2312" pitchFamily="49" charset="-122"/>
                  <a:cs typeface="Times New Roman" pitchFamily="18" charset="0"/>
                </a:rPr>
                <a:t>k</a:t>
              </a:r>
              <a:endParaRPr kumimoji="1" lang="zh-CN" altLang="en-US" sz="2800" b="0" i="1" dirty="0">
                <a:latin typeface="Times New Roman" pitchFamily="18" charset="0"/>
                <a:ea typeface="黑体" pitchFamily="49" charset="-122"/>
              </a:endParaRPr>
            </a:p>
          </p:txBody>
        </p:sp>
        <p:sp>
          <p:nvSpPr>
            <p:cNvPr id="33802" name="AutoShape 48"/>
            <p:cNvSpPr>
              <a:spLocks noChangeArrowheads="1"/>
            </p:cNvSpPr>
            <p:nvPr/>
          </p:nvSpPr>
          <p:spPr bwMode="auto">
            <a:xfrm rot="5400000">
              <a:off x="2616" y="2712"/>
              <a:ext cx="384" cy="5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5050"/>
            </a:solidFill>
            <a:ln>
              <a:noFill/>
            </a:ln>
            <a:effectLst>
              <a:prstShdw prst="shdw17" dist="17961" dir="2700000">
                <a:srgbClr val="99303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3"/>
          <p:cNvSpPr txBox="1">
            <a:spLocks noChangeArrowheads="1"/>
          </p:cNvSpPr>
          <p:nvPr/>
        </p:nvSpPr>
        <p:spPr bwMode="auto">
          <a:xfrm>
            <a:off x="628149" y="617655"/>
            <a:ext cx="794569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spcBef>
                <a:spcPct val="0"/>
              </a:spcBef>
              <a:buClrTx/>
              <a:buSzTx/>
              <a:buFontTx/>
              <a:buNone/>
            </a:pPr>
            <a:r>
              <a:rPr kumimoji="1" lang="zh-CN" altLang="en-US" sz="2800" dirty="0">
                <a:solidFill>
                  <a:srgbClr val="FF0000"/>
                </a:solidFill>
                <a:latin typeface="Times New Roman" pitchFamily="18" charset="0"/>
                <a:ea typeface="黑体" pitchFamily="49" charset="-122"/>
              </a:rPr>
              <a:t>微分法</a:t>
            </a:r>
            <a:endParaRPr kumimoji="1" lang="zh-CN" altLang="en-US" sz="2800" dirty="0">
              <a:solidFill>
                <a:srgbClr val="0000FF"/>
              </a:solidFill>
              <a:latin typeface="楷体" panose="02010609060101010101" pitchFamily="49" charset="-122"/>
              <a:ea typeface="楷体" panose="02010609060101010101" pitchFamily="49" charset="-122"/>
            </a:endParaRPr>
          </a:p>
        </p:txBody>
      </p:sp>
      <p:sp>
        <p:nvSpPr>
          <p:cNvPr id="35843" name="Text Box 44"/>
          <p:cNvSpPr txBox="1">
            <a:spLocks noChangeArrowheads="1"/>
          </p:cNvSpPr>
          <p:nvPr/>
        </p:nvSpPr>
        <p:spPr bwMode="auto">
          <a:xfrm>
            <a:off x="628150" y="4643573"/>
            <a:ext cx="3884846"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spcBef>
                <a:spcPct val="0"/>
              </a:spcBef>
              <a:buClrTx/>
              <a:buSzTx/>
              <a:buFontTx/>
              <a:buNone/>
            </a:pPr>
            <a:r>
              <a:rPr kumimoji="1" lang="zh-CN" altLang="en-US" sz="2800" dirty="0">
                <a:solidFill>
                  <a:srgbClr val="FF0000"/>
                </a:solidFill>
                <a:latin typeface="Times New Roman" pitchFamily="18" charset="0"/>
                <a:ea typeface="黑体" pitchFamily="49" charset="-122"/>
              </a:rPr>
              <a:t>半衰期法</a:t>
            </a:r>
          </a:p>
        </p:txBody>
      </p:sp>
      <p:graphicFrame>
        <p:nvGraphicFramePr>
          <p:cNvPr id="35850" name="Object 20"/>
          <p:cNvGraphicFramePr>
            <a:graphicFrameLocks noChangeAspect="1"/>
          </p:cNvGraphicFramePr>
          <p:nvPr>
            <p:extLst>
              <p:ext uri="{D42A27DB-BD31-4B8C-83A1-F6EECF244321}">
                <p14:modId xmlns:p14="http://schemas.microsoft.com/office/powerpoint/2010/main" val="1596318950"/>
              </p:ext>
            </p:extLst>
          </p:nvPr>
        </p:nvGraphicFramePr>
        <p:xfrm>
          <a:off x="1036546" y="3169049"/>
          <a:ext cx="7651829" cy="1260500"/>
        </p:xfrm>
        <a:graphic>
          <a:graphicData uri="http://schemas.openxmlformats.org/presentationml/2006/ole">
            <mc:AlternateContent xmlns:mc="http://schemas.openxmlformats.org/markup-compatibility/2006">
              <mc:Choice xmlns:v="urn:schemas-microsoft-com:vml" Requires="v">
                <p:oleObj name="Equation" r:id="rId3" imgW="3060360" imgH="507960" progId="Equation.DSMT4">
                  <p:embed/>
                </p:oleObj>
              </mc:Choice>
              <mc:Fallback>
                <p:oleObj name="Equation" r:id="rId3" imgW="3060360" imgH="507960" progId="Equation.DSMT4">
                  <p:embed/>
                  <p:pic>
                    <p:nvPicPr>
                      <p:cNvPr id="35850" name="Object 20"/>
                      <p:cNvPicPr>
                        <a:picLocks noChangeAspect="1" noChangeArrowheads="1"/>
                      </p:cNvPicPr>
                      <p:nvPr/>
                    </p:nvPicPr>
                    <p:blipFill>
                      <a:blip r:embed="rId4"/>
                      <a:srcRect/>
                      <a:stretch>
                        <a:fillRect/>
                      </a:stretch>
                    </p:blipFill>
                    <p:spPr bwMode="auto">
                      <a:xfrm>
                        <a:off x="1036546" y="3169049"/>
                        <a:ext cx="7651829" cy="12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对象 1"/>
          <p:cNvGraphicFramePr>
            <a:graphicFrameLocks noChangeAspect="1"/>
          </p:cNvGraphicFramePr>
          <p:nvPr>
            <p:extLst>
              <p:ext uri="{D42A27DB-BD31-4B8C-83A1-F6EECF244321}">
                <p14:modId xmlns:p14="http://schemas.microsoft.com/office/powerpoint/2010/main" val="3208618301"/>
              </p:ext>
            </p:extLst>
          </p:nvPr>
        </p:nvGraphicFramePr>
        <p:xfrm>
          <a:off x="3373516" y="1720987"/>
          <a:ext cx="1725613" cy="655637"/>
        </p:xfrm>
        <a:graphic>
          <a:graphicData uri="http://schemas.openxmlformats.org/presentationml/2006/ole">
            <mc:AlternateContent xmlns:mc="http://schemas.openxmlformats.org/markup-compatibility/2006">
              <mc:Choice xmlns:v="urn:schemas-microsoft-com:vml" Requires="v">
                <p:oleObj name="Equation" r:id="rId5" imgW="634680" imgH="241200" progId="Equation.DSMT4">
                  <p:embed/>
                </p:oleObj>
              </mc:Choice>
              <mc:Fallback>
                <p:oleObj name="Equation" r:id="rId5" imgW="634680" imgH="241200" progId="Equation.DSMT4">
                  <p:embed/>
                  <p:pic>
                    <p:nvPicPr>
                      <p:cNvPr id="35845" name="对象 1"/>
                      <p:cNvPicPr>
                        <a:picLocks noChangeAspect="1" noChangeArrowheads="1"/>
                      </p:cNvPicPr>
                      <p:nvPr/>
                    </p:nvPicPr>
                    <p:blipFill>
                      <a:blip r:embed="rId6"/>
                      <a:srcRect/>
                      <a:stretch>
                        <a:fillRect/>
                      </a:stretch>
                    </p:blipFill>
                    <p:spPr bwMode="auto">
                      <a:xfrm>
                        <a:off x="3373516" y="1720987"/>
                        <a:ext cx="1725613"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对象 2"/>
          <p:cNvGraphicFramePr>
            <a:graphicFrameLocks noChangeAspect="1"/>
          </p:cNvGraphicFramePr>
          <p:nvPr>
            <p:extLst>
              <p:ext uri="{D42A27DB-BD31-4B8C-83A1-F6EECF244321}">
                <p14:modId xmlns:p14="http://schemas.microsoft.com/office/powerpoint/2010/main" val="3186611762"/>
              </p:ext>
            </p:extLst>
          </p:nvPr>
        </p:nvGraphicFramePr>
        <p:xfrm>
          <a:off x="2343605" y="2415439"/>
          <a:ext cx="4114360" cy="620065"/>
        </p:xfrm>
        <a:graphic>
          <a:graphicData uri="http://schemas.openxmlformats.org/presentationml/2006/ole">
            <mc:AlternateContent xmlns:mc="http://schemas.openxmlformats.org/markup-compatibility/2006">
              <mc:Choice xmlns:v="urn:schemas-microsoft-com:vml" Requires="v">
                <p:oleObj name="Equation" r:id="rId7" imgW="1676160" imgH="253800" progId="Equation.DSMT4">
                  <p:embed/>
                </p:oleObj>
              </mc:Choice>
              <mc:Fallback>
                <p:oleObj name="Equation" r:id="rId7" imgW="1676160" imgH="253800" progId="Equation.DSMT4">
                  <p:embed/>
                  <p:pic>
                    <p:nvPicPr>
                      <p:cNvPr id="35846" name="对象 2"/>
                      <p:cNvPicPr>
                        <a:picLocks noChangeAspect="1" noChangeArrowheads="1"/>
                      </p:cNvPicPr>
                      <p:nvPr/>
                    </p:nvPicPr>
                    <p:blipFill>
                      <a:blip r:embed="rId8"/>
                      <a:srcRect/>
                      <a:stretch>
                        <a:fillRect/>
                      </a:stretch>
                    </p:blipFill>
                    <p:spPr bwMode="auto">
                      <a:xfrm>
                        <a:off x="2343605" y="2415439"/>
                        <a:ext cx="4114360" cy="620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对象 3"/>
          <p:cNvGraphicFramePr>
            <a:graphicFrameLocks noChangeAspect="1"/>
          </p:cNvGraphicFramePr>
          <p:nvPr>
            <p:extLst>
              <p:ext uri="{D42A27DB-BD31-4B8C-83A1-F6EECF244321}">
                <p14:modId xmlns:p14="http://schemas.microsoft.com/office/powerpoint/2010/main" val="3220220696"/>
              </p:ext>
            </p:extLst>
          </p:nvPr>
        </p:nvGraphicFramePr>
        <p:xfrm>
          <a:off x="2933200" y="5216980"/>
          <a:ext cx="2935170" cy="1168575"/>
        </p:xfrm>
        <a:graphic>
          <a:graphicData uri="http://schemas.openxmlformats.org/presentationml/2006/ole">
            <mc:AlternateContent xmlns:mc="http://schemas.openxmlformats.org/markup-compatibility/2006">
              <mc:Choice xmlns:v="urn:schemas-microsoft-com:vml" Requires="v">
                <p:oleObj name="Equation" r:id="rId9" imgW="1180800" imgH="469800" progId="Equation.DSMT4">
                  <p:embed/>
                </p:oleObj>
              </mc:Choice>
              <mc:Fallback>
                <p:oleObj name="Equation" r:id="rId9" imgW="1180800" imgH="469800" progId="Equation.DSMT4">
                  <p:embed/>
                  <p:pic>
                    <p:nvPicPr>
                      <p:cNvPr id="35847" name="对象 3"/>
                      <p:cNvPicPr>
                        <a:picLocks noChangeAspect="1" noChangeArrowheads="1"/>
                      </p:cNvPicPr>
                      <p:nvPr/>
                    </p:nvPicPr>
                    <p:blipFill>
                      <a:blip r:embed="rId10"/>
                      <a:srcRect/>
                      <a:stretch>
                        <a:fillRect/>
                      </a:stretch>
                    </p:blipFill>
                    <p:spPr bwMode="auto">
                      <a:xfrm>
                        <a:off x="2933200" y="5216980"/>
                        <a:ext cx="2935170" cy="11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a:extLst>
              <a:ext uri="{FF2B5EF4-FFF2-40B4-BE49-F238E27FC236}">
                <a16:creationId xmlns:a16="http://schemas.microsoft.com/office/drawing/2014/main" id="{B637F050-CC97-4BF1-8895-16A8A55523EE}"/>
              </a:ext>
            </a:extLst>
          </p:cNvPr>
          <p:cNvSpPr txBox="1"/>
          <p:nvPr/>
        </p:nvSpPr>
        <p:spPr>
          <a:xfrm>
            <a:off x="1167703" y="1212207"/>
            <a:ext cx="5943600" cy="523220"/>
          </a:xfrm>
          <a:prstGeom prst="rect">
            <a:avLst/>
          </a:prstGeom>
          <a:noFill/>
        </p:spPr>
        <p:txBody>
          <a:bodyPr wrap="square">
            <a:spAutoFit/>
          </a:bodyPr>
          <a:lstStyle/>
          <a:p>
            <a:r>
              <a:rPr kumimoji="1" lang="zh-CN" altLang="en-US" sz="2800" dirty="0">
                <a:solidFill>
                  <a:srgbClr val="0000FF"/>
                </a:solidFill>
                <a:latin typeface="楷体" panose="02010609060101010101" pitchFamily="49" charset="-122"/>
                <a:ea typeface="楷体" panose="02010609060101010101" pitchFamily="49" charset="-122"/>
              </a:rPr>
              <a:t>使用微分反应器直接测定反应速率</a:t>
            </a: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8" name="Text Box 6"/>
          <p:cNvSpPr txBox="1">
            <a:spLocks noChangeArrowheads="1"/>
          </p:cNvSpPr>
          <p:nvPr/>
        </p:nvSpPr>
        <p:spPr bwMode="auto">
          <a:xfrm>
            <a:off x="723002" y="1254645"/>
            <a:ext cx="323689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平衡态处理法</a:t>
            </a:r>
            <a:endParaRPr kumimoji="1" lang="zh-CN" altLang="en-US" b="0" dirty="0">
              <a:latin typeface="黑体" pitchFamily="49" charset="-122"/>
              <a:ea typeface="黑体" pitchFamily="49" charset="-122"/>
            </a:endParaRPr>
          </a:p>
        </p:txBody>
      </p:sp>
      <p:sp>
        <p:nvSpPr>
          <p:cNvPr id="36867" name="Text Box 7"/>
          <p:cNvSpPr txBox="1">
            <a:spLocks noChangeArrowheads="1"/>
          </p:cNvSpPr>
          <p:nvPr/>
        </p:nvSpPr>
        <p:spPr bwMode="auto">
          <a:xfrm>
            <a:off x="723002" y="1732304"/>
            <a:ext cx="8261607" cy="2046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marL="476250" indent="-47625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
                <a:srgbClr val="993300"/>
              </a:buClr>
              <a:buSzPct val="80000"/>
              <a:buFont typeface="Wingdings" pitchFamily="2" charset="2"/>
              <a:buChar char="u"/>
            </a:pPr>
            <a:r>
              <a:rPr kumimoji="1" lang="zh-CN" altLang="en-US" sz="2800" dirty="0">
                <a:solidFill>
                  <a:srgbClr val="0000FF"/>
                </a:solidFill>
                <a:latin typeface="楷体" panose="02010609060101010101" pitchFamily="49" charset="-122"/>
                <a:ea typeface="楷体" panose="02010609060101010101" pitchFamily="49" charset="-122"/>
              </a:rPr>
              <a:t>反应机理中存在能快速达到平衡的对峙反应；</a:t>
            </a:r>
          </a:p>
          <a:p>
            <a:pPr eaLnBrk="1" hangingPunct="1">
              <a:spcBef>
                <a:spcPts val="600"/>
              </a:spcBef>
              <a:buClr>
                <a:srgbClr val="993300"/>
              </a:buClr>
              <a:buSzPct val="80000"/>
              <a:buFont typeface="Wingdings" pitchFamily="2" charset="2"/>
              <a:buChar char="u"/>
            </a:pPr>
            <a:r>
              <a:rPr kumimoji="1" lang="zh-CN" altLang="en-US" sz="2800" dirty="0">
                <a:solidFill>
                  <a:srgbClr val="0000FF"/>
                </a:solidFill>
                <a:latin typeface="楷体" panose="02010609060101010101" pitchFamily="49" charset="-122"/>
                <a:ea typeface="楷体" panose="02010609060101010101" pitchFamily="49" charset="-122"/>
              </a:rPr>
              <a:t>由“慢反应”建立复合反应的速率方程表达式；</a:t>
            </a:r>
          </a:p>
          <a:p>
            <a:pPr eaLnBrk="1" hangingPunct="1">
              <a:spcBef>
                <a:spcPts val="600"/>
              </a:spcBef>
              <a:buClr>
                <a:srgbClr val="993300"/>
              </a:buClr>
              <a:buSzPct val="80000"/>
              <a:buFont typeface="Wingdings" pitchFamily="2" charset="2"/>
              <a:buChar char="u"/>
            </a:pPr>
            <a:r>
              <a:rPr kumimoji="1" lang="zh-CN" altLang="en-US" sz="2800" dirty="0">
                <a:solidFill>
                  <a:srgbClr val="0000FF"/>
                </a:solidFill>
                <a:latin typeface="楷体" panose="02010609060101010101" pitchFamily="49" charset="-122"/>
                <a:ea typeface="楷体" panose="02010609060101010101" pitchFamily="49" charset="-122"/>
              </a:rPr>
              <a:t>由“对峙反应”解出活泼中间物的浓度表达式；</a:t>
            </a:r>
          </a:p>
          <a:p>
            <a:pPr eaLnBrk="1" hangingPunct="1">
              <a:spcBef>
                <a:spcPts val="600"/>
              </a:spcBef>
              <a:buClr>
                <a:srgbClr val="993300"/>
              </a:buClr>
              <a:buSzPct val="80000"/>
              <a:buFont typeface="Wingdings" pitchFamily="2" charset="2"/>
              <a:buChar char="u"/>
            </a:pPr>
            <a:r>
              <a:rPr kumimoji="1" lang="zh-CN" altLang="en-US" sz="2800" dirty="0">
                <a:solidFill>
                  <a:srgbClr val="0000FF"/>
                </a:solidFill>
                <a:latin typeface="楷体" panose="02010609060101010101" pitchFamily="49" charset="-122"/>
                <a:ea typeface="楷体" panose="02010609060101010101" pitchFamily="49" charset="-122"/>
              </a:rPr>
              <a:t>求出复合反应速率系数和活化能。</a:t>
            </a:r>
          </a:p>
        </p:txBody>
      </p:sp>
      <p:sp>
        <p:nvSpPr>
          <p:cNvPr id="6" name="Rectangle 2">
            <a:extLst>
              <a:ext uri="{FF2B5EF4-FFF2-40B4-BE49-F238E27FC236}">
                <a16:creationId xmlns:a16="http://schemas.microsoft.com/office/drawing/2014/main" id="{A29EE30E-9C4A-4567-91A9-CE491FBF1A85}"/>
              </a:ext>
            </a:extLst>
          </p:cNvPr>
          <p:cNvSpPr txBox="1">
            <a:spLocks noRot="1" noChangeArrowheads="1"/>
          </p:cNvSpPr>
          <p:nvPr/>
        </p:nvSpPr>
        <p:spPr bwMode="auto">
          <a:xfrm>
            <a:off x="596667" y="623515"/>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7</a:t>
            </a:r>
            <a:r>
              <a:rPr lang="zh-CN" altLang="en-US" sz="3200" kern="0" dirty="0">
                <a:solidFill>
                  <a:srgbClr val="FF3300"/>
                </a:solidFill>
                <a:latin typeface="+mn-ea"/>
                <a:ea typeface="+mn-ea"/>
              </a:rPr>
              <a:t>.由反应机理推理反应动力学方程</a:t>
            </a:r>
            <a:endParaRPr lang="zh-CN" altLang="en-US" kern="0" dirty="0">
              <a:solidFill>
                <a:schemeClr val="tx1"/>
              </a:solidFill>
              <a:latin typeface="MS Sans Serif"/>
              <a:ea typeface="黑体" pitchFamily="49" charset="-122"/>
            </a:endParaRPr>
          </a:p>
        </p:txBody>
      </p:sp>
      <p:sp>
        <p:nvSpPr>
          <p:cNvPr id="5" name="Text Box 1035">
            <a:extLst>
              <a:ext uri="{FF2B5EF4-FFF2-40B4-BE49-F238E27FC236}">
                <a16:creationId xmlns:a16="http://schemas.microsoft.com/office/drawing/2014/main" id="{AE72B676-F665-4299-9173-20E712A29FA5}"/>
              </a:ext>
            </a:extLst>
          </p:cNvPr>
          <p:cNvSpPr txBox="1">
            <a:spLocks noChangeArrowheads="1"/>
          </p:cNvSpPr>
          <p:nvPr/>
        </p:nvSpPr>
        <p:spPr bwMode="auto">
          <a:xfrm>
            <a:off x="684208" y="3971905"/>
            <a:ext cx="323334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恒稳态处理法</a:t>
            </a:r>
            <a:endParaRPr kumimoji="1" lang="zh-CN" altLang="en-US" b="0" dirty="0">
              <a:latin typeface="黑体" pitchFamily="49" charset="-122"/>
              <a:ea typeface="黑体" pitchFamily="49" charset="-122"/>
            </a:endParaRPr>
          </a:p>
        </p:txBody>
      </p:sp>
      <p:grpSp>
        <p:nvGrpSpPr>
          <p:cNvPr id="7" name="组合 6">
            <a:extLst>
              <a:ext uri="{FF2B5EF4-FFF2-40B4-BE49-F238E27FC236}">
                <a16:creationId xmlns:a16="http://schemas.microsoft.com/office/drawing/2014/main" id="{8DF8DB93-B8D2-4662-8F87-F6862B9EBEFB}"/>
              </a:ext>
            </a:extLst>
          </p:cNvPr>
          <p:cNvGrpSpPr/>
          <p:nvPr/>
        </p:nvGrpSpPr>
        <p:grpSpPr>
          <a:xfrm>
            <a:off x="723002" y="4432786"/>
            <a:ext cx="7099685" cy="2046714"/>
            <a:chOff x="874713" y="2452475"/>
            <a:chExt cx="7099685" cy="2046714"/>
          </a:xfrm>
        </p:grpSpPr>
        <p:sp>
          <p:nvSpPr>
            <p:cNvPr id="8" name="Text Box 1032">
              <a:extLst>
                <a:ext uri="{FF2B5EF4-FFF2-40B4-BE49-F238E27FC236}">
                  <a16:creationId xmlns:a16="http://schemas.microsoft.com/office/drawing/2014/main" id="{937D64AA-38ED-4AF9-8D40-A918A6E25C99}"/>
                </a:ext>
              </a:extLst>
            </p:cNvPr>
            <p:cNvSpPr txBox="1">
              <a:spLocks noChangeArrowheads="1"/>
            </p:cNvSpPr>
            <p:nvPr/>
          </p:nvSpPr>
          <p:spPr bwMode="auto">
            <a:xfrm>
              <a:off x="874713" y="2452475"/>
              <a:ext cx="6580337" cy="2046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marL="476250" indent="-47625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666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ts val="600"/>
                </a:spcBef>
                <a:buClr>
                  <a:srgbClr val="993300"/>
                </a:buClr>
                <a:buSzPct val="80000"/>
                <a:buFont typeface="Wingdings" pitchFamily="2" charset="2"/>
                <a:buChar char="u"/>
              </a:pPr>
              <a:r>
                <a:rPr kumimoji="1" lang="zh-CN" altLang="en-US" sz="2800" dirty="0">
                  <a:solidFill>
                    <a:srgbClr val="0000FF"/>
                  </a:solidFill>
                  <a:latin typeface="楷体" panose="02010609060101010101" pitchFamily="49" charset="-122"/>
                  <a:ea typeface="楷体" panose="02010609060101010101" pitchFamily="49" charset="-122"/>
                </a:rPr>
                <a:t>建立指定物质表示的速率方程；</a:t>
              </a:r>
            </a:p>
            <a:p>
              <a:pPr algn="just" eaLnBrk="1" hangingPunct="1">
                <a:spcBef>
                  <a:spcPts val="600"/>
                </a:spcBef>
                <a:buClr>
                  <a:srgbClr val="993300"/>
                </a:buClr>
                <a:buSzPct val="80000"/>
                <a:buFont typeface="Wingdings" pitchFamily="2" charset="2"/>
                <a:buChar char="u"/>
              </a:pPr>
              <a:r>
                <a:rPr kumimoji="1" lang="zh-CN" altLang="en-US" sz="2800" dirty="0">
                  <a:solidFill>
                    <a:srgbClr val="0000FF"/>
                  </a:solidFill>
                  <a:latin typeface="楷体" panose="02010609060101010101" pitchFamily="49" charset="-122"/>
                  <a:ea typeface="楷体" panose="02010609060101010101" pitchFamily="49" charset="-122"/>
                </a:rPr>
                <a:t>求解活泼中间物的浓度表达式；</a:t>
              </a:r>
              <a:endParaRPr kumimoji="1" lang="zh-CN" altLang="en-US" dirty="0">
                <a:solidFill>
                  <a:srgbClr val="0000FF"/>
                </a:solidFill>
                <a:latin typeface="楷体" panose="02010609060101010101" pitchFamily="49" charset="-122"/>
                <a:ea typeface="楷体" panose="02010609060101010101" pitchFamily="49" charset="-122"/>
              </a:endParaRPr>
            </a:p>
            <a:p>
              <a:pPr algn="just" eaLnBrk="1" hangingPunct="1">
                <a:spcBef>
                  <a:spcPts val="600"/>
                </a:spcBef>
                <a:buClr>
                  <a:srgbClr val="993300"/>
                </a:buClr>
                <a:buSzPct val="80000"/>
                <a:buFont typeface="Wingdings" pitchFamily="2" charset="2"/>
                <a:buChar char="u"/>
              </a:pPr>
              <a:r>
                <a:rPr kumimoji="1" lang="zh-CN" altLang="en-US" sz="2800" dirty="0">
                  <a:solidFill>
                    <a:srgbClr val="0000FF"/>
                  </a:solidFill>
                  <a:latin typeface="楷体" panose="02010609060101010101" pitchFamily="49" charset="-122"/>
                  <a:ea typeface="楷体" panose="02010609060101010101" pitchFamily="49" charset="-122"/>
                </a:rPr>
                <a:t>回代速率方程；</a:t>
              </a:r>
            </a:p>
            <a:p>
              <a:pPr algn="just" eaLnBrk="1" hangingPunct="1">
                <a:spcBef>
                  <a:spcPts val="600"/>
                </a:spcBef>
                <a:buClr>
                  <a:srgbClr val="993300"/>
                </a:buClr>
                <a:buSzPct val="80000"/>
                <a:buFont typeface="Wingdings" pitchFamily="2" charset="2"/>
                <a:buChar char="u"/>
              </a:pPr>
              <a:r>
                <a:rPr kumimoji="1" lang="zh-CN" altLang="en-US" sz="2800" dirty="0">
                  <a:solidFill>
                    <a:srgbClr val="0000FF"/>
                  </a:solidFill>
                  <a:latin typeface="楷体" panose="02010609060101010101" pitchFamily="49" charset="-122"/>
                  <a:ea typeface="楷体" panose="02010609060101010101" pitchFamily="49" charset="-122"/>
                </a:rPr>
                <a:t>求出复合反应速率系数和活化能。</a:t>
              </a:r>
            </a:p>
          </p:txBody>
        </p:sp>
        <p:graphicFrame>
          <p:nvGraphicFramePr>
            <p:cNvPr id="9" name="对象 1">
              <a:extLst>
                <a:ext uri="{FF2B5EF4-FFF2-40B4-BE49-F238E27FC236}">
                  <a16:creationId xmlns:a16="http://schemas.microsoft.com/office/drawing/2014/main" id="{97EE6997-CFA9-4522-A47E-810F066EABCE}"/>
                </a:ext>
              </a:extLst>
            </p:cNvPr>
            <p:cNvGraphicFramePr>
              <a:graphicFrameLocks noChangeAspect="1"/>
            </p:cNvGraphicFramePr>
            <p:nvPr>
              <p:extLst>
                <p:ext uri="{D42A27DB-BD31-4B8C-83A1-F6EECF244321}">
                  <p14:modId xmlns:p14="http://schemas.microsoft.com/office/powerpoint/2010/main" val="3143912604"/>
                </p:ext>
              </p:extLst>
            </p:nvPr>
          </p:nvGraphicFramePr>
          <p:xfrm>
            <a:off x="6390833" y="3005981"/>
            <a:ext cx="1583565" cy="528729"/>
          </p:xfrm>
          <a:graphic>
            <a:graphicData uri="http://schemas.openxmlformats.org/presentationml/2006/ole">
              <mc:AlternateContent xmlns:mc="http://schemas.openxmlformats.org/markup-compatibility/2006">
                <mc:Choice xmlns:v="urn:schemas-microsoft-com:vml" Requires="v">
                  <p:oleObj name="Equation" r:id="rId2" imgW="685800" imgH="228600" progId="Equation.DSMT4">
                    <p:embed/>
                  </p:oleObj>
                </mc:Choice>
                <mc:Fallback>
                  <p:oleObj name="Equation" r:id="rId2" imgW="685800" imgH="228600" progId="Equation.DSMT4">
                    <p:embed/>
                    <p:pic>
                      <p:nvPicPr>
                        <p:cNvPr id="9" name="对象 1">
                          <a:extLst>
                            <a:ext uri="{FF2B5EF4-FFF2-40B4-BE49-F238E27FC236}">
                              <a16:creationId xmlns:a16="http://schemas.microsoft.com/office/drawing/2014/main" id="{97EE6997-CFA9-4522-A47E-810F066EABCE}"/>
                            </a:ext>
                          </a:extLst>
                        </p:cNvPr>
                        <p:cNvPicPr>
                          <a:picLocks noChangeAspect="1" noChangeArrowheads="1"/>
                        </p:cNvPicPr>
                        <p:nvPr/>
                      </p:nvPicPr>
                      <p:blipFill>
                        <a:blip r:embed="rId3"/>
                        <a:srcRect/>
                        <a:stretch>
                          <a:fillRect/>
                        </a:stretch>
                      </p:blipFill>
                      <p:spPr bwMode="auto">
                        <a:xfrm>
                          <a:off x="6390833" y="3005981"/>
                          <a:ext cx="1583565" cy="52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ChangeArrowheads="1"/>
          </p:cNvSpPr>
          <p:nvPr/>
        </p:nvSpPr>
        <p:spPr bwMode="auto">
          <a:xfrm>
            <a:off x="1167204" y="1417246"/>
            <a:ext cx="6809591"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lgn="just">
              <a:defRPr/>
            </a:pP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二、独立子系统的统计热力学</a:t>
            </a:r>
            <a:endParaRPr kumimoji="1" lang="zh-CN" altLang="en-US" sz="6000" b="0" dirty="0">
              <a:latin typeface="楷体" panose="02010609060101010101" pitchFamily="49" charset="-122"/>
              <a:ea typeface="楷体" panose="02010609060101010101" pitchFamily="49" charset="-122"/>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9" name="Object 18"/>
          <p:cNvGraphicFramePr>
            <a:graphicFrameLocks noChangeAspect="1"/>
          </p:cNvGraphicFramePr>
          <p:nvPr>
            <p:extLst>
              <p:ext uri="{D42A27DB-BD31-4B8C-83A1-F6EECF244321}">
                <p14:modId xmlns:p14="http://schemas.microsoft.com/office/powerpoint/2010/main" val="3006261579"/>
              </p:ext>
            </p:extLst>
          </p:nvPr>
        </p:nvGraphicFramePr>
        <p:xfrm>
          <a:off x="4848339" y="3245744"/>
          <a:ext cx="114300" cy="215900"/>
        </p:xfrm>
        <a:graphic>
          <a:graphicData uri="http://schemas.openxmlformats.org/presentationml/2006/ole">
            <mc:AlternateContent xmlns:mc="http://schemas.openxmlformats.org/markup-compatibility/2006">
              <mc:Choice xmlns:v="urn:schemas-microsoft-com:vml" Requires="v">
                <p:oleObj name="公式" r:id="rId2" imgW="114151" imgH="215619" progId="Equation.3">
                  <p:embed/>
                </p:oleObj>
              </mc:Choice>
              <mc:Fallback>
                <p:oleObj name="公式" r:id="rId2" imgW="114151" imgH="215619" progId="Equation.3">
                  <p:embed/>
                  <p:pic>
                    <p:nvPicPr>
                      <p:cNvPr id="39939"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339" y="3245744"/>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5"/>
          <p:cNvSpPr txBox="1">
            <a:spLocks noChangeArrowheads="1"/>
          </p:cNvSpPr>
          <p:nvPr/>
        </p:nvSpPr>
        <p:spPr bwMode="auto">
          <a:xfrm>
            <a:off x="1392483" y="4312951"/>
            <a:ext cx="7331075" cy="150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190750" indent="-2190750">
              <a:defRPr kumimoji="1" sz="2400">
                <a:solidFill>
                  <a:schemeClr val="tx1"/>
                </a:solidFill>
                <a:latin typeface="Times New Roman" pitchFamily="18" charset="0"/>
                <a:ea typeface="宋体" pitchFamily="2" charset="-122"/>
              </a:defRPr>
            </a:lvl1pPr>
            <a:lvl2pPr marL="2571750">
              <a:defRPr kumimoji="1" sz="2400">
                <a:solidFill>
                  <a:schemeClr val="tx1"/>
                </a:solidFill>
                <a:latin typeface="Times New Roman" pitchFamily="18" charset="0"/>
                <a:ea typeface="宋体" pitchFamily="2" charset="-122"/>
              </a:defRPr>
            </a:lvl2pPr>
            <a:lvl3pPr marL="2762250">
              <a:defRPr kumimoji="1" sz="2400">
                <a:solidFill>
                  <a:schemeClr val="tx1"/>
                </a:solidFill>
                <a:latin typeface="Times New Roman" pitchFamily="18" charset="0"/>
                <a:ea typeface="宋体" pitchFamily="2" charset="-122"/>
              </a:defRPr>
            </a:lvl3pPr>
            <a:lvl4pPr marL="2952750">
              <a:defRPr kumimoji="1" sz="2400">
                <a:solidFill>
                  <a:schemeClr val="tx1"/>
                </a:solidFill>
                <a:latin typeface="Times New Roman" pitchFamily="18" charset="0"/>
                <a:ea typeface="宋体" pitchFamily="2" charset="-122"/>
              </a:defRPr>
            </a:lvl4pPr>
            <a:lvl5pPr marL="3143250">
              <a:defRPr kumimoji="1" sz="2400">
                <a:solidFill>
                  <a:schemeClr val="tx1"/>
                </a:solidFill>
                <a:latin typeface="Times New Roman" pitchFamily="18" charset="0"/>
                <a:ea typeface="宋体" pitchFamily="2" charset="-122"/>
              </a:defRPr>
            </a:lvl5pPr>
            <a:lvl6pPr marL="3600450" fontAlgn="base">
              <a:spcBef>
                <a:spcPct val="0"/>
              </a:spcBef>
              <a:spcAft>
                <a:spcPct val="0"/>
              </a:spcAft>
              <a:defRPr kumimoji="1" sz="2400">
                <a:solidFill>
                  <a:schemeClr val="tx1"/>
                </a:solidFill>
                <a:latin typeface="Times New Roman" pitchFamily="18" charset="0"/>
                <a:ea typeface="宋体" pitchFamily="2" charset="-122"/>
              </a:defRPr>
            </a:lvl6pPr>
            <a:lvl7pPr marL="4057650" fontAlgn="base">
              <a:spcBef>
                <a:spcPct val="0"/>
              </a:spcBef>
              <a:spcAft>
                <a:spcPct val="0"/>
              </a:spcAft>
              <a:defRPr kumimoji="1" sz="2400">
                <a:solidFill>
                  <a:schemeClr val="tx1"/>
                </a:solidFill>
                <a:latin typeface="Times New Roman" pitchFamily="18" charset="0"/>
                <a:ea typeface="宋体" pitchFamily="2" charset="-122"/>
              </a:defRPr>
            </a:lvl7pPr>
            <a:lvl8pPr marL="4514850" fontAlgn="base">
              <a:spcBef>
                <a:spcPct val="0"/>
              </a:spcBef>
              <a:spcAft>
                <a:spcPct val="0"/>
              </a:spcAft>
              <a:defRPr kumimoji="1" sz="2400">
                <a:solidFill>
                  <a:schemeClr val="tx1"/>
                </a:solidFill>
                <a:latin typeface="Times New Roman" pitchFamily="18" charset="0"/>
                <a:ea typeface="宋体" pitchFamily="2" charset="-122"/>
              </a:defRPr>
            </a:lvl8pPr>
            <a:lvl9pPr marL="49720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30000"/>
              </a:spcBef>
              <a:defRPr/>
            </a:pPr>
            <a:r>
              <a:rPr lang="zh-CN" altLang="en-US" sz="2800" dirty="0">
                <a:solidFill>
                  <a:srgbClr val="0000FF"/>
                </a:solidFill>
                <a:latin typeface="宋体" panose="02010600030101010101" pitchFamily="2" charset="-122"/>
              </a:rPr>
              <a:t>离域子系统</a:t>
            </a:r>
            <a:r>
              <a:rPr lang="en-US" altLang="zh-CN" sz="2800" dirty="0">
                <a:solidFill>
                  <a:srgbClr val="0000FF"/>
                </a:solidFill>
                <a:latin typeface="宋体" panose="02010600030101010101" pitchFamily="2" charset="-122"/>
              </a:rPr>
              <a:t>: </a:t>
            </a:r>
            <a:r>
              <a:rPr lang="zh-CN" altLang="en-US" sz="2800" dirty="0">
                <a:solidFill>
                  <a:srgbClr val="000000"/>
                </a:solidFill>
                <a:latin typeface="宋体" panose="02010600030101010101" pitchFamily="2" charset="-122"/>
              </a:rPr>
              <a:t>各粒子可在整个空间运动。</a:t>
            </a:r>
          </a:p>
          <a:p>
            <a:pPr algn="just">
              <a:spcBef>
                <a:spcPct val="30000"/>
              </a:spcBef>
              <a:defRPr/>
            </a:pPr>
            <a:r>
              <a:rPr lang="zh-CN" altLang="en-US" sz="2800" dirty="0">
                <a:solidFill>
                  <a:srgbClr val="0000FF"/>
                </a:solidFill>
                <a:latin typeface="宋体" panose="02010600030101010101" pitchFamily="2" charset="-122"/>
              </a:rPr>
              <a:t>定域子系统</a:t>
            </a:r>
            <a:r>
              <a:rPr lang="en-US" altLang="zh-CN" sz="2800" dirty="0">
                <a:solidFill>
                  <a:srgbClr val="0000FF"/>
                </a:solidFill>
                <a:latin typeface="宋体" panose="02010600030101010101" pitchFamily="2" charset="-122"/>
              </a:rPr>
              <a:t>: </a:t>
            </a:r>
            <a:r>
              <a:rPr lang="zh-CN" altLang="en-US" sz="2800" dirty="0">
                <a:solidFill>
                  <a:srgbClr val="000000"/>
                </a:solidFill>
                <a:latin typeface="宋体" panose="02010600030101010101" pitchFamily="2" charset="-122"/>
              </a:rPr>
              <a:t>各粒子只能在固定位置附近的小范围内运动。</a:t>
            </a:r>
            <a:endParaRPr lang="zh-CN" altLang="en-US" b="0" dirty="0">
              <a:solidFill>
                <a:srgbClr val="000000"/>
              </a:solidFill>
              <a:latin typeface="宋体" panose="02010600030101010101" pitchFamily="2" charset="-122"/>
            </a:endParaRPr>
          </a:p>
        </p:txBody>
      </p:sp>
      <p:sp>
        <p:nvSpPr>
          <p:cNvPr id="6" name="Text Box 10"/>
          <p:cNvSpPr txBox="1">
            <a:spLocks noChangeArrowheads="1"/>
          </p:cNvSpPr>
          <p:nvPr/>
        </p:nvSpPr>
        <p:spPr bwMode="auto">
          <a:xfrm>
            <a:off x="1381726" y="1634093"/>
            <a:ext cx="7331075" cy="194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190750" indent="-2190750">
              <a:defRPr kumimoji="1" sz="2400">
                <a:solidFill>
                  <a:schemeClr val="tx1"/>
                </a:solidFill>
                <a:latin typeface="Times New Roman" pitchFamily="18" charset="0"/>
                <a:ea typeface="宋体" pitchFamily="2" charset="-122"/>
              </a:defRPr>
            </a:lvl1pPr>
            <a:lvl2pPr marL="2571750">
              <a:defRPr kumimoji="1" sz="2400">
                <a:solidFill>
                  <a:schemeClr val="tx1"/>
                </a:solidFill>
                <a:latin typeface="Times New Roman" pitchFamily="18" charset="0"/>
                <a:ea typeface="宋体" pitchFamily="2" charset="-122"/>
              </a:defRPr>
            </a:lvl2pPr>
            <a:lvl3pPr marL="2762250">
              <a:defRPr kumimoji="1" sz="2400">
                <a:solidFill>
                  <a:schemeClr val="tx1"/>
                </a:solidFill>
                <a:latin typeface="Times New Roman" pitchFamily="18" charset="0"/>
                <a:ea typeface="宋体" pitchFamily="2" charset="-122"/>
              </a:defRPr>
            </a:lvl3pPr>
            <a:lvl4pPr marL="2952750">
              <a:defRPr kumimoji="1" sz="2400">
                <a:solidFill>
                  <a:schemeClr val="tx1"/>
                </a:solidFill>
                <a:latin typeface="Times New Roman" pitchFamily="18" charset="0"/>
                <a:ea typeface="宋体" pitchFamily="2" charset="-122"/>
              </a:defRPr>
            </a:lvl4pPr>
            <a:lvl5pPr marL="3143250">
              <a:defRPr kumimoji="1" sz="2400">
                <a:solidFill>
                  <a:schemeClr val="tx1"/>
                </a:solidFill>
                <a:latin typeface="Times New Roman" pitchFamily="18" charset="0"/>
                <a:ea typeface="宋体" pitchFamily="2" charset="-122"/>
              </a:defRPr>
            </a:lvl5pPr>
            <a:lvl6pPr marL="3600450" fontAlgn="base">
              <a:spcBef>
                <a:spcPct val="0"/>
              </a:spcBef>
              <a:spcAft>
                <a:spcPct val="0"/>
              </a:spcAft>
              <a:defRPr kumimoji="1" sz="2400">
                <a:solidFill>
                  <a:schemeClr val="tx1"/>
                </a:solidFill>
                <a:latin typeface="Times New Roman" pitchFamily="18" charset="0"/>
                <a:ea typeface="宋体" pitchFamily="2" charset="-122"/>
              </a:defRPr>
            </a:lvl6pPr>
            <a:lvl7pPr marL="4057650" fontAlgn="base">
              <a:spcBef>
                <a:spcPct val="0"/>
              </a:spcBef>
              <a:spcAft>
                <a:spcPct val="0"/>
              </a:spcAft>
              <a:defRPr kumimoji="1" sz="2400">
                <a:solidFill>
                  <a:schemeClr val="tx1"/>
                </a:solidFill>
                <a:latin typeface="Times New Roman" pitchFamily="18" charset="0"/>
                <a:ea typeface="宋体" pitchFamily="2" charset="-122"/>
              </a:defRPr>
            </a:lvl7pPr>
            <a:lvl8pPr marL="4514850" fontAlgn="base">
              <a:spcBef>
                <a:spcPct val="0"/>
              </a:spcBef>
              <a:spcAft>
                <a:spcPct val="0"/>
              </a:spcAft>
              <a:defRPr kumimoji="1" sz="2400">
                <a:solidFill>
                  <a:schemeClr val="tx1"/>
                </a:solidFill>
                <a:latin typeface="Times New Roman" pitchFamily="18" charset="0"/>
                <a:ea typeface="宋体" pitchFamily="2" charset="-122"/>
              </a:defRPr>
            </a:lvl8pPr>
            <a:lvl9pPr marL="49720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30000"/>
              </a:spcBef>
              <a:defRPr/>
            </a:pPr>
            <a:r>
              <a:rPr lang="zh-CN" altLang="en-US" sz="2800" dirty="0">
                <a:solidFill>
                  <a:srgbClr val="0000FF"/>
                </a:solidFill>
                <a:latin typeface="宋体" panose="02010600030101010101" pitchFamily="2" charset="-122"/>
              </a:rPr>
              <a:t>独立子系统</a:t>
            </a:r>
            <a:r>
              <a:rPr lang="en-US" altLang="zh-CN" sz="2800" dirty="0">
                <a:solidFill>
                  <a:srgbClr val="0000FF"/>
                </a:solidFill>
                <a:latin typeface="宋体" panose="02010600030101010101" pitchFamily="2" charset="-122"/>
              </a:rPr>
              <a:t>: </a:t>
            </a:r>
            <a:r>
              <a:rPr lang="zh-CN" altLang="en-US" sz="2800" dirty="0">
                <a:solidFill>
                  <a:srgbClr val="000000"/>
                </a:solidFill>
                <a:latin typeface="宋体" panose="02010600030101010101" pitchFamily="2" charset="-122"/>
              </a:rPr>
              <a:t>各粒子间相互作用能很小，以致体系的总能量可以看作是单个粒子能量之和。</a:t>
            </a:r>
          </a:p>
          <a:p>
            <a:pPr algn="just">
              <a:spcBef>
                <a:spcPct val="30000"/>
              </a:spcBef>
              <a:defRPr/>
            </a:pPr>
            <a:r>
              <a:rPr lang="zh-CN" altLang="en-US" sz="2800" dirty="0">
                <a:solidFill>
                  <a:srgbClr val="0000FF"/>
                </a:solidFill>
                <a:latin typeface="宋体" panose="02010600030101010101" pitchFamily="2" charset="-122"/>
              </a:rPr>
              <a:t>相倚子系统</a:t>
            </a:r>
            <a:r>
              <a:rPr lang="en-US" altLang="zh-CN" sz="2800" dirty="0">
                <a:solidFill>
                  <a:srgbClr val="0000FF"/>
                </a:solidFill>
                <a:latin typeface="宋体" panose="02010600030101010101" pitchFamily="2" charset="-122"/>
              </a:rPr>
              <a:t>: </a:t>
            </a:r>
            <a:r>
              <a:rPr lang="zh-CN" altLang="en-US" sz="2800" dirty="0">
                <a:solidFill>
                  <a:srgbClr val="000000"/>
                </a:solidFill>
                <a:latin typeface="宋体" panose="02010600030101010101" pitchFamily="2" charset="-122"/>
              </a:rPr>
              <a:t>各粒子间相互作用能不可忽略。</a:t>
            </a:r>
          </a:p>
        </p:txBody>
      </p:sp>
      <p:sp>
        <p:nvSpPr>
          <p:cNvPr id="7" name="Text Box 9"/>
          <p:cNvSpPr txBox="1">
            <a:spLocks noChangeArrowheads="1"/>
          </p:cNvSpPr>
          <p:nvPr/>
        </p:nvSpPr>
        <p:spPr bwMode="auto">
          <a:xfrm>
            <a:off x="1155814" y="1118494"/>
            <a:ext cx="49847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latin typeface="宋体" panose="02010600030101010101" pitchFamily="2" charset="-122"/>
              </a:rPr>
              <a:t>从体系能量看</a:t>
            </a:r>
            <a:endParaRPr kumimoji="1" lang="zh-CN" altLang="en-US" sz="2400" b="0" dirty="0">
              <a:latin typeface="宋体" panose="02010600030101010101" pitchFamily="2" charset="-122"/>
            </a:endParaRPr>
          </a:p>
        </p:txBody>
      </p:sp>
      <p:sp>
        <p:nvSpPr>
          <p:cNvPr id="8" name="Text Box 9"/>
          <p:cNvSpPr txBox="1">
            <a:spLocks noChangeArrowheads="1"/>
          </p:cNvSpPr>
          <p:nvPr/>
        </p:nvSpPr>
        <p:spPr bwMode="auto">
          <a:xfrm>
            <a:off x="1155814" y="3788684"/>
            <a:ext cx="58562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latin typeface="宋体" panose="02010600030101010101" pitchFamily="2" charset="-122"/>
              </a:rPr>
              <a:t>从粒子运动区域看</a:t>
            </a:r>
            <a:endParaRPr kumimoji="1" lang="zh-CN" altLang="en-US" sz="2400" b="0" dirty="0">
              <a:latin typeface="宋体" panose="02010600030101010101" pitchFamily="2" charset="-122"/>
            </a:endParaRPr>
          </a:p>
        </p:txBody>
      </p:sp>
      <p:sp>
        <p:nvSpPr>
          <p:cNvPr id="10" name="Rectangle 2">
            <a:extLst>
              <a:ext uri="{FF2B5EF4-FFF2-40B4-BE49-F238E27FC236}">
                <a16:creationId xmlns:a16="http://schemas.microsoft.com/office/drawing/2014/main" id="{6EDE40D5-DDA2-47B1-B8C8-4C2AF4919757}"/>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1</a:t>
            </a:r>
            <a:r>
              <a:rPr lang="zh-CN" altLang="en-US" sz="3200" kern="0" dirty="0">
                <a:solidFill>
                  <a:srgbClr val="FF3300"/>
                </a:solidFill>
                <a:latin typeface="+mn-ea"/>
                <a:ea typeface="+mn-ea"/>
              </a:rPr>
              <a:t>.系统分类</a:t>
            </a:r>
            <a:endParaRPr lang="zh-CN" altLang="en-US" kern="0" dirty="0">
              <a:solidFill>
                <a:schemeClr val="tx1"/>
              </a:solidFill>
              <a:latin typeface="MS Sans Serif"/>
              <a:ea typeface="黑体" pitchFamily="49" charset="-122"/>
            </a:endParaRPr>
          </a:p>
        </p:txBody>
      </p:sp>
      <p:sp>
        <p:nvSpPr>
          <p:cNvPr id="11" name="Text Box 10">
            <a:extLst>
              <a:ext uri="{FF2B5EF4-FFF2-40B4-BE49-F238E27FC236}">
                <a16:creationId xmlns:a16="http://schemas.microsoft.com/office/drawing/2014/main" id="{3A4D692D-C7A6-4173-BCE8-C426062B754A}"/>
              </a:ext>
            </a:extLst>
          </p:cNvPr>
          <p:cNvSpPr txBox="1">
            <a:spLocks noChangeArrowheads="1"/>
          </p:cNvSpPr>
          <p:nvPr/>
        </p:nvSpPr>
        <p:spPr bwMode="auto">
          <a:xfrm>
            <a:off x="673512" y="5935654"/>
            <a:ext cx="81534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marL="2190750" indent="-2190750">
              <a:defRPr kumimoji="1" sz="2400">
                <a:solidFill>
                  <a:schemeClr val="tx1"/>
                </a:solidFill>
                <a:latin typeface="Times New Roman" pitchFamily="18" charset="0"/>
                <a:ea typeface="宋体" pitchFamily="2" charset="-122"/>
              </a:defRPr>
            </a:lvl1pPr>
            <a:lvl2pPr marL="2571750">
              <a:defRPr kumimoji="1" sz="2400">
                <a:solidFill>
                  <a:schemeClr val="tx1"/>
                </a:solidFill>
                <a:latin typeface="Times New Roman" pitchFamily="18" charset="0"/>
                <a:ea typeface="宋体" pitchFamily="2" charset="-122"/>
              </a:defRPr>
            </a:lvl2pPr>
            <a:lvl3pPr marL="2762250">
              <a:defRPr kumimoji="1" sz="2400">
                <a:solidFill>
                  <a:schemeClr val="tx1"/>
                </a:solidFill>
                <a:latin typeface="Times New Roman" pitchFamily="18" charset="0"/>
                <a:ea typeface="宋体" pitchFamily="2" charset="-122"/>
              </a:defRPr>
            </a:lvl3pPr>
            <a:lvl4pPr marL="2952750">
              <a:defRPr kumimoji="1" sz="2400">
                <a:solidFill>
                  <a:schemeClr val="tx1"/>
                </a:solidFill>
                <a:latin typeface="Times New Roman" pitchFamily="18" charset="0"/>
                <a:ea typeface="宋体" pitchFamily="2" charset="-122"/>
              </a:defRPr>
            </a:lvl4pPr>
            <a:lvl5pPr marL="3143250">
              <a:defRPr kumimoji="1" sz="2400">
                <a:solidFill>
                  <a:schemeClr val="tx1"/>
                </a:solidFill>
                <a:latin typeface="Times New Roman" pitchFamily="18" charset="0"/>
                <a:ea typeface="宋体" pitchFamily="2" charset="-122"/>
              </a:defRPr>
            </a:lvl5pPr>
            <a:lvl6pPr marL="3600450" fontAlgn="base">
              <a:spcBef>
                <a:spcPct val="0"/>
              </a:spcBef>
              <a:spcAft>
                <a:spcPct val="0"/>
              </a:spcAft>
              <a:defRPr kumimoji="1" sz="2400">
                <a:solidFill>
                  <a:schemeClr val="tx1"/>
                </a:solidFill>
                <a:latin typeface="Times New Roman" pitchFamily="18" charset="0"/>
                <a:ea typeface="宋体" pitchFamily="2" charset="-122"/>
              </a:defRPr>
            </a:lvl6pPr>
            <a:lvl7pPr marL="4057650" fontAlgn="base">
              <a:spcBef>
                <a:spcPct val="0"/>
              </a:spcBef>
              <a:spcAft>
                <a:spcPct val="0"/>
              </a:spcAft>
              <a:defRPr kumimoji="1" sz="2400">
                <a:solidFill>
                  <a:schemeClr val="tx1"/>
                </a:solidFill>
                <a:latin typeface="Times New Roman" pitchFamily="18" charset="0"/>
                <a:ea typeface="宋体" pitchFamily="2" charset="-122"/>
              </a:defRPr>
            </a:lvl7pPr>
            <a:lvl8pPr marL="4514850" fontAlgn="base">
              <a:spcBef>
                <a:spcPct val="0"/>
              </a:spcBef>
              <a:spcAft>
                <a:spcPct val="0"/>
              </a:spcAft>
              <a:defRPr kumimoji="1" sz="2400">
                <a:solidFill>
                  <a:schemeClr val="tx1"/>
                </a:solidFill>
                <a:latin typeface="Times New Roman" pitchFamily="18" charset="0"/>
                <a:ea typeface="宋体" pitchFamily="2" charset="-122"/>
              </a:defRPr>
            </a:lvl8pPr>
            <a:lvl9pPr marL="49720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30000"/>
              </a:spcBef>
              <a:defRPr/>
            </a:pPr>
            <a:r>
              <a:rPr lang="zh-CN" altLang="en-US" sz="2800" dirty="0">
                <a:solidFill>
                  <a:srgbClr val="0000FF"/>
                </a:solidFill>
                <a:latin typeface="宋体" panose="02010600030101010101" pitchFamily="2" charset="-122"/>
              </a:rPr>
              <a:t>本课程只需掌握经典理想气体的统计热力学。</a:t>
            </a:r>
            <a:endParaRPr lang="zh-CN" altLang="en-US" sz="2800" dirty="0">
              <a:solidFill>
                <a:srgbClr val="000000"/>
              </a:solidFill>
              <a:latin typeface="宋体" panose="02010600030101010101" pitchFamily="2" charset="-122"/>
            </a:endParaRPr>
          </a:p>
        </p:txBody>
      </p:sp>
    </p:spTree>
  </p:cSld>
  <p:clrMapOvr>
    <a:masterClrMapping/>
  </p:clrMapOvr>
  <p:transition spd="med">
    <p:strips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30E60D4-7AAC-4E94-A02A-AB8FC5B1C7FD}"/>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2</a:t>
            </a:r>
            <a:r>
              <a:rPr lang="zh-CN" altLang="en-US" sz="3200" kern="0" dirty="0">
                <a:solidFill>
                  <a:srgbClr val="FF3300"/>
                </a:solidFill>
                <a:latin typeface="+mn-ea"/>
                <a:ea typeface="+mn-ea"/>
              </a:rPr>
              <a:t>.系统状态的描写</a:t>
            </a:r>
            <a:endParaRPr lang="zh-CN" altLang="en-US" kern="0" dirty="0">
              <a:solidFill>
                <a:schemeClr val="tx1"/>
              </a:solidFill>
              <a:latin typeface="MS Sans Serif"/>
              <a:ea typeface="黑体" pitchFamily="49" charset="-122"/>
            </a:endParaRPr>
          </a:p>
        </p:txBody>
      </p:sp>
      <p:sp>
        <p:nvSpPr>
          <p:cNvPr id="4" name="Text Box 5">
            <a:extLst>
              <a:ext uri="{FF2B5EF4-FFF2-40B4-BE49-F238E27FC236}">
                <a16:creationId xmlns:a16="http://schemas.microsoft.com/office/drawing/2014/main" id="{B69AFF8B-85F3-4269-BA9E-87B4DE526E29}"/>
              </a:ext>
            </a:extLst>
          </p:cNvPr>
          <p:cNvSpPr txBox="1">
            <a:spLocks noChangeArrowheads="1"/>
          </p:cNvSpPr>
          <p:nvPr/>
        </p:nvSpPr>
        <p:spPr bwMode="auto">
          <a:xfrm>
            <a:off x="571500" y="1131179"/>
            <a:ext cx="820719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微观描述方法</a:t>
            </a:r>
            <a:r>
              <a:rPr lang="zh-CN" altLang="en-US" sz="2800" dirty="0">
                <a:solidFill>
                  <a:srgbClr val="0000FF"/>
                </a:solidFill>
                <a:latin typeface="Times New Roman" pitchFamily="18" charset="0"/>
              </a:rPr>
              <a:t>：用力学原理（经典或量子）描写系统的状态，包含了分子运动的</a:t>
            </a:r>
            <a:r>
              <a:rPr lang="zh-CN" altLang="en-US" sz="2800" u="sng" dirty="0">
                <a:solidFill>
                  <a:srgbClr val="0000FF"/>
                </a:solidFill>
                <a:latin typeface="黑体" pitchFamily="49" charset="-122"/>
                <a:ea typeface="黑体" pitchFamily="49" charset="-122"/>
              </a:rPr>
              <a:t>细节</a:t>
            </a:r>
            <a:r>
              <a:rPr lang="zh-CN" altLang="en-US" sz="2800" dirty="0">
                <a:solidFill>
                  <a:srgbClr val="0000FF"/>
                </a:solidFill>
                <a:latin typeface="Times New Roman" pitchFamily="18" charset="0"/>
              </a:rPr>
              <a:t>，描述的是体系的</a:t>
            </a:r>
            <a:r>
              <a:rPr lang="zh-CN" altLang="en-US" sz="2800" dirty="0">
                <a:solidFill>
                  <a:srgbClr val="FF0000"/>
                </a:solidFill>
                <a:latin typeface="黑体" panose="02010609060101010101" pitchFamily="49" charset="-122"/>
                <a:ea typeface="黑体" panose="02010609060101010101" pitchFamily="49" charset="-122"/>
              </a:rPr>
              <a:t>微观状态</a:t>
            </a:r>
            <a:r>
              <a:rPr lang="zh-CN" altLang="en-US" sz="2800" dirty="0">
                <a:solidFill>
                  <a:srgbClr val="FF0000"/>
                </a:solidFill>
                <a:latin typeface="Times New Roman" pitchFamily="18" charset="0"/>
              </a:rPr>
              <a:t>随时间的演化</a:t>
            </a:r>
            <a:r>
              <a:rPr lang="zh-CN" altLang="en-US" sz="2800" dirty="0">
                <a:solidFill>
                  <a:srgbClr val="0000FF"/>
                </a:solidFill>
                <a:latin typeface="Times New Roman" pitchFamily="18" charset="0"/>
              </a:rPr>
              <a:t>。</a:t>
            </a:r>
            <a:r>
              <a:rPr lang="zh-CN" altLang="en-US" sz="2800" dirty="0">
                <a:solidFill>
                  <a:srgbClr val="0000FF"/>
                </a:solidFill>
                <a:latin typeface="宋体" panose="02010600030101010101" pitchFamily="2" charset="-122"/>
              </a:rPr>
              <a:t>由于宏观系统的分子数量巨大，</a:t>
            </a:r>
            <a:r>
              <a:rPr lang="zh-CN" altLang="en-US" sz="2800" dirty="0">
                <a:solidFill>
                  <a:srgbClr val="0000FF"/>
                </a:solidFill>
                <a:latin typeface="Times New Roman" pitchFamily="18" charset="0"/>
              </a:rPr>
              <a:t>这种描述方法太复杂，不切实际。</a:t>
            </a:r>
          </a:p>
        </p:txBody>
      </p:sp>
      <p:sp>
        <p:nvSpPr>
          <p:cNvPr id="5" name="Text Box 5">
            <a:extLst>
              <a:ext uri="{FF2B5EF4-FFF2-40B4-BE49-F238E27FC236}">
                <a16:creationId xmlns:a16="http://schemas.microsoft.com/office/drawing/2014/main" id="{55E11784-2A49-4489-A4EA-7AC2795FDB0F}"/>
              </a:ext>
            </a:extLst>
          </p:cNvPr>
          <p:cNvSpPr txBox="1">
            <a:spLocks noChangeArrowheads="1"/>
          </p:cNvSpPr>
          <p:nvPr/>
        </p:nvSpPr>
        <p:spPr bwMode="auto">
          <a:xfrm>
            <a:off x="571500" y="2938672"/>
            <a:ext cx="8153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宏观描述方法</a:t>
            </a:r>
            <a:r>
              <a:rPr lang="zh-CN" altLang="en-US" sz="2800" dirty="0">
                <a:solidFill>
                  <a:srgbClr val="0000FF"/>
                </a:solidFill>
                <a:latin typeface="Times New Roman" pitchFamily="18" charset="0"/>
              </a:rPr>
              <a:t>：宏观体系存在一类特殊状态</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平衡态，处于平衡</a:t>
            </a:r>
            <a:r>
              <a:rPr lang="zh-CN" altLang="en-US" sz="2800" dirty="0">
                <a:solidFill>
                  <a:srgbClr val="0000FF"/>
                </a:solidFill>
                <a:latin typeface="宋体" panose="02010600030101010101" pitchFamily="2" charset="-122"/>
              </a:rPr>
              <a:t>态时，不必知道分子运动的细节，只要指明少量宏观性质，体系的宏观性质就确定了</a:t>
            </a:r>
            <a:r>
              <a:rPr lang="zh-CN" altLang="en-US" sz="2800" dirty="0">
                <a:solidFill>
                  <a:srgbClr val="0000FF"/>
                </a:solidFill>
                <a:latin typeface="Times New Roman" pitchFamily="18" charset="0"/>
              </a:rPr>
              <a:t>。此法虽简单，但只针对平衡态，并且此法忽略了系统的微观结构，因此无法解释热现象的本质。</a:t>
            </a:r>
            <a:endParaRPr lang="zh-CN" altLang="en-US" sz="2800" dirty="0">
              <a:latin typeface="Times New Roman" pitchFamily="18" charset="0"/>
            </a:endParaRPr>
          </a:p>
        </p:txBody>
      </p:sp>
      <p:sp>
        <p:nvSpPr>
          <p:cNvPr id="6" name="Text Box 25">
            <a:extLst>
              <a:ext uri="{FF2B5EF4-FFF2-40B4-BE49-F238E27FC236}">
                <a16:creationId xmlns:a16="http://schemas.microsoft.com/office/drawing/2014/main" id="{3B85510D-49BC-4854-B6C2-5D1CCDA25405}"/>
              </a:ext>
            </a:extLst>
          </p:cNvPr>
          <p:cNvSpPr txBox="1">
            <a:spLocks noChangeArrowheads="1"/>
          </p:cNvSpPr>
          <p:nvPr/>
        </p:nvSpPr>
        <p:spPr bwMode="auto">
          <a:xfrm>
            <a:off x="571501" y="5185108"/>
            <a:ext cx="820172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FF0000"/>
                </a:solidFill>
                <a:latin typeface="宋体" panose="02010600030101010101" pitchFamily="2" charset="-122"/>
              </a:rPr>
              <a:t>统计力学对系统状态的描写</a:t>
            </a:r>
            <a:r>
              <a:rPr lang="zh-CN" altLang="en-US" sz="2800" dirty="0">
                <a:solidFill>
                  <a:srgbClr val="0000FF"/>
                </a:solidFill>
                <a:latin typeface="宋体" panose="02010600030101010101" pitchFamily="2" charset="-122"/>
              </a:rPr>
              <a:t>：采用微观描述方法，但是仅仅从</a:t>
            </a:r>
            <a:r>
              <a:rPr lang="zh-CN" altLang="en-US" sz="2800" dirty="0">
                <a:solidFill>
                  <a:srgbClr val="FF0000"/>
                </a:solidFill>
                <a:latin typeface="宋体" panose="02010600030101010101" pitchFamily="2" charset="-122"/>
              </a:rPr>
              <a:t>统计的观点</a:t>
            </a:r>
            <a:r>
              <a:rPr lang="zh-CN" altLang="en-US" sz="2800" dirty="0">
                <a:solidFill>
                  <a:srgbClr val="0000FF"/>
                </a:solidFill>
                <a:latin typeface="宋体" panose="02010600030101010101" pitchFamily="2" charset="-122"/>
              </a:rPr>
              <a:t>看待这些微观状态，不求解复杂的动力学方程，</a:t>
            </a:r>
            <a:r>
              <a:rPr lang="zh-CN" altLang="en-US" sz="2800" dirty="0">
                <a:solidFill>
                  <a:srgbClr val="FF0000"/>
                </a:solidFill>
                <a:latin typeface="宋体" panose="02010600030101010101" pitchFamily="2" charset="-122"/>
              </a:rPr>
              <a:t>忽略微观状态随时间演化</a:t>
            </a:r>
            <a:r>
              <a:rPr lang="zh-CN" altLang="en-US" sz="2800" dirty="0">
                <a:solidFill>
                  <a:srgbClr val="0000FF"/>
                </a:solidFill>
                <a:latin typeface="宋体" panose="02010600030101010101" pitchFamily="2" charset="-122"/>
              </a:rPr>
              <a:t>。</a:t>
            </a:r>
          </a:p>
        </p:txBody>
      </p:sp>
    </p:spTree>
    <p:extLst>
      <p:ext uri="{BB962C8B-B14F-4D97-AF65-F5344CB8AC3E}">
        <p14:creationId xmlns:p14="http://schemas.microsoft.com/office/powerpoint/2010/main" val="408930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7394AA-B1E8-41D1-B7F3-318D341EE79A}"/>
              </a:ext>
            </a:extLst>
          </p:cNvPr>
          <p:cNvSpPr txBox="1">
            <a:spLocks noRot="1" noChangeArrowheads="1"/>
          </p:cNvSpPr>
          <p:nvPr/>
        </p:nvSpPr>
        <p:spPr bwMode="auto">
          <a:xfrm>
            <a:off x="571500" y="662327"/>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2</a:t>
            </a:r>
            <a:r>
              <a:rPr lang="zh-CN" altLang="en-US" sz="3200" kern="0" dirty="0">
                <a:solidFill>
                  <a:srgbClr val="FF3300"/>
                </a:solidFill>
                <a:latin typeface="+mn-ea"/>
                <a:ea typeface="+mn-ea"/>
              </a:rPr>
              <a:t>.化学反应速率</a:t>
            </a:r>
            <a:endParaRPr lang="zh-CN" altLang="en-US" kern="0" dirty="0">
              <a:solidFill>
                <a:schemeClr val="tx1"/>
              </a:solidFill>
              <a:latin typeface="MS Sans Serif"/>
              <a:ea typeface="黑体" pitchFamily="49" charset="-122"/>
            </a:endParaRPr>
          </a:p>
        </p:txBody>
      </p:sp>
      <p:sp>
        <p:nvSpPr>
          <p:cNvPr id="3" name="TextBox 1">
            <a:extLst>
              <a:ext uri="{FF2B5EF4-FFF2-40B4-BE49-F238E27FC236}">
                <a16:creationId xmlns:a16="http://schemas.microsoft.com/office/drawing/2014/main" id="{7E7E1FA2-8717-4B91-966D-343EA685DF03}"/>
              </a:ext>
            </a:extLst>
          </p:cNvPr>
          <p:cNvSpPr txBox="1">
            <a:spLocks noChangeArrowheads="1"/>
          </p:cNvSpPr>
          <p:nvPr/>
        </p:nvSpPr>
        <p:spPr bwMode="auto">
          <a:xfrm>
            <a:off x="719998" y="2282354"/>
            <a:ext cx="81980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宋体" panose="02010600030101010101" pitchFamily="2" charset="-122"/>
              </a:rPr>
              <a:t>反应器型式不同，反应速率的数学表达式也不同！</a:t>
            </a:r>
          </a:p>
        </p:txBody>
      </p:sp>
      <p:sp>
        <p:nvSpPr>
          <p:cNvPr id="4" name="TextBox 1">
            <a:extLst>
              <a:ext uri="{FF2B5EF4-FFF2-40B4-BE49-F238E27FC236}">
                <a16:creationId xmlns:a16="http://schemas.microsoft.com/office/drawing/2014/main" id="{4307F437-093D-4E13-B910-78E2B708FEB3}"/>
              </a:ext>
            </a:extLst>
          </p:cNvPr>
          <p:cNvSpPr txBox="1">
            <a:spLocks noChangeArrowheads="1"/>
          </p:cNvSpPr>
          <p:nvPr/>
        </p:nvSpPr>
        <p:spPr bwMode="auto">
          <a:xfrm>
            <a:off x="747509" y="1352405"/>
            <a:ext cx="78613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19363" indent="-2519363"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49" charset="-122"/>
                <a:ea typeface="黑体" pitchFamily="49" charset="-122"/>
              </a:rPr>
              <a:t>化学反应速率：</a:t>
            </a:r>
            <a:r>
              <a:rPr lang="zh-CN" altLang="en-US" sz="2800" dirty="0">
                <a:solidFill>
                  <a:srgbClr val="0000FF"/>
                </a:solidFill>
                <a:latin typeface="+mn-ea"/>
                <a:ea typeface="+mn-ea"/>
              </a:rPr>
              <a:t>单位时间单位空间中某反应物或产物数量的变化。</a:t>
            </a:r>
          </a:p>
        </p:txBody>
      </p:sp>
      <p:sp>
        <p:nvSpPr>
          <p:cNvPr id="5" name="Text Box 16">
            <a:extLst>
              <a:ext uri="{FF2B5EF4-FFF2-40B4-BE49-F238E27FC236}">
                <a16:creationId xmlns:a16="http://schemas.microsoft.com/office/drawing/2014/main" id="{74D214AC-4D8D-4501-B92D-58A7D34E6118}"/>
              </a:ext>
            </a:extLst>
          </p:cNvPr>
          <p:cNvSpPr txBox="1">
            <a:spLocks noChangeArrowheads="1"/>
          </p:cNvSpPr>
          <p:nvPr/>
        </p:nvSpPr>
        <p:spPr bwMode="auto">
          <a:xfrm>
            <a:off x="778994" y="5176630"/>
            <a:ext cx="1838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000000"/>
                </a:solidFill>
                <a:effectLst>
                  <a:outerShdw blurRad="38100" dist="38100" dir="2700000" algn="tl">
                    <a:srgbClr val="C0C0C0"/>
                  </a:outerShdw>
                </a:effectLst>
                <a:ea typeface="黑体" pitchFamily="49" charset="-122"/>
              </a:rPr>
              <a:t>反应速率</a:t>
            </a:r>
            <a:endParaRPr kumimoji="1" lang="zh-CN" altLang="en-US" sz="2400" b="0" dirty="0">
              <a:solidFill>
                <a:srgbClr val="000000"/>
              </a:solidFill>
              <a:ea typeface="黑体" pitchFamily="49" charset="-122"/>
            </a:endParaRPr>
          </a:p>
        </p:txBody>
      </p:sp>
      <p:graphicFrame>
        <p:nvGraphicFramePr>
          <p:cNvPr id="6" name="Object 21">
            <a:extLst>
              <a:ext uri="{FF2B5EF4-FFF2-40B4-BE49-F238E27FC236}">
                <a16:creationId xmlns:a16="http://schemas.microsoft.com/office/drawing/2014/main" id="{89FE17B7-C120-4960-8057-F6C01BF138E1}"/>
              </a:ext>
            </a:extLst>
          </p:cNvPr>
          <p:cNvGraphicFramePr>
            <a:graphicFrameLocks noChangeAspect="1"/>
          </p:cNvGraphicFramePr>
          <p:nvPr>
            <p:extLst>
              <p:ext uri="{D42A27DB-BD31-4B8C-83A1-F6EECF244321}">
                <p14:modId xmlns:p14="http://schemas.microsoft.com/office/powerpoint/2010/main" val="1467737172"/>
              </p:ext>
            </p:extLst>
          </p:nvPr>
        </p:nvGraphicFramePr>
        <p:xfrm>
          <a:off x="6423081" y="5971487"/>
          <a:ext cx="1727200" cy="431800"/>
        </p:xfrm>
        <a:graphic>
          <a:graphicData uri="http://schemas.openxmlformats.org/presentationml/2006/ole">
            <mc:AlternateContent xmlns:mc="http://schemas.openxmlformats.org/markup-compatibility/2006">
              <mc:Choice xmlns:v="urn:schemas-microsoft-com:vml" Requires="v">
                <p:oleObj name="Equation" r:id="rId2" imgW="812520" imgH="203040" progId="Equation.DSMT4">
                  <p:embed/>
                </p:oleObj>
              </mc:Choice>
              <mc:Fallback>
                <p:oleObj name="Equation" r:id="rId2" imgW="812520" imgH="203040" progId="Equation.DSMT4">
                  <p:embed/>
                  <p:pic>
                    <p:nvPicPr>
                      <p:cNvPr id="6" name="Object 21">
                        <a:extLst>
                          <a:ext uri="{FF2B5EF4-FFF2-40B4-BE49-F238E27FC236}">
                            <a16:creationId xmlns:a16="http://schemas.microsoft.com/office/drawing/2014/main" id="{89FE17B7-C120-4960-8057-F6C01BF138E1}"/>
                          </a:ext>
                        </a:extLst>
                      </p:cNvPr>
                      <p:cNvPicPr>
                        <a:picLocks noChangeAspect="1" noChangeArrowheads="1"/>
                      </p:cNvPicPr>
                      <p:nvPr/>
                    </p:nvPicPr>
                    <p:blipFill>
                      <a:blip r:embed="rId3"/>
                      <a:srcRect/>
                      <a:stretch>
                        <a:fillRect/>
                      </a:stretch>
                    </p:blipFill>
                    <p:spPr bwMode="auto">
                      <a:xfrm>
                        <a:off x="6423081" y="5971487"/>
                        <a:ext cx="1727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3">
            <a:extLst>
              <a:ext uri="{FF2B5EF4-FFF2-40B4-BE49-F238E27FC236}">
                <a16:creationId xmlns:a16="http://schemas.microsoft.com/office/drawing/2014/main" id="{4A052110-42E9-4EE3-B192-6453BFE4B3BD}"/>
              </a:ext>
            </a:extLst>
          </p:cNvPr>
          <p:cNvSpPr txBox="1">
            <a:spLocks noChangeArrowheads="1"/>
          </p:cNvSpPr>
          <p:nvPr/>
        </p:nvSpPr>
        <p:spPr bwMode="auto">
          <a:xfrm>
            <a:off x="817094" y="4112080"/>
            <a:ext cx="17478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000000"/>
                </a:solidFill>
                <a:effectLst>
                  <a:outerShdw blurRad="38100" dist="38100" dir="2700000" algn="tl">
                    <a:srgbClr val="C0C0C0"/>
                  </a:outerShdw>
                </a:effectLst>
                <a:ea typeface="黑体" pitchFamily="49" charset="-122"/>
              </a:rPr>
              <a:t>转化速率</a:t>
            </a:r>
          </a:p>
        </p:txBody>
      </p:sp>
      <p:graphicFrame>
        <p:nvGraphicFramePr>
          <p:cNvPr id="8" name="Object 24">
            <a:extLst>
              <a:ext uri="{FF2B5EF4-FFF2-40B4-BE49-F238E27FC236}">
                <a16:creationId xmlns:a16="http://schemas.microsoft.com/office/drawing/2014/main" id="{1E8B4D7F-FF51-430F-AC3E-AFEDBEE5DFBB}"/>
              </a:ext>
            </a:extLst>
          </p:cNvPr>
          <p:cNvGraphicFramePr>
            <a:graphicFrameLocks noChangeAspect="1"/>
          </p:cNvGraphicFramePr>
          <p:nvPr>
            <p:extLst>
              <p:ext uri="{D42A27DB-BD31-4B8C-83A1-F6EECF244321}">
                <p14:modId xmlns:p14="http://schemas.microsoft.com/office/powerpoint/2010/main" val="2982376673"/>
              </p:ext>
            </p:extLst>
          </p:nvPr>
        </p:nvGraphicFramePr>
        <p:xfrm>
          <a:off x="6608541" y="4138654"/>
          <a:ext cx="1079500" cy="431800"/>
        </p:xfrm>
        <a:graphic>
          <a:graphicData uri="http://schemas.openxmlformats.org/presentationml/2006/ole">
            <mc:AlternateContent xmlns:mc="http://schemas.openxmlformats.org/markup-compatibility/2006">
              <mc:Choice xmlns:v="urn:schemas-microsoft-com:vml" Requires="v">
                <p:oleObj name="Equation" r:id="rId4" imgW="507960" imgH="203040" progId="Equation.DSMT4">
                  <p:embed/>
                </p:oleObj>
              </mc:Choice>
              <mc:Fallback>
                <p:oleObj name="Equation" r:id="rId4" imgW="507960" imgH="203040" progId="Equation.DSMT4">
                  <p:embed/>
                  <p:pic>
                    <p:nvPicPr>
                      <p:cNvPr id="8" name="Object 24">
                        <a:extLst>
                          <a:ext uri="{FF2B5EF4-FFF2-40B4-BE49-F238E27FC236}">
                            <a16:creationId xmlns:a16="http://schemas.microsoft.com/office/drawing/2014/main" id="{1E8B4D7F-FF51-430F-AC3E-AFEDBEE5DFBB}"/>
                          </a:ext>
                        </a:extLst>
                      </p:cNvPr>
                      <p:cNvPicPr>
                        <a:picLocks noChangeAspect="1" noChangeArrowheads="1"/>
                      </p:cNvPicPr>
                      <p:nvPr/>
                    </p:nvPicPr>
                    <p:blipFill>
                      <a:blip r:embed="rId5"/>
                      <a:srcRect/>
                      <a:stretch>
                        <a:fillRect/>
                      </a:stretch>
                    </p:blipFill>
                    <p:spPr bwMode="auto">
                      <a:xfrm>
                        <a:off x="6608541" y="4138654"/>
                        <a:ext cx="1079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4">
            <a:extLst>
              <a:ext uri="{FF2B5EF4-FFF2-40B4-BE49-F238E27FC236}">
                <a16:creationId xmlns:a16="http://schemas.microsoft.com/office/drawing/2014/main" id="{2C82E2B1-07BA-437D-8DAC-BA25B2C55F49}"/>
              </a:ext>
            </a:extLst>
          </p:cNvPr>
          <p:cNvSpPr txBox="1">
            <a:spLocks noChangeArrowheads="1"/>
          </p:cNvSpPr>
          <p:nvPr/>
        </p:nvSpPr>
        <p:spPr bwMode="auto">
          <a:xfrm>
            <a:off x="756729" y="3080687"/>
            <a:ext cx="3046412" cy="5191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dirty="0">
                <a:solidFill>
                  <a:srgbClr val="0000FF"/>
                </a:solidFill>
                <a:ea typeface="黑体" pitchFamily="49" charset="-122"/>
              </a:rPr>
              <a:t>间歇式反应器中</a:t>
            </a:r>
          </a:p>
        </p:txBody>
      </p:sp>
      <p:graphicFrame>
        <p:nvGraphicFramePr>
          <p:cNvPr id="11" name="对象 1">
            <a:extLst>
              <a:ext uri="{FF2B5EF4-FFF2-40B4-BE49-F238E27FC236}">
                <a16:creationId xmlns:a16="http://schemas.microsoft.com/office/drawing/2014/main" id="{C9280F83-F6E6-40DD-8459-1D9B563723F6}"/>
              </a:ext>
            </a:extLst>
          </p:cNvPr>
          <p:cNvGraphicFramePr>
            <a:graphicFrameLocks noChangeAspect="1"/>
          </p:cNvGraphicFramePr>
          <p:nvPr>
            <p:extLst>
              <p:ext uri="{D42A27DB-BD31-4B8C-83A1-F6EECF244321}">
                <p14:modId xmlns:p14="http://schemas.microsoft.com/office/powerpoint/2010/main" val="3633860142"/>
              </p:ext>
            </p:extLst>
          </p:nvPr>
        </p:nvGraphicFramePr>
        <p:xfrm>
          <a:off x="3803141" y="3103179"/>
          <a:ext cx="1750442" cy="582043"/>
        </p:xfrm>
        <a:graphic>
          <a:graphicData uri="http://schemas.openxmlformats.org/presentationml/2006/ole">
            <mc:AlternateContent xmlns:mc="http://schemas.openxmlformats.org/markup-compatibility/2006">
              <mc:Choice xmlns:v="urn:schemas-microsoft-com:vml" Requires="v">
                <p:oleObj name="Equation" r:id="rId6" imgW="761760" imgH="253800" progId="Equation.DSMT4">
                  <p:embed/>
                </p:oleObj>
              </mc:Choice>
              <mc:Fallback>
                <p:oleObj name="Equation" r:id="rId6" imgW="761760" imgH="253800" progId="Equation.DSMT4">
                  <p:embed/>
                  <p:pic>
                    <p:nvPicPr>
                      <p:cNvPr id="11" name="对象 1">
                        <a:extLst>
                          <a:ext uri="{FF2B5EF4-FFF2-40B4-BE49-F238E27FC236}">
                            <a16:creationId xmlns:a16="http://schemas.microsoft.com/office/drawing/2014/main" id="{C9280F83-F6E6-40DD-8459-1D9B563723F6}"/>
                          </a:ext>
                        </a:extLst>
                      </p:cNvPr>
                      <p:cNvPicPr>
                        <a:picLocks noChangeAspect="1" noChangeArrowheads="1"/>
                      </p:cNvPicPr>
                      <p:nvPr/>
                    </p:nvPicPr>
                    <p:blipFill>
                      <a:blip r:embed="rId7"/>
                      <a:srcRect/>
                      <a:stretch>
                        <a:fillRect/>
                      </a:stretch>
                    </p:blipFill>
                    <p:spPr bwMode="auto">
                      <a:xfrm>
                        <a:off x="3803141" y="3103179"/>
                        <a:ext cx="1750442" cy="58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2">
            <a:extLst>
              <a:ext uri="{FF2B5EF4-FFF2-40B4-BE49-F238E27FC236}">
                <a16:creationId xmlns:a16="http://schemas.microsoft.com/office/drawing/2014/main" id="{6D2A68D9-687E-4651-8DF3-ADFD1C47061B}"/>
              </a:ext>
            </a:extLst>
          </p:cNvPr>
          <p:cNvGraphicFramePr>
            <a:graphicFrameLocks noChangeAspect="1"/>
          </p:cNvGraphicFramePr>
          <p:nvPr>
            <p:extLst>
              <p:ext uri="{D42A27DB-BD31-4B8C-83A1-F6EECF244321}">
                <p14:modId xmlns:p14="http://schemas.microsoft.com/office/powerpoint/2010/main" val="2162619597"/>
              </p:ext>
            </p:extLst>
          </p:nvPr>
        </p:nvGraphicFramePr>
        <p:xfrm>
          <a:off x="6156298" y="2907641"/>
          <a:ext cx="1398342" cy="991629"/>
        </p:xfrm>
        <a:graphic>
          <a:graphicData uri="http://schemas.openxmlformats.org/presentationml/2006/ole">
            <mc:AlternateContent xmlns:mc="http://schemas.openxmlformats.org/markup-compatibility/2006">
              <mc:Choice xmlns:v="urn:schemas-microsoft-com:vml" Requires="v">
                <p:oleObj name="Equation" r:id="rId8" imgW="609480" imgH="431640" progId="Equation.DSMT4">
                  <p:embed/>
                </p:oleObj>
              </mc:Choice>
              <mc:Fallback>
                <p:oleObj name="Equation" r:id="rId8" imgW="609480" imgH="431640" progId="Equation.DSMT4">
                  <p:embed/>
                  <p:pic>
                    <p:nvPicPr>
                      <p:cNvPr id="12" name="对象 2">
                        <a:extLst>
                          <a:ext uri="{FF2B5EF4-FFF2-40B4-BE49-F238E27FC236}">
                            <a16:creationId xmlns:a16="http://schemas.microsoft.com/office/drawing/2014/main" id="{6D2A68D9-687E-4651-8DF3-ADFD1C47061B}"/>
                          </a:ext>
                        </a:extLst>
                      </p:cNvPr>
                      <p:cNvPicPr>
                        <a:picLocks noChangeAspect="1" noChangeArrowheads="1"/>
                      </p:cNvPicPr>
                      <p:nvPr/>
                    </p:nvPicPr>
                    <p:blipFill>
                      <a:blip r:embed="rId9"/>
                      <a:srcRect/>
                      <a:stretch>
                        <a:fillRect/>
                      </a:stretch>
                    </p:blipFill>
                    <p:spPr bwMode="auto">
                      <a:xfrm>
                        <a:off x="6156298" y="2907641"/>
                        <a:ext cx="1398342" cy="99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3">
            <a:extLst>
              <a:ext uri="{FF2B5EF4-FFF2-40B4-BE49-F238E27FC236}">
                <a16:creationId xmlns:a16="http://schemas.microsoft.com/office/drawing/2014/main" id="{FD0A449F-9069-4AE4-901B-308C73304159}"/>
              </a:ext>
            </a:extLst>
          </p:cNvPr>
          <p:cNvGraphicFramePr>
            <a:graphicFrameLocks noChangeAspect="1"/>
          </p:cNvGraphicFramePr>
          <p:nvPr>
            <p:extLst>
              <p:ext uri="{D42A27DB-BD31-4B8C-83A1-F6EECF244321}">
                <p14:modId xmlns:p14="http://schemas.microsoft.com/office/powerpoint/2010/main" val="2006994224"/>
              </p:ext>
            </p:extLst>
          </p:nvPr>
        </p:nvGraphicFramePr>
        <p:xfrm>
          <a:off x="3145634" y="3969199"/>
          <a:ext cx="2814723" cy="964381"/>
        </p:xfrm>
        <a:graphic>
          <a:graphicData uri="http://schemas.openxmlformats.org/presentationml/2006/ole">
            <mc:AlternateContent xmlns:mc="http://schemas.openxmlformats.org/markup-compatibility/2006">
              <mc:Choice xmlns:v="urn:schemas-microsoft-com:vml" Requires="v">
                <p:oleObj name="Equation" r:id="rId10" imgW="1295280" imgH="444240" progId="Equation.DSMT4">
                  <p:embed/>
                </p:oleObj>
              </mc:Choice>
              <mc:Fallback>
                <p:oleObj name="Equation" r:id="rId10" imgW="1295280" imgH="444240" progId="Equation.DSMT4">
                  <p:embed/>
                  <p:pic>
                    <p:nvPicPr>
                      <p:cNvPr id="13" name="对象 3">
                        <a:extLst>
                          <a:ext uri="{FF2B5EF4-FFF2-40B4-BE49-F238E27FC236}">
                            <a16:creationId xmlns:a16="http://schemas.microsoft.com/office/drawing/2014/main" id="{FD0A449F-9069-4AE4-901B-308C73304159}"/>
                          </a:ext>
                        </a:extLst>
                      </p:cNvPr>
                      <p:cNvPicPr>
                        <a:picLocks noChangeAspect="1" noChangeArrowheads="1"/>
                      </p:cNvPicPr>
                      <p:nvPr/>
                    </p:nvPicPr>
                    <p:blipFill>
                      <a:blip r:embed="rId11"/>
                      <a:srcRect/>
                      <a:stretch>
                        <a:fillRect/>
                      </a:stretch>
                    </p:blipFill>
                    <p:spPr bwMode="auto">
                      <a:xfrm>
                        <a:off x="3145634" y="3969199"/>
                        <a:ext cx="2814723" cy="96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4">
            <a:extLst>
              <a:ext uri="{FF2B5EF4-FFF2-40B4-BE49-F238E27FC236}">
                <a16:creationId xmlns:a16="http://schemas.microsoft.com/office/drawing/2014/main" id="{2DD3A560-91BD-4811-839C-3A7925C89163}"/>
              </a:ext>
            </a:extLst>
          </p:cNvPr>
          <p:cNvGraphicFramePr>
            <a:graphicFrameLocks noChangeAspect="1"/>
          </p:cNvGraphicFramePr>
          <p:nvPr>
            <p:extLst>
              <p:ext uri="{D42A27DB-BD31-4B8C-83A1-F6EECF244321}">
                <p14:modId xmlns:p14="http://schemas.microsoft.com/office/powerpoint/2010/main" val="4187188940"/>
              </p:ext>
            </p:extLst>
          </p:nvPr>
        </p:nvGraphicFramePr>
        <p:xfrm>
          <a:off x="2768207" y="4981909"/>
          <a:ext cx="5152000" cy="985466"/>
        </p:xfrm>
        <a:graphic>
          <a:graphicData uri="http://schemas.openxmlformats.org/presentationml/2006/ole">
            <mc:AlternateContent xmlns:mc="http://schemas.openxmlformats.org/markup-compatibility/2006">
              <mc:Choice xmlns:v="urn:schemas-microsoft-com:vml" Requires="v">
                <p:oleObj name="Equation" r:id="rId12" imgW="2323800" imgH="444240" progId="Equation.DSMT4">
                  <p:embed/>
                </p:oleObj>
              </mc:Choice>
              <mc:Fallback>
                <p:oleObj name="Equation" r:id="rId12" imgW="2323800" imgH="444240" progId="Equation.DSMT4">
                  <p:embed/>
                  <p:pic>
                    <p:nvPicPr>
                      <p:cNvPr id="14" name="对象 4">
                        <a:extLst>
                          <a:ext uri="{FF2B5EF4-FFF2-40B4-BE49-F238E27FC236}">
                            <a16:creationId xmlns:a16="http://schemas.microsoft.com/office/drawing/2014/main" id="{2DD3A560-91BD-4811-839C-3A7925C89163}"/>
                          </a:ext>
                        </a:extLst>
                      </p:cNvPr>
                      <p:cNvPicPr>
                        <a:picLocks noChangeAspect="1" noChangeArrowheads="1"/>
                      </p:cNvPicPr>
                      <p:nvPr/>
                    </p:nvPicPr>
                    <p:blipFill>
                      <a:blip r:embed="rId13"/>
                      <a:srcRect/>
                      <a:stretch>
                        <a:fillRect/>
                      </a:stretch>
                    </p:blipFill>
                    <p:spPr bwMode="auto">
                      <a:xfrm>
                        <a:off x="2768207" y="4981909"/>
                        <a:ext cx="5152000" cy="98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61425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Text Box 4"/>
          <p:cNvSpPr txBox="1">
            <a:spLocks noChangeArrowheads="1"/>
          </p:cNvSpPr>
          <p:nvPr/>
        </p:nvSpPr>
        <p:spPr bwMode="auto">
          <a:xfrm>
            <a:off x="479425" y="523409"/>
            <a:ext cx="627637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单个分子微观状态的经典力学描述</a:t>
            </a:r>
          </a:p>
        </p:txBody>
      </p:sp>
      <p:sp>
        <p:nvSpPr>
          <p:cNvPr id="4" name="Text Box 26"/>
          <p:cNvSpPr txBox="1">
            <a:spLocks noChangeArrowheads="1"/>
          </p:cNvSpPr>
          <p:nvPr/>
        </p:nvSpPr>
        <p:spPr bwMode="auto">
          <a:xfrm>
            <a:off x="647700" y="1084263"/>
            <a:ext cx="8104188"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1440000" indent="-1440000">
              <a:defRPr/>
            </a:pPr>
            <a:r>
              <a:rPr kumimoji="1" lang="zh-CN" altLang="en-US" dirty="0">
                <a:solidFill>
                  <a:srgbClr val="FF0000"/>
                </a:solidFill>
                <a:ea typeface="黑体" pitchFamily="49" charset="-122"/>
              </a:rPr>
              <a:t>自由度：</a:t>
            </a:r>
            <a:r>
              <a:rPr kumimoji="1" lang="zh-CN" altLang="en-US" dirty="0">
                <a:solidFill>
                  <a:srgbClr val="000000"/>
                </a:solidFill>
                <a:latin typeface="宋体" panose="02010600030101010101" pitchFamily="2" charset="-122"/>
              </a:rPr>
              <a:t>确定系统中所有粒子的位置而需要的独立坐标数，这些坐标又称为</a:t>
            </a:r>
            <a:r>
              <a:rPr kumimoji="1" lang="zh-CN" altLang="en-US" dirty="0">
                <a:solidFill>
                  <a:srgbClr val="FF0000"/>
                </a:solidFill>
                <a:latin typeface="黑体" panose="02010609060101010101" pitchFamily="49" charset="-122"/>
                <a:ea typeface="黑体" panose="02010609060101010101" pitchFamily="49" charset="-122"/>
              </a:rPr>
              <a:t>广义坐标</a:t>
            </a:r>
            <a:r>
              <a:rPr kumimoji="1" lang="zh-CN" altLang="en-US" dirty="0">
                <a:solidFill>
                  <a:srgbClr val="000000"/>
                </a:solidFill>
                <a:latin typeface="宋体" panose="02010600030101010101" pitchFamily="2" charset="-122"/>
              </a:rPr>
              <a:t>。</a:t>
            </a:r>
            <a:endParaRPr kumimoji="1" lang="en-US" altLang="zh-CN" dirty="0">
              <a:solidFill>
                <a:srgbClr val="000000"/>
              </a:solidFill>
              <a:latin typeface="宋体" panose="02010600030101010101" pitchFamily="2" charset="-122"/>
            </a:endParaRPr>
          </a:p>
        </p:txBody>
      </p:sp>
      <p:grpSp>
        <p:nvGrpSpPr>
          <p:cNvPr id="40964" name="组合 2"/>
          <p:cNvGrpSpPr>
            <a:grpSpLocks/>
          </p:cNvGrpSpPr>
          <p:nvPr/>
        </p:nvGrpSpPr>
        <p:grpSpPr bwMode="auto">
          <a:xfrm>
            <a:off x="647700" y="2100263"/>
            <a:ext cx="7875588" cy="954087"/>
            <a:chOff x="647700" y="2449799"/>
            <a:chExt cx="7875411" cy="954107"/>
          </a:xfrm>
        </p:grpSpPr>
        <p:sp>
          <p:nvSpPr>
            <p:cNvPr id="5" name="Text Box 20"/>
            <p:cNvSpPr txBox="1">
              <a:spLocks noChangeArrowheads="1"/>
            </p:cNvSpPr>
            <p:nvPr/>
          </p:nvSpPr>
          <p:spPr bwMode="auto">
            <a:xfrm>
              <a:off x="647700" y="2452974"/>
              <a:ext cx="3513059" cy="519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a typeface="黑体" pitchFamily="49" charset="-122"/>
                </a:rPr>
                <a:t>分子运动形式：</a:t>
              </a:r>
              <a:endParaRPr kumimoji="1" lang="zh-CN" altLang="en-US" sz="2400" b="0" dirty="0"/>
            </a:p>
          </p:txBody>
        </p:sp>
        <p:sp>
          <p:nvSpPr>
            <p:cNvPr id="6" name="Text Box 21"/>
            <p:cNvSpPr txBox="1">
              <a:spLocks noChangeArrowheads="1"/>
            </p:cNvSpPr>
            <p:nvPr/>
          </p:nvSpPr>
          <p:spPr bwMode="auto">
            <a:xfrm>
              <a:off x="3176531" y="2449799"/>
              <a:ext cx="534658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dirty="0">
                  <a:solidFill>
                    <a:srgbClr val="0000FF"/>
                  </a:solidFill>
                  <a:ea typeface="黑体" pitchFamily="49" charset="-122"/>
                </a:rPr>
                <a:t>1. </a:t>
              </a:r>
              <a:r>
                <a:rPr kumimoji="1" lang="zh-CN" altLang="en-US" dirty="0">
                  <a:solidFill>
                    <a:srgbClr val="0000FF"/>
                  </a:solidFill>
                  <a:ea typeface="黑体" pitchFamily="49" charset="-122"/>
                </a:rPr>
                <a:t>外部运动（质心平动）</a:t>
              </a:r>
              <a:endParaRPr kumimoji="1" lang="en-US" altLang="zh-CN" dirty="0">
                <a:solidFill>
                  <a:srgbClr val="0000FF"/>
                </a:solidFill>
                <a:ea typeface="黑体" pitchFamily="49" charset="-122"/>
              </a:endParaRPr>
            </a:p>
            <a:p>
              <a:pPr algn="just">
                <a:defRPr/>
              </a:pPr>
              <a:r>
                <a:rPr kumimoji="1" lang="en-US" altLang="zh-CN" dirty="0">
                  <a:solidFill>
                    <a:srgbClr val="0000FF"/>
                  </a:solidFill>
                  <a:ea typeface="黑体" pitchFamily="49" charset="-122"/>
                </a:rPr>
                <a:t>2. </a:t>
              </a:r>
              <a:r>
                <a:rPr kumimoji="1" lang="zh-CN" altLang="en-US" dirty="0">
                  <a:solidFill>
                    <a:srgbClr val="0000FF"/>
                  </a:solidFill>
                  <a:ea typeface="黑体" pitchFamily="49" charset="-122"/>
                </a:rPr>
                <a:t>内部运动（相对质心的运动）</a:t>
              </a:r>
              <a:endParaRPr kumimoji="1" lang="en-US" altLang="zh-CN" dirty="0">
                <a:solidFill>
                  <a:srgbClr val="0000FF"/>
                </a:solidFill>
                <a:ea typeface="黑体" pitchFamily="49" charset="-122"/>
              </a:endParaRPr>
            </a:p>
          </p:txBody>
        </p:sp>
      </p:grpSp>
      <p:sp>
        <p:nvSpPr>
          <p:cNvPr id="2" name="矩形 1"/>
          <p:cNvSpPr/>
          <p:nvPr/>
        </p:nvSpPr>
        <p:spPr>
          <a:xfrm>
            <a:off x="719138" y="3060700"/>
            <a:ext cx="8032750" cy="1384300"/>
          </a:xfrm>
          <a:prstGeom prst="rect">
            <a:avLst/>
          </a:prstGeom>
        </p:spPr>
        <p:txBody>
          <a:bodyPr>
            <a:spAutoFit/>
          </a:bodyPr>
          <a:lstStyle/>
          <a:p>
            <a:pPr>
              <a:spcBef>
                <a:spcPts val="1200"/>
              </a:spcBef>
              <a:defRPr/>
            </a:pPr>
            <a:r>
              <a:rPr kumimoji="1" lang="zh-CN" altLang="en-US" dirty="0">
                <a:solidFill>
                  <a:srgbClr val="000000"/>
                </a:solidFill>
                <a:latin typeface="宋体" panose="02010600030101010101" pitchFamily="2" charset="-122"/>
              </a:rPr>
              <a:t>若以原子作为基本单元，不考虑亚原子结构，</a:t>
            </a:r>
            <a:r>
              <a:rPr kumimoji="1" lang="zh-CN" altLang="en-US" dirty="0">
                <a:solidFill>
                  <a:srgbClr val="FF0000"/>
                </a:solidFill>
                <a:latin typeface="黑体" panose="02010609060101010101" pitchFamily="49" charset="-122"/>
                <a:ea typeface="黑体" panose="02010609060101010101" pitchFamily="49" charset="-122"/>
              </a:rPr>
              <a:t>分子运动自由度</a:t>
            </a:r>
            <a:r>
              <a:rPr kumimoji="1" lang="zh-CN" altLang="en-US" dirty="0">
                <a:solidFill>
                  <a:srgbClr val="000000"/>
                </a:solidFill>
                <a:latin typeface="宋体" panose="02010600030101010101" pitchFamily="2" charset="-122"/>
              </a:rPr>
              <a:t>等于其所含原子个数的</a:t>
            </a:r>
            <a:r>
              <a:rPr kumimoji="1" lang="en-US" altLang="zh-CN" dirty="0">
                <a:solidFill>
                  <a:srgbClr val="000000"/>
                </a:solidFill>
                <a:cs typeface="Times New Roman" panose="02020603050405020304" pitchFamily="18" charset="0"/>
              </a:rPr>
              <a:t>3</a:t>
            </a:r>
            <a:r>
              <a:rPr kumimoji="1" lang="zh-CN" altLang="en-US" dirty="0">
                <a:solidFill>
                  <a:srgbClr val="000000"/>
                </a:solidFill>
                <a:latin typeface="宋体" panose="02010600030101010101" pitchFamily="2" charset="-122"/>
              </a:rPr>
              <a:t>倍，刚性分子的内部运动近似简化为转动和振动的叠加。</a:t>
            </a:r>
            <a:endParaRPr kumimoji="1" lang="zh-CN" altLang="en-US" b="0" dirty="0">
              <a:latin typeface="宋体" panose="02010600030101010101" pitchFamily="2" charset="-122"/>
            </a:endParaRPr>
          </a:p>
        </p:txBody>
      </p:sp>
      <p:sp>
        <p:nvSpPr>
          <p:cNvPr id="9" name="Text Box 41"/>
          <p:cNvSpPr txBox="1">
            <a:spLocks noChangeArrowheads="1"/>
          </p:cNvSpPr>
          <p:nvPr/>
        </p:nvSpPr>
        <p:spPr bwMode="auto">
          <a:xfrm>
            <a:off x="890588" y="4600575"/>
            <a:ext cx="7858125" cy="198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lnSpc>
                <a:spcPct val="110000"/>
              </a:lnSpc>
              <a:defRPr/>
            </a:pPr>
            <a:r>
              <a:rPr kumimoji="1" lang="zh-CN" altLang="en-US" dirty="0">
                <a:solidFill>
                  <a:srgbClr val="993300"/>
                </a:solidFill>
                <a:ea typeface="黑体" pitchFamily="49" charset="-122"/>
              </a:rPr>
              <a:t>单原子分子        双原子分子          多原子分子</a:t>
            </a:r>
            <a:endParaRPr kumimoji="1" lang="en-US" altLang="zh-CN" dirty="0">
              <a:solidFill>
                <a:srgbClr val="993300"/>
              </a:solidFill>
              <a:ea typeface="黑体" pitchFamily="49" charset="-122"/>
            </a:endParaRPr>
          </a:p>
          <a:p>
            <a:pPr algn="just">
              <a:lnSpc>
                <a:spcPct val="110000"/>
              </a:lnSpc>
              <a:defRPr/>
            </a:pPr>
            <a:r>
              <a:rPr kumimoji="1" lang="en-US" altLang="zh-CN" dirty="0">
                <a:solidFill>
                  <a:srgbClr val="0000FF"/>
                </a:solidFill>
                <a:ea typeface="黑体" pitchFamily="49" charset="-122"/>
              </a:rPr>
              <a:t>   3</a:t>
            </a:r>
            <a:r>
              <a:rPr kumimoji="1" lang="zh-CN" altLang="en-US" dirty="0">
                <a:solidFill>
                  <a:srgbClr val="0000FF"/>
                </a:solidFill>
                <a:ea typeface="黑体" pitchFamily="49" charset="-122"/>
              </a:rPr>
              <a:t>个平动              </a:t>
            </a:r>
            <a:r>
              <a:rPr kumimoji="1" lang="en-US" altLang="zh-CN" dirty="0">
                <a:solidFill>
                  <a:srgbClr val="0000FF"/>
                </a:solidFill>
                <a:ea typeface="黑体" pitchFamily="49" charset="-122"/>
              </a:rPr>
              <a:t>3</a:t>
            </a:r>
            <a:r>
              <a:rPr kumimoji="1" lang="zh-CN" altLang="en-US" dirty="0">
                <a:solidFill>
                  <a:srgbClr val="0000FF"/>
                </a:solidFill>
                <a:ea typeface="黑体" pitchFamily="49" charset="-122"/>
              </a:rPr>
              <a:t>个平动                </a:t>
            </a:r>
            <a:r>
              <a:rPr kumimoji="1" lang="en-US" altLang="zh-CN" dirty="0">
                <a:solidFill>
                  <a:srgbClr val="0000FF"/>
                </a:solidFill>
                <a:ea typeface="黑体" pitchFamily="49" charset="-122"/>
              </a:rPr>
              <a:t>3</a:t>
            </a:r>
            <a:r>
              <a:rPr kumimoji="1" lang="zh-CN" altLang="en-US" dirty="0">
                <a:solidFill>
                  <a:srgbClr val="0000FF"/>
                </a:solidFill>
                <a:ea typeface="黑体" pitchFamily="49" charset="-122"/>
              </a:rPr>
              <a:t>个平动</a:t>
            </a:r>
            <a:endParaRPr kumimoji="1" lang="en-US" altLang="zh-CN" dirty="0">
              <a:solidFill>
                <a:srgbClr val="0000FF"/>
              </a:solidFill>
              <a:ea typeface="黑体" pitchFamily="49" charset="-122"/>
            </a:endParaRPr>
          </a:p>
          <a:p>
            <a:pPr algn="just">
              <a:lnSpc>
                <a:spcPct val="110000"/>
              </a:lnSpc>
              <a:defRPr/>
            </a:pPr>
            <a:r>
              <a:rPr kumimoji="1" lang="en-US" altLang="zh-CN" dirty="0">
                <a:solidFill>
                  <a:srgbClr val="0000FF"/>
                </a:solidFill>
                <a:ea typeface="黑体" pitchFamily="49" charset="-122"/>
              </a:rPr>
              <a:t>   0</a:t>
            </a:r>
            <a:r>
              <a:rPr kumimoji="1" lang="zh-CN" altLang="en-US" dirty="0">
                <a:solidFill>
                  <a:srgbClr val="0000FF"/>
                </a:solidFill>
                <a:ea typeface="黑体" pitchFamily="49" charset="-122"/>
              </a:rPr>
              <a:t>个转动              </a:t>
            </a:r>
            <a:r>
              <a:rPr kumimoji="1" lang="en-US" altLang="zh-CN" dirty="0">
                <a:solidFill>
                  <a:srgbClr val="0000FF"/>
                </a:solidFill>
                <a:ea typeface="黑体" pitchFamily="49" charset="-122"/>
              </a:rPr>
              <a:t>2</a:t>
            </a:r>
            <a:r>
              <a:rPr kumimoji="1" lang="zh-CN" altLang="en-US" dirty="0">
                <a:solidFill>
                  <a:srgbClr val="0000FF"/>
                </a:solidFill>
                <a:ea typeface="黑体" pitchFamily="49" charset="-122"/>
              </a:rPr>
              <a:t>个转动              </a:t>
            </a:r>
            <a:r>
              <a:rPr kumimoji="1" lang="en-US" altLang="zh-CN" dirty="0">
                <a:solidFill>
                  <a:srgbClr val="0000FF"/>
                </a:solidFill>
                <a:ea typeface="黑体" pitchFamily="49" charset="-122"/>
              </a:rPr>
              <a:t>3(2)</a:t>
            </a:r>
            <a:r>
              <a:rPr kumimoji="1" lang="zh-CN" altLang="en-US" dirty="0">
                <a:solidFill>
                  <a:srgbClr val="0000FF"/>
                </a:solidFill>
                <a:ea typeface="黑体" pitchFamily="49" charset="-122"/>
              </a:rPr>
              <a:t>个转动 </a:t>
            </a:r>
            <a:endParaRPr kumimoji="1" lang="zh-CN" altLang="en-US" b="0" dirty="0">
              <a:solidFill>
                <a:srgbClr val="0000FF"/>
              </a:solidFill>
            </a:endParaRPr>
          </a:p>
          <a:p>
            <a:pPr algn="just">
              <a:lnSpc>
                <a:spcPct val="110000"/>
              </a:lnSpc>
              <a:defRPr/>
            </a:pPr>
            <a:r>
              <a:rPr kumimoji="1" lang="en-US" altLang="zh-CN" dirty="0">
                <a:solidFill>
                  <a:srgbClr val="0000FF"/>
                </a:solidFill>
                <a:ea typeface="黑体" pitchFamily="49" charset="-122"/>
              </a:rPr>
              <a:t>   0</a:t>
            </a:r>
            <a:r>
              <a:rPr kumimoji="1" lang="zh-CN" altLang="en-US" dirty="0">
                <a:solidFill>
                  <a:srgbClr val="0000FF"/>
                </a:solidFill>
                <a:ea typeface="黑体" pitchFamily="49" charset="-122"/>
              </a:rPr>
              <a:t>个振动              </a:t>
            </a:r>
            <a:r>
              <a:rPr kumimoji="1" lang="en-US" altLang="zh-CN" dirty="0">
                <a:solidFill>
                  <a:srgbClr val="0000FF"/>
                </a:solidFill>
                <a:ea typeface="黑体" pitchFamily="49" charset="-122"/>
              </a:rPr>
              <a:t>1</a:t>
            </a:r>
            <a:r>
              <a:rPr kumimoji="1" lang="zh-CN" altLang="en-US" dirty="0">
                <a:solidFill>
                  <a:srgbClr val="0000FF"/>
                </a:solidFill>
                <a:ea typeface="黑体" pitchFamily="49" charset="-122"/>
              </a:rPr>
              <a:t>个振动           </a:t>
            </a:r>
            <a:r>
              <a:rPr kumimoji="1" lang="en-US" altLang="zh-CN" dirty="0">
                <a:solidFill>
                  <a:srgbClr val="0000FF"/>
                </a:solidFill>
                <a:ea typeface="黑体" pitchFamily="49" charset="-122"/>
              </a:rPr>
              <a:t>3n-6(3n-5)</a:t>
            </a:r>
            <a:r>
              <a:rPr kumimoji="1" lang="zh-CN" altLang="en-US" dirty="0">
                <a:solidFill>
                  <a:srgbClr val="0000FF"/>
                </a:solidFill>
                <a:ea typeface="黑体" pitchFamily="49" charset="-122"/>
              </a:rPr>
              <a:t>个振动</a:t>
            </a:r>
            <a:endParaRPr kumimoji="1" lang="zh-CN" altLang="en-US" b="0" dirty="0">
              <a:solidFill>
                <a:srgbClr val="0000FF"/>
              </a:solidFill>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677040" y="1092673"/>
            <a:ext cx="64611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0000FF"/>
                </a:solidFill>
                <a:effectLst>
                  <a:outerShdw blurRad="38100" dist="38100" dir="2700000" algn="tl">
                    <a:srgbClr val="C0C0C0"/>
                  </a:outerShdw>
                </a:effectLst>
                <a:ea typeface="黑体" pitchFamily="49" charset="-122"/>
              </a:rPr>
              <a:t>（</a:t>
            </a:r>
            <a:r>
              <a:rPr kumimoji="1" lang="en-US" altLang="zh-CN" dirty="0">
                <a:solidFill>
                  <a:srgbClr val="0000FF"/>
                </a:solidFill>
                <a:effectLst>
                  <a:outerShdw blurRad="38100" dist="38100" dir="2700000" algn="tl">
                    <a:srgbClr val="C0C0C0"/>
                  </a:outerShdw>
                </a:effectLst>
                <a:ea typeface="黑体" pitchFamily="49" charset="-122"/>
              </a:rPr>
              <a:t>1</a:t>
            </a:r>
            <a:r>
              <a:rPr kumimoji="1" lang="zh-CN" altLang="en-US" dirty="0">
                <a:solidFill>
                  <a:srgbClr val="0000FF"/>
                </a:solidFill>
                <a:effectLst>
                  <a:outerShdw blurRad="38100" dist="38100" dir="2700000" algn="tl">
                    <a:srgbClr val="C0C0C0"/>
                  </a:outerShdw>
                </a:effectLst>
                <a:ea typeface="黑体" pitchFamily="49" charset="-122"/>
              </a:rPr>
              <a:t>）平动：粒子在容器中的平移运动</a:t>
            </a:r>
            <a:endParaRPr kumimoji="1" lang="zh-CN" altLang="en-US" sz="2400" b="0" dirty="0">
              <a:solidFill>
                <a:srgbClr val="0000FF"/>
              </a:solidFill>
            </a:endParaRPr>
          </a:p>
        </p:txBody>
      </p:sp>
      <p:graphicFrame>
        <p:nvGraphicFramePr>
          <p:cNvPr id="41987" name="Object 3"/>
          <p:cNvGraphicFramePr>
            <a:graphicFrameLocks noChangeAspect="1"/>
          </p:cNvGraphicFramePr>
          <p:nvPr>
            <p:extLst>
              <p:ext uri="{D42A27DB-BD31-4B8C-83A1-F6EECF244321}">
                <p14:modId xmlns:p14="http://schemas.microsoft.com/office/powerpoint/2010/main" val="3293182074"/>
              </p:ext>
            </p:extLst>
          </p:nvPr>
        </p:nvGraphicFramePr>
        <p:xfrm>
          <a:off x="2680057" y="1594343"/>
          <a:ext cx="6122988" cy="1119188"/>
        </p:xfrm>
        <a:graphic>
          <a:graphicData uri="http://schemas.openxmlformats.org/presentationml/2006/ole">
            <mc:AlternateContent xmlns:mc="http://schemas.openxmlformats.org/markup-compatibility/2006">
              <mc:Choice xmlns:v="urn:schemas-microsoft-com:vml" Requires="v">
                <p:oleObj name="Equation" r:id="rId2" imgW="2781000" imgH="507960" progId="Equation.DSMT4">
                  <p:embed/>
                </p:oleObj>
              </mc:Choice>
              <mc:Fallback>
                <p:oleObj name="Equation" r:id="rId2" imgW="2781000" imgH="507960" progId="Equation.DSMT4">
                  <p:embed/>
                  <p:pic>
                    <p:nvPicPr>
                      <p:cNvPr id="41987" name="Object 3"/>
                      <p:cNvPicPr>
                        <a:picLocks noChangeAspect="1" noChangeArrowheads="1"/>
                      </p:cNvPicPr>
                      <p:nvPr/>
                    </p:nvPicPr>
                    <p:blipFill>
                      <a:blip r:embed="rId3"/>
                      <a:srcRect/>
                      <a:stretch>
                        <a:fillRect/>
                      </a:stretch>
                    </p:blipFill>
                    <p:spPr bwMode="auto">
                      <a:xfrm>
                        <a:off x="2680057" y="1594343"/>
                        <a:ext cx="6122988" cy="1119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04" name="Text Box 4"/>
          <p:cNvSpPr txBox="1">
            <a:spLocks noChangeArrowheads="1"/>
          </p:cNvSpPr>
          <p:nvPr/>
        </p:nvSpPr>
        <p:spPr bwMode="auto">
          <a:xfrm>
            <a:off x="479425" y="503238"/>
            <a:ext cx="814445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单个分子微观状态的量子力学描述</a:t>
            </a:r>
          </a:p>
        </p:txBody>
      </p:sp>
      <p:sp>
        <p:nvSpPr>
          <p:cNvPr id="41994" name="Text Box 13"/>
          <p:cNvSpPr txBox="1">
            <a:spLocks noChangeArrowheads="1"/>
          </p:cNvSpPr>
          <p:nvPr/>
        </p:nvSpPr>
        <p:spPr bwMode="auto">
          <a:xfrm>
            <a:off x="968658" y="1862353"/>
            <a:ext cx="227432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平动能级：</a:t>
            </a:r>
          </a:p>
        </p:txBody>
      </p:sp>
      <p:sp>
        <p:nvSpPr>
          <p:cNvPr id="12" name="Text Box 7">
            <a:extLst>
              <a:ext uri="{FF2B5EF4-FFF2-40B4-BE49-F238E27FC236}">
                <a16:creationId xmlns:a16="http://schemas.microsoft.com/office/drawing/2014/main" id="{E67DB651-5334-4AEE-B466-68C508F93A7E}"/>
              </a:ext>
            </a:extLst>
          </p:cNvPr>
          <p:cNvSpPr txBox="1">
            <a:spLocks noChangeArrowheads="1"/>
          </p:cNvSpPr>
          <p:nvPr/>
        </p:nvSpPr>
        <p:spPr bwMode="auto">
          <a:xfrm>
            <a:off x="677040" y="3925495"/>
            <a:ext cx="78692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0000FF"/>
                </a:solidFill>
                <a:effectLst>
                  <a:outerShdw blurRad="38100" dist="38100" dir="2700000" algn="tl">
                    <a:srgbClr val="C0C0C0"/>
                  </a:outerShdw>
                </a:effectLst>
                <a:ea typeface="黑体" pitchFamily="49" charset="-122"/>
              </a:rPr>
              <a:t>（</a:t>
            </a:r>
            <a:r>
              <a:rPr kumimoji="1" lang="en-US" altLang="zh-CN" dirty="0">
                <a:solidFill>
                  <a:srgbClr val="0000FF"/>
                </a:solidFill>
                <a:effectLst>
                  <a:outerShdw blurRad="38100" dist="38100" dir="2700000" algn="tl">
                    <a:srgbClr val="C0C0C0"/>
                  </a:outerShdw>
                </a:effectLst>
                <a:ea typeface="黑体" pitchFamily="49" charset="-122"/>
              </a:rPr>
              <a:t>2</a:t>
            </a:r>
            <a:r>
              <a:rPr kumimoji="1" lang="zh-CN" altLang="en-US" dirty="0">
                <a:solidFill>
                  <a:srgbClr val="0000FF"/>
                </a:solidFill>
                <a:effectLst>
                  <a:outerShdw blurRad="38100" dist="38100" dir="2700000" algn="tl">
                    <a:srgbClr val="C0C0C0"/>
                  </a:outerShdw>
                </a:effectLst>
                <a:ea typeface="黑体" pitchFamily="49" charset="-122"/>
              </a:rPr>
              <a:t>）转动：由两个以上原子组成的分子的转动</a:t>
            </a:r>
            <a:endParaRPr kumimoji="1" lang="zh-CN" altLang="en-US" sz="2400" b="0" dirty="0">
              <a:solidFill>
                <a:srgbClr val="0000FF"/>
              </a:solidFill>
            </a:endParaRPr>
          </a:p>
        </p:txBody>
      </p:sp>
      <p:sp>
        <p:nvSpPr>
          <p:cNvPr id="13" name="Text Box 21">
            <a:extLst>
              <a:ext uri="{FF2B5EF4-FFF2-40B4-BE49-F238E27FC236}">
                <a16:creationId xmlns:a16="http://schemas.microsoft.com/office/drawing/2014/main" id="{33AA02C5-76B1-4637-AAF0-892424C5B2B7}"/>
              </a:ext>
            </a:extLst>
          </p:cNvPr>
          <p:cNvSpPr txBox="1">
            <a:spLocks noChangeArrowheads="1"/>
          </p:cNvSpPr>
          <p:nvPr/>
        </p:nvSpPr>
        <p:spPr bwMode="auto">
          <a:xfrm>
            <a:off x="968658" y="4481311"/>
            <a:ext cx="4165404"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双原子分子</a:t>
            </a:r>
            <a:r>
              <a:rPr lang="zh-CN" altLang="en-US" sz="2800" dirty="0">
                <a:latin typeface="Times New Roman" pitchFamily="18" charset="0"/>
              </a:rPr>
              <a:t>转动能级：</a:t>
            </a:r>
          </a:p>
        </p:txBody>
      </p:sp>
      <p:graphicFrame>
        <p:nvGraphicFramePr>
          <p:cNvPr id="14" name="Object 23">
            <a:extLst>
              <a:ext uri="{FF2B5EF4-FFF2-40B4-BE49-F238E27FC236}">
                <a16:creationId xmlns:a16="http://schemas.microsoft.com/office/drawing/2014/main" id="{1CE0DD9A-6DCE-447F-8EBB-B9D1F9F1261F}"/>
              </a:ext>
            </a:extLst>
          </p:cNvPr>
          <p:cNvGraphicFramePr>
            <a:graphicFrameLocks noChangeAspect="1"/>
          </p:cNvGraphicFramePr>
          <p:nvPr>
            <p:extLst>
              <p:ext uri="{D42A27DB-BD31-4B8C-83A1-F6EECF244321}">
                <p14:modId xmlns:p14="http://schemas.microsoft.com/office/powerpoint/2010/main" val="2340925800"/>
              </p:ext>
            </p:extLst>
          </p:nvPr>
        </p:nvGraphicFramePr>
        <p:xfrm>
          <a:off x="1748879" y="4913156"/>
          <a:ext cx="6472714" cy="928524"/>
        </p:xfrm>
        <a:graphic>
          <a:graphicData uri="http://schemas.openxmlformats.org/presentationml/2006/ole">
            <mc:AlternateContent xmlns:mc="http://schemas.openxmlformats.org/markup-compatibility/2006">
              <mc:Choice xmlns:v="urn:schemas-microsoft-com:vml" Requires="v">
                <p:oleObj name="Equation" r:id="rId4" imgW="2920680" imgH="419040" progId="Equation.DSMT4">
                  <p:embed/>
                </p:oleObj>
              </mc:Choice>
              <mc:Fallback>
                <p:oleObj name="Equation" r:id="rId4" imgW="2920680" imgH="419040" progId="Equation.DSMT4">
                  <p:embed/>
                  <p:pic>
                    <p:nvPicPr>
                      <p:cNvPr id="14" name="Object 23">
                        <a:extLst>
                          <a:ext uri="{FF2B5EF4-FFF2-40B4-BE49-F238E27FC236}">
                            <a16:creationId xmlns:a16="http://schemas.microsoft.com/office/drawing/2014/main" id="{1CE0DD9A-6DCE-447F-8EBB-B9D1F9F1261F}"/>
                          </a:ext>
                        </a:extLst>
                      </p:cNvPr>
                      <p:cNvPicPr>
                        <a:picLocks noChangeAspect="1" noChangeArrowheads="1"/>
                      </p:cNvPicPr>
                      <p:nvPr/>
                    </p:nvPicPr>
                    <p:blipFill>
                      <a:blip r:embed="rId5"/>
                      <a:srcRect/>
                      <a:stretch>
                        <a:fillRect/>
                      </a:stretch>
                    </p:blipFill>
                    <p:spPr bwMode="auto">
                      <a:xfrm>
                        <a:off x="1748879" y="4913156"/>
                        <a:ext cx="6472714" cy="928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25">
            <a:extLst>
              <a:ext uri="{FF2B5EF4-FFF2-40B4-BE49-F238E27FC236}">
                <a16:creationId xmlns:a16="http://schemas.microsoft.com/office/drawing/2014/main" id="{3926326F-8E32-46C0-80A0-B9690E51914F}"/>
              </a:ext>
            </a:extLst>
          </p:cNvPr>
          <p:cNvSpPr txBox="1">
            <a:spLocks noChangeArrowheads="1"/>
          </p:cNvSpPr>
          <p:nvPr/>
        </p:nvSpPr>
        <p:spPr bwMode="auto">
          <a:xfrm>
            <a:off x="4198013" y="5676245"/>
            <a:ext cx="25082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i="1" dirty="0">
                <a:solidFill>
                  <a:srgbClr val="000000"/>
                </a:solidFill>
                <a:latin typeface="Times New Roman" pitchFamily="18" charset="0"/>
              </a:rPr>
              <a:t>I</a:t>
            </a:r>
            <a:r>
              <a:rPr lang="zh-CN" altLang="en-US" sz="2800" dirty="0">
                <a:latin typeface="Times New Roman" pitchFamily="18" charset="0"/>
              </a:rPr>
              <a:t>：转动惯量</a:t>
            </a:r>
          </a:p>
        </p:txBody>
      </p:sp>
      <p:sp>
        <p:nvSpPr>
          <p:cNvPr id="16" name="Text Box 13">
            <a:extLst>
              <a:ext uri="{FF2B5EF4-FFF2-40B4-BE49-F238E27FC236}">
                <a16:creationId xmlns:a16="http://schemas.microsoft.com/office/drawing/2014/main" id="{5691F1BB-DA8D-4FAE-B6EA-9B1A65B97902}"/>
              </a:ext>
            </a:extLst>
          </p:cNvPr>
          <p:cNvSpPr txBox="1">
            <a:spLocks noChangeArrowheads="1"/>
          </p:cNvSpPr>
          <p:nvPr/>
        </p:nvSpPr>
        <p:spPr bwMode="auto">
          <a:xfrm>
            <a:off x="968658" y="2757028"/>
            <a:ext cx="76552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sym typeface="Symbol" panose="05050102010706020507" pitchFamily="18" charset="2"/>
              </a:rPr>
              <a:t> </a:t>
            </a:r>
            <a:r>
              <a:rPr lang="zh-CN" altLang="en-US" sz="2800" dirty="0">
                <a:latin typeface="Times New Roman" pitchFamily="18" charset="0"/>
              </a:rPr>
              <a:t>量子数</a:t>
            </a:r>
            <a:r>
              <a:rPr lang="en-US" altLang="zh-CN" sz="2800" b="0" dirty="0">
                <a:solidFill>
                  <a:srgbClr val="000000"/>
                </a:solidFill>
                <a:latin typeface="Times New Roman" pitchFamily="18" charset="0"/>
              </a:rPr>
              <a:t>(</a:t>
            </a:r>
            <a:r>
              <a:rPr lang="en-US" altLang="zh-CN" sz="2800" b="0" i="1" dirty="0" err="1">
                <a:solidFill>
                  <a:srgbClr val="000000"/>
                </a:solidFill>
                <a:latin typeface="Times New Roman" pitchFamily="18" charset="0"/>
              </a:rPr>
              <a:t>n</a:t>
            </a:r>
            <a:r>
              <a:rPr lang="en-US" altLang="zh-CN" sz="2800" b="0" i="1" baseline="-25000" dirty="0" err="1">
                <a:solidFill>
                  <a:srgbClr val="000000"/>
                </a:solidFill>
                <a:latin typeface="Times New Roman" pitchFamily="18" charset="0"/>
              </a:rPr>
              <a:t>x</a:t>
            </a:r>
            <a:r>
              <a:rPr lang="en-US" altLang="zh-CN" sz="2800" b="0" dirty="0">
                <a:solidFill>
                  <a:srgbClr val="000000"/>
                </a:solidFill>
                <a:latin typeface="Times New Roman" pitchFamily="18" charset="0"/>
              </a:rPr>
              <a:t>, </a:t>
            </a:r>
            <a:r>
              <a:rPr lang="en-US" altLang="zh-CN" sz="2800" b="0" i="1" dirty="0" err="1">
                <a:solidFill>
                  <a:srgbClr val="000000"/>
                </a:solidFill>
                <a:latin typeface="Times New Roman" pitchFamily="18" charset="0"/>
              </a:rPr>
              <a:t>n</a:t>
            </a:r>
            <a:r>
              <a:rPr lang="en-US" altLang="zh-CN" sz="2800" b="0" i="1" baseline="-25000" dirty="0" err="1">
                <a:solidFill>
                  <a:srgbClr val="000000"/>
                </a:solidFill>
                <a:latin typeface="Times New Roman" pitchFamily="18" charset="0"/>
              </a:rPr>
              <a:t>y</a:t>
            </a:r>
            <a:r>
              <a:rPr lang="en-US" altLang="zh-CN" sz="2800" b="0" dirty="0">
                <a:solidFill>
                  <a:srgbClr val="000000"/>
                </a:solidFill>
                <a:latin typeface="Times New Roman" pitchFamily="18" charset="0"/>
              </a:rPr>
              <a:t>, </a:t>
            </a:r>
            <a:r>
              <a:rPr lang="en-US" altLang="zh-CN" sz="2800" b="0" i="1" dirty="0" err="1">
                <a:solidFill>
                  <a:srgbClr val="000000"/>
                </a:solidFill>
                <a:latin typeface="Times New Roman" pitchFamily="18" charset="0"/>
              </a:rPr>
              <a:t>n</a:t>
            </a:r>
            <a:r>
              <a:rPr lang="en-US" altLang="zh-CN" sz="2800" b="0" i="1" baseline="-25000" dirty="0" err="1">
                <a:solidFill>
                  <a:srgbClr val="000000"/>
                </a:solidFill>
                <a:latin typeface="Times New Roman" pitchFamily="18" charset="0"/>
              </a:rPr>
              <a:t>z</a:t>
            </a:r>
            <a:r>
              <a:rPr lang="en-US" altLang="zh-CN" sz="2800" b="0" dirty="0">
                <a:solidFill>
                  <a:srgbClr val="000000"/>
                </a:solidFill>
                <a:latin typeface="Times New Roman" pitchFamily="18" charset="0"/>
              </a:rPr>
              <a:t>)</a:t>
            </a:r>
            <a:r>
              <a:rPr lang="zh-CN" altLang="en-US" sz="2800" dirty="0">
                <a:latin typeface="Times New Roman" pitchFamily="18" charset="0"/>
              </a:rPr>
              <a:t>确定唯一量子态。</a:t>
            </a:r>
            <a:endParaRPr lang="en-US" altLang="zh-CN" sz="2800" dirty="0">
              <a:latin typeface="Times New Roman" pitchFamily="18" charset="0"/>
            </a:endParaRPr>
          </a:p>
          <a:p>
            <a:pPr eaLnBrk="1" hangingPunct="1">
              <a:spcBef>
                <a:spcPct val="0"/>
              </a:spcBef>
              <a:buClrTx/>
              <a:buSzTx/>
              <a:buFontTx/>
              <a:buNone/>
            </a:pPr>
            <a:r>
              <a:rPr lang="zh-CN" altLang="en-US" sz="2800" dirty="0">
                <a:latin typeface="Times New Roman" pitchFamily="18" charset="0"/>
                <a:sym typeface="Symbol" panose="05050102010706020507" pitchFamily="18" charset="2"/>
              </a:rPr>
              <a:t> </a:t>
            </a:r>
            <a:r>
              <a:rPr lang="zh-CN" altLang="en-US" sz="2800" dirty="0">
                <a:latin typeface="Times New Roman" pitchFamily="18" charset="0"/>
              </a:rPr>
              <a:t>平动能级简并度没有简单方法计算。</a:t>
            </a:r>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8">
            <a:extLst>
              <a:ext uri="{FF2B5EF4-FFF2-40B4-BE49-F238E27FC236}">
                <a16:creationId xmlns:a16="http://schemas.microsoft.com/office/drawing/2014/main" id="{CB07B195-09FC-49CC-B5D0-8373B00759F4}"/>
              </a:ext>
            </a:extLst>
          </p:cNvPr>
          <p:cNvSpPr txBox="1">
            <a:spLocks noChangeArrowheads="1"/>
          </p:cNvSpPr>
          <p:nvPr/>
        </p:nvSpPr>
        <p:spPr bwMode="auto">
          <a:xfrm>
            <a:off x="739484" y="754619"/>
            <a:ext cx="3155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0000FF"/>
                </a:solidFill>
                <a:effectLst>
                  <a:outerShdw blurRad="38100" dist="38100" dir="2700000" algn="tl">
                    <a:srgbClr val="C0C0C0"/>
                  </a:outerShdw>
                </a:effectLst>
                <a:ea typeface="黑体" pitchFamily="49" charset="-122"/>
              </a:rPr>
              <a:t>（</a:t>
            </a:r>
            <a:r>
              <a:rPr kumimoji="1" lang="en-US" altLang="zh-CN" dirty="0">
                <a:solidFill>
                  <a:srgbClr val="0000FF"/>
                </a:solidFill>
                <a:effectLst>
                  <a:outerShdw blurRad="38100" dist="38100" dir="2700000" algn="tl">
                    <a:srgbClr val="C0C0C0"/>
                  </a:outerShdw>
                </a:effectLst>
                <a:ea typeface="黑体" pitchFamily="49" charset="-122"/>
              </a:rPr>
              <a:t>3</a:t>
            </a:r>
            <a:r>
              <a:rPr kumimoji="1" lang="zh-CN" altLang="en-US" dirty="0">
                <a:solidFill>
                  <a:srgbClr val="0000FF"/>
                </a:solidFill>
                <a:effectLst>
                  <a:outerShdw blurRad="38100" dist="38100" dir="2700000" algn="tl">
                    <a:srgbClr val="C0C0C0"/>
                  </a:outerShdw>
                </a:effectLst>
                <a:ea typeface="黑体" pitchFamily="49" charset="-122"/>
              </a:rPr>
              <a:t>）振动</a:t>
            </a:r>
            <a:endParaRPr kumimoji="1" lang="zh-CN" altLang="en-US" sz="2400" b="0" dirty="0">
              <a:solidFill>
                <a:srgbClr val="0000FF"/>
              </a:solidFill>
            </a:endParaRPr>
          </a:p>
        </p:txBody>
      </p:sp>
      <p:graphicFrame>
        <p:nvGraphicFramePr>
          <p:cNvPr id="8" name="Object 11">
            <a:extLst>
              <a:ext uri="{FF2B5EF4-FFF2-40B4-BE49-F238E27FC236}">
                <a16:creationId xmlns:a16="http://schemas.microsoft.com/office/drawing/2014/main" id="{B7F207EF-8A12-4905-A8F9-C86428CD5AE8}"/>
              </a:ext>
            </a:extLst>
          </p:cNvPr>
          <p:cNvGraphicFramePr>
            <a:graphicFrameLocks noChangeAspect="1"/>
          </p:cNvGraphicFramePr>
          <p:nvPr>
            <p:extLst>
              <p:ext uri="{D42A27DB-BD31-4B8C-83A1-F6EECF244321}">
                <p14:modId xmlns:p14="http://schemas.microsoft.com/office/powerpoint/2010/main" val="1968608021"/>
              </p:ext>
            </p:extLst>
          </p:nvPr>
        </p:nvGraphicFramePr>
        <p:xfrm>
          <a:off x="3452493" y="1198752"/>
          <a:ext cx="5359400" cy="958850"/>
        </p:xfrm>
        <a:graphic>
          <a:graphicData uri="http://schemas.openxmlformats.org/presentationml/2006/ole">
            <mc:AlternateContent xmlns:mc="http://schemas.openxmlformats.org/markup-compatibility/2006">
              <mc:Choice xmlns:v="urn:schemas-microsoft-com:vml" Requires="v">
                <p:oleObj name="Equation" r:id="rId2" imgW="2400120" imgH="431640" progId="Equation.DSMT4">
                  <p:embed/>
                </p:oleObj>
              </mc:Choice>
              <mc:Fallback>
                <p:oleObj name="Equation" r:id="rId2" imgW="2400120" imgH="431640" progId="Equation.DSMT4">
                  <p:embed/>
                  <p:pic>
                    <p:nvPicPr>
                      <p:cNvPr id="8" name="Object 11">
                        <a:extLst>
                          <a:ext uri="{FF2B5EF4-FFF2-40B4-BE49-F238E27FC236}">
                            <a16:creationId xmlns:a16="http://schemas.microsoft.com/office/drawing/2014/main" id="{B7F207EF-8A12-4905-A8F9-C86428CD5AE8}"/>
                          </a:ext>
                        </a:extLst>
                      </p:cNvPr>
                      <p:cNvPicPr>
                        <a:picLocks noChangeAspect="1" noChangeArrowheads="1"/>
                      </p:cNvPicPr>
                      <p:nvPr/>
                    </p:nvPicPr>
                    <p:blipFill>
                      <a:blip r:embed="rId3"/>
                      <a:srcRect/>
                      <a:stretch>
                        <a:fillRect/>
                      </a:stretch>
                    </p:blipFill>
                    <p:spPr bwMode="auto">
                      <a:xfrm>
                        <a:off x="3452493" y="1198752"/>
                        <a:ext cx="535940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9">
            <a:extLst>
              <a:ext uri="{FF2B5EF4-FFF2-40B4-BE49-F238E27FC236}">
                <a16:creationId xmlns:a16="http://schemas.microsoft.com/office/drawing/2014/main" id="{1D8EB728-3E43-42F0-83E0-74E8DA93D326}"/>
              </a:ext>
            </a:extLst>
          </p:cNvPr>
          <p:cNvSpPr txBox="1">
            <a:spLocks noChangeArrowheads="1"/>
          </p:cNvSpPr>
          <p:nvPr/>
        </p:nvSpPr>
        <p:spPr bwMode="auto">
          <a:xfrm>
            <a:off x="977720" y="2107268"/>
            <a:ext cx="79660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双多原子分子的振动可近似为一个简谐振动，多原子分子的振动可近似为一组简谐振动的叠加。</a:t>
            </a:r>
          </a:p>
        </p:txBody>
      </p:sp>
      <p:sp>
        <p:nvSpPr>
          <p:cNvPr id="11" name="Text Box 20">
            <a:extLst>
              <a:ext uri="{FF2B5EF4-FFF2-40B4-BE49-F238E27FC236}">
                <a16:creationId xmlns:a16="http://schemas.microsoft.com/office/drawing/2014/main" id="{764EE429-37F9-4BC3-9064-B719C26F8E0C}"/>
              </a:ext>
            </a:extLst>
          </p:cNvPr>
          <p:cNvSpPr txBox="1">
            <a:spLocks noChangeArrowheads="1"/>
          </p:cNvSpPr>
          <p:nvPr/>
        </p:nvSpPr>
        <p:spPr bwMode="auto">
          <a:xfrm>
            <a:off x="977720" y="1382751"/>
            <a:ext cx="28476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简谐振动能级：</a:t>
            </a:r>
          </a:p>
        </p:txBody>
      </p:sp>
      <p:sp>
        <p:nvSpPr>
          <p:cNvPr id="12" name="Text Box 8">
            <a:extLst>
              <a:ext uri="{FF2B5EF4-FFF2-40B4-BE49-F238E27FC236}">
                <a16:creationId xmlns:a16="http://schemas.microsoft.com/office/drawing/2014/main" id="{F7D8313C-8268-4483-A271-6646903668A3}"/>
              </a:ext>
            </a:extLst>
          </p:cNvPr>
          <p:cNvSpPr txBox="1">
            <a:spLocks noChangeArrowheads="1"/>
          </p:cNvSpPr>
          <p:nvPr/>
        </p:nvSpPr>
        <p:spPr bwMode="auto">
          <a:xfrm>
            <a:off x="739484" y="3187133"/>
            <a:ext cx="79682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0000FF"/>
                </a:solidFill>
                <a:effectLst>
                  <a:outerShdw blurRad="38100" dist="38100" dir="2700000" algn="tl">
                    <a:srgbClr val="C0C0C0"/>
                  </a:outerShdw>
                </a:effectLst>
                <a:ea typeface="黑体" pitchFamily="49" charset="-122"/>
              </a:rPr>
              <a:t>（</a:t>
            </a:r>
            <a:r>
              <a:rPr kumimoji="1" lang="en-US" altLang="zh-CN" dirty="0">
                <a:solidFill>
                  <a:srgbClr val="0000FF"/>
                </a:solidFill>
                <a:effectLst>
                  <a:outerShdw blurRad="38100" dist="38100" dir="2700000" algn="tl">
                    <a:srgbClr val="C0C0C0"/>
                  </a:outerShdw>
                </a:effectLst>
                <a:ea typeface="黑体" pitchFamily="49" charset="-122"/>
              </a:rPr>
              <a:t>4</a:t>
            </a:r>
            <a:r>
              <a:rPr kumimoji="1" lang="zh-CN" altLang="en-US" dirty="0">
                <a:solidFill>
                  <a:srgbClr val="0000FF"/>
                </a:solidFill>
                <a:effectLst>
                  <a:outerShdw blurRad="38100" dist="38100" dir="2700000" algn="tl">
                    <a:srgbClr val="C0C0C0"/>
                  </a:outerShdw>
                </a:effectLst>
                <a:ea typeface="黑体" pitchFamily="49" charset="-122"/>
              </a:rPr>
              <a:t>）电子运动和核运动</a:t>
            </a:r>
            <a:endParaRPr kumimoji="1" lang="zh-CN" altLang="en-US" sz="2400" b="0" dirty="0">
              <a:solidFill>
                <a:srgbClr val="0000FF"/>
              </a:solidFill>
            </a:endParaRPr>
          </a:p>
        </p:txBody>
      </p:sp>
      <p:sp>
        <p:nvSpPr>
          <p:cNvPr id="2" name="矩形 1">
            <a:extLst>
              <a:ext uri="{FF2B5EF4-FFF2-40B4-BE49-F238E27FC236}">
                <a16:creationId xmlns:a16="http://schemas.microsoft.com/office/drawing/2014/main" id="{7BAD87E3-FC71-403D-BDF6-3167CE5BA5CE}"/>
              </a:ext>
            </a:extLst>
          </p:cNvPr>
          <p:cNvSpPr/>
          <p:nvPr/>
        </p:nvSpPr>
        <p:spPr>
          <a:xfrm>
            <a:off x="977720" y="3790210"/>
            <a:ext cx="7892871" cy="2677656"/>
          </a:xfrm>
          <a:prstGeom prst="rect">
            <a:avLst/>
          </a:prstGeom>
        </p:spPr>
        <p:txBody>
          <a:bodyPr wrap="square">
            <a:spAutoFit/>
          </a:bodyPr>
          <a:lstStyle/>
          <a:p>
            <a:r>
              <a:rPr lang="zh-CN" altLang="en-US" dirty="0"/>
              <a:t>对于电子来说，激发态与基态间的能量差是</a:t>
            </a:r>
            <a:r>
              <a:rPr lang="en-US" altLang="zh-CN" b="0" dirty="0">
                <a:solidFill>
                  <a:srgbClr val="000000"/>
                </a:solidFill>
              </a:rPr>
              <a:t>1eV</a:t>
            </a:r>
            <a:r>
              <a:rPr lang="zh-CN" altLang="en-US" dirty="0"/>
              <a:t>量级的，大约相当于温度</a:t>
            </a:r>
            <a:r>
              <a:rPr lang="en-US" altLang="zh-CN" b="0" i="1" dirty="0">
                <a:solidFill>
                  <a:srgbClr val="000000"/>
                </a:solidFill>
              </a:rPr>
              <a:t>T</a:t>
            </a:r>
            <a:r>
              <a:rPr lang="en-US" altLang="zh-CN" b="0" dirty="0">
                <a:solidFill>
                  <a:srgbClr val="000000"/>
                </a:solidFill>
              </a:rPr>
              <a:t> </a:t>
            </a:r>
            <a:r>
              <a:rPr lang="en-US" altLang="zh-CN" b="0" dirty="0">
                <a:solidFill>
                  <a:srgbClr val="000000"/>
                </a:solidFill>
                <a:sym typeface="Symbol" panose="05050102010706020507" pitchFamily="18" charset="2"/>
              </a:rPr>
              <a:t></a:t>
            </a:r>
            <a:r>
              <a:rPr lang="en-US" altLang="zh-CN" b="0" dirty="0">
                <a:solidFill>
                  <a:srgbClr val="000000"/>
                </a:solidFill>
              </a:rPr>
              <a:t> 1eV/</a:t>
            </a:r>
            <a:r>
              <a:rPr lang="en-US" altLang="zh-CN" b="0" i="1" dirty="0">
                <a:solidFill>
                  <a:srgbClr val="000000"/>
                </a:solidFill>
              </a:rPr>
              <a:t>k</a:t>
            </a:r>
            <a:r>
              <a:rPr lang="en-US" altLang="zh-CN" b="0" dirty="0">
                <a:solidFill>
                  <a:schemeClr val="tx2"/>
                </a:solidFill>
              </a:rPr>
              <a:t> </a:t>
            </a:r>
            <a:r>
              <a:rPr lang="en-US" altLang="zh-CN" b="0" dirty="0">
                <a:solidFill>
                  <a:srgbClr val="000000"/>
                </a:solidFill>
                <a:sym typeface="Symbol" panose="05050102010706020507" pitchFamily="18" charset="2"/>
              </a:rPr>
              <a:t> 1</a:t>
            </a:r>
            <a:r>
              <a:rPr lang="en-US" altLang="zh-CN" b="0" dirty="0">
                <a:solidFill>
                  <a:srgbClr val="000000"/>
                </a:solidFill>
              </a:rPr>
              <a:t>.2</a:t>
            </a:r>
            <a:r>
              <a:rPr lang="en-US" altLang="zh-CN" b="0" dirty="0">
                <a:solidFill>
                  <a:srgbClr val="000000"/>
                </a:solidFill>
                <a:sym typeface="Symbol" panose="05050102010706020507" pitchFamily="18" charset="2"/>
              </a:rPr>
              <a:t></a:t>
            </a:r>
            <a:r>
              <a:rPr lang="en-US" altLang="zh-CN" b="0" dirty="0">
                <a:solidFill>
                  <a:srgbClr val="000000"/>
                </a:solidFill>
              </a:rPr>
              <a:t>10</a:t>
            </a:r>
            <a:r>
              <a:rPr lang="en-US" altLang="zh-CN" b="0" baseline="30000" dirty="0">
                <a:solidFill>
                  <a:srgbClr val="000000"/>
                </a:solidFill>
                <a:sym typeface="Symbol" panose="05050102010706020507" pitchFamily="18" charset="2"/>
              </a:rPr>
              <a:t>4</a:t>
            </a:r>
            <a:r>
              <a:rPr lang="en-US" altLang="zh-CN" b="0" dirty="0">
                <a:solidFill>
                  <a:srgbClr val="000000"/>
                </a:solidFill>
              </a:rPr>
              <a:t>K</a:t>
            </a:r>
            <a:r>
              <a:rPr lang="zh-CN" altLang="en-US" dirty="0"/>
              <a:t>的分子热运动，对于核来说，其基态和激发态的能量差更大，因此常温下电子和核保持在基态上，这两种运动的能级大小对热性质没有实质影响，只需考虑基态的简并度。 </a:t>
            </a:r>
          </a:p>
        </p:txBody>
      </p:sp>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8" name="Text Box 8"/>
          <p:cNvSpPr txBox="1">
            <a:spLocks noChangeArrowheads="1"/>
          </p:cNvSpPr>
          <p:nvPr/>
        </p:nvSpPr>
        <p:spPr bwMode="auto">
          <a:xfrm>
            <a:off x="699928" y="686985"/>
            <a:ext cx="44926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刚性分子简化模型</a:t>
            </a:r>
            <a:endParaRPr kumimoji="1" lang="zh-CN" altLang="en-US" sz="2400" b="0" dirty="0"/>
          </a:p>
        </p:txBody>
      </p:sp>
      <p:sp>
        <p:nvSpPr>
          <p:cNvPr id="168970" name="Text Box 10"/>
          <p:cNvSpPr txBox="1">
            <a:spLocks noChangeArrowheads="1"/>
          </p:cNvSpPr>
          <p:nvPr/>
        </p:nvSpPr>
        <p:spPr bwMode="auto">
          <a:xfrm>
            <a:off x="1028445" y="1654352"/>
            <a:ext cx="52911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分子热运动 </a:t>
            </a:r>
            <a:r>
              <a:rPr kumimoji="1" lang="en-US" altLang="zh-CN" dirty="0">
                <a:solidFill>
                  <a:srgbClr val="FF0000"/>
                </a:solidFill>
                <a:effectLst>
                  <a:outerShdw blurRad="38100" dist="38100" dir="2700000" algn="tl">
                    <a:srgbClr val="C0C0C0"/>
                  </a:outerShdw>
                </a:effectLst>
                <a:ea typeface="黑体" pitchFamily="49" charset="-122"/>
              </a:rPr>
              <a:t>= </a:t>
            </a:r>
            <a:r>
              <a:rPr kumimoji="1" lang="en-US" altLang="zh-CN" dirty="0">
                <a:solidFill>
                  <a:srgbClr val="0000FF"/>
                </a:solidFill>
                <a:effectLst>
                  <a:outerShdw blurRad="38100" dist="38100" dir="2700000" algn="tl">
                    <a:srgbClr val="C0C0C0"/>
                  </a:outerShdw>
                </a:effectLst>
                <a:ea typeface="黑体" pitchFamily="49" charset="-122"/>
              </a:rPr>
              <a:t>(1</a:t>
            </a:r>
            <a:r>
              <a:rPr kumimoji="1" lang="zh-CN" altLang="en-US" dirty="0">
                <a:solidFill>
                  <a:srgbClr val="0000FF"/>
                </a:solidFill>
                <a:effectLst>
                  <a:outerShdw blurRad="38100" dist="38100" dir="2700000" algn="tl">
                    <a:srgbClr val="C0C0C0"/>
                  </a:outerShdw>
                </a:effectLst>
                <a:ea typeface="黑体" pitchFamily="49" charset="-122"/>
              </a:rPr>
              <a:t>个</a:t>
            </a:r>
            <a:r>
              <a:rPr kumimoji="1" lang="en-US" altLang="zh-CN" dirty="0">
                <a:solidFill>
                  <a:srgbClr val="0000FF"/>
                </a:solidFill>
                <a:effectLst>
                  <a:outerShdw blurRad="38100" dist="38100" dir="2700000" algn="tl">
                    <a:srgbClr val="C0C0C0"/>
                  </a:outerShdw>
                </a:effectLst>
                <a:ea typeface="黑体" pitchFamily="49" charset="-122"/>
              </a:rPr>
              <a:t>)</a:t>
            </a:r>
            <a:r>
              <a:rPr kumimoji="1" lang="zh-CN" altLang="en-US" dirty="0">
                <a:solidFill>
                  <a:srgbClr val="0000FF"/>
                </a:solidFill>
                <a:effectLst>
                  <a:outerShdw blurRad="38100" dist="38100" dir="2700000" algn="tl">
                    <a:srgbClr val="C0C0C0"/>
                  </a:outerShdw>
                </a:effectLst>
                <a:ea typeface="黑体" pitchFamily="49" charset="-122"/>
              </a:rPr>
              <a:t>三维平动子  </a:t>
            </a:r>
            <a:r>
              <a:rPr kumimoji="1" lang="en-US" altLang="zh-CN" dirty="0">
                <a:solidFill>
                  <a:srgbClr val="0000FF"/>
                </a:solidFill>
                <a:effectLst>
                  <a:outerShdw blurRad="38100" dist="38100" dir="2700000" algn="tl">
                    <a:srgbClr val="C0C0C0"/>
                  </a:outerShdw>
                </a:effectLst>
                <a:ea typeface="黑体" pitchFamily="49" charset="-122"/>
              </a:rPr>
              <a:t>+</a:t>
            </a:r>
            <a:endParaRPr kumimoji="1" lang="en-US" altLang="zh-CN" sz="2400" b="0" dirty="0"/>
          </a:p>
        </p:txBody>
      </p:sp>
      <p:sp>
        <p:nvSpPr>
          <p:cNvPr id="168971" name="Text Box 11"/>
          <p:cNvSpPr txBox="1">
            <a:spLocks noChangeArrowheads="1"/>
          </p:cNvSpPr>
          <p:nvPr/>
        </p:nvSpPr>
        <p:spPr bwMode="auto">
          <a:xfrm>
            <a:off x="3187445" y="2395714"/>
            <a:ext cx="56229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dirty="0">
                <a:solidFill>
                  <a:srgbClr val="0000FF"/>
                </a:solidFill>
                <a:effectLst>
                  <a:outerShdw blurRad="38100" dist="38100" dir="2700000" algn="tl">
                    <a:srgbClr val="C0C0C0"/>
                  </a:outerShdw>
                </a:effectLst>
                <a:ea typeface="黑体" pitchFamily="49" charset="-122"/>
              </a:rPr>
              <a:t>(1</a:t>
            </a:r>
            <a:r>
              <a:rPr kumimoji="1" lang="zh-CN" altLang="en-US" dirty="0">
                <a:solidFill>
                  <a:srgbClr val="0000FF"/>
                </a:solidFill>
                <a:effectLst>
                  <a:outerShdw blurRad="38100" dist="38100" dir="2700000" algn="tl">
                    <a:srgbClr val="C0C0C0"/>
                  </a:outerShdw>
                </a:effectLst>
                <a:ea typeface="黑体" pitchFamily="49" charset="-122"/>
              </a:rPr>
              <a:t>个</a:t>
            </a:r>
            <a:r>
              <a:rPr kumimoji="1" lang="en-US" altLang="zh-CN" dirty="0">
                <a:solidFill>
                  <a:srgbClr val="0000FF"/>
                </a:solidFill>
                <a:effectLst>
                  <a:outerShdw blurRad="38100" dist="38100" dir="2700000" algn="tl">
                    <a:srgbClr val="C0C0C0"/>
                  </a:outerShdw>
                </a:effectLst>
                <a:ea typeface="黑体" pitchFamily="49" charset="-122"/>
              </a:rPr>
              <a:t>)</a:t>
            </a:r>
            <a:r>
              <a:rPr kumimoji="1" lang="zh-CN" altLang="en-US" dirty="0">
                <a:solidFill>
                  <a:srgbClr val="0000FF"/>
                </a:solidFill>
                <a:effectLst>
                  <a:outerShdw blurRad="38100" dist="38100" dir="2700000" algn="tl">
                    <a:srgbClr val="C0C0C0"/>
                  </a:outerShdw>
                </a:effectLst>
                <a:ea typeface="黑体" pitchFamily="49" charset="-122"/>
              </a:rPr>
              <a:t>刚性转子</a:t>
            </a:r>
            <a:r>
              <a:rPr kumimoji="1" lang="en-US" altLang="zh-CN" dirty="0">
                <a:solidFill>
                  <a:srgbClr val="0000FF"/>
                </a:solidFill>
                <a:effectLst>
                  <a:outerShdw blurRad="38100" dist="38100" dir="2700000" algn="tl">
                    <a:srgbClr val="C0C0C0"/>
                  </a:outerShdw>
                </a:effectLst>
                <a:ea typeface="黑体" pitchFamily="49" charset="-122"/>
              </a:rPr>
              <a:t>(</a:t>
            </a:r>
            <a:r>
              <a:rPr kumimoji="1" lang="zh-CN" altLang="en-US" dirty="0">
                <a:solidFill>
                  <a:srgbClr val="0000FF"/>
                </a:solidFill>
                <a:effectLst>
                  <a:outerShdw blurRad="38100" dist="38100" dir="2700000" algn="tl">
                    <a:srgbClr val="C0C0C0"/>
                  </a:outerShdw>
                </a:effectLst>
                <a:ea typeface="黑体" pitchFamily="49" charset="-122"/>
              </a:rPr>
              <a:t>含</a:t>
            </a:r>
            <a:r>
              <a:rPr kumimoji="1" lang="en-US" altLang="zh-CN" dirty="0">
                <a:solidFill>
                  <a:srgbClr val="0000FF"/>
                </a:solidFill>
                <a:effectLst>
                  <a:outerShdw blurRad="38100" dist="38100" dir="2700000" algn="tl">
                    <a:srgbClr val="C0C0C0"/>
                  </a:outerShdw>
                </a:effectLst>
                <a:ea typeface="黑体" pitchFamily="49" charset="-122"/>
              </a:rPr>
              <a:t>2(3)</a:t>
            </a:r>
            <a:r>
              <a:rPr kumimoji="1" lang="zh-CN" altLang="en-US" dirty="0">
                <a:solidFill>
                  <a:srgbClr val="0000FF"/>
                </a:solidFill>
                <a:effectLst>
                  <a:outerShdw blurRad="38100" dist="38100" dir="2700000" algn="tl">
                    <a:srgbClr val="C0C0C0"/>
                  </a:outerShdw>
                </a:effectLst>
                <a:ea typeface="黑体" pitchFamily="49" charset="-122"/>
              </a:rPr>
              <a:t>个转动</a:t>
            </a:r>
            <a:r>
              <a:rPr kumimoji="1" lang="en-US" altLang="zh-CN" dirty="0">
                <a:solidFill>
                  <a:srgbClr val="0000FF"/>
                </a:solidFill>
                <a:effectLst>
                  <a:outerShdw blurRad="38100" dist="38100" dir="2700000" algn="tl">
                    <a:srgbClr val="C0C0C0"/>
                  </a:outerShdw>
                </a:effectLst>
                <a:ea typeface="黑体" pitchFamily="49" charset="-122"/>
                <a:cs typeface="Times New Roman" panose="02020603050405020304" pitchFamily="18" charset="0"/>
              </a:rPr>
              <a:t>)</a:t>
            </a:r>
            <a:r>
              <a:rPr kumimoji="1" lang="zh-CN" altLang="en-US" dirty="0">
                <a:solidFill>
                  <a:srgbClr val="0000FF"/>
                </a:solidFill>
                <a:effectLst>
                  <a:outerShdw blurRad="38100" dist="38100" dir="2700000" algn="tl">
                    <a:srgbClr val="C0C0C0"/>
                  </a:outerShdw>
                </a:effectLst>
                <a:ea typeface="黑体" pitchFamily="49" charset="-122"/>
              </a:rPr>
              <a:t>  </a:t>
            </a:r>
            <a:r>
              <a:rPr kumimoji="1" lang="en-US" altLang="zh-CN" dirty="0">
                <a:solidFill>
                  <a:srgbClr val="0000FF"/>
                </a:solidFill>
                <a:effectLst>
                  <a:outerShdw blurRad="38100" dist="38100" dir="2700000" algn="tl">
                    <a:srgbClr val="C0C0C0"/>
                  </a:outerShdw>
                </a:effectLst>
                <a:ea typeface="黑体" pitchFamily="49" charset="-122"/>
              </a:rPr>
              <a:t>+</a:t>
            </a:r>
            <a:endParaRPr kumimoji="1" lang="en-US" altLang="zh-CN" sz="2400" b="0" dirty="0">
              <a:solidFill>
                <a:srgbClr val="0000FF"/>
              </a:solidFill>
            </a:endParaRPr>
          </a:p>
        </p:txBody>
      </p:sp>
      <p:sp>
        <p:nvSpPr>
          <p:cNvPr id="168972" name="Text Box 12"/>
          <p:cNvSpPr txBox="1">
            <a:spLocks noChangeArrowheads="1"/>
          </p:cNvSpPr>
          <p:nvPr/>
        </p:nvSpPr>
        <p:spPr bwMode="auto">
          <a:xfrm>
            <a:off x="3181095" y="3083102"/>
            <a:ext cx="33861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en-US" altLang="zh-CN" dirty="0">
                <a:solidFill>
                  <a:srgbClr val="0000FF"/>
                </a:solidFill>
                <a:effectLst>
                  <a:outerShdw blurRad="38100" dist="38100" dir="2700000" algn="tl">
                    <a:srgbClr val="C0C0C0"/>
                  </a:outerShdw>
                </a:effectLst>
                <a:ea typeface="黑体" pitchFamily="49" charset="-122"/>
              </a:rPr>
              <a:t>(3n-5(6)</a:t>
            </a:r>
            <a:r>
              <a:rPr kumimoji="1" lang="zh-CN" altLang="en-US" dirty="0">
                <a:solidFill>
                  <a:srgbClr val="0000FF"/>
                </a:solidFill>
                <a:effectLst>
                  <a:outerShdw blurRad="38100" dist="38100" dir="2700000" algn="tl">
                    <a:srgbClr val="C0C0C0"/>
                  </a:outerShdw>
                </a:effectLst>
                <a:ea typeface="黑体" pitchFamily="49" charset="-122"/>
              </a:rPr>
              <a:t>个</a:t>
            </a:r>
            <a:r>
              <a:rPr kumimoji="1" lang="en-US" altLang="zh-CN" dirty="0">
                <a:solidFill>
                  <a:srgbClr val="0000FF"/>
                </a:solidFill>
                <a:effectLst>
                  <a:outerShdw blurRad="38100" dist="38100" dir="2700000" algn="tl">
                    <a:srgbClr val="C0C0C0"/>
                  </a:outerShdw>
                </a:effectLst>
                <a:ea typeface="黑体" pitchFamily="49" charset="-122"/>
              </a:rPr>
              <a:t>)</a:t>
            </a:r>
            <a:r>
              <a:rPr kumimoji="1" lang="zh-CN" altLang="en-US" dirty="0">
                <a:solidFill>
                  <a:srgbClr val="0000FF"/>
                </a:solidFill>
                <a:effectLst>
                  <a:outerShdw blurRad="38100" dist="38100" dir="2700000" algn="tl">
                    <a:srgbClr val="C0C0C0"/>
                  </a:outerShdw>
                </a:effectLst>
                <a:ea typeface="黑体" pitchFamily="49" charset="-122"/>
              </a:rPr>
              <a:t>简谐振子 </a:t>
            </a:r>
            <a:endParaRPr kumimoji="1" lang="zh-CN" altLang="en-US" sz="2400" b="0" dirty="0">
              <a:solidFill>
                <a:srgbClr val="0000FF"/>
              </a:solidFill>
            </a:endParaRPr>
          </a:p>
        </p:txBody>
      </p:sp>
      <p:graphicFrame>
        <p:nvGraphicFramePr>
          <p:cNvPr id="34823" name="对象 1"/>
          <p:cNvGraphicFramePr>
            <a:graphicFrameLocks noChangeAspect="1"/>
          </p:cNvGraphicFramePr>
          <p:nvPr>
            <p:extLst>
              <p:ext uri="{D42A27DB-BD31-4B8C-83A1-F6EECF244321}">
                <p14:modId xmlns:p14="http://schemas.microsoft.com/office/powerpoint/2010/main" val="369795798"/>
              </p:ext>
            </p:extLst>
          </p:nvPr>
        </p:nvGraphicFramePr>
        <p:xfrm>
          <a:off x="1362615" y="4037403"/>
          <a:ext cx="4429125" cy="658813"/>
        </p:xfrm>
        <a:graphic>
          <a:graphicData uri="http://schemas.openxmlformats.org/presentationml/2006/ole">
            <mc:AlternateContent xmlns:mc="http://schemas.openxmlformats.org/markup-compatibility/2006">
              <mc:Choice xmlns:v="urn:schemas-microsoft-com:vml" Requires="v">
                <p:oleObj name="Equation" r:id="rId2" imgW="1536700" imgH="228600" progId="Equation.DSMT4">
                  <p:embed/>
                </p:oleObj>
              </mc:Choice>
              <mc:Fallback>
                <p:oleObj name="Equation" r:id="rId2" imgW="1536700" imgH="228600" progId="Equation.DSMT4">
                  <p:embed/>
                  <p:pic>
                    <p:nvPicPr>
                      <p:cNvPr id="34823"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615" y="4037403"/>
                        <a:ext cx="44291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4" name="对象 2"/>
          <p:cNvGraphicFramePr>
            <a:graphicFrameLocks noChangeAspect="1"/>
          </p:cNvGraphicFramePr>
          <p:nvPr>
            <p:extLst>
              <p:ext uri="{D42A27DB-BD31-4B8C-83A1-F6EECF244321}">
                <p14:modId xmlns:p14="http://schemas.microsoft.com/office/powerpoint/2010/main" val="2787553148"/>
              </p:ext>
            </p:extLst>
          </p:nvPr>
        </p:nvGraphicFramePr>
        <p:xfrm>
          <a:off x="992727" y="4724791"/>
          <a:ext cx="7762875" cy="731837"/>
        </p:xfrm>
        <a:graphic>
          <a:graphicData uri="http://schemas.openxmlformats.org/presentationml/2006/ole">
            <mc:AlternateContent xmlns:mc="http://schemas.openxmlformats.org/markup-compatibility/2006">
              <mc:Choice xmlns:v="urn:schemas-microsoft-com:vml" Requires="v">
                <p:oleObj name="Equation" r:id="rId4" imgW="2692400" imgH="254000" progId="Equation.DSMT4">
                  <p:embed/>
                </p:oleObj>
              </mc:Choice>
              <mc:Fallback>
                <p:oleObj name="Equation" r:id="rId4" imgW="2692400" imgH="254000" progId="Equation.DSMT4">
                  <p:embed/>
                  <p:pic>
                    <p:nvPicPr>
                      <p:cNvPr id="34824"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727" y="4724791"/>
                        <a:ext cx="77628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a:extLst>
              <a:ext uri="{FF2B5EF4-FFF2-40B4-BE49-F238E27FC236}">
                <a16:creationId xmlns:a16="http://schemas.microsoft.com/office/drawing/2014/main" id="{D38D44E8-45B0-4A96-A54E-956ED23F491E}"/>
              </a:ext>
            </a:extLst>
          </p:cNvPr>
          <p:cNvSpPr txBox="1">
            <a:spLocks noChangeArrowheads="1"/>
          </p:cNvSpPr>
          <p:nvPr/>
        </p:nvSpPr>
        <p:spPr bwMode="auto">
          <a:xfrm>
            <a:off x="677040" y="585279"/>
            <a:ext cx="800684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独立子系统</a:t>
            </a:r>
            <a:r>
              <a:rPr kumimoji="1" lang="zh-CN" altLang="en-US" dirty="0">
                <a:solidFill>
                  <a:srgbClr val="FF0000"/>
                </a:solidFill>
                <a:latin typeface="宋体" panose="02010600030101010101" pitchFamily="2" charset="-122"/>
              </a:rPr>
              <a:t>微观状态的量子力学描述</a:t>
            </a:r>
          </a:p>
        </p:txBody>
      </p:sp>
      <p:sp>
        <p:nvSpPr>
          <p:cNvPr id="16" name="文本框 15">
            <a:extLst>
              <a:ext uri="{FF2B5EF4-FFF2-40B4-BE49-F238E27FC236}">
                <a16:creationId xmlns:a16="http://schemas.microsoft.com/office/drawing/2014/main" id="{9526F748-8648-46D9-A44F-E1C80D0D359D}"/>
              </a:ext>
            </a:extLst>
          </p:cNvPr>
          <p:cNvSpPr txBox="1"/>
          <p:nvPr/>
        </p:nvSpPr>
        <p:spPr>
          <a:xfrm>
            <a:off x="800728" y="1215216"/>
            <a:ext cx="7869239" cy="1815882"/>
          </a:xfrm>
          <a:prstGeom prst="rect">
            <a:avLst/>
          </a:prstGeom>
          <a:noFill/>
        </p:spPr>
        <p:txBody>
          <a:bodyPr wrap="square" rtlCol="0">
            <a:spAutoFit/>
          </a:bodyPr>
          <a:lstStyle/>
          <a:p>
            <a:r>
              <a:rPr lang="zh-CN" altLang="en-US" dirty="0">
                <a:solidFill>
                  <a:srgbClr val="FF0000"/>
                </a:solidFill>
              </a:rPr>
              <a:t>独立子系统的微观状态可以简化为单个粒子的微观状态的组合（对相倚子系统不适用），</a:t>
            </a:r>
            <a:r>
              <a:rPr lang="zh-CN" altLang="en-US" dirty="0">
                <a:solidFill>
                  <a:srgbClr val="0000FF"/>
                </a:solidFill>
              </a:rPr>
              <a:t>因此可以用粒子在单粒子量子态或单粒子能级上的分布来部分描述系统的微观态：</a:t>
            </a:r>
            <a:endParaRPr lang="zh-CN" altLang="en-US" dirty="0"/>
          </a:p>
        </p:txBody>
      </p:sp>
      <p:grpSp>
        <p:nvGrpSpPr>
          <p:cNvPr id="20" name="Group 1031">
            <a:extLst>
              <a:ext uri="{FF2B5EF4-FFF2-40B4-BE49-F238E27FC236}">
                <a16:creationId xmlns:a16="http://schemas.microsoft.com/office/drawing/2014/main" id="{7FDCB056-6ACB-476C-80C9-425080A2C0EE}"/>
              </a:ext>
            </a:extLst>
          </p:cNvPr>
          <p:cNvGrpSpPr>
            <a:grpSpLocks/>
          </p:cNvGrpSpPr>
          <p:nvPr/>
        </p:nvGrpSpPr>
        <p:grpSpPr bwMode="auto">
          <a:xfrm>
            <a:off x="1373886" y="3331728"/>
            <a:ext cx="6245226" cy="1665288"/>
            <a:chOff x="712" y="879"/>
            <a:chExt cx="3934" cy="1049"/>
          </a:xfrm>
        </p:grpSpPr>
        <p:sp>
          <p:nvSpPr>
            <p:cNvPr id="21" name="Text Box 1032">
              <a:extLst>
                <a:ext uri="{FF2B5EF4-FFF2-40B4-BE49-F238E27FC236}">
                  <a16:creationId xmlns:a16="http://schemas.microsoft.com/office/drawing/2014/main" id="{B77E97B8-37C5-4785-B534-40FE4E83C8EC}"/>
                </a:ext>
              </a:extLst>
            </p:cNvPr>
            <p:cNvSpPr txBox="1">
              <a:spLocks noChangeArrowheads="1"/>
            </p:cNvSpPr>
            <p:nvPr/>
          </p:nvSpPr>
          <p:spPr bwMode="auto">
            <a:xfrm>
              <a:off x="712" y="879"/>
              <a:ext cx="1366" cy="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lnSpc>
                  <a:spcPct val="120000"/>
                </a:lnSpc>
                <a:defRPr/>
              </a:pPr>
              <a:r>
                <a:rPr kumimoji="1" lang="zh-CN" altLang="en-US" dirty="0">
                  <a:solidFill>
                    <a:srgbClr val="0000FF"/>
                  </a:solidFill>
                  <a:latin typeface="宋体" panose="02010600030101010101" pitchFamily="2" charset="-122"/>
                </a:rPr>
                <a:t>单粒子能级</a:t>
              </a:r>
              <a:endParaRPr kumimoji="1" lang="en-US" altLang="zh-CN" dirty="0">
                <a:solidFill>
                  <a:srgbClr val="0000FF"/>
                </a:solidFill>
                <a:latin typeface="宋体" panose="02010600030101010101" pitchFamily="2" charset="-122"/>
              </a:endParaRPr>
            </a:p>
            <a:p>
              <a:pPr algn="just">
                <a:lnSpc>
                  <a:spcPct val="120000"/>
                </a:lnSpc>
                <a:defRPr/>
              </a:pPr>
              <a:r>
                <a:rPr kumimoji="1" lang="zh-CN" altLang="en-US" dirty="0">
                  <a:solidFill>
                    <a:srgbClr val="0000FF"/>
                  </a:solidFill>
                  <a:latin typeface="宋体" panose="02010600030101010101" pitchFamily="2" charset="-122"/>
                </a:rPr>
                <a:t>能级简并度 </a:t>
              </a:r>
              <a:endParaRPr kumimoji="1" lang="zh-CN" altLang="en-US" dirty="0">
                <a:latin typeface="宋体" panose="02010600030101010101" pitchFamily="2" charset="-122"/>
              </a:endParaRPr>
            </a:p>
            <a:p>
              <a:pPr algn="just">
                <a:lnSpc>
                  <a:spcPct val="120000"/>
                </a:lnSpc>
                <a:defRPr/>
              </a:pPr>
              <a:r>
                <a:rPr kumimoji="1" lang="zh-CN" altLang="en-US" dirty="0">
                  <a:solidFill>
                    <a:srgbClr val="0000FF"/>
                  </a:solidFill>
                  <a:latin typeface="宋体" panose="02010600030101010101" pitchFamily="2" charset="-122"/>
                </a:rPr>
                <a:t> 粒子分布 </a:t>
              </a:r>
              <a:endParaRPr kumimoji="1" lang="zh-CN" altLang="en-US" dirty="0">
                <a:latin typeface="宋体" panose="02010600030101010101" pitchFamily="2" charset="-122"/>
              </a:endParaRPr>
            </a:p>
          </p:txBody>
        </p:sp>
        <p:graphicFrame>
          <p:nvGraphicFramePr>
            <p:cNvPr id="22" name="Object 1033">
              <a:extLst>
                <a:ext uri="{FF2B5EF4-FFF2-40B4-BE49-F238E27FC236}">
                  <a16:creationId xmlns:a16="http://schemas.microsoft.com/office/drawing/2014/main" id="{55E1B8BB-8CB8-4500-B103-14260CA9EA8F}"/>
                </a:ext>
              </a:extLst>
            </p:cNvPr>
            <p:cNvGraphicFramePr>
              <a:graphicFrameLocks noChangeAspect="1"/>
            </p:cNvGraphicFramePr>
            <p:nvPr>
              <p:extLst>
                <p:ext uri="{D42A27DB-BD31-4B8C-83A1-F6EECF244321}">
                  <p14:modId xmlns:p14="http://schemas.microsoft.com/office/powerpoint/2010/main" val="774591293"/>
                </p:ext>
              </p:extLst>
            </p:nvPr>
          </p:nvGraphicFramePr>
          <p:xfrm>
            <a:off x="2264" y="917"/>
            <a:ext cx="2382" cy="1011"/>
          </p:xfrm>
          <a:graphic>
            <a:graphicData uri="http://schemas.openxmlformats.org/presentationml/2006/ole">
              <mc:AlternateContent xmlns:mc="http://schemas.openxmlformats.org/markup-compatibility/2006">
                <mc:Choice xmlns:v="urn:schemas-microsoft-com:vml" Requires="v">
                  <p:oleObj name="Equation" r:id="rId2" imgW="1714320" imgH="698400" progId="Equation.DSMT4">
                    <p:embed/>
                  </p:oleObj>
                </mc:Choice>
                <mc:Fallback>
                  <p:oleObj name="Equation" r:id="rId2" imgW="1714320" imgH="698400" progId="Equation.DSMT4">
                    <p:embed/>
                    <p:pic>
                      <p:nvPicPr>
                        <p:cNvPr id="22" name="Object 1033">
                          <a:extLst>
                            <a:ext uri="{FF2B5EF4-FFF2-40B4-BE49-F238E27FC236}">
                              <a16:creationId xmlns:a16="http://schemas.microsoft.com/office/drawing/2014/main" id="{55E1B8BB-8CB8-4500-B103-14260CA9EA8F}"/>
                            </a:ext>
                          </a:extLst>
                        </p:cNvPr>
                        <p:cNvPicPr>
                          <a:picLocks noChangeAspect="1" noChangeArrowheads="1"/>
                        </p:cNvPicPr>
                        <p:nvPr/>
                      </p:nvPicPr>
                      <p:blipFill>
                        <a:blip r:embed="rId3"/>
                        <a:srcRect/>
                        <a:stretch>
                          <a:fillRect/>
                        </a:stretch>
                      </p:blipFill>
                      <p:spPr bwMode="auto">
                        <a:xfrm>
                          <a:off x="2264" y="917"/>
                          <a:ext cx="2382" cy="10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 name="Object 1033">
            <a:extLst>
              <a:ext uri="{FF2B5EF4-FFF2-40B4-BE49-F238E27FC236}">
                <a16:creationId xmlns:a16="http://schemas.microsoft.com/office/drawing/2014/main" id="{53DDC2BE-A49A-4658-948A-5C2691BBE098}"/>
              </a:ext>
            </a:extLst>
          </p:cNvPr>
          <p:cNvGraphicFramePr>
            <a:graphicFrameLocks noChangeAspect="1"/>
          </p:cNvGraphicFramePr>
          <p:nvPr>
            <p:extLst>
              <p:ext uri="{D42A27DB-BD31-4B8C-83A1-F6EECF244321}">
                <p14:modId xmlns:p14="http://schemas.microsoft.com/office/powerpoint/2010/main" val="1558732082"/>
              </p:ext>
            </p:extLst>
          </p:nvPr>
        </p:nvGraphicFramePr>
        <p:xfrm>
          <a:off x="1685925" y="5447610"/>
          <a:ext cx="5772150" cy="555625"/>
        </p:xfrm>
        <a:graphic>
          <a:graphicData uri="http://schemas.openxmlformats.org/presentationml/2006/ole">
            <mc:AlternateContent xmlns:mc="http://schemas.openxmlformats.org/markup-compatibility/2006">
              <mc:Choice xmlns:v="urn:schemas-microsoft-com:vml" Requires="v">
                <p:oleObj name="Equation" r:id="rId4" imgW="2616120" imgH="241200" progId="Equation.DSMT4">
                  <p:embed/>
                </p:oleObj>
              </mc:Choice>
              <mc:Fallback>
                <p:oleObj name="Equation" r:id="rId4" imgW="2616120" imgH="241200" progId="Equation.DSMT4">
                  <p:embed/>
                  <p:pic>
                    <p:nvPicPr>
                      <p:cNvPr id="23" name="Object 1033">
                        <a:extLst>
                          <a:ext uri="{FF2B5EF4-FFF2-40B4-BE49-F238E27FC236}">
                            <a16:creationId xmlns:a16="http://schemas.microsoft.com/office/drawing/2014/main" id="{53DDC2BE-A49A-4658-948A-5C2691BBE098}"/>
                          </a:ext>
                        </a:extLst>
                      </p:cNvPr>
                      <p:cNvPicPr>
                        <a:picLocks noChangeAspect="1" noChangeArrowheads="1"/>
                      </p:cNvPicPr>
                      <p:nvPr/>
                    </p:nvPicPr>
                    <p:blipFill>
                      <a:blip r:embed="rId5"/>
                      <a:srcRect/>
                      <a:stretch>
                        <a:fillRect/>
                      </a:stretch>
                    </p:blipFill>
                    <p:spPr bwMode="auto">
                      <a:xfrm>
                        <a:off x="1685925" y="5447610"/>
                        <a:ext cx="577215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4498284"/>
      </p:ext>
    </p:extLst>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9CDDCFE-26B1-4C9F-A5EB-DB23E63817CF}"/>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3</a:t>
            </a:r>
            <a:r>
              <a:rPr lang="zh-CN" altLang="en-US" sz="3200" kern="0" dirty="0">
                <a:solidFill>
                  <a:srgbClr val="FF3300"/>
                </a:solidFill>
                <a:latin typeface="+mn-ea"/>
                <a:ea typeface="+mn-ea"/>
              </a:rPr>
              <a:t>.统计方法和统计力学基本假设</a:t>
            </a:r>
            <a:endParaRPr lang="zh-CN" altLang="en-US" kern="0" dirty="0">
              <a:solidFill>
                <a:schemeClr val="tx1"/>
              </a:solidFill>
              <a:latin typeface="MS Sans Serif"/>
              <a:ea typeface="黑体" pitchFamily="49" charset="-122"/>
            </a:endParaRPr>
          </a:p>
        </p:txBody>
      </p:sp>
      <p:sp>
        <p:nvSpPr>
          <p:cNvPr id="3" name="Text Box 4">
            <a:extLst>
              <a:ext uri="{FF2B5EF4-FFF2-40B4-BE49-F238E27FC236}">
                <a16:creationId xmlns:a16="http://schemas.microsoft.com/office/drawing/2014/main" id="{8B00AEDE-06E3-4821-838E-5DD39EF5B8A6}"/>
              </a:ext>
            </a:extLst>
          </p:cNvPr>
          <p:cNvSpPr txBox="1">
            <a:spLocks noChangeArrowheads="1"/>
          </p:cNvSpPr>
          <p:nvPr/>
        </p:nvSpPr>
        <p:spPr bwMode="auto">
          <a:xfrm>
            <a:off x="947955" y="1136897"/>
            <a:ext cx="7776945"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itchFamily="2" charset="-122"/>
              </a:rPr>
              <a:t>系统处于平衡态时，各微观态按确定的概率出现，对于</a:t>
            </a:r>
            <a:r>
              <a:rPr kumimoji="1" lang="zh-CN" altLang="en-US" sz="2800" dirty="0">
                <a:solidFill>
                  <a:srgbClr val="FF0000"/>
                </a:solidFill>
                <a:latin typeface="宋体" pitchFamily="2" charset="-122"/>
              </a:rPr>
              <a:t>力学量</a:t>
            </a:r>
            <a:r>
              <a:rPr kumimoji="1" lang="zh-CN" altLang="en-US" sz="2800" dirty="0">
                <a:solidFill>
                  <a:srgbClr val="0000FF"/>
                </a:solidFill>
                <a:latin typeface="宋体" pitchFamily="2" charset="-122"/>
              </a:rPr>
              <a:t>（由力学原理引入的性质），其宏观测量值就是其微观量的统计平均值</a:t>
            </a:r>
          </a:p>
        </p:txBody>
      </p:sp>
      <p:graphicFrame>
        <p:nvGraphicFramePr>
          <p:cNvPr id="4" name="Object 7">
            <a:extLst>
              <a:ext uri="{FF2B5EF4-FFF2-40B4-BE49-F238E27FC236}">
                <a16:creationId xmlns:a16="http://schemas.microsoft.com/office/drawing/2014/main" id="{8AD876D8-B95F-4B2A-BCC0-73656EE7A615}"/>
              </a:ext>
            </a:extLst>
          </p:cNvPr>
          <p:cNvGraphicFramePr>
            <a:graphicFrameLocks noChangeAspect="1"/>
          </p:cNvGraphicFramePr>
          <p:nvPr>
            <p:extLst>
              <p:ext uri="{D42A27DB-BD31-4B8C-83A1-F6EECF244321}">
                <p14:modId xmlns:p14="http://schemas.microsoft.com/office/powerpoint/2010/main" val="2111364438"/>
              </p:ext>
            </p:extLst>
          </p:nvPr>
        </p:nvGraphicFramePr>
        <p:xfrm>
          <a:off x="1970088" y="2649538"/>
          <a:ext cx="5202237" cy="1576387"/>
        </p:xfrm>
        <a:graphic>
          <a:graphicData uri="http://schemas.openxmlformats.org/presentationml/2006/ole">
            <mc:AlternateContent xmlns:mc="http://schemas.openxmlformats.org/markup-compatibility/2006">
              <mc:Choice xmlns:v="urn:schemas-microsoft-com:vml" Requires="v">
                <p:oleObj name="Equation" r:id="rId2" imgW="2260440" imgH="685800" progId="Equation.DSMT4">
                  <p:embed/>
                </p:oleObj>
              </mc:Choice>
              <mc:Fallback>
                <p:oleObj name="Equation" r:id="rId2" imgW="2260440" imgH="685800" progId="Equation.DSMT4">
                  <p:embed/>
                  <p:pic>
                    <p:nvPicPr>
                      <p:cNvPr id="4" name="Object 7">
                        <a:extLst>
                          <a:ext uri="{FF2B5EF4-FFF2-40B4-BE49-F238E27FC236}">
                            <a16:creationId xmlns:a16="http://schemas.microsoft.com/office/drawing/2014/main" id="{8AD876D8-B95F-4B2A-BCC0-73656EE7A615}"/>
                          </a:ext>
                        </a:extLst>
                      </p:cNvPr>
                      <p:cNvPicPr>
                        <a:picLocks noChangeAspect="1" noChangeArrowheads="1"/>
                      </p:cNvPicPr>
                      <p:nvPr/>
                    </p:nvPicPr>
                    <p:blipFill>
                      <a:blip r:embed="rId3"/>
                      <a:srcRect/>
                      <a:stretch>
                        <a:fillRect/>
                      </a:stretch>
                    </p:blipFill>
                    <p:spPr bwMode="auto">
                      <a:xfrm>
                        <a:off x="1970088" y="2649538"/>
                        <a:ext cx="5202237" cy="157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CCA1389C-B7E1-45FD-84CF-6C5B21712605}"/>
              </a:ext>
            </a:extLst>
          </p:cNvPr>
          <p:cNvGraphicFramePr>
            <a:graphicFrameLocks noChangeAspect="1"/>
          </p:cNvGraphicFramePr>
          <p:nvPr>
            <p:extLst>
              <p:ext uri="{D42A27DB-BD31-4B8C-83A1-F6EECF244321}">
                <p14:modId xmlns:p14="http://schemas.microsoft.com/office/powerpoint/2010/main" val="4067789689"/>
              </p:ext>
            </p:extLst>
          </p:nvPr>
        </p:nvGraphicFramePr>
        <p:xfrm>
          <a:off x="3258896" y="4262539"/>
          <a:ext cx="2626208" cy="619534"/>
        </p:xfrm>
        <a:graphic>
          <a:graphicData uri="http://schemas.openxmlformats.org/presentationml/2006/ole">
            <mc:AlternateContent xmlns:mc="http://schemas.openxmlformats.org/markup-compatibility/2006">
              <mc:Choice xmlns:v="urn:schemas-microsoft-com:vml" Requires="v">
                <p:oleObj name="Equation" r:id="rId4" imgW="1130040" imgH="266400" progId="Equation.DSMT4">
                  <p:embed/>
                </p:oleObj>
              </mc:Choice>
              <mc:Fallback>
                <p:oleObj name="Equation" r:id="rId4" imgW="1130040" imgH="266400" progId="Equation.DSMT4">
                  <p:embed/>
                  <p:pic>
                    <p:nvPicPr>
                      <p:cNvPr id="6" name="Object 8">
                        <a:extLst>
                          <a:ext uri="{FF2B5EF4-FFF2-40B4-BE49-F238E27FC236}">
                            <a16:creationId xmlns:a16="http://schemas.microsoft.com/office/drawing/2014/main" id="{CCA1389C-B7E1-45FD-84CF-6C5B21712605}"/>
                          </a:ext>
                        </a:extLst>
                      </p:cNvPr>
                      <p:cNvPicPr>
                        <a:picLocks noChangeAspect="1" noChangeArrowheads="1"/>
                      </p:cNvPicPr>
                      <p:nvPr/>
                    </p:nvPicPr>
                    <p:blipFill>
                      <a:blip r:embed="rId5"/>
                      <a:srcRect/>
                      <a:stretch>
                        <a:fillRect/>
                      </a:stretch>
                    </p:blipFill>
                    <p:spPr bwMode="auto">
                      <a:xfrm>
                        <a:off x="3258896" y="4262539"/>
                        <a:ext cx="2626208" cy="619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9">
            <a:extLst>
              <a:ext uri="{FF2B5EF4-FFF2-40B4-BE49-F238E27FC236}">
                <a16:creationId xmlns:a16="http://schemas.microsoft.com/office/drawing/2014/main" id="{926E975E-AE78-482F-8BA4-EC175F6F2EE4}"/>
              </a:ext>
            </a:extLst>
          </p:cNvPr>
          <p:cNvSpPr>
            <a:spLocks noChangeArrowheads="1"/>
          </p:cNvSpPr>
          <p:nvPr/>
        </p:nvSpPr>
        <p:spPr bwMode="auto">
          <a:xfrm>
            <a:off x="921319" y="5009480"/>
            <a:ext cx="78703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FF0000"/>
                </a:solidFill>
                <a:latin typeface="Times New Roman" panose="02020603050405020304" pitchFamily="18" charset="0"/>
              </a:rPr>
              <a:t>统计力学基本假设规定了微观态出现的概率：处于平衡态的孤立系统（能量、体积和粒子数确定），各微观态出现的几率相同。</a:t>
            </a:r>
          </a:p>
        </p:txBody>
      </p:sp>
    </p:spTree>
    <p:extLst>
      <p:ext uri="{BB962C8B-B14F-4D97-AF65-F5344CB8AC3E}">
        <p14:creationId xmlns:p14="http://schemas.microsoft.com/office/powerpoint/2010/main" val="737331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99B04FD-7507-403F-AA59-4EF01A20BC94}"/>
              </a:ext>
            </a:extLst>
          </p:cNvPr>
          <p:cNvSpPr txBox="1"/>
          <p:nvPr/>
        </p:nvSpPr>
        <p:spPr>
          <a:xfrm>
            <a:off x="738231" y="780176"/>
            <a:ext cx="1828800" cy="523220"/>
          </a:xfrm>
          <a:prstGeom prst="rect">
            <a:avLst/>
          </a:prstGeom>
          <a:noFill/>
        </p:spPr>
        <p:txBody>
          <a:bodyPr wrap="square" rtlCol="0">
            <a:spAutoFit/>
          </a:bodyPr>
          <a:lstStyle/>
          <a:p>
            <a:r>
              <a:rPr lang="zh-CN" altLang="en-US" dirty="0">
                <a:solidFill>
                  <a:srgbClr val="0000FF"/>
                </a:solidFill>
              </a:rPr>
              <a:t>定义熵：</a:t>
            </a:r>
          </a:p>
        </p:txBody>
      </p:sp>
      <p:graphicFrame>
        <p:nvGraphicFramePr>
          <p:cNvPr id="4" name="Object 8">
            <a:extLst>
              <a:ext uri="{FF2B5EF4-FFF2-40B4-BE49-F238E27FC236}">
                <a16:creationId xmlns:a16="http://schemas.microsoft.com/office/drawing/2014/main" id="{DD34FFA4-1113-4825-AF1D-3E3364BA7C32}"/>
              </a:ext>
            </a:extLst>
          </p:cNvPr>
          <p:cNvGraphicFramePr>
            <a:graphicFrameLocks noChangeAspect="1"/>
          </p:cNvGraphicFramePr>
          <p:nvPr>
            <p:extLst>
              <p:ext uri="{D42A27DB-BD31-4B8C-83A1-F6EECF244321}">
                <p14:modId xmlns:p14="http://schemas.microsoft.com/office/powerpoint/2010/main" val="3478497810"/>
              </p:ext>
            </p:extLst>
          </p:nvPr>
        </p:nvGraphicFramePr>
        <p:xfrm>
          <a:off x="2265078" y="602173"/>
          <a:ext cx="4160838" cy="709612"/>
        </p:xfrm>
        <a:graphic>
          <a:graphicData uri="http://schemas.openxmlformats.org/presentationml/2006/ole">
            <mc:AlternateContent xmlns:mc="http://schemas.openxmlformats.org/markup-compatibility/2006">
              <mc:Choice xmlns:v="urn:schemas-microsoft-com:vml" Requires="v">
                <p:oleObj name="Equation" r:id="rId2" imgW="1790640" imgH="304560" progId="Equation.DSMT4">
                  <p:embed/>
                </p:oleObj>
              </mc:Choice>
              <mc:Fallback>
                <p:oleObj name="Equation" r:id="rId2" imgW="1790640" imgH="304560" progId="Equation.DSMT4">
                  <p:embed/>
                  <p:pic>
                    <p:nvPicPr>
                      <p:cNvPr id="4" name="Object 8">
                        <a:extLst>
                          <a:ext uri="{FF2B5EF4-FFF2-40B4-BE49-F238E27FC236}">
                            <a16:creationId xmlns:a16="http://schemas.microsoft.com/office/drawing/2014/main" id="{DD34FFA4-1113-4825-AF1D-3E3364BA7C32}"/>
                          </a:ext>
                        </a:extLst>
                      </p:cNvPr>
                      <p:cNvPicPr>
                        <a:picLocks noChangeAspect="1" noChangeArrowheads="1"/>
                      </p:cNvPicPr>
                      <p:nvPr/>
                    </p:nvPicPr>
                    <p:blipFill>
                      <a:blip r:embed="rId3"/>
                      <a:srcRect/>
                      <a:stretch>
                        <a:fillRect/>
                      </a:stretch>
                    </p:blipFill>
                    <p:spPr bwMode="auto">
                      <a:xfrm>
                        <a:off x="2265078" y="602173"/>
                        <a:ext cx="4160838"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393D1726-4A3E-4D58-88BE-42F1025D2E3C}"/>
              </a:ext>
            </a:extLst>
          </p:cNvPr>
          <p:cNvGraphicFramePr>
            <a:graphicFrameLocks noChangeAspect="1"/>
          </p:cNvGraphicFramePr>
          <p:nvPr>
            <p:extLst>
              <p:ext uri="{D42A27DB-BD31-4B8C-83A1-F6EECF244321}">
                <p14:modId xmlns:p14="http://schemas.microsoft.com/office/powerpoint/2010/main" val="1614483115"/>
              </p:ext>
            </p:extLst>
          </p:nvPr>
        </p:nvGraphicFramePr>
        <p:xfrm>
          <a:off x="3582987" y="4634545"/>
          <a:ext cx="1978025" cy="1063625"/>
        </p:xfrm>
        <a:graphic>
          <a:graphicData uri="http://schemas.openxmlformats.org/presentationml/2006/ole">
            <mc:AlternateContent xmlns:mc="http://schemas.openxmlformats.org/markup-compatibility/2006">
              <mc:Choice xmlns:v="urn:schemas-microsoft-com:vml" Requires="v">
                <p:oleObj name="Equation" r:id="rId4" imgW="850680" imgH="457200" progId="Equation.DSMT4">
                  <p:embed/>
                </p:oleObj>
              </mc:Choice>
              <mc:Fallback>
                <p:oleObj name="Equation" r:id="rId4" imgW="850680" imgH="457200" progId="Equation.DSMT4">
                  <p:embed/>
                  <p:pic>
                    <p:nvPicPr>
                      <p:cNvPr id="6" name="Object 8">
                        <a:extLst>
                          <a:ext uri="{FF2B5EF4-FFF2-40B4-BE49-F238E27FC236}">
                            <a16:creationId xmlns:a16="http://schemas.microsoft.com/office/drawing/2014/main" id="{393D1726-4A3E-4D58-88BE-42F1025D2E3C}"/>
                          </a:ext>
                        </a:extLst>
                      </p:cNvPr>
                      <p:cNvPicPr>
                        <a:picLocks noChangeAspect="1" noChangeArrowheads="1"/>
                      </p:cNvPicPr>
                      <p:nvPr/>
                    </p:nvPicPr>
                    <p:blipFill>
                      <a:blip r:embed="rId5"/>
                      <a:srcRect/>
                      <a:stretch>
                        <a:fillRect/>
                      </a:stretch>
                    </p:blipFill>
                    <p:spPr bwMode="auto">
                      <a:xfrm>
                        <a:off x="3582987" y="4634545"/>
                        <a:ext cx="1978025"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6">
            <a:extLst>
              <a:ext uri="{FF2B5EF4-FFF2-40B4-BE49-F238E27FC236}">
                <a16:creationId xmlns:a16="http://schemas.microsoft.com/office/drawing/2014/main" id="{70B9DD69-74B9-453E-B9C6-B64D98CEB47C}"/>
              </a:ext>
            </a:extLst>
          </p:cNvPr>
          <p:cNvSpPr txBox="1"/>
          <p:nvPr/>
        </p:nvSpPr>
        <p:spPr>
          <a:xfrm>
            <a:off x="2265078" y="1475260"/>
            <a:ext cx="6476250" cy="954107"/>
          </a:xfrm>
          <a:prstGeom prst="rect">
            <a:avLst/>
          </a:prstGeom>
          <a:noFill/>
        </p:spPr>
        <p:txBody>
          <a:bodyPr wrap="square" rtlCol="0">
            <a:spAutoFit/>
          </a:bodyPr>
          <a:lstStyle/>
          <a:p>
            <a:pPr marL="1872000" indent="-1872000"/>
            <a:r>
              <a:rPr lang="en-US" altLang="zh-CN" b="0" i="1" dirty="0">
                <a:solidFill>
                  <a:srgbClr val="000000"/>
                </a:solidFill>
                <a:latin typeface="Symbol" panose="05050102010706020507" pitchFamily="18" charset="2"/>
              </a:rPr>
              <a:t>W</a:t>
            </a:r>
            <a:r>
              <a:rPr lang="en-US" altLang="zh-CN" b="0" dirty="0">
                <a:solidFill>
                  <a:srgbClr val="000000"/>
                </a:solidFill>
                <a:cs typeface="Times New Roman" panose="02020603050405020304" pitchFamily="18" charset="0"/>
              </a:rPr>
              <a:t>(</a:t>
            </a:r>
            <a:r>
              <a:rPr lang="en-US" altLang="zh-CN" b="0" i="1" dirty="0">
                <a:solidFill>
                  <a:srgbClr val="000000"/>
                </a:solidFill>
              </a:rPr>
              <a:t>E</a:t>
            </a:r>
            <a:r>
              <a:rPr lang="en-US" altLang="zh-CN" b="0" dirty="0">
                <a:solidFill>
                  <a:srgbClr val="000000"/>
                </a:solidFill>
              </a:rPr>
              <a:t>, </a:t>
            </a:r>
            <a:r>
              <a:rPr lang="en-US" altLang="zh-CN" b="0" i="1" dirty="0">
                <a:solidFill>
                  <a:srgbClr val="000000"/>
                </a:solidFill>
              </a:rPr>
              <a:t>V</a:t>
            </a:r>
            <a:r>
              <a:rPr lang="en-US" altLang="zh-CN" b="0" dirty="0">
                <a:solidFill>
                  <a:srgbClr val="000000"/>
                </a:solidFill>
              </a:rPr>
              <a:t>, </a:t>
            </a:r>
            <a:r>
              <a:rPr lang="en-US" altLang="zh-CN" b="0" i="1" dirty="0">
                <a:solidFill>
                  <a:srgbClr val="000000"/>
                </a:solidFill>
              </a:rPr>
              <a:t>N</a:t>
            </a:r>
            <a:r>
              <a:rPr lang="en-US" altLang="zh-CN" b="0" dirty="0">
                <a:solidFill>
                  <a:srgbClr val="000000"/>
                </a:solidFill>
                <a:cs typeface="Times New Roman" panose="02020603050405020304" pitchFamily="18" charset="0"/>
              </a:rPr>
              <a:t>)</a:t>
            </a:r>
            <a:r>
              <a:rPr lang="zh-CN" altLang="en-US" dirty="0">
                <a:solidFill>
                  <a:srgbClr val="0000FF"/>
                </a:solidFill>
              </a:rPr>
              <a:t>：能量为</a:t>
            </a:r>
            <a:r>
              <a:rPr lang="en-US" altLang="zh-CN" b="0" i="1" dirty="0">
                <a:solidFill>
                  <a:srgbClr val="000000"/>
                </a:solidFill>
              </a:rPr>
              <a:t>E</a:t>
            </a:r>
            <a:r>
              <a:rPr lang="zh-CN" altLang="en-US" dirty="0">
                <a:solidFill>
                  <a:srgbClr val="0000FF"/>
                </a:solidFill>
              </a:rPr>
              <a:t>、体积为</a:t>
            </a:r>
            <a:r>
              <a:rPr lang="en-US" altLang="zh-CN" b="0" i="1" dirty="0">
                <a:solidFill>
                  <a:srgbClr val="000000"/>
                </a:solidFill>
              </a:rPr>
              <a:t>V</a:t>
            </a:r>
            <a:r>
              <a:rPr lang="zh-CN" altLang="en-US" dirty="0">
                <a:solidFill>
                  <a:srgbClr val="0000FF"/>
                </a:solidFill>
              </a:rPr>
              <a:t>、粒子数为</a:t>
            </a:r>
            <a:r>
              <a:rPr lang="en-US" altLang="zh-CN" b="0" i="1" dirty="0">
                <a:solidFill>
                  <a:srgbClr val="000000"/>
                </a:solidFill>
              </a:rPr>
              <a:t>N</a:t>
            </a:r>
            <a:r>
              <a:rPr lang="zh-CN" altLang="en-US" dirty="0">
                <a:solidFill>
                  <a:srgbClr val="0000FF"/>
                </a:solidFill>
              </a:rPr>
              <a:t>的系统的微观状态总数。</a:t>
            </a:r>
          </a:p>
        </p:txBody>
      </p:sp>
      <p:sp>
        <p:nvSpPr>
          <p:cNvPr id="8" name="Text Box 4">
            <a:extLst>
              <a:ext uri="{FF2B5EF4-FFF2-40B4-BE49-F238E27FC236}">
                <a16:creationId xmlns:a16="http://schemas.microsoft.com/office/drawing/2014/main" id="{2F7D2BEA-18F5-4B01-918D-53E6CFB642E7}"/>
              </a:ext>
            </a:extLst>
          </p:cNvPr>
          <p:cNvSpPr txBox="1">
            <a:spLocks noChangeArrowheads="1"/>
          </p:cNvSpPr>
          <p:nvPr/>
        </p:nvSpPr>
        <p:spPr bwMode="auto">
          <a:xfrm>
            <a:off x="738231" y="2592842"/>
            <a:ext cx="8003097"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zh-CN" altLang="en-US" sz="2800" dirty="0">
                <a:solidFill>
                  <a:srgbClr val="0000FF"/>
                </a:solidFill>
                <a:latin typeface="宋体" pitchFamily="2" charset="-122"/>
              </a:rPr>
              <a:t>由力学原理（经典或量子）出发，找出</a:t>
            </a:r>
            <a:r>
              <a:rPr lang="en-US" altLang="zh-CN" sz="2800" b="0" i="1" dirty="0">
                <a:solidFill>
                  <a:srgbClr val="000000"/>
                </a:solidFill>
                <a:latin typeface="Symbol" panose="05050102010706020507" pitchFamily="18" charset="2"/>
              </a:rPr>
              <a:t>W</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i="1" dirty="0">
                <a:solidFill>
                  <a:srgbClr val="000000"/>
                </a:solidFill>
                <a:latin typeface="Times New Roman" panose="02020603050405020304" pitchFamily="18" charset="0"/>
                <a:cs typeface="Times New Roman" panose="02020603050405020304" pitchFamily="18" charset="0"/>
              </a:rPr>
              <a:t>E</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V</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N</a:t>
            </a:r>
            <a:r>
              <a:rPr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宋体" pitchFamily="2" charset="-122"/>
              </a:rPr>
              <a:t>的函数表达式，由此得到</a:t>
            </a:r>
            <a:r>
              <a:rPr kumimoji="1" lang="zh-CN" altLang="en-US" sz="2800" dirty="0">
                <a:solidFill>
                  <a:srgbClr val="FF0000"/>
                </a:solidFill>
                <a:latin typeface="宋体" pitchFamily="2" charset="-122"/>
              </a:rPr>
              <a:t>热力学基本方程</a:t>
            </a:r>
            <a:r>
              <a:rPr lang="en-US" altLang="zh-CN" sz="2800" b="0" i="1" dirty="0">
                <a:solidFill>
                  <a:srgbClr val="000000"/>
                </a:solidFill>
                <a:latin typeface="Times New Roman" panose="02020603050405020304" pitchFamily="18" charset="0"/>
                <a:cs typeface="Times New Roman" panose="02020603050405020304" pitchFamily="18" charset="0"/>
              </a:rPr>
              <a:t>S</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i="1" dirty="0">
                <a:solidFill>
                  <a:srgbClr val="000000"/>
                </a:solidFill>
                <a:latin typeface="Times New Roman" panose="02020603050405020304" pitchFamily="18" charset="0"/>
                <a:cs typeface="Times New Roman" panose="02020603050405020304" pitchFamily="18" charset="0"/>
              </a:rPr>
              <a:t>E</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V</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N</a:t>
            </a:r>
            <a:r>
              <a:rPr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宋体" pitchFamily="2" charset="-122"/>
              </a:rPr>
              <a:t>的函数表达式，进而可以得到其它热性质。</a:t>
            </a:r>
            <a:r>
              <a:rPr lang="zh-CN" altLang="en-US" sz="2800" dirty="0">
                <a:solidFill>
                  <a:srgbClr val="0000FF"/>
                </a:solidFill>
              </a:rPr>
              <a:t>比如：温度</a:t>
            </a:r>
          </a:p>
        </p:txBody>
      </p:sp>
    </p:spTree>
    <p:extLst>
      <p:ext uri="{BB962C8B-B14F-4D97-AF65-F5344CB8AC3E}">
        <p14:creationId xmlns:p14="http://schemas.microsoft.com/office/powerpoint/2010/main" val="2361917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65" name="Group 1031"/>
          <p:cNvGrpSpPr>
            <a:grpSpLocks/>
          </p:cNvGrpSpPr>
          <p:nvPr/>
        </p:nvGrpSpPr>
        <p:grpSpPr bwMode="auto">
          <a:xfrm>
            <a:off x="1449387" y="1583226"/>
            <a:ext cx="6226176" cy="1665288"/>
            <a:chOff x="712" y="879"/>
            <a:chExt cx="3922" cy="1049"/>
          </a:xfrm>
        </p:grpSpPr>
        <p:sp>
          <p:nvSpPr>
            <p:cNvPr id="183304" name="Text Box 1032"/>
            <p:cNvSpPr txBox="1">
              <a:spLocks noChangeArrowheads="1"/>
            </p:cNvSpPr>
            <p:nvPr/>
          </p:nvSpPr>
          <p:spPr bwMode="auto">
            <a:xfrm>
              <a:off x="712" y="879"/>
              <a:ext cx="1318" cy="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lnSpc>
                  <a:spcPct val="120000"/>
                </a:lnSpc>
                <a:defRPr/>
              </a:pPr>
              <a:r>
                <a:rPr kumimoji="1" lang="zh-CN" altLang="en-US" dirty="0">
                  <a:solidFill>
                    <a:srgbClr val="0000FF"/>
                  </a:solidFill>
                  <a:latin typeface="宋体" panose="02010600030101010101" pitchFamily="2" charset="-122"/>
                </a:rPr>
                <a:t>单粒子能级</a:t>
              </a:r>
              <a:endParaRPr kumimoji="1" lang="en-US" altLang="zh-CN" dirty="0">
                <a:solidFill>
                  <a:srgbClr val="0000FF"/>
                </a:solidFill>
                <a:latin typeface="宋体" panose="02010600030101010101" pitchFamily="2" charset="-122"/>
              </a:endParaRPr>
            </a:p>
            <a:p>
              <a:pPr algn="just">
                <a:lnSpc>
                  <a:spcPct val="120000"/>
                </a:lnSpc>
                <a:defRPr/>
              </a:pPr>
              <a:r>
                <a:rPr kumimoji="1" lang="zh-CN" altLang="en-US" dirty="0">
                  <a:solidFill>
                    <a:srgbClr val="0000FF"/>
                  </a:solidFill>
                  <a:latin typeface="宋体" panose="02010600030101010101" pitchFamily="2" charset="-122"/>
                </a:rPr>
                <a:t>能级简并度 </a:t>
              </a:r>
              <a:endParaRPr kumimoji="1" lang="zh-CN" altLang="en-US" dirty="0">
                <a:latin typeface="宋体" panose="02010600030101010101" pitchFamily="2" charset="-122"/>
              </a:endParaRPr>
            </a:p>
            <a:p>
              <a:pPr algn="just">
                <a:lnSpc>
                  <a:spcPct val="120000"/>
                </a:lnSpc>
                <a:defRPr/>
              </a:pPr>
              <a:r>
                <a:rPr kumimoji="1" lang="zh-CN" altLang="en-US" dirty="0">
                  <a:solidFill>
                    <a:srgbClr val="0000FF"/>
                  </a:solidFill>
                  <a:latin typeface="宋体" panose="02010600030101010101" pitchFamily="2" charset="-122"/>
                </a:rPr>
                <a:t> 粒子分布 </a:t>
              </a:r>
              <a:endParaRPr kumimoji="1" lang="zh-CN" altLang="en-US" dirty="0">
                <a:latin typeface="宋体" panose="02010600030101010101" pitchFamily="2" charset="-122"/>
              </a:endParaRPr>
            </a:p>
          </p:txBody>
        </p:sp>
        <p:graphicFrame>
          <p:nvGraphicFramePr>
            <p:cNvPr id="45083" name="Object 1033"/>
            <p:cNvGraphicFramePr>
              <a:graphicFrameLocks noChangeAspect="1"/>
            </p:cNvGraphicFramePr>
            <p:nvPr>
              <p:extLst>
                <p:ext uri="{D42A27DB-BD31-4B8C-83A1-F6EECF244321}">
                  <p14:modId xmlns:p14="http://schemas.microsoft.com/office/powerpoint/2010/main" val="3058424346"/>
                </p:ext>
              </p:extLst>
            </p:nvPr>
          </p:nvGraphicFramePr>
          <p:xfrm>
            <a:off x="2276" y="927"/>
            <a:ext cx="2358" cy="1001"/>
          </p:xfrm>
          <a:graphic>
            <a:graphicData uri="http://schemas.openxmlformats.org/presentationml/2006/ole">
              <mc:AlternateContent xmlns:mc="http://schemas.openxmlformats.org/markup-compatibility/2006">
                <mc:Choice xmlns:v="urn:schemas-microsoft-com:vml" Requires="v">
                  <p:oleObj name="Equation" r:id="rId2" imgW="1714320" imgH="698400" progId="Equation.DSMT4">
                    <p:embed/>
                  </p:oleObj>
                </mc:Choice>
                <mc:Fallback>
                  <p:oleObj name="Equation" r:id="rId2" imgW="1714320" imgH="698400" progId="Equation.DSMT4">
                    <p:embed/>
                    <p:pic>
                      <p:nvPicPr>
                        <p:cNvPr id="45083" name="Object 1033"/>
                        <p:cNvPicPr>
                          <a:picLocks noChangeAspect="1" noChangeArrowheads="1"/>
                        </p:cNvPicPr>
                        <p:nvPr/>
                      </p:nvPicPr>
                      <p:blipFill>
                        <a:blip r:embed="rId3"/>
                        <a:srcRect/>
                        <a:stretch>
                          <a:fillRect/>
                        </a:stretch>
                      </p:blipFill>
                      <p:spPr bwMode="auto">
                        <a:xfrm>
                          <a:off x="2276" y="927"/>
                          <a:ext cx="2358" cy="1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62" name="Object 1057"/>
          <p:cNvGraphicFramePr>
            <a:graphicFrameLocks noChangeAspect="1"/>
          </p:cNvGraphicFramePr>
          <p:nvPr>
            <p:extLst>
              <p:ext uri="{D42A27DB-BD31-4B8C-83A1-F6EECF244321}">
                <p14:modId xmlns:p14="http://schemas.microsoft.com/office/powerpoint/2010/main" val="2712552549"/>
              </p:ext>
            </p:extLst>
          </p:nvPr>
        </p:nvGraphicFramePr>
        <p:xfrm>
          <a:off x="2216943" y="5639920"/>
          <a:ext cx="2649538" cy="871538"/>
        </p:xfrm>
        <a:graphic>
          <a:graphicData uri="http://schemas.openxmlformats.org/presentationml/2006/ole">
            <mc:AlternateContent xmlns:mc="http://schemas.openxmlformats.org/markup-compatibility/2006">
              <mc:Choice xmlns:v="urn:schemas-microsoft-com:vml" Requires="v">
                <p:oleObj name="Equation" r:id="rId4" imgW="1155600" imgH="380880" progId="Equation.DSMT4">
                  <p:embed/>
                </p:oleObj>
              </mc:Choice>
              <mc:Fallback>
                <p:oleObj name="Equation" r:id="rId4" imgW="1155600" imgH="380880" progId="Equation.DSMT4">
                  <p:embed/>
                  <p:pic>
                    <p:nvPicPr>
                      <p:cNvPr id="45062" name="Object 1057"/>
                      <p:cNvPicPr>
                        <a:picLocks noChangeAspect="1" noChangeArrowheads="1"/>
                      </p:cNvPicPr>
                      <p:nvPr/>
                    </p:nvPicPr>
                    <p:blipFill>
                      <a:blip r:embed="rId5"/>
                      <a:srcRect/>
                      <a:stretch>
                        <a:fillRect/>
                      </a:stretch>
                    </p:blipFill>
                    <p:spPr bwMode="auto">
                      <a:xfrm>
                        <a:off x="2216943" y="5639920"/>
                        <a:ext cx="2649538"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069AFE6C-7A6F-4756-A171-687A1CA66416}"/>
              </a:ext>
            </a:extLst>
          </p:cNvPr>
          <p:cNvSpPr/>
          <p:nvPr/>
        </p:nvSpPr>
        <p:spPr>
          <a:xfrm>
            <a:off x="800729" y="3271824"/>
            <a:ext cx="8063572" cy="2246769"/>
          </a:xfrm>
          <a:prstGeom prst="rect">
            <a:avLst/>
          </a:prstGeom>
        </p:spPr>
        <p:txBody>
          <a:bodyPr wrap="square">
            <a:spAutoFit/>
          </a:bodyPr>
          <a:lstStyle/>
          <a:p>
            <a:r>
              <a:rPr lang="zh-CN" altLang="en-US" dirty="0">
                <a:solidFill>
                  <a:srgbClr val="0000FF"/>
                </a:solidFill>
              </a:rPr>
              <a:t>一个分布包含的微观态数量记为</a:t>
            </a:r>
            <a:r>
              <a:rPr lang="en-US" altLang="zh-CN" b="0" i="1" dirty="0">
                <a:solidFill>
                  <a:srgbClr val="000000"/>
                </a:solidFill>
                <a:latin typeface="Symbol" panose="05050102010706020507" pitchFamily="18" charset="2"/>
              </a:rPr>
              <a:t>w</a:t>
            </a:r>
            <a:r>
              <a:rPr lang="en-US" altLang="zh-CN" b="0" dirty="0">
                <a:solidFill>
                  <a:srgbClr val="000000"/>
                </a:solidFill>
              </a:rPr>
              <a:t>(</a:t>
            </a:r>
            <a:r>
              <a:rPr lang="en-US" altLang="zh-CN" b="0" i="1" dirty="0">
                <a:solidFill>
                  <a:srgbClr val="000000"/>
                </a:solidFill>
              </a:rPr>
              <a:t>N</a:t>
            </a:r>
            <a:r>
              <a:rPr lang="en-US" altLang="zh-CN" b="0" baseline="-25000" dirty="0">
                <a:solidFill>
                  <a:srgbClr val="000000"/>
                </a:solidFill>
              </a:rPr>
              <a:t>1</a:t>
            </a:r>
            <a:r>
              <a:rPr lang="en-US" altLang="zh-CN" b="0" dirty="0">
                <a:solidFill>
                  <a:srgbClr val="000000"/>
                </a:solidFill>
              </a:rPr>
              <a:t>, </a:t>
            </a:r>
            <a:r>
              <a:rPr lang="en-US" altLang="zh-CN" b="0" i="1" dirty="0">
                <a:solidFill>
                  <a:srgbClr val="000000"/>
                </a:solidFill>
              </a:rPr>
              <a:t>N</a:t>
            </a:r>
            <a:r>
              <a:rPr lang="en-US" altLang="zh-CN" b="0" baseline="-25000" dirty="0">
                <a:solidFill>
                  <a:srgbClr val="000000"/>
                </a:solidFill>
              </a:rPr>
              <a:t>2</a:t>
            </a:r>
            <a:r>
              <a:rPr lang="en-US" altLang="zh-CN" b="0" dirty="0">
                <a:solidFill>
                  <a:srgbClr val="000000"/>
                </a:solidFill>
              </a:rPr>
              <a:t>, …)</a:t>
            </a:r>
            <a:r>
              <a:rPr lang="zh-CN" altLang="en-US" dirty="0">
                <a:solidFill>
                  <a:srgbClr val="0000FF"/>
                </a:solidFill>
              </a:rPr>
              <a:t>，简记为</a:t>
            </a:r>
            <a:r>
              <a:rPr lang="en-US" altLang="zh-CN" b="0" i="1" dirty="0">
                <a:solidFill>
                  <a:srgbClr val="000000"/>
                </a:solidFill>
                <a:latin typeface="Symbol" panose="05050102010706020507" pitchFamily="18" charset="2"/>
              </a:rPr>
              <a:t>w</a:t>
            </a:r>
            <a:r>
              <a:rPr lang="en-US" altLang="zh-CN" b="0" dirty="0">
                <a:solidFill>
                  <a:srgbClr val="000000"/>
                </a:solidFill>
              </a:rPr>
              <a:t>({</a:t>
            </a:r>
            <a:r>
              <a:rPr lang="en-US" altLang="zh-CN" b="0" i="1" dirty="0">
                <a:solidFill>
                  <a:srgbClr val="000000"/>
                </a:solidFill>
              </a:rPr>
              <a:t>N</a:t>
            </a:r>
            <a:r>
              <a:rPr lang="en-US" altLang="zh-CN" b="0" i="1" baseline="-25000" dirty="0">
                <a:solidFill>
                  <a:srgbClr val="000000"/>
                </a:solidFill>
              </a:rPr>
              <a:t>j</a:t>
            </a:r>
            <a:r>
              <a:rPr lang="en-US" altLang="zh-CN" b="0" dirty="0">
                <a:solidFill>
                  <a:srgbClr val="000000"/>
                </a:solidFill>
              </a:rPr>
              <a:t>})</a:t>
            </a:r>
            <a:r>
              <a:rPr lang="zh-CN" altLang="en-US" dirty="0">
                <a:solidFill>
                  <a:srgbClr val="0000FF"/>
                </a:solidFill>
              </a:rPr>
              <a:t>，称为热力学概率。对于平衡孤立系，由等概率原理立得：热力学概率大的分布出现的可能性大。一个宏观态</a:t>
            </a:r>
            <a:r>
              <a:rPr kumimoji="1" lang="en-US" altLang="zh-CN" b="0" dirty="0">
                <a:solidFill>
                  <a:srgbClr val="000000"/>
                </a:solidFill>
                <a:ea typeface="黑体" pitchFamily="49" charset="-122"/>
              </a:rPr>
              <a:t>(</a:t>
            </a:r>
            <a:r>
              <a:rPr kumimoji="1" lang="en-US" altLang="zh-CN" b="0" i="1" dirty="0">
                <a:solidFill>
                  <a:srgbClr val="000000"/>
                </a:solidFill>
                <a:ea typeface="黑体" pitchFamily="49" charset="-122"/>
              </a:rPr>
              <a:t>E</a:t>
            </a:r>
            <a:r>
              <a:rPr kumimoji="1" lang="en-US" altLang="zh-CN" b="0" dirty="0">
                <a:solidFill>
                  <a:srgbClr val="000000"/>
                </a:solidFill>
                <a:ea typeface="黑体" pitchFamily="49" charset="-122"/>
              </a:rPr>
              <a:t>, </a:t>
            </a:r>
            <a:r>
              <a:rPr kumimoji="1" lang="en-US" altLang="zh-CN" b="0" i="1" dirty="0">
                <a:solidFill>
                  <a:srgbClr val="000000"/>
                </a:solidFill>
                <a:ea typeface="黑体" pitchFamily="49" charset="-122"/>
              </a:rPr>
              <a:t>V</a:t>
            </a:r>
            <a:r>
              <a:rPr kumimoji="1" lang="en-US" altLang="zh-CN" b="0" dirty="0">
                <a:solidFill>
                  <a:srgbClr val="000000"/>
                </a:solidFill>
                <a:ea typeface="黑体" pitchFamily="49" charset="-122"/>
              </a:rPr>
              <a:t>, </a:t>
            </a:r>
            <a:r>
              <a:rPr kumimoji="1" lang="en-US" altLang="zh-CN" b="0" i="1" dirty="0">
                <a:solidFill>
                  <a:srgbClr val="000000"/>
                </a:solidFill>
                <a:ea typeface="黑体" pitchFamily="49" charset="-122"/>
              </a:rPr>
              <a:t>N</a:t>
            </a:r>
            <a:r>
              <a:rPr kumimoji="1" lang="zh-CN" altLang="en-US" b="0" dirty="0">
                <a:solidFill>
                  <a:srgbClr val="000000"/>
                </a:solidFill>
                <a:latin typeface="+mn-ea"/>
              </a:rPr>
              <a:t>一定</a:t>
            </a:r>
            <a:r>
              <a:rPr kumimoji="1" lang="en-US" altLang="zh-CN" b="0" dirty="0">
                <a:solidFill>
                  <a:srgbClr val="000000"/>
                </a:solidFill>
                <a:ea typeface="黑体" pitchFamily="49" charset="-122"/>
              </a:rPr>
              <a:t>)</a:t>
            </a:r>
            <a:r>
              <a:rPr lang="zh-CN" altLang="en-US" dirty="0">
                <a:solidFill>
                  <a:srgbClr val="0000FF"/>
                </a:solidFill>
              </a:rPr>
              <a:t>包含的微观态总量或热力学概率为：</a:t>
            </a:r>
            <a:endParaRPr lang="zh-CN" altLang="en-US" i="1" dirty="0">
              <a:solidFill>
                <a:srgbClr val="0000FF"/>
              </a:solidFill>
            </a:endParaRPr>
          </a:p>
        </p:txBody>
      </p:sp>
      <p:sp>
        <p:nvSpPr>
          <p:cNvPr id="10" name="Rectangle 2">
            <a:extLst>
              <a:ext uri="{FF2B5EF4-FFF2-40B4-BE49-F238E27FC236}">
                <a16:creationId xmlns:a16="http://schemas.microsoft.com/office/drawing/2014/main" id="{C6B847AB-5B51-4B8F-8D06-94B11267D17C}"/>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4</a:t>
            </a:r>
            <a:r>
              <a:rPr lang="zh-CN" altLang="en-US" sz="3200" kern="0" dirty="0">
                <a:solidFill>
                  <a:srgbClr val="FF3300"/>
                </a:solidFill>
                <a:latin typeface="+mn-ea"/>
                <a:ea typeface="+mn-ea"/>
              </a:rPr>
              <a:t>.将统计力学基本假设用于独立子系统</a:t>
            </a:r>
            <a:endParaRPr lang="zh-CN" altLang="en-US" kern="0" dirty="0">
              <a:solidFill>
                <a:schemeClr val="tx1"/>
              </a:solidFill>
              <a:latin typeface="MS Sans Serif"/>
              <a:ea typeface="黑体" pitchFamily="49" charset="-122"/>
            </a:endParaRPr>
          </a:p>
        </p:txBody>
      </p:sp>
      <p:sp>
        <p:nvSpPr>
          <p:cNvPr id="11" name="文本框 10">
            <a:extLst>
              <a:ext uri="{FF2B5EF4-FFF2-40B4-BE49-F238E27FC236}">
                <a16:creationId xmlns:a16="http://schemas.microsoft.com/office/drawing/2014/main" id="{A4899137-B933-49B4-A975-E1C04CD044EE}"/>
              </a:ext>
            </a:extLst>
          </p:cNvPr>
          <p:cNvSpPr txBox="1"/>
          <p:nvPr/>
        </p:nvSpPr>
        <p:spPr>
          <a:xfrm>
            <a:off x="800728" y="1107636"/>
            <a:ext cx="7869239" cy="523220"/>
          </a:xfrm>
          <a:prstGeom prst="rect">
            <a:avLst/>
          </a:prstGeom>
          <a:noFill/>
        </p:spPr>
        <p:txBody>
          <a:bodyPr wrap="square" rtlCol="0">
            <a:spAutoFit/>
          </a:bodyPr>
          <a:lstStyle/>
          <a:p>
            <a:r>
              <a:rPr lang="zh-CN" altLang="en-US" dirty="0">
                <a:solidFill>
                  <a:srgbClr val="0000FF"/>
                </a:solidFill>
              </a:rPr>
              <a:t>独立子系统的微观状态可用分布描述：</a:t>
            </a:r>
            <a:endParaRPr lang="zh-CN" altLang="en-US" dirty="0"/>
          </a:p>
        </p:txBody>
      </p:sp>
      <p:sp>
        <p:nvSpPr>
          <p:cNvPr id="12" name="矩形 11">
            <a:extLst>
              <a:ext uri="{FF2B5EF4-FFF2-40B4-BE49-F238E27FC236}">
                <a16:creationId xmlns:a16="http://schemas.microsoft.com/office/drawing/2014/main" id="{9C584134-10D5-4E3F-A172-02411D4DE56C}"/>
              </a:ext>
            </a:extLst>
          </p:cNvPr>
          <p:cNvSpPr/>
          <p:nvPr/>
        </p:nvSpPr>
        <p:spPr>
          <a:xfrm>
            <a:off x="5397281" y="5381483"/>
            <a:ext cx="2765364" cy="1200329"/>
          </a:xfrm>
          <a:prstGeom prst="rect">
            <a:avLst/>
          </a:prstGeom>
        </p:spPr>
        <p:txBody>
          <a:bodyPr wrap="square">
            <a:spAutoFit/>
          </a:bodyPr>
          <a:lstStyle/>
          <a:p>
            <a:r>
              <a:rPr lang="en-US" altLang="zh-CN" sz="2400" b="0" i="1" dirty="0">
                <a:solidFill>
                  <a:srgbClr val="000000"/>
                </a:solidFill>
              </a:rPr>
              <a:t>x</a:t>
            </a:r>
            <a:r>
              <a:rPr lang="zh-CN" altLang="en-US" sz="2400" dirty="0">
                <a:solidFill>
                  <a:srgbClr val="0000FF"/>
                </a:solidFill>
                <a:latin typeface="黑体" panose="02010609060101010101" pitchFamily="49" charset="-122"/>
                <a:ea typeface="黑体" panose="02010609060101010101" pitchFamily="49" charset="-122"/>
              </a:rPr>
              <a:t>表示满足宏观条件</a:t>
            </a:r>
            <a:r>
              <a:rPr lang="en-US" altLang="zh-CN" sz="2400" dirty="0">
                <a:solidFill>
                  <a:srgbClr val="0000FF"/>
                </a:solidFill>
                <a:latin typeface="黑体" panose="02010609060101010101" pitchFamily="49" charset="-122"/>
                <a:ea typeface="黑体" panose="02010609060101010101" pitchFamily="49" charset="-122"/>
              </a:rPr>
              <a:t>(</a:t>
            </a:r>
            <a:r>
              <a:rPr lang="zh-CN" altLang="en-US" sz="2400" dirty="0">
                <a:solidFill>
                  <a:srgbClr val="0000FF"/>
                </a:solidFill>
                <a:latin typeface="黑体" panose="02010609060101010101" pitchFamily="49" charset="-122"/>
                <a:ea typeface="黑体" panose="02010609060101010101" pitchFamily="49" charset="-122"/>
              </a:rPr>
              <a:t>即</a:t>
            </a:r>
            <a:r>
              <a:rPr kumimoji="1" lang="en-US" altLang="zh-CN" sz="2400" b="0" i="1" dirty="0">
                <a:solidFill>
                  <a:srgbClr val="000000"/>
                </a:solidFill>
                <a:ea typeface="黑体" pitchFamily="49" charset="-122"/>
              </a:rPr>
              <a:t>E</a:t>
            </a:r>
            <a:r>
              <a:rPr kumimoji="1" lang="en-US" altLang="zh-CN" sz="2400" b="0" dirty="0">
                <a:solidFill>
                  <a:srgbClr val="000000"/>
                </a:solidFill>
                <a:ea typeface="黑体" pitchFamily="49" charset="-122"/>
              </a:rPr>
              <a:t>, </a:t>
            </a:r>
            <a:r>
              <a:rPr kumimoji="1" lang="en-US" altLang="zh-CN" sz="2400" b="0" i="1" dirty="0">
                <a:solidFill>
                  <a:srgbClr val="000000"/>
                </a:solidFill>
                <a:ea typeface="黑体" pitchFamily="49" charset="-122"/>
              </a:rPr>
              <a:t>V</a:t>
            </a:r>
            <a:r>
              <a:rPr kumimoji="1" lang="en-US" altLang="zh-CN" sz="2400" b="0" dirty="0">
                <a:solidFill>
                  <a:srgbClr val="000000"/>
                </a:solidFill>
                <a:ea typeface="黑体" pitchFamily="49" charset="-122"/>
              </a:rPr>
              <a:t>, </a:t>
            </a:r>
            <a:r>
              <a:rPr kumimoji="1" lang="en-US" altLang="zh-CN" sz="2400" b="0" i="1" dirty="0">
                <a:solidFill>
                  <a:srgbClr val="000000"/>
                </a:solidFill>
                <a:ea typeface="黑体" pitchFamily="49" charset="-122"/>
              </a:rPr>
              <a:t>N</a:t>
            </a:r>
            <a:r>
              <a:rPr lang="zh-CN" altLang="en-US" sz="2400" dirty="0">
                <a:solidFill>
                  <a:srgbClr val="0000FF"/>
                </a:solidFill>
                <a:latin typeface="黑体" panose="02010609060101010101" pitchFamily="49" charset="-122"/>
                <a:ea typeface="黑体" panose="02010609060101010101" pitchFamily="49" charset="-122"/>
              </a:rPr>
              <a:t>取定</a:t>
            </a:r>
            <a:r>
              <a:rPr lang="en-US" altLang="zh-CN" sz="2400" dirty="0">
                <a:solidFill>
                  <a:srgbClr val="0000FF"/>
                </a:solidFill>
                <a:latin typeface="黑体" panose="02010609060101010101" pitchFamily="49" charset="-122"/>
                <a:ea typeface="黑体" panose="02010609060101010101" pitchFamily="49" charset="-122"/>
              </a:rPr>
              <a:t>)</a:t>
            </a:r>
            <a:r>
              <a:rPr lang="zh-CN" altLang="en-US" sz="2400" dirty="0">
                <a:solidFill>
                  <a:srgbClr val="0000FF"/>
                </a:solidFill>
                <a:latin typeface="黑体" panose="02010609060101010101" pitchFamily="49" charset="-122"/>
                <a:ea typeface="黑体" panose="02010609060101010101" pitchFamily="49" charset="-122"/>
              </a:rPr>
              <a:t>的一切分布。</a:t>
            </a:r>
          </a:p>
        </p:txBody>
      </p:sp>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
            <a:extLst>
              <a:ext uri="{FF2B5EF4-FFF2-40B4-BE49-F238E27FC236}">
                <a16:creationId xmlns:a16="http://schemas.microsoft.com/office/drawing/2014/main" id="{126A9F2E-3017-4AE3-A49C-F0F246CA9F66}"/>
              </a:ext>
            </a:extLst>
          </p:cNvPr>
          <p:cNvGraphicFramePr>
            <a:graphicFrameLocks noChangeAspect="1"/>
          </p:cNvGraphicFramePr>
          <p:nvPr>
            <p:extLst>
              <p:ext uri="{D42A27DB-BD31-4B8C-83A1-F6EECF244321}">
                <p14:modId xmlns:p14="http://schemas.microsoft.com/office/powerpoint/2010/main" val="3660892190"/>
              </p:ext>
            </p:extLst>
          </p:nvPr>
        </p:nvGraphicFramePr>
        <p:xfrm>
          <a:off x="2401996" y="3671116"/>
          <a:ext cx="4132262" cy="1116012"/>
        </p:xfrm>
        <a:graphic>
          <a:graphicData uri="http://schemas.openxmlformats.org/presentationml/2006/ole">
            <mc:AlternateContent xmlns:mc="http://schemas.openxmlformats.org/markup-compatibility/2006">
              <mc:Choice xmlns:v="urn:schemas-microsoft-com:vml" Requires="v">
                <p:oleObj name="Equation" r:id="rId2" imgW="1739880" imgH="469800" progId="Equation.DSMT4">
                  <p:embed/>
                </p:oleObj>
              </mc:Choice>
              <mc:Fallback>
                <p:oleObj name="Equation" r:id="rId2" imgW="1739880" imgH="469800" progId="Equation.DSMT4">
                  <p:embed/>
                  <p:pic>
                    <p:nvPicPr>
                      <p:cNvPr id="2" name="对象 2">
                        <a:extLst>
                          <a:ext uri="{FF2B5EF4-FFF2-40B4-BE49-F238E27FC236}">
                            <a16:creationId xmlns:a16="http://schemas.microsoft.com/office/drawing/2014/main" id="{126A9F2E-3017-4AE3-A49C-F0F246CA9F66}"/>
                          </a:ext>
                        </a:extLst>
                      </p:cNvPr>
                      <p:cNvPicPr>
                        <a:picLocks noChangeAspect="1" noChangeArrowheads="1"/>
                      </p:cNvPicPr>
                      <p:nvPr/>
                    </p:nvPicPr>
                    <p:blipFill>
                      <a:blip r:embed="rId3"/>
                      <a:srcRect/>
                      <a:stretch>
                        <a:fillRect/>
                      </a:stretch>
                    </p:blipFill>
                    <p:spPr bwMode="auto">
                      <a:xfrm>
                        <a:off x="2401996" y="3671116"/>
                        <a:ext cx="4132262"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3">
            <a:extLst>
              <a:ext uri="{FF2B5EF4-FFF2-40B4-BE49-F238E27FC236}">
                <a16:creationId xmlns:a16="http://schemas.microsoft.com/office/drawing/2014/main" id="{4E8C72E2-2FFD-46E2-B28A-3BE8851F125C}"/>
              </a:ext>
            </a:extLst>
          </p:cNvPr>
          <p:cNvGraphicFramePr>
            <a:graphicFrameLocks noChangeAspect="1"/>
          </p:cNvGraphicFramePr>
          <p:nvPr>
            <p:extLst>
              <p:ext uri="{D42A27DB-BD31-4B8C-83A1-F6EECF244321}">
                <p14:modId xmlns:p14="http://schemas.microsoft.com/office/powerpoint/2010/main" val="1218250584"/>
              </p:ext>
            </p:extLst>
          </p:nvPr>
        </p:nvGraphicFramePr>
        <p:xfrm>
          <a:off x="2416865" y="5447520"/>
          <a:ext cx="4252912" cy="1116012"/>
        </p:xfrm>
        <a:graphic>
          <a:graphicData uri="http://schemas.openxmlformats.org/presentationml/2006/ole">
            <mc:AlternateContent xmlns:mc="http://schemas.openxmlformats.org/markup-compatibility/2006">
              <mc:Choice xmlns:v="urn:schemas-microsoft-com:vml" Requires="v">
                <p:oleObj name="Equation" r:id="rId4" imgW="1790640" imgH="469800" progId="Equation.DSMT4">
                  <p:embed/>
                </p:oleObj>
              </mc:Choice>
              <mc:Fallback>
                <p:oleObj name="Equation" r:id="rId4" imgW="1790640" imgH="469800" progId="Equation.DSMT4">
                  <p:embed/>
                  <p:pic>
                    <p:nvPicPr>
                      <p:cNvPr id="3" name="对象 3">
                        <a:extLst>
                          <a:ext uri="{FF2B5EF4-FFF2-40B4-BE49-F238E27FC236}">
                            <a16:creationId xmlns:a16="http://schemas.microsoft.com/office/drawing/2014/main" id="{4E8C72E2-2FFD-46E2-B28A-3BE8851F125C}"/>
                          </a:ext>
                        </a:extLst>
                      </p:cNvPr>
                      <p:cNvPicPr>
                        <a:picLocks noChangeAspect="1" noChangeArrowheads="1"/>
                      </p:cNvPicPr>
                      <p:nvPr/>
                    </p:nvPicPr>
                    <p:blipFill>
                      <a:blip r:embed="rId5"/>
                      <a:srcRect/>
                      <a:stretch>
                        <a:fillRect/>
                      </a:stretch>
                    </p:blipFill>
                    <p:spPr bwMode="auto">
                      <a:xfrm>
                        <a:off x="2416865" y="5447520"/>
                        <a:ext cx="4252912"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1056">
            <a:extLst>
              <a:ext uri="{FF2B5EF4-FFF2-40B4-BE49-F238E27FC236}">
                <a16:creationId xmlns:a16="http://schemas.microsoft.com/office/drawing/2014/main" id="{4D4710BA-33B3-4B94-853C-3338C268DC95}"/>
              </a:ext>
            </a:extLst>
          </p:cNvPr>
          <p:cNvGraphicFramePr>
            <a:graphicFrameLocks noChangeAspect="1"/>
          </p:cNvGraphicFramePr>
          <p:nvPr>
            <p:extLst>
              <p:ext uri="{D42A27DB-BD31-4B8C-83A1-F6EECF244321}">
                <p14:modId xmlns:p14="http://schemas.microsoft.com/office/powerpoint/2010/main" val="1386004724"/>
              </p:ext>
            </p:extLst>
          </p:nvPr>
        </p:nvGraphicFramePr>
        <p:xfrm>
          <a:off x="3097857" y="1188363"/>
          <a:ext cx="2890928" cy="1166283"/>
        </p:xfrm>
        <a:graphic>
          <a:graphicData uri="http://schemas.openxmlformats.org/presentationml/2006/ole">
            <mc:AlternateContent xmlns:mc="http://schemas.openxmlformats.org/markup-compatibility/2006">
              <mc:Choice xmlns:v="urn:schemas-microsoft-com:vml" Requires="v">
                <p:oleObj name="Equation" r:id="rId6" imgW="1358640" imgH="495000" progId="Equation.DSMT4">
                  <p:embed/>
                </p:oleObj>
              </mc:Choice>
              <mc:Fallback>
                <p:oleObj name="Equation" r:id="rId6" imgW="1358640" imgH="495000" progId="Equation.DSMT4">
                  <p:embed/>
                  <p:pic>
                    <p:nvPicPr>
                      <p:cNvPr id="4" name="Object 1056">
                        <a:extLst>
                          <a:ext uri="{FF2B5EF4-FFF2-40B4-BE49-F238E27FC236}">
                            <a16:creationId xmlns:a16="http://schemas.microsoft.com/office/drawing/2014/main" id="{4D4710BA-33B3-4B94-853C-3338C268DC95}"/>
                          </a:ext>
                        </a:extLst>
                      </p:cNvPr>
                      <p:cNvPicPr>
                        <a:picLocks noChangeAspect="1" noChangeArrowheads="1"/>
                      </p:cNvPicPr>
                      <p:nvPr/>
                    </p:nvPicPr>
                    <p:blipFill>
                      <a:blip r:embed="rId7"/>
                      <a:srcRect/>
                      <a:stretch>
                        <a:fillRect/>
                      </a:stretch>
                    </p:blipFill>
                    <p:spPr bwMode="auto">
                      <a:xfrm>
                        <a:off x="3097857" y="1188363"/>
                        <a:ext cx="2890928" cy="1166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文本框 4">
            <a:extLst>
              <a:ext uri="{FF2B5EF4-FFF2-40B4-BE49-F238E27FC236}">
                <a16:creationId xmlns:a16="http://schemas.microsoft.com/office/drawing/2014/main" id="{89A8B45B-0413-46B3-B48D-A37538AA67EC}"/>
              </a:ext>
            </a:extLst>
          </p:cNvPr>
          <p:cNvSpPr txBox="1"/>
          <p:nvPr/>
        </p:nvSpPr>
        <p:spPr>
          <a:xfrm>
            <a:off x="713063" y="687897"/>
            <a:ext cx="4882393" cy="523220"/>
          </a:xfrm>
          <a:prstGeom prst="rect">
            <a:avLst/>
          </a:prstGeom>
          <a:noFill/>
        </p:spPr>
        <p:txBody>
          <a:bodyPr wrap="square" rtlCol="0">
            <a:spAutoFit/>
          </a:bodyPr>
          <a:lstStyle/>
          <a:p>
            <a:r>
              <a:rPr lang="zh-CN" altLang="en-US" dirty="0">
                <a:solidFill>
                  <a:srgbClr val="FF0000"/>
                </a:solidFill>
                <a:latin typeface="黑体" panose="02010609060101010101" pitchFamily="49" charset="-122"/>
                <a:ea typeface="黑体" panose="02010609060101010101" pitchFamily="49" charset="-122"/>
              </a:rPr>
              <a:t>当同种粒子间相互可分辨时</a:t>
            </a:r>
          </a:p>
        </p:txBody>
      </p:sp>
      <p:sp>
        <p:nvSpPr>
          <p:cNvPr id="6" name="文本框 5">
            <a:extLst>
              <a:ext uri="{FF2B5EF4-FFF2-40B4-BE49-F238E27FC236}">
                <a16:creationId xmlns:a16="http://schemas.microsoft.com/office/drawing/2014/main" id="{40F366A7-B872-4929-818E-4E5679C4E9D6}"/>
              </a:ext>
            </a:extLst>
          </p:cNvPr>
          <p:cNvSpPr txBox="1"/>
          <p:nvPr/>
        </p:nvSpPr>
        <p:spPr>
          <a:xfrm>
            <a:off x="710005" y="2419860"/>
            <a:ext cx="7913878" cy="523220"/>
          </a:xfrm>
          <a:prstGeom prst="rect">
            <a:avLst/>
          </a:prstGeom>
          <a:noFill/>
        </p:spPr>
        <p:txBody>
          <a:bodyPr wrap="square" rtlCol="0">
            <a:spAutoFit/>
          </a:bodyPr>
          <a:lstStyle/>
          <a:p>
            <a:r>
              <a:rPr lang="zh-CN" altLang="en-US" dirty="0">
                <a:solidFill>
                  <a:srgbClr val="FF0000"/>
                </a:solidFill>
                <a:latin typeface="黑体" panose="02010609060101010101" pitchFamily="49" charset="-122"/>
                <a:ea typeface="黑体" panose="02010609060101010101" pitchFamily="49" charset="-122"/>
              </a:rPr>
              <a:t>当同种粒子间相互不可分辨时</a:t>
            </a:r>
          </a:p>
        </p:txBody>
      </p:sp>
      <p:sp>
        <p:nvSpPr>
          <p:cNvPr id="7" name="文本框 6">
            <a:extLst>
              <a:ext uri="{FF2B5EF4-FFF2-40B4-BE49-F238E27FC236}">
                <a16:creationId xmlns:a16="http://schemas.microsoft.com/office/drawing/2014/main" id="{537F9D72-9ACF-416B-A910-77A76D560B77}"/>
              </a:ext>
            </a:extLst>
          </p:cNvPr>
          <p:cNvSpPr txBox="1"/>
          <p:nvPr/>
        </p:nvSpPr>
        <p:spPr>
          <a:xfrm>
            <a:off x="710004" y="3089901"/>
            <a:ext cx="6250193" cy="523220"/>
          </a:xfrm>
          <a:prstGeom prst="rect">
            <a:avLst/>
          </a:prstGeom>
          <a:noFill/>
        </p:spPr>
        <p:txBody>
          <a:bodyPr wrap="square" rtlCol="0">
            <a:spAutoFit/>
          </a:bodyPr>
          <a:lstStyle/>
          <a:p>
            <a:r>
              <a:rPr lang="zh-CN" altLang="en-US" dirty="0">
                <a:solidFill>
                  <a:srgbClr val="0000FF"/>
                </a:solidFill>
              </a:rPr>
              <a:t>不需考虑泡利不相容原理（玻色子）：</a:t>
            </a:r>
          </a:p>
        </p:txBody>
      </p:sp>
      <p:sp>
        <p:nvSpPr>
          <p:cNvPr id="8" name="文本框 7">
            <a:extLst>
              <a:ext uri="{FF2B5EF4-FFF2-40B4-BE49-F238E27FC236}">
                <a16:creationId xmlns:a16="http://schemas.microsoft.com/office/drawing/2014/main" id="{0C46EA86-EE89-40BA-8B34-E8298C559C87}"/>
              </a:ext>
            </a:extLst>
          </p:cNvPr>
          <p:cNvSpPr txBox="1"/>
          <p:nvPr/>
        </p:nvSpPr>
        <p:spPr>
          <a:xfrm>
            <a:off x="710005" y="4924300"/>
            <a:ext cx="6144063" cy="523220"/>
          </a:xfrm>
          <a:prstGeom prst="rect">
            <a:avLst/>
          </a:prstGeom>
          <a:noFill/>
        </p:spPr>
        <p:txBody>
          <a:bodyPr wrap="square" rtlCol="0">
            <a:spAutoFit/>
          </a:bodyPr>
          <a:lstStyle/>
          <a:p>
            <a:r>
              <a:rPr lang="zh-CN" altLang="en-US" dirty="0">
                <a:solidFill>
                  <a:srgbClr val="0000FF"/>
                </a:solidFill>
              </a:rPr>
              <a:t>需满足泡利不相容原理（费米子）：</a:t>
            </a:r>
          </a:p>
        </p:txBody>
      </p:sp>
      <p:sp>
        <p:nvSpPr>
          <p:cNvPr id="9" name="右大括号 8">
            <a:extLst>
              <a:ext uri="{FF2B5EF4-FFF2-40B4-BE49-F238E27FC236}">
                <a16:creationId xmlns:a16="http://schemas.microsoft.com/office/drawing/2014/main" id="{C5D2D578-C6B4-4717-9A6C-40BF0B10C737}"/>
              </a:ext>
            </a:extLst>
          </p:cNvPr>
          <p:cNvSpPr/>
          <p:nvPr/>
        </p:nvSpPr>
        <p:spPr bwMode="auto">
          <a:xfrm>
            <a:off x="7038363" y="2558643"/>
            <a:ext cx="511729" cy="3858936"/>
          </a:xfrm>
          <a:prstGeom prst="rightBrace">
            <a:avLst/>
          </a:prstGeom>
          <a:noFill/>
          <a:ln w="2857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0" name="文本框 9">
            <a:extLst>
              <a:ext uri="{FF2B5EF4-FFF2-40B4-BE49-F238E27FC236}">
                <a16:creationId xmlns:a16="http://schemas.microsoft.com/office/drawing/2014/main" id="{22BC52CD-83AA-45F4-9DB0-1F60E947AA60}"/>
              </a:ext>
            </a:extLst>
          </p:cNvPr>
          <p:cNvSpPr txBox="1"/>
          <p:nvPr/>
        </p:nvSpPr>
        <p:spPr>
          <a:xfrm>
            <a:off x="7734387" y="3580170"/>
            <a:ext cx="612397" cy="1815882"/>
          </a:xfrm>
          <a:prstGeom prst="rect">
            <a:avLst/>
          </a:prstGeom>
          <a:noFill/>
        </p:spPr>
        <p:txBody>
          <a:bodyPr wrap="square" rtlCol="0">
            <a:spAutoFit/>
          </a:bodyPr>
          <a:lstStyle/>
          <a:p>
            <a:r>
              <a:rPr lang="zh-CN" altLang="en-US" dirty="0">
                <a:solidFill>
                  <a:srgbClr val="FF0000"/>
                </a:solidFill>
              </a:rPr>
              <a:t>量子统计</a:t>
            </a:r>
          </a:p>
        </p:txBody>
      </p:sp>
      <p:sp>
        <p:nvSpPr>
          <p:cNvPr id="11" name="文本框 10">
            <a:extLst>
              <a:ext uri="{FF2B5EF4-FFF2-40B4-BE49-F238E27FC236}">
                <a16:creationId xmlns:a16="http://schemas.microsoft.com/office/drawing/2014/main" id="{2720108A-7EED-493B-BA32-E86790CBEA51}"/>
              </a:ext>
            </a:extLst>
          </p:cNvPr>
          <p:cNvSpPr txBox="1"/>
          <p:nvPr/>
        </p:nvSpPr>
        <p:spPr>
          <a:xfrm>
            <a:off x="7550092" y="5396052"/>
            <a:ext cx="1455490" cy="1200329"/>
          </a:xfrm>
          <a:prstGeom prst="rect">
            <a:avLst/>
          </a:prstGeom>
          <a:noFill/>
        </p:spPr>
        <p:txBody>
          <a:bodyPr wrap="square" rtlCol="0">
            <a:spAutoFit/>
          </a:bodyPr>
          <a:lstStyle/>
          <a:p>
            <a:r>
              <a:rPr lang="zh-CN" altLang="en-US" sz="2400" dirty="0"/>
              <a:t>放在这里只是帮助理解。</a:t>
            </a:r>
          </a:p>
        </p:txBody>
      </p:sp>
    </p:spTree>
    <p:extLst>
      <p:ext uri="{BB962C8B-B14F-4D97-AF65-F5344CB8AC3E}">
        <p14:creationId xmlns:p14="http://schemas.microsoft.com/office/powerpoint/2010/main" val="315215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56">
            <a:extLst>
              <a:ext uri="{FF2B5EF4-FFF2-40B4-BE49-F238E27FC236}">
                <a16:creationId xmlns:a16="http://schemas.microsoft.com/office/drawing/2014/main" id="{41882CF3-181B-46C7-A04A-3E519494152F}"/>
              </a:ext>
            </a:extLst>
          </p:cNvPr>
          <p:cNvGraphicFramePr>
            <a:graphicFrameLocks noChangeAspect="1"/>
          </p:cNvGraphicFramePr>
          <p:nvPr>
            <p:extLst>
              <p:ext uri="{D42A27DB-BD31-4B8C-83A1-F6EECF244321}">
                <p14:modId xmlns:p14="http://schemas.microsoft.com/office/powerpoint/2010/main" val="1774371475"/>
              </p:ext>
            </p:extLst>
          </p:nvPr>
        </p:nvGraphicFramePr>
        <p:xfrm>
          <a:off x="1534369" y="2873512"/>
          <a:ext cx="6173787" cy="1120775"/>
        </p:xfrm>
        <a:graphic>
          <a:graphicData uri="http://schemas.openxmlformats.org/presentationml/2006/ole">
            <mc:AlternateContent xmlns:mc="http://schemas.openxmlformats.org/markup-compatibility/2006">
              <mc:Choice xmlns:v="urn:schemas-microsoft-com:vml" Requires="v">
                <p:oleObj name="Equation" r:id="rId2" imgW="3022560" imgH="495000" progId="Equation.DSMT4">
                  <p:embed/>
                </p:oleObj>
              </mc:Choice>
              <mc:Fallback>
                <p:oleObj name="Equation" r:id="rId2" imgW="3022560" imgH="495000" progId="Equation.DSMT4">
                  <p:embed/>
                  <p:pic>
                    <p:nvPicPr>
                      <p:cNvPr id="11" name="Object 1056">
                        <a:extLst>
                          <a:ext uri="{FF2B5EF4-FFF2-40B4-BE49-F238E27FC236}">
                            <a16:creationId xmlns:a16="http://schemas.microsoft.com/office/drawing/2014/main" id="{41882CF3-181B-46C7-A04A-3E519494152F}"/>
                          </a:ext>
                        </a:extLst>
                      </p:cNvPr>
                      <p:cNvPicPr>
                        <a:picLocks noChangeAspect="1" noChangeArrowheads="1"/>
                      </p:cNvPicPr>
                      <p:nvPr/>
                    </p:nvPicPr>
                    <p:blipFill>
                      <a:blip r:embed="rId3"/>
                      <a:srcRect/>
                      <a:stretch>
                        <a:fillRect/>
                      </a:stretch>
                    </p:blipFill>
                    <p:spPr bwMode="auto">
                      <a:xfrm>
                        <a:off x="1534369" y="2873512"/>
                        <a:ext cx="6173787"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3">
            <a:extLst>
              <a:ext uri="{FF2B5EF4-FFF2-40B4-BE49-F238E27FC236}">
                <a16:creationId xmlns:a16="http://schemas.microsoft.com/office/drawing/2014/main" id="{172F5F22-DF6D-4FAF-AEC1-383BD4D10EE0}"/>
              </a:ext>
            </a:extLst>
          </p:cNvPr>
          <p:cNvSpPr txBox="1">
            <a:spLocks noChangeArrowheads="1"/>
          </p:cNvSpPr>
          <p:nvPr/>
        </p:nvSpPr>
        <p:spPr bwMode="auto">
          <a:xfrm>
            <a:off x="964734" y="3923986"/>
            <a:ext cx="788556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None/>
            </a:pPr>
            <a:r>
              <a:rPr lang="zh-CN" altLang="en-US" sz="2800" dirty="0">
                <a:solidFill>
                  <a:srgbClr val="FF0000"/>
                </a:solidFill>
                <a:latin typeface="宋体" panose="02010600030101010101" pitchFamily="2" charset="-122"/>
              </a:rPr>
              <a:t>全同性修正不影响分布</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Times New Roman" pitchFamily="18" charset="0"/>
                <a:ea typeface="黑体" pitchFamily="49" charset="-122"/>
              </a:rPr>
              <a:t>N</a:t>
            </a:r>
            <a:r>
              <a:rPr lang="en-US" altLang="zh-CN" sz="2800" b="0" baseline="-25000" dirty="0">
                <a:solidFill>
                  <a:srgbClr val="000000"/>
                </a:solidFill>
                <a:latin typeface="Times New Roman" pitchFamily="18" charset="0"/>
                <a:ea typeface="黑体" pitchFamily="49" charset="-122"/>
              </a:rPr>
              <a:t>1</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N</a:t>
            </a:r>
            <a:r>
              <a:rPr lang="en-US" altLang="zh-CN" sz="2800" b="0" baseline="-25000" dirty="0">
                <a:solidFill>
                  <a:srgbClr val="000000"/>
                </a:solidFill>
                <a:latin typeface="Times New Roman" pitchFamily="18" charset="0"/>
                <a:ea typeface="黑体" pitchFamily="49" charset="-122"/>
              </a:rPr>
              <a:t>2</a:t>
            </a:r>
            <a:r>
              <a:rPr lang="en-US" altLang="zh-CN" sz="2800" b="0" dirty="0">
                <a:solidFill>
                  <a:srgbClr val="000000"/>
                </a:solidFill>
                <a:latin typeface="Times New Roman" pitchFamily="18" charset="0"/>
                <a:ea typeface="黑体" pitchFamily="49" charset="-122"/>
              </a:rPr>
              <a:t>, …) </a:t>
            </a:r>
            <a:r>
              <a:rPr lang="zh-CN" altLang="en-US" sz="2800" dirty="0">
                <a:solidFill>
                  <a:srgbClr val="FF0000"/>
                </a:solidFill>
                <a:latin typeface="宋体" panose="02010600030101010101" pitchFamily="2" charset="-122"/>
              </a:rPr>
              <a:t>，只影响热力学概率</a:t>
            </a:r>
            <a:r>
              <a:rPr lang="en-US" altLang="zh-CN" sz="2800" b="0" i="1" dirty="0">
                <a:solidFill>
                  <a:srgbClr val="000000"/>
                </a:solidFill>
                <a:latin typeface="Symbol" panose="05050102010706020507" pitchFamily="18" charset="2"/>
                <a:ea typeface="黑体" panose="02010609060101010101" pitchFamily="49" charset="-122"/>
              </a:rPr>
              <a:t>w</a:t>
            </a:r>
            <a:r>
              <a:rPr lang="zh-CN" altLang="en-US" sz="2800" dirty="0">
                <a:solidFill>
                  <a:srgbClr val="FF0000"/>
                </a:solidFill>
                <a:latin typeface="宋体" panose="02010600030101010101" pitchFamily="2" charset="-122"/>
              </a:rPr>
              <a:t>和</a:t>
            </a:r>
            <a:r>
              <a:rPr lang="en-US" altLang="zh-CN" sz="2800" b="0" i="1" dirty="0">
                <a:solidFill>
                  <a:srgbClr val="000000"/>
                </a:solidFill>
                <a:latin typeface="Symbol" panose="05050102010706020507" pitchFamily="18" charset="2"/>
                <a:ea typeface="黑体" panose="02010609060101010101" pitchFamily="49" charset="-122"/>
              </a:rPr>
              <a:t>W</a:t>
            </a:r>
            <a:r>
              <a:rPr lang="zh-CN" altLang="en-US" sz="2800" dirty="0">
                <a:solidFill>
                  <a:srgbClr val="0000FF"/>
                </a:solidFill>
              </a:rPr>
              <a:t>，所以会影响熵以及与熵有关的热力学性质，比如化学势、亥氏函数，但是不影响热力学能、压强、定容热容等。</a:t>
            </a:r>
            <a:r>
              <a:rPr lang="zh-CN" altLang="en-US" sz="2800" dirty="0">
                <a:solidFill>
                  <a:srgbClr val="FF0000"/>
                </a:solidFill>
                <a:latin typeface="宋体" panose="02010600030101010101" pitchFamily="2" charset="-122"/>
              </a:rPr>
              <a:t>全同性修正成立的条件：高温，低密度，粒子的质量不太小。</a:t>
            </a:r>
            <a:r>
              <a:rPr lang="zh-CN" altLang="en-US" sz="2800" dirty="0">
                <a:solidFill>
                  <a:srgbClr val="0000FF"/>
                </a:solidFill>
                <a:latin typeface="宋体" panose="02010600030101010101" pitchFamily="2" charset="-122"/>
              </a:rPr>
              <a:t>量子效应显著时，必须采用量子统计。</a:t>
            </a:r>
            <a:endParaRPr lang="en-US" altLang="zh-CN" sz="2800" dirty="0">
              <a:solidFill>
                <a:srgbClr val="FF0000"/>
              </a:solidFill>
              <a:latin typeface="宋体" panose="02010600030101010101" pitchFamily="2" charset="-122"/>
            </a:endParaRPr>
          </a:p>
        </p:txBody>
      </p:sp>
      <p:sp>
        <p:nvSpPr>
          <p:cNvPr id="2" name="矩形 1">
            <a:extLst>
              <a:ext uri="{FF2B5EF4-FFF2-40B4-BE49-F238E27FC236}">
                <a16:creationId xmlns:a16="http://schemas.microsoft.com/office/drawing/2014/main" id="{0BF42775-9BDF-45E4-A7BB-74EC1D44900C}"/>
              </a:ext>
            </a:extLst>
          </p:cNvPr>
          <p:cNvSpPr/>
          <p:nvPr/>
        </p:nvSpPr>
        <p:spPr>
          <a:xfrm>
            <a:off x="606862" y="584001"/>
            <a:ext cx="1988045" cy="523220"/>
          </a:xfrm>
          <a:prstGeom prst="rect">
            <a:avLst/>
          </a:prstGeom>
        </p:spPr>
        <p:txBody>
          <a:bodyPr wrap="none">
            <a:spAutoFit/>
          </a:bodyPr>
          <a:lstStyle/>
          <a:p>
            <a:r>
              <a:rPr kumimoji="1"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全同性修正</a:t>
            </a:r>
            <a:endPar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5" name="Text Box 37">
            <a:extLst>
              <a:ext uri="{FF2B5EF4-FFF2-40B4-BE49-F238E27FC236}">
                <a16:creationId xmlns:a16="http://schemas.microsoft.com/office/drawing/2014/main" id="{C183C61D-6053-41AF-8702-BF5A6BE615B0}"/>
              </a:ext>
            </a:extLst>
          </p:cNvPr>
          <p:cNvSpPr txBox="1">
            <a:spLocks noChangeArrowheads="1"/>
          </p:cNvSpPr>
          <p:nvPr/>
        </p:nvSpPr>
        <p:spPr bwMode="auto">
          <a:xfrm>
            <a:off x="964734" y="1108483"/>
            <a:ext cx="7885564"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FF0000"/>
                </a:solidFill>
                <a:latin typeface="宋体" panose="02010600030101010101" pitchFamily="2" charset="-122"/>
              </a:rPr>
              <a:t>同种离域子不可分辨</a:t>
            </a:r>
            <a:r>
              <a:rPr kumimoji="1" lang="zh-CN" altLang="en-US" dirty="0">
                <a:solidFill>
                  <a:srgbClr val="0000FF"/>
                </a:solidFill>
                <a:latin typeface="宋体" panose="02010600030101010101" pitchFamily="2" charset="-122"/>
              </a:rPr>
              <a:t>，应该用量子统计计算，若仍将其当作可分辨粒子计算，则算得的热力学概率比实际情况多，</a:t>
            </a:r>
            <a:r>
              <a:rPr kumimoji="1" lang="zh-CN" altLang="en-US" dirty="0">
                <a:solidFill>
                  <a:srgbClr val="FF0000"/>
                </a:solidFill>
                <a:latin typeface="宋体" panose="02010600030101010101" pitchFamily="2" charset="-122"/>
              </a:rPr>
              <a:t>当量子效应不显著时</a:t>
            </a:r>
            <a:r>
              <a:rPr kumimoji="1" lang="zh-CN" altLang="en-US" dirty="0">
                <a:solidFill>
                  <a:srgbClr val="0000FF"/>
                </a:solidFill>
                <a:latin typeface="宋体" panose="02010600030101010101" pitchFamily="2" charset="-122"/>
              </a:rPr>
              <a:t>，有简单方法对其加以修正：</a:t>
            </a:r>
            <a:endParaRPr kumimoji="1" lang="zh-CN" altLang="en-US" b="0" dirty="0">
              <a:solidFill>
                <a:srgbClr val="0000FF"/>
              </a:solidFill>
              <a:cs typeface="Times New Roman" panose="02020603050405020304" pitchFamily="18" charset="0"/>
            </a:endParaRPr>
          </a:p>
        </p:txBody>
      </p:sp>
    </p:spTree>
    <p:extLst>
      <p:ext uri="{BB962C8B-B14F-4D97-AF65-F5344CB8AC3E}">
        <p14:creationId xmlns:p14="http://schemas.microsoft.com/office/powerpoint/2010/main" val="1726543936"/>
      </p:ext>
    </p:extLst>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2"/>
          <p:cNvGraphicFramePr>
            <a:graphicFrameLocks noChangeAspect="1"/>
          </p:cNvGraphicFramePr>
          <p:nvPr>
            <p:extLst>
              <p:ext uri="{D42A27DB-BD31-4B8C-83A1-F6EECF244321}">
                <p14:modId xmlns:p14="http://schemas.microsoft.com/office/powerpoint/2010/main" val="2634391732"/>
              </p:ext>
            </p:extLst>
          </p:nvPr>
        </p:nvGraphicFramePr>
        <p:xfrm>
          <a:off x="2872653" y="1904497"/>
          <a:ext cx="2415158" cy="902068"/>
        </p:xfrm>
        <a:graphic>
          <a:graphicData uri="http://schemas.openxmlformats.org/presentationml/2006/ole">
            <mc:AlternateContent xmlns:mc="http://schemas.openxmlformats.org/markup-compatibility/2006">
              <mc:Choice xmlns:v="urn:schemas-microsoft-com:vml" Requires="v">
                <p:oleObj name="Equation" r:id="rId2" imgW="1143000" imgH="406080" progId="Equation.DSMT4">
                  <p:embed/>
                </p:oleObj>
              </mc:Choice>
              <mc:Fallback>
                <p:oleObj name="Equation" r:id="rId2" imgW="1143000" imgH="406080" progId="Equation.DSMT4">
                  <p:embed/>
                  <p:pic>
                    <p:nvPicPr>
                      <p:cNvPr id="6146" name="Object 12"/>
                      <p:cNvPicPr>
                        <a:picLocks noChangeAspect="1" noChangeArrowheads="1"/>
                      </p:cNvPicPr>
                      <p:nvPr/>
                    </p:nvPicPr>
                    <p:blipFill>
                      <a:blip r:embed="rId3"/>
                      <a:srcRect/>
                      <a:stretch>
                        <a:fillRect/>
                      </a:stretch>
                    </p:blipFill>
                    <p:spPr bwMode="auto">
                      <a:xfrm>
                        <a:off x="2872653" y="1904497"/>
                        <a:ext cx="2415158" cy="90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58" name="Text Box 18"/>
          <p:cNvSpPr txBox="1">
            <a:spLocks noChangeArrowheads="1"/>
          </p:cNvSpPr>
          <p:nvPr/>
        </p:nvSpPr>
        <p:spPr bwMode="auto">
          <a:xfrm>
            <a:off x="1006475" y="2092007"/>
            <a:ext cx="16970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000000"/>
                </a:solidFill>
                <a:effectLst>
                  <a:outerShdw blurRad="38100" dist="38100" dir="2700000" algn="tl">
                    <a:srgbClr val="C0C0C0"/>
                  </a:outerShdw>
                </a:effectLst>
                <a:ea typeface="黑体" pitchFamily="49" charset="-122"/>
              </a:rPr>
              <a:t>消耗速率</a:t>
            </a:r>
            <a:endParaRPr kumimoji="1" lang="zh-CN" altLang="en-US" sz="2400" b="0" dirty="0">
              <a:solidFill>
                <a:srgbClr val="000000"/>
              </a:solidFill>
              <a:ea typeface="黑体" pitchFamily="49" charset="-122"/>
            </a:endParaRPr>
          </a:p>
        </p:txBody>
      </p:sp>
      <p:sp>
        <p:nvSpPr>
          <p:cNvPr id="163859" name="Text Box 19"/>
          <p:cNvSpPr txBox="1">
            <a:spLocks noChangeArrowheads="1"/>
          </p:cNvSpPr>
          <p:nvPr/>
        </p:nvSpPr>
        <p:spPr bwMode="auto">
          <a:xfrm>
            <a:off x="1006475" y="3931973"/>
            <a:ext cx="17129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000000"/>
                </a:solidFill>
                <a:effectLst>
                  <a:outerShdw blurRad="38100" dist="38100" dir="2700000" algn="tl">
                    <a:srgbClr val="C0C0C0"/>
                  </a:outerShdw>
                </a:effectLst>
                <a:ea typeface="黑体" pitchFamily="49" charset="-122"/>
              </a:rPr>
              <a:t>生成速率</a:t>
            </a:r>
            <a:endParaRPr kumimoji="1" lang="zh-CN" altLang="en-US" sz="2400" b="0" dirty="0">
              <a:solidFill>
                <a:srgbClr val="000000"/>
              </a:solidFill>
              <a:ea typeface="黑体" pitchFamily="49" charset="-122"/>
            </a:endParaRPr>
          </a:p>
        </p:txBody>
      </p:sp>
      <p:sp>
        <p:nvSpPr>
          <p:cNvPr id="163860" name="Text Box 20"/>
          <p:cNvSpPr txBox="1">
            <a:spLocks noChangeArrowheads="1"/>
          </p:cNvSpPr>
          <p:nvPr/>
        </p:nvSpPr>
        <p:spPr bwMode="auto">
          <a:xfrm>
            <a:off x="5611813" y="4759007"/>
            <a:ext cx="18430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en-US" altLang="zh-CN" dirty="0">
                <a:solidFill>
                  <a:srgbClr val="000000"/>
                </a:solidFill>
                <a:effectLst>
                  <a:outerShdw blurRad="38100" dist="38100" dir="2700000" algn="tl">
                    <a:srgbClr val="C0C0C0"/>
                  </a:outerShdw>
                </a:effectLst>
                <a:latin typeface="黑体" pitchFamily="49" charset="-122"/>
                <a:ea typeface="黑体" pitchFamily="49" charset="-122"/>
              </a:rPr>
              <a:t> </a:t>
            </a:r>
            <a:r>
              <a:rPr kumimoji="1" lang="en-US" altLang="zh-CN" dirty="0">
                <a:solidFill>
                  <a:srgbClr val="000000"/>
                </a:solidFill>
                <a:latin typeface="黑体" pitchFamily="49" charset="-122"/>
                <a:ea typeface="黑体" pitchFamily="49" charset="-122"/>
              </a:rPr>
              <a:t>(</a:t>
            </a:r>
            <a:r>
              <a:rPr kumimoji="1" lang="en-US" altLang="zh-CN" b="0" i="1" dirty="0">
                <a:solidFill>
                  <a:srgbClr val="000000"/>
                </a:solidFill>
                <a:ea typeface="黑体" pitchFamily="49" charset="-122"/>
              </a:rPr>
              <a:t>V</a:t>
            </a:r>
            <a:r>
              <a:rPr kumimoji="1" lang="en-US" altLang="zh-CN" i="1" dirty="0">
                <a:solidFill>
                  <a:srgbClr val="000000"/>
                </a:solidFill>
                <a:ea typeface="黑体" pitchFamily="49" charset="-122"/>
              </a:rPr>
              <a:t>  </a:t>
            </a:r>
            <a:r>
              <a:rPr kumimoji="1" lang="zh-CN" altLang="en-US" dirty="0">
                <a:solidFill>
                  <a:srgbClr val="000000"/>
                </a:solidFill>
                <a:latin typeface="黑体" pitchFamily="49" charset="-122"/>
                <a:ea typeface="黑体" pitchFamily="49" charset="-122"/>
              </a:rPr>
              <a:t>恒定</a:t>
            </a:r>
            <a:r>
              <a:rPr kumimoji="1" lang="en-US" altLang="zh-CN" dirty="0">
                <a:solidFill>
                  <a:srgbClr val="000000"/>
                </a:solidFill>
                <a:latin typeface="黑体" pitchFamily="49" charset="-122"/>
                <a:ea typeface="黑体" pitchFamily="49" charset="-122"/>
              </a:rPr>
              <a:t>)</a:t>
            </a:r>
            <a:endParaRPr kumimoji="1" lang="en-US" altLang="zh-CN" b="0" dirty="0">
              <a:solidFill>
                <a:srgbClr val="000000"/>
              </a:solidFill>
              <a:latin typeface="黑体" pitchFamily="49" charset="-122"/>
              <a:ea typeface="黑体" pitchFamily="49" charset="-122"/>
            </a:endParaRPr>
          </a:p>
        </p:txBody>
      </p:sp>
      <p:graphicFrame>
        <p:nvGraphicFramePr>
          <p:cNvPr id="6150" name="Object 21"/>
          <p:cNvGraphicFramePr>
            <a:graphicFrameLocks noChangeAspect="1"/>
          </p:cNvGraphicFramePr>
          <p:nvPr>
            <p:extLst>
              <p:ext uri="{D42A27DB-BD31-4B8C-83A1-F6EECF244321}">
                <p14:modId xmlns:p14="http://schemas.microsoft.com/office/powerpoint/2010/main" val="3099864798"/>
              </p:ext>
            </p:extLst>
          </p:nvPr>
        </p:nvGraphicFramePr>
        <p:xfrm>
          <a:off x="5704179" y="1928590"/>
          <a:ext cx="1475793" cy="876793"/>
        </p:xfrm>
        <a:graphic>
          <a:graphicData uri="http://schemas.openxmlformats.org/presentationml/2006/ole">
            <mc:AlternateContent xmlns:mc="http://schemas.openxmlformats.org/markup-compatibility/2006">
              <mc:Choice xmlns:v="urn:schemas-microsoft-com:vml" Requires="v">
                <p:oleObj name="Equation" r:id="rId4" imgW="711000" imgH="393480" progId="Equation.DSMT4">
                  <p:embed/>
                </p:oleObj>
              </mc:Choice>
              <mc:Fallback>
                <p:oleObj name="Equation" r:id="rId4" imgW="711000" imgH="393480" progId="Equation.DSMT4">
                  <p:embed/>
                  <p:pic>
                    <p:nvPicPr>
                      <p:cNvPr id="6150" name="Object 21"/>
                      <p:cNvPicPr>
                        <a:picLocks noChangeAspect="1" noChangeArrowheads="1"/>
                      </p:cNvPicPr>
                      <p:nvPr/>
                    </p:nvPicPr>
                    <p:blipFill>
                      <a:blip r:embed="rId5"/>
                      <a:srcRect/>
                      <a:stretch>
                        <a:fillRect/>
                      </a:stretch>
                    </p:blipFill>
                    <p:spPr bwMode="auto">
                      <a:xfrm>
                        <a:off x="5704179" y="1928590"/>
                        <a:ext cx="1475793" cy="87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1" name="Object 22"/>
          <p:cNvGraphicFramePr>
            <a:graphicFrameLocks noChangeAspect="1"/>
          </p:cNvGraphicFramePr>
          <p:nvPr>
            <p:extLst>
              <p:ext uri="{D42A27DB-BD31-4B8C-83A1-F6EECF244321}">
                <p14:modId xmlns:p14="http://schemas.microsoft.com/office/powerpoint/2010/main" val="88777562"/>
              </p:ext>
            </p:extLst>
          </p:nvPr>
        </p:nvGraphicFramePr>
        <p:xfrm>
          <a:off x="2872653" y="3711237"/>
          <a:ext cx="2187924" cy="956193"/>
        </p:xfrm>
        <a:graphic>
          <a:graphicData uri="http://schemas.openxmlformats.org/presentationml/2006/ole">
            <mc:AlternateContent xmlns:mc="http://schemas.openxmlformats.org/markup-compatibility/2006">
              <mc:Choice xmlns:v="urn:schemas-microsoft-com:vml" Requires="v">
                <p:oleObj name="Equation" r:id="rId6" imgW="1015920" imgH="419040" progId="Equation.DSMT4">
                  <p:embed/>
                </p:oleObj>
              </mc:Choice>
              <mc:Fallback>
                <p:oleObj name="Equation" r:id="rId6" imgW="1015920" imgH="419040" progId="Equation.DSMT4">
                  <p:embed/>
                  <p:pic>
                    <p:nvPicPr>
                      <p:cNvPr id="6151" name="Object 22"/>
                      <p:cNvPicPr>
                        <a:picLocks noChangeAspect="1" noChangeArrowheads="1"/>
                      </p:cNvPicPr>
                      <p:nvPr/>
                    </p:nvPicPr>
                    <p:blipFill>
                      <a:blip r:embed="rId7"/>
                      <a:srcRect/>
                      <a:stretch>
                        <a:fillRect/>
                      </a:stretch>
                    </p:blipFill>
                    <p:spPr bwMode="auto">
                      <a:xfrm>
                        <a:off x="2872653" y="3711237"/>
                        <a:ext cx="2187924" cy="956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2" name="Object 23"/>
          <p:cNvGraphicFramePr>
            <a:graphicFrameLocks noChangeAspect="1"/>
          </p:cNvGraphicFramePr>
          <p:nvPr>
            <p:extLst>
              <p:ext uri="{D42A27DB-BD31-4B8C-83A1-F6EECF244321}">
                <p14:modId xmlns:p14="http://schemas.microsoft.com/office/powerpoint/2010/main" val="2446894168"/>
              </p:ext>
            </p:extLst>
          </p:nvPr>
        </p:nvGraphicFramePr>
        <p:xfrm>
          <a:off x="5733375" y="3756423"/>
          <a:ext cx="1498362" cy="899364"/>
        </p:xfrm>
        <a:graphic>
          <a:graphicData uri="http://schemas.openxmlformats.org/presentationml/2006/ole">
            <mc:AlternateContent xmlns:mc="http://schemas.openxmlformats.org/markup-compatibility/2006">
              <mc:Choice xmlns:v="urn:schemas-microsoft-com:vml" Requires="v">
                <p:oleObj name="Equation" r:id="rId8" imgW="596880" imgH="393480" progId="Equation.DSMT4">
                  <p:embed/>
                </p:oleObj>
              </mc:Choice>
              <mc:Fallback>
                <p:oleObj name="Equation" r:id="rId8" imgW="596880" imgH="393480" progId="Equation.DSMT4">
                  <p:embed/>
                  <p:pic>
                    <p:nvPicPr>
                      <p:cNvPr id="6152" name="Object 23"/>
                      <p:cNvPicPr>
                        <a:picLocks noChangeAspect="1" noChangeArrowheads="1"/>
                      </p:cNvPicPr>
                      <p:nvPr/>
                    </p:nvPicPr>
                    <p:blipFill>
                      <a:blip r:embed="rId9"/>
                      <a:srcRect/>
                      <a:stretch>
                        <a:fillRect/>
                      </a:stretch>
                    </p:blipFill>
                    <p:spPr bwMode="auto">
                      <a:xfrm>
                        <a:off x="5733375" y="3756423"/>
                        <a:ext cx="1498362" cy="89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66" name="Text Box 26"/>
          <p:cNvSpPr txBox="1">
            <a:spLocks noChangeArrowheads="1"/>
          </p:cNvSpPr>
          <p:nvPr/>
        </p:nvSpPr>
        <p:spPr bwMode="auto">
          <a:xfrm>
            <a:off x="5556250" y="2834957"/>
            <a:ext cx="18430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en-US" altLang="zh-CN" dirty="0">
                <a:solidFill>
                  <a:schemeClr val="bg2"/>
                </a:solidFill>
                <a:effectLst>
                  <a:outerShdw blurRad="38100" dist="38100" dir="2700000" algn="tl">
                    <a:srgbClr val="C0C0C0"/>
                  </a:outerShdw>
                </a:effectLst>
                <a:latin typeface="黑体" pitchFamily="49" charset="-122"/>
                <a:ea typeface="黑体" pitchFamily="49" charset="-122"/>
              </a:rPr>
              <a:t> </a:t>
            </a:r>
            <a:r>
              <a:rPr kumimoji="1" lang="en-US" altLang="zh-CN" dirty="0">
                <a:solidFill>
                  <a:srgbClr val="000000"/>
                </a:solidFill>
                <a:latin typeface="黑体" pitchFamily="49" charset="-122"/>
                <a:ea typeface="黑体" pitchFamily="49" charset="-122"/>
              </a:rPr>
              <a:t>(</a:t>
            </a:r>
            <a:r>
              <a:rPr kumimoji="1" lang="en-US" altLang="zh-CN" b="0" i="1" dirty="0">
                <a:solidFill>
                  <a:srgbClr val="000000"/>
                </a:solidFill>
                <a:ea typeface="黑体" pitchFamily="49" charset="-122"/>
              </a:rPr>
              <a:t>V</a:t>
            </a:r>
            <a:r>
              <a:rPr kumimoji="1" lang="en-US" altLang="zh-CN" i="1" dirty="0">
                <a:solidFill>
                  <a:srgbClr val="000000"/>
                </a:solidFill>
                <a:latin typeface="黑体" pitchFamily="49" charset="-122"/>
                <a:ea typeface="黑体" pitchFamily="49" charset="-122"/>
              </a:rPr>
              <a:t> </a:t>
            </a:r>
            <a:r>
              <a:rPr kumimoji="1" lang="zh-CN" altLang="en-US" dirty="0">
                <a:solidFill>
                  <a:srgbClr val="000000"/>
                </a:solidFill>
                <a:latin typeface="黑体" pitchFamily="49" charset="-122"/>
                <a:ea typeface="黑体" pitchFamily="49" charset="-122"/>
              </a:rPr>
              <a:t>恒定</a:t>
            </a:r>
            <a:r>
              <a:rPr kumimoji="1" lang="en-US" altLang="zh-CN" dirty="0">
                <a:solidFill>
                  <a:srgbClr val="000000"/>
                </a:solidFill>
                <a:latin typeface="黑体" pitchFamily="49" charset="-122"/>
                <a:ea typeface="黑体" pitchFamily="49" charset="-122"/>
              </a:rPr>
              <a:t>)</a:t>
            </a:r>
            <a:endParaRPr kumimoji="1" lang="en-US" altLang="zh-CN" b="0" dirty="0">
              <a:solidFill>
                <a:srgbClr val="000000"/>
              </a:solidFill>
              <a:ea typeface="黑体" pitchFamily="49" charset="-122"/>
            </a:endParaRPr>
          </a:p>
        </p:txBody>
      </p:sp>
      <p:graphicFrame>
        <p:nvGraphicFramePr>
          <p:cNvPr id="6154" name="Object 27"/>
          <p:cNvGraphicFramePr>
            <a:graphicFrameLocks noChangeAspect="1"/>
          </p:cNvGraphicFramePr>
          <p:nvPr>
            <p:extLst>
              <p:ext uri="{D42A27DB-BD31-4B8C-83A1-F6EECF244321}">
                <p14:modId xmlns:p14="http://schemas.microsoft.com/office/powerpoint/2010/main" val="139225522"/>
              </p:ext>
            </p:extLst>
          </p:nvPr>
        </p:nvGraphicFramePr>
        <p:xfrm>
          <a:off x="6533356" y="3247318"/>
          <a:ext cx="1727200" cy="431800"/>
        </p:xfrm>
        <a:graphic>
          <a:graphicData uri="http://schemas.openxmlformats.org/presentationml/2006/ole">
            <mc:AlternateContent xmlns:mc="http://schemas.openxmlformats.org/markup-compatibility/2006">
              <mc:Choice xmlns:v="urn:schemas-microsoft-com:vml" Requires="v">
                <p:oleObj name="Equation" r:id="rId10" imgW="812520" imgH="203040" progId="Equation.DSMT4">
                  <p:embed/>
                </p:oleObj>
              </mc:Choice>
              <mc:Fallback>
                <p:oleObj name="Equation" r:id="rId10" imgW="812520" imgH="203040" progId="Equation.DSMT4">
                  <p:embed/>
                  <p:pic>
                    <p:nvPicPr>
                      <p:cNvPr id="6154" name="Object 27"/>
                      <p:cNvPicPr>
                        <a:picLocks noChangeAspect="1" noChangeArrowheads="1"/>
                      </p:cNvPicPr>
                      <p:nvPr/>
                    </p:nvPicPr>
                    <p:blipFill>
                      <a:blip r:embed="rId11"/>
                      <a:srcRect/>
                      <a:stretch>
                        <a:fillRect/>
                      </a:stretch>
                    </p:blipFill>
                    <p:spPr bwMode="auto">
                      <a:xfrm>
                        <a:off x="6533356" y="3247318"/>
                        <a:ext cx="1727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5" name="Object 28"/>
          <p:cNvGraphicFramePr>
            <a:graphicFrameLocks noChangeAspect="1"/>
          </p:cNvGraphicFramePr>
          <p:nvPr>
            <p:extLst>
              <p:ext uri="{D42A27DB-BD31-4B8C-83A1-F6EECF244321}">
                <p14:modId xmlns:p14="http://schemas.microsoft.com/office/powerpoint/2010/main" val="2418873713"/>
              </p:ext>
            </p:extLst>
          </p:nvPr>
        </p:nvGraphicFramePr>
        <p:xfrm>
          <a:off x="6656388" y="5205095"/>
          <a:ext cx="1727200" cy="431800"/>
        </p:xfrm>
        <a:graphic>
          <a:graphicData uri="http://schemas.openxmlformats.org/presentationml/2006/ole">
            <mc:AlternateContent xmlns:mc="http://schemas.openxmlformats.org/markup-compatibility/2006">
              <mc:Choice xmlns:v="urn:schemas-microsoft-com:vml" Requires="v">
                <p:oleObj name="Equation" r:id="rId12" imgW="812520" imgH="203040" progId="Equation.DSMT4">
                  <p:embed/>
                </p:oleObj>
              </mc:Choice>
              <mc:Fallback>
                <p:oleObj name="Equation" r:id="rId12" imgW="812520" imgH="203040" progId="Equation.DSMT4">
                  <p:embed/>
                  <p:pic>
                    <p:nvPicPr>
                      <p:cNvPr id="6155" name="Object 28"/>
                      <p:cNvPicPr>
                        <a:picLocks noChangeAspect="1" noChangeArrowheads="1"/>
                      </p:cNvPicPr>
                      <p:nvPr/>
                    </p:nvPicPr>
                    <p:blipFill>
                      <a:blip r:embed="rId13"/>
                      <a:srcRect/>
                      <a:stretch>
                        <a:fillRect/>
                      </a:stretch>
                    </p:blipFill>
                    <p:spPr bwMode="auto">
                      <a:xfrm>
                        <a:off x="6656388" y="5205095"/>
                        <a:ext cx="1727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对象 1"/>
          <p:cNvGraphicFramePr>
            <a:graphicFrameLocks noChangeAspect="1"/>
          </p:cNvGraphicFramePr>
          <p:nvPr>
            <p:extLst>
              <p:ext uri="{D42A27DB-BD31-4B8C-83A1-F6EECF244321}">
                <p14:modId xmlns:p14="http://schemas.microsoft.com/office/powerpoint/2010/main" val="1886704857"/>
              </p:ext>
            </p:extLst>
          </p:nvPr>
        </p:nvGraphicFramePr>
        <p:xfrm>
          <a:off x="1438275" y="882650"/>
          <a:ext cx="1933575" cy="644525"/>
        </p:xfrm>
        <a:graphic>
          <a:graphicData uri="http://schemas.openxmlformats.org/presentationml/2006/ole">
            <mc:AlternateContent xmlns:mc="http://schemas.openxmlformats.org/markup-compatibility/2006">
              <mc:Choice xmlns:v="urn:schemas-microsoft-com:vml" Requires="v">
                <p:oleObj name="Equation" r:id="rId14" imgW="761760" imgH="253800" progId="Equation.DSMT4">
                  <p:embed/>
                </p:oleObj>
              </mc:Choice>
              <mc:Fallback>
                <p:oleObj name="Equation" r:id="rId14" imgW="761760" imgH="253800" progId="Equation.DSMT4">
                  <p:embed/>
                  <p:pic>
                    <p:nvPicPr>
                      <p:cNvPr id="6157" name="对象 1"/>
                      <p:cNvPicPr>
                        <a:picLocks noChangeAspect="1" noChangeArrowheads="1"/>
                      </p:cNvPicPr>
                      <p:nvPr/>
                    </p:nvPicPr>
                    <p:blipFill>
                      <a:blip r:embed="rId15"/>
                      <a:srcRect/>
                      <a:stretch>
                        <a:fillRect/>
                      </a:stretch>
                    </p:blipFill>
                    <p:spPr bwMode="auto">
                      <a:xfrm>
                        <a:off x="1438275" y="882650"/>
                        <a:ext cx="19335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19F5253F-DA99-4597-8EE1-C0C1EF80B8F1}"/>
              </a:ext>
            </a:extLst>
          </p:cNvPr>
          <p:cNvGraphicFramePr>
            <a:graphicFrameLocks noChangeAspect="1"/>
          </p:cNvGraphicFramePr>
          <p:nvPr>
            <p:extLst>
              <p:ext uri="{D42A27DB-BD31-4B8C-83A1-F6EECF244321}">
                <p14:modId xmlns:p14="http://schemas.microsoft.com/office/powerpoint/2010/main" val="845354147"/>
              </p:ext>
            </p:extLst>
          </p:nvPr>
        </p:nvGraphicFramePr>
        <p:xfrm>
          <a:off x="4566988" y="755268"/>
          <a:ext cx="1467351" cy="1018163"/>
        </p:xfrm>
        <a:graphic>
          <a:graphicData uri="http://schemas.openxmlformats.org/presentationml/2006/ole">
            <mc:AlternateContent xmlns:mc="http://schemas.openxmlformats.org/markup-compatibility/2006">
              <mc:Choice xmlns:v="urn:schemas-microsoft-com:vml" Requires="v">
                <p:oleObj name="Equation" r:id="rId16" imgW="622080" imgH="431640" progId="Equation.DSMT4">
                  <p:embed/>
                </p:oleObj>
              </mc:Choice>
              <mc:Fallback>
                <p:oleObj name="Equation" r:id="rId16" imgW="622080" imgH="431640" progId="Equation.DSMT4">
                  <p:embed/>
                  <p:pic>
                    <p:nvPicPr>
                      <p:cNvPr id="2" name="对象 1">
                        <a:extLst>
                          <a:ext uri="{FF2B5EF4-FFF2-40B4-BE49-F238E27FC236}">
                            <a16:creationId xmlns:a16="http://schemas.microsoft.com/office/drawing/2014/main" id="{19F5253F-DA99-4597-8EE1-C0C1EF80B8F1}"/>
                          </a:ext>
                        </a:extLst>
                      </p:cNvPr>
                      <p:cNvPicPr/>
                      <p:nvPr/>
                    </p:nvPicPr>
                    <p:blipFill>
                      <a:blip r:embed="rId17"/>
                      <a:stretch>
                        <a:fillRect/>
                      </a:stretch>
                    </p:blipFill>
                    <p:spPr>
                      <a:xfrm>
                        <a:off x="4566988" y="755268"/>
                        <a:ext cx="1467351" cy="1018163"/>
                      </a:xfrm>
                      <a:prstGeom prst="rect">
                        <a:avLst/>
                      </a:prstGeom>
                    </p:spPr>
                  </p:pic>
                </p:oleObj>
              </mc:Fallback>
            </mc:AlternateContent>
          </a:graphicData>
        </a:graphic>
      </p:graphicFrame>
      <p:sp>
        <p:nvSpPr>
          <p:cNvPr id="14" name="Text Box 25">
            <a:extLst>
              <a:ext uri="{FF2B5EF4-FFF2-40B4-BE49-F238E27FC236}">
                <a16:creationId xmlns:a16="http://schemas.microsoft.com/office/drawing/2014/main" id="{D48113E2-1996-4D5D-BAAC-45E0979791EE}"/>
              </a:ext>
            </a:extLst>
          </p:cNvPr>
          <p:cNvSpPr txBox="1">
            <a:spLocks noChangeArrowheads="1"/>
          </p:cNvSpPr>
          <p:nvPr/>
        </p:nvSpPr>
        <p:spPr bwMode="auto">
          <a:xfrm>
            <a:off x="824045" y="5980792"/>
            <a:ext cx="740714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t>注意：本书中</a:t>
            </a:r>
            <a:r>
              <a:rPr lang="en-US" altLang="zh-CN" sz="2800" dirty="0">
                <a:latin typeface="Times New Roman" pitchFamily="18" charset="0"/>
              </a:rPr>
              <a:t>A</a:t>
            </a:r>
            <a:r>
              <a:rPr lang="zh-CN" altLang="en-US" sz="2800" dirty="0"/>
              <a:t>总是指反应物，</a:t>
            </a:r>
            <a:r>
              <a:rPr lang="en-US" altLang="zh-CN" sz="2800" dirty="0">
                <a:latin typeface="Times New Roman" pitchFamily="18" charset="0"/>
              </a:rPr>
              <a:t>P</a:t>
            </a:r>
            <a:r>
              <a:rPr lang="zh-CN" altLang="en-US" sz="2800" dirty="0"/>
              <a:t>总是指产物。</a:t>
            </a:r>
          </a:p>
        </p:txBody>
      </p:sp>
    </p:spTree>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6" name="Text Box 6"/>
          <p:cNvSpPr txBox="1">
            <a:spLocks noChangeArrowheads="1"/>
          </p:cNvSpPr>
          <p:nvPr/>
        </p:nvSpPr>
        <p:spPr bwMode="auto">
          <a:xfrm>
            <a:off x="650874" y="639562"/>
            <a:ext cx="7979986"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marL="2190750" indent="-2190750">
              <a:defRPr kumimoji="1" sz="2400">
                <a:solidFill>
                  <a:schemeClr val="tx1"/>
                </a:solidFill>
                <a:latin typeface="Times New Roman" pitchFamily="18" charset="0"/>
                <a:ea typeface="宋体" pitchFamily="2" charset="-122"/>
              </a:defRPr>
            </a:lvl1pPr>
            <a:lvl2pPr marL="2381250">
              <a:defRPr kumimoji="1" sz="2400">
                <a:solidFill>
                  <a:schemeClr val="tx1"/>
                </a:solidFill>
                <a:latin typeface="Times New Roman" pitchFamily="18" charset="0"/>
                <a:ea typeface="宋体" pitchFamily="2" charset="-122"/>
              </a:defRPr>
            </a:lvl2pPr>
            <a:lvl3pPr marL="2571750">
              <a:defRPr kumimoji="1" sz="2400">
                <a:solidFill>
                  <a:schemeClr val="tx1"/>
                </a:solidFill>
                <a:latin typeface="Times New Roman" pitchFamily="18" charset="0"/>
                <a:ea typeface="宋体" pitchFamily="2" charset="-122"/>
              </a:defRPr>
            </a:lvl3pPr>
            <a:lvl4pPr marL="2762250">
              <a:defRPr kumimoji="1" sz="2400">
                <a:solidFill>
                  <a:schemeClr val="tx1"/>
                </a:solidFill>
                <a:latin typeface="Times New Roman" pitchFamily="18" charset="0"/>
                <a:ea typeface="宋体" pitchFamily="2" charset="-122"/>
              </a:defRPr>
            </a:lvl4pPr>
            <a:lvl5pPr marL="2952750">
              <a:defRPr kumimoji="1" sz="2400">
                <a:solidFill>
                  <a:schemeClr val="tx1"/>
                </a:solidFill>
                <a:latin typeface="Times New Roman" pitchFamily="18" charset="0"/>
                <a:ea typeface="宋体" pitchFamily="2" charset="-122"/>
              </a:defRPr>
            </a:lvl5pPr>
            <a:lvl6pPr marL="3409950" fontAlgn="base">
              <a:spcBef>
                <a:spcPct val="0"/>
              </a:spcBef>
              <a:spcAft>
                <a:spcPct val="0"/>
              </a:spcAft>
              <a:defRPr kumimoji="1" sz="2400">
                <a:solidFill>
                  <a:schemeClr val="tx1"/>
                </a:solidFill>
                <a:latin typeface="Times New Roman" pitchFamily="18" charset="0"/>
                <a:ea typeface="宋体" pitchFamily="2" charset="-122"/>
              </a:defRPr>
            </a:lvl6pPr>
            <a:lvl7pPr marL="3867150" fontAlgn="base">
              <a:spcBef>
                <a:spcPct val="0"/>
              </a:spcBef>
              <a:spcAft>
                <a:spcPct val="0"/>
              </a:spcAft>
              <a:defRPr kumimoji="1" sz="2400">
                <a:solidFill>
                  <a:schemeClr val="tx1"/>
                </a:solidFill>
                <a:latin typeface="Times New Roman" pitchFamily="18" charset="0"/>
                <a:ea typeface="宋体" pitchFamily="2" charset="-122"/>
              </a:defRPr>
            </a:lvl7pPr>
            <a:lvl8pPr marL="4324350" fontAlgn="base">
              <a:spcBef>
                <a:spcPct val="0"/>
              </a:spcBef>
              <a:spcAft>
                <a:spcPct val="0"/>
              </a:spcAft>
              <a:defRPr kumimoji="1" sz="2400">
                <a:solidFill>
                  <a:schemeClr val="tx1"/>
                </a:solidFill>
                <a:latin typeface="Times New Roman" pitchFamily="18" charset="0"/>
                <a:ea typeface="宋体" pitchFamily="2" charset="-122"/>
              </a:defRPr>
            </a:lvl8pPr>
            <a:lvl9pPr marL="4781550" fontAlgn="base">
              <a:spcBef>
                <a:spcPct val="0"/>
              </a:spcBef>
              <a:spcAft>
                <a:spcPct val="0"/>
              </a:spcAft>
              <a:defRPr kumimoji="1" sz="2400">
                <a:solidFill>
                  <a:schemeClr val="tx1"/>
                </a:solidFill>
                <a:latin typeface="Times New Roman" pitchFamily="18" charset="0"/>
                <a:ea typeface="宋体" pitchFamily="2" charset="-122"/>
              </a:defRPr>
            </a:lvl9pPr>
          </a:lstStyle>
          <a:p>
            <a:pPr marL="2160000" lvl="0" indent="-2160000">
              <a:spcBef>
                <a:spcPts val="0"/>
              </a:spcBef>
              <a:buClr>
                <a:srgbClr val="993300"/>
              </a:buClr>
              <a:buSzPct val="80000"/>
              <a:defRPr/>
            </a:pPr>
            <a:r>
              <a:rPr lang="zh-CN" altLang="en-US" sz="2800" dirty="0">
                <a:solidFill>
                  <a:srgbClr val="FF0000"/>
                </a:solidFill>
                <a:effectLst>
                  <a:outerShdw blurRad="38100" dist="38100" dir="2700000" algn="tl">
                    <a:srgbClr val="C0C0C0"/>
                  </a:outerShdw>
                </a:effectLst>
                <a:latin typeface="黑体" pitchFamily="49" charset="-122"/>
                <a:ea typeface="黑体" pitchFamily="49" charset="-122"/>
              </a:rPr>
              <a:t>最概然分布：</a:t>
            </a:r>
            <a:r>
              <a:rPr lang="zh-CN" altLang="en-US" sz="2800" dirty="0">
                <a:solidFill>
                  <a:srgbClr val="0000FF"/>
                </a:solidFill>
                <a:latin typeface="黑体" panose="02010609060101010101" pitchFamily="49" charset="-122"/>
                <a:ea typeface="黑体" panose="02010609060101010101" pitchFamily="49" charset="-122"/>
              </a:rPr>
              <a:t>在</a:t>
            </a:r>
            <a:r>
              <a:rPr lang="en-US" altLang="zh-CN" sz="2800" b="0" dirty="0">
                <a:solidFill>
                  <a:srgbClr val="000000"/>
                </a:solidFill>
                <a:ea typeface="黑体" pitchFamily="49" charset="-122"/>
              </a:rPr>
              <a:t>(</a:t>
            </a:r>
            <a:r>
              <a:rPr lang="en-US" altLang="zh-CN" sz="2800" b="0" i="1" dirty="0">
                <a:solidFill>
                  <a:srgbClr val="000000"/>
                </a:solidFill>
                <a:ea typeface="黑体" pitchFamily="49" charset="-122"/>
              </a:rPr>
              <a:t>E</a:t>
            </a:r>
            <a:r>
              <a:rPr lang="en-US" altLang="zh-CN" sz="2800" b="0" dirty="0">
                <a:solidFill>
                  <a:srgbClr val="000000"/>
                </a:solidFill>
                <a:ea typeface="黑体" pitchFamily="49" charset="-122"/>
              </a:rPr>
              <a:t>, </a:t>
            </a:r>
            <a:r>
              <a:rPr lang="en-US" altLang="zh-CN" sz="2800" b="0" i="1" dirty="0">
                <a:solidFill>
                  <a:srgbClr val="000000"/>
                </a:solidFill>
                <a:ea typeface="黑体" pitchFamily="49" charset="-122"/>
              </a:rPr>
              <a:t>V</a:t>
            </a:r>
            <a:r>
              <a:rPr lang="en-US" altLang="zh-CN" sz="2800" b="0" dirty="0">
                <a:solidFill>
                  <a:srgbClr val="000000"/>
                </a:solidFill>
                <a:ea typeface="黑体" pitchFamily="49" charset="-122"/>
              </a:rPr>
              <a:t>, </a:t>
            </a:r>
            <a:r>
              <a:rPr lang="en-US" altLang="zh-CN" sz="2800" b="0" i="1" dirty="0">
                <a:solidFill>
                  <a:srgbClr val="000000"/>
                </a:solidFill>
                <a:ea typeface="黑体" pitchFamily="49" charset="-122"/>
              </a:rPr>
              <a:t>N</a:t>
            </a:r>
            <a:r>
              <a:rPr lang="en-US" altLang="zh-CN" sz="2800" b="0" dirty="0">
                <a:solidFill>
                  <a:srgbClr val="000000"/>
                </a:solidFill>
                <a:ea typeface="黑体" pitchFamily="49" charset="-122"/>
              </a:rPr>
              <a:t>)</a:t>
            </a:r>
            <a:r>
              <a:rPr lang="zh-CN" altLang="en-US" sz="2800" dirty="0">
                <a:solidFill>
                  <a:srgbClr val="0000FF"/>
                </a:solidFill>
                <a:latin typeface="黑体" panose="02010609060101010101" pitchFamily="49" charset="-122"/>
                <a:ea typeface="黑体" panose="02010609060101010101" pitchFamily="49" charset="-122"/>
              </a:rPr>
              <a:t>确定的条件下，具有微观状态数最多的分布。</a:t>
            </a:r>
            <a:endParaRPr lang="en-US" altLang="zh-CN" sz="2800" dirty="0">
              <a:solidFill>
                <a:srgbClr val="0000FF"/>
              </a:solidFill>
              <a:latin typeface="黑体" panose="02010609060101010101" pitchFamily="49" charset="-122"/>
              <a:ea typeface="黑体" panose="02010609060101010101" pitchFamily="49" charset="-122"/>
            </a:endParaRPr>
          </a:p>
        </p:txBody>
      </p:sp>
      <p:sp>
        <p:nvSpPr>
          <p:cNvPr id="194567" name="Text Box 7"/>
          <p:cNvSpPr txBox="1">
            <a:spLocks noChangeArrowheads="1"/>
          </p:cNvSpPr>
          <p:nvPr/>
        </p:nvSpPr>
        <p:spPr bwMode="auto">
          <a:xfrm>
            <a:off x="982936" y="2557059"/>
            <a:ext cx="7793372"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lvl="0">
              <a:spcBef>
                <a:spcPts val="600"/>
              </a:spcBef>
              <a:buClr>
                <a:srgbClr val="993300"/>
              </a:buClr>
              <a:buSzPct val="80000"/>
            </a:pPr>
            <a:r>
              <a:rPr kumimoji="1" lang="zh-CN" altLang="en-US" dirty="0">
                <a:solidFill>
                  <a:srgbClr val="0000FF"/>
                </a:solidFill>
                <a:latin typeface="宋体" panose="02010600030101010101" pitchFamily="2" charset="-122"/>
              </a:rPr>
              <a:t>在含有大量粒子的独立子系统中，最概然分布代表了一切可能的分布：和最概然分布有些差别的分布（不能由最概然分布代表）出现的概率相对于其它分布（与最概然分布差别不大，可由最概然分布代表）来说可以忽略不计。</a:t>
            </a:r>
            <a:endParaRPr kumimoji="1" lang="zh-CN" altLang="en-US" sz="2400" dirty="0">
              <a:latin typeface="宋体" panose="02010600030101010101" pitchFamily="2" charset="-122"/>
            </a:endParaRPr>
          </a:p>
        </p:txBody>
      </p:sp>
      <p:sp>
        <p:nvSpPr>
          <p:cNvPr id="194569" name="Text Box 9"/>
          <p:cNvSpPr txBox="1">
            <a:spLocks noChangeArrowheads="1"/>
          </p:cNvSpPr>
          <p:nvPr/>
        </p:nvSpPr>
        <p:spPr bwMode="auto">
          <a:xfrm>
            <a:off x="650874" y="4921174"/>
            <a:ext cx="29241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marL="2190750" indent="-2190750">
              <a:defRPr kumimoji="1" sz="2400">
                <a:solidFill>
                  <a:schemeClr val="tx1"/>
                </a:solidFill>
                <a:latin typeface="Times New Roman" pitchFamily="18" charset="0"/>
                <a:ea typeface="宋体" pitchFamily="2" charset="-122"/>
              </a:defRPr>
            </a:lvl1pPr>
            <a:lvl2pPr marL="2381250">
              <a:defRPr kumimoji="1" sz="2400">
                <a:solidFill>
                  <a:schemeClr val="tx1"/>
                </a:solidFill>
                <a:latin typeface="Times New Roman" pitchFamily="18" charset="0"/>
                <a:ea typeface="宋体" pitchFamily="2" charset="-122"/>
              </a:defRPr>
            </a:lvl2pPr>
            <a:lvl3pPr marL="2571750">
              <a:defRPr kumimoji="1" sz="2400">
                <a:solidFill>
                  <a:schemeClr val="tx1"/>
                </a:solidFill>
                <a:latin typeface="Times New Roman" pitchFamily="18" charset="0"/>
                <a:ea typeface="宋体" pitchFamily="2" charset="-122"/>
              </a:defRPr>
            </a:lvl3pPr>
            <a:lvl4pPr marL="2762250">
              <a:defRPr kumimoji="1" sz="2400">
                <a:solidFill>
                  <a:schemeClr val="tx1"/>
                </a:solidFill>
                <a:latin typeface="Times New Roman" pitchFamily="18" charset="0"/>
                <a:ea typeface="宋体" pitchFamily="2" charset="-122"/>
              </a:defRPr>
            </a:lvl4pPr>
            <a:lvl5pPr marL="2952750">
              <a:defRPr kumimoji="1" sz="2400">
                <a:solidFill>
                  <a:schemeClr val="tx1"/>
                </a:solidFill>
                <a:latin typeface="Times New Roman" pitchFamily="18" charset="0"/>
                <a:ea typeface="宋体" pitchFamily="2" charset="-122"/>
              </a:defRPr>
            </a:lvl5pPr>
            <a:lvl6pPr marL="3409950" fontAlgn="base">
              <a:spcBef>
                <a:spcPct val="0"/>
              </a:spcBef>
              <a:spcAft>
                <a:spcPct val="0"/>
              </a:spcAft>
              <a:defRPr kumimoji="1" sz="2400">
                <a:solidFill>
                  <a:schemeClr val="tx1"/>
                </a:solidFill>
                <a:latin typeface="Times New Roman" pitchFamily="18" charset="0"/>
                <a:ea typeface="宋体" pitchFamily="2" charset="-122"/>
              </a:defRPr>
            </a:lvl6pPr>
            <a:lvl7pPr marL="3867150" fontAlgn="base">
              <a:spcBef>
                <a:spcPct val="0"/>
              </a:spcBef>
              <a:spcAft>
                <a:spcPct val="0"/>
              </a:spcAft>
              <a:defRPr kumimoji="1" sz="2400">
                <a:solidFill>
                  <a:schemeClr val="tx1"/>
                </a:solidFill>
                <a:latin typeface="Times New Roman" pitchFamily="18" charset="0"/>
                <a:ea typeface="宋体" pitchFamily="2" charset="-122"/>
              </a:defRPr>
            </a:lvl7pPr>
            <a:lvl8pPr marL="4324350" fontAlgn="base">
              <a:spcBef>
                <a:spcPct val="0"/>
              </a:spcBef>
              <a:spcAft>
                <a:spcPct val="0"/>
              </a:spcAft>
              <a:defRPr kumimoji="1" sz="2400">
                <a:solidFill>
                  <a:schemeClr val="tx1"/>
                </a:solidFill>
                <a:latin typeface="Times New Roman" pitchFamily="18" charset="0"/>
                <a:ea typeface="宋体" pitchFamily="2" charset="-122"/>
              </a:defRPr>
            </a:lvl8pPr>
            <a:lvl9pPr marL="47815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defRPr/>
            </a:pPr>
            <a:r>
              <a:rPr lang="zh-CN" altLang="en-US" sz="2800" dirty="0">
                <a:solidFill>
                  <a:srgbClr val="FF0000"/>
                </a:solidFill>
                <a:effectLst>
                  <a:outerShdw blurRad="38100" dist="38100" dir="2700000" algn="tl">
                    <a:srgbClr val="C0C0C0"/>
                  </a:outerShdw>
                </a:effectLst>
                <a:latin typeface="黑体" pitchFamily="49" charset="-122"/>
                <a:ea typeface="黑体" pitchFamily="49" charset="-122"/>
              </a:rPr>
              <a:t>撷取最大项法：</a:t>
            </a:r>
            <a:endParaRPr lang="zh-CN" altLang="en-US" dirty="0">
              <a:latin typeface="黑体" pitchFamily="49" charset="-122"/>
              <a:ea typeface="黑体" pitchFamily="49" charset="-122"/>
            </a:endParaRPr>
          </a:p>
        </p:txBody>
      </p:sp>
      <p:sp>
        <p:nvSpPr>
          <p:cNvPr id="46086" name="Text Box 10"/>
          <p:cNvSpPr txBox="1">
            <a:spLocks noChangeArrowheads="1"/>
          </p:cNvSpPr>
          <p:nvPr/>
        </p:nvSpPr>
        <p:spPr bwMode="auto">
          <a:xfrm>
            <a:off x="982936" y="5534144"/>
            <a:ext cx="785906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marL="381000" indent="-38100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0" indent="0" eaLnBrk="1" hangingPunct="1">
              <a:spcBef>
                <a:spcPct val="0"/>
              </a:spcBef>
              <a:buClr>
                <a:srgbClr val="993300"/>
              </a:buClr>
              <a:buSzPct val="80000"/>
              <a:buNone/>
            </a:pPr>
            <a:r>
              <a:rPr kumimoji="1" lang="zh-CN" altLang="en-US" sz="2800" dirty="0">
                <a:solidFill>
                  <a:srgbClr val="0000FF"/>
                </a:solidFill>
                <a:latin typeface="宋体" panose="02010600030101010101" pitchFamily="2" charset="-122"/>
              </a:rPr>
              <a:t>求得</a:t>
            </a:r>
            <a:r>
              <a:rPr lang="en-US" altLang="zh-CN" sz="2800" b="0" i="1" dirty="0" err="1">
                <a:solidFill>
                  <a:srgbClr val="000000"/>
                </a:solidFill>
                <a:latin typeface="Symbol" panose="05050102010706020507" pitchFamily="18" charset="2"/>
                <a:ea typeface="黑体" panose="02010609060101010101" pitchFamily="49" charset="-122"/>
              </a:rPr>
              <a:t>w</a:t>
            </a:r>
            <a:r>
              <a:rPr lang="en-US" altLang="zh-CN" sz="2800" b="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max</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i="1" dirty="0">
                <a:solidFill>
                  <a:srgbClr val="000000"/>
                </a:solidFill>
                <a:latin typeface="Times New Roman" pitchFamily="18" charset="0"/>
                <a:ea typeface="黑体" pitchFamily="49" charset="-122"/>
              </a:rPr>
              <a:t>E</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V</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N</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0000FF"/>
                </a:solidFill>
                <a:latin typeface="宋体" panose="02010600030101010101" pitchFamily="2" charset="-122"/>
              </a:rPr>
              <a:t>的函数表达式，即可获得热力学基本方程</a:t>
            </a:r>
            <a:r>
              <a:rPr lang="en-US" altLang="zh-CN" sz="2800" b="0" i="1" dirty="0">
                <a:solidFill>
                  <a:srgbClr val="000000"/>
                </a:solidFill>
                <a:latin typeface="Times New Roman" pitchFamily="18" charset="0"/>
                <a:ea typeface="黑体" pitchFamily="49" charset="-122"/>
              </a:rPr>
              <a:t>S</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i="1" dirty="0">
                <a:solidFill>
                  <a:srgbClr val="000000"/>
                </a:solidFill>
                <a:latin typeface="Times New Roman" pitchFamily="18" charset="0"/>
                <a:ea typeface="黑体" pitchFamily="49" charset="-122"/>
              </a:rPr>
              <a:t>E</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V</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N</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0000FF"/>
                </a:solidFill>
                <a:latin typeface="宋体" panose="02010600030101010101" pitchFamily="2" charset="-122"/>
              </a:rPr>
              <a:t>，进而获得其它热力学性质。</a:t>
            </a:r>
          </a:p>
        </p:txBody>
      </p:sp>
      <p:graphicFrame>
        <p:nvGraphicFramePr>
          <p:cNvPr id="46087" name="Object 11"/>
          <p:cNvGraphicFramePr>
            <a:graphicFrameLocks noChangeAspect="1"/>
          </p:cNvGraphicFramePr>
          <p:nvPr>
            <p:extLst>
              <p:ext uri="{D42A27DB-BD31-4B8C-83A1-F6EECF244321}">
                <p14:modId xmlns:p14="http://schemas.microsoft.com/office/powerpoint/2010/main" val="1085121275"/>
              </p:ext>
            </p:extLst>
          </p:nvPr>
        </p:nvGraphicFramePr>
        <p:xfrm>
          <a:off x="3759994" y="4948391"/>
          <a:ext cx="4133850" cy="598487"/>
        </p:xfrm>
        <a:graphic>
          <a:graphicData uri="http://schemas.openxmlformats.org/presentationml/2006/ole">
            <mc:AlternateContent xmlns:mc="http://schemas.openxmlformats.org/markup-compatibility/2006">
              <mc:Choice xmlns:v="urn:schemas-microsoft-com:vml" Requires="v">
                <p:oleObj name="Equation" r:id="rId2" imgW="1574640" imgH="228600" progId="Equation.DSMT4">
                  <p:embed/>
                </p:oleObj>
              </mc:Choice>
              <mc:Fallback>
                <p:oleObj name="Equation" r:id="rId2" imgW="1574640" imgH="228600" progId="Equation.DSMT4">
                  <p:embed/>
                  <p:pic>
                    <p:nvPicPr>
                      <p:cNvPr id="46087" name="Object 11"/>
                      <p:cNvPicPr>
                        <a:picLocks noChangeAspect="1" noChangeArrowheads="1"/>
                      </p:cNvPicPr>
                      <p:nvPr/>
                    </p:nvPicPr>
                    <p:blipFill>
                      <a:blip r:embed="rId3"/>
                      <a:srcRect/>
                      <a:stretch>
                        <a:fillRect/>
                      </a:stretch>
                    </p:blipFill>
                    <p:spPr bwMode="auto">
                      <a:xfrm>
                        <a:off x="3759994" y="4948391"/>
                        <a:ext cx="4133850"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56">
            <a:extLst>
              <a:ext uri="{FF2B5EF4-FFF2-40B4-BE49-F238E27FC236}">
                <a16:creationId xmlns:a16="http://schemas.microsoft.com/office/drawing/2014/main" id="{BC92AFB8-5DD3-4727-A6ED-AADCF0F6186B}"/>
              </a:ext>
            </a:extLst>
          </p:cNvPr>
          <p:cNvGraphicFramePr>
            <a:graphicFrameLocks noChangeAspect="1"/>
          </p:cNvGraphicFramePr>
          <p:nvPr>
            <p:extLst>
              <p:ext uri="{D42A27DB-BD31-4B8C-83A1-F6EECF244321}">
                <p14:modId xmlns:p14="http://schemas.microsoft.com/office/powerpoint/2010/main" val="2323292331"/>
              </p:ext>
            </p:extLst>
          </p:nvPr>
        </p:nvGraphicFramePr>
        <p:xfrm>
          <a:off x="3228949" y="1738232"/>
          <a:ext cx="2509838" cy="744538"/>
        </p:xfrm>
        <a:graphic>
          <a:graphicData uri="http://schemas.openxmlformats.org/presentationml/2006/ole">
            <mc:AlternateContent xmlns:mc="http://schemas.openxmlformats.org/markup-compatibility/2006">
              <mc:Choice xmlns:v="urn:schemas-microsoft-com:vml" Requires="v">
                <p:oleObj name="Equation" r:id="rId4" imgW="1282680" imgH="342720" progId="Equation.DSMT4">
                  <p:embed/>
                </p:oleObj>
              </mc:Choice>
              <mc:Fallback>
                <p:oleObj name="Equation" r:id="rId4" imgW="1282680" imgH="342720" progId="Equation.DSMT4">
                  <p:embed/>
                  <p:pic>
                    <p:nvPicPr>
                      <p:cNvPr id="8" name="Object 1056">
                        <a:extLst>
                          <a:ext uri="{FF2B5EF4-FFF2-40B4-BE49-F238E27FC236}">
                            <a16:creationId xmlns:a16="http://schemas.microsoft.com/office/drawing/2014/main" id="{BC92AFB8-5DD3-4727-A6ED-AADCF0F6186B}"/>
                          </a:ext>
                        </a:extLst>
                      </p:cNvPr>
                      <p:cNvPicPr>
                        <a:picLocks noChangeAspect="1" noChangeArrowheads="1"/>
                      </p:cNvPicPr>
                      <p:nvPr/>
                    </p:nvPicPr>
                    <p:blipFill>
                      <a:blip r:embed="rId5"/>
                      <a:srcRect/>
                      <a:stretch>
                        <a:fillRect/>
                      </a:stretch>
                    </p:blipFill>
                    <p:spPr bwMode="auto">
                      <a:xfrm>
                        <a:off x="3228949" y="1738232"/>
                        <a:ext cx="2509838"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矩形 9">
            <a:extLst>
              <a:ext uri="{FF2B5EF4-FFF2-40B4-BE49-F238E27FC236}">
                <a16:creationId xmlns:a16="http://schemas.microsoft.com/office/drawing/2014/main" id="{793E8818-6509-4AF4-A000-1353C2AC8408}"/>
              </a:ext>
            </a:extLst>
          </p:cNvPr>
          <p:cNvSpPr/>
          <p:nvPr/>
        </p:nvSpPr>
        <p:spPr>
          <a:xfrm>
            <a:off x="5983288" y="1411512"/>
            <a:ext cx="2509838" cy="1200329"/>
          </a:xfrm>
          <a:prstGeom prst="rect">
            <a:avLst/>
          </a:prstGeom>
        </p:spPr>
        <p:txBody>
          <a:bodyPr wrap="square">
            <a:spAutoFit/>
          </a:bodyPr>
          <a:lstStyle/>
          <a:p>
            <a:r>
              <a:rPr lang="en-US" altLang="zh-CN" sz="2400" b="0" i="1" dirty="0">
                <a:solidFill>
                  <a:srgbClr val="000000"/>
                </a:solidFill>
              </a:rPr>
              <a:t>x</a:t>
            </a:r>
            <a:r>
              <a:rPr lang="zh-CN" altLang="en-US" sz="2400" dirty="0">
                <a:solidFill>
                  <a:srgbClr val="0000FF"/>
                </a:solidFill>
                <a:latin typeface="黑体" panose="02010609060101010101" pitchFamily="49" charset="-122"/>
                <a:ea typeface="黑体" panose="02010609060101010101" pitchFamily="49" charset="-122"/>
              </a:rPr>
              <a:t>表示满足宏观条件</a:t>
            </a:r>
            <a:r>
              <a:rPr lang="en-US" altLang="zh-CN" sz="2400" dirty="0">
                <a:solidFill>
                  <a:srgbClr val="0000FF"/>
                </a:solidFill>
                <a:latin typeface="黑体" panose="02010609060101010101" pitchFamily="49" charset="-122"/>
                <a:ea typeface="黑体" panose="02010609060101010101" pitchFamily="49" charset="-122"/>
              </a:rPr>
              <a:t>(</a:t>
            </a:r>
            <a:r>
              <a:rPr lang="zh-CN" altLang="en-US" sz="2400" dirty="0">
                <a:solidFill>
                  <a:srgbClr val="0000FF"/>
                </a:solidFill>
                <a:latin typeface="黑体" panose="02010609060101010101" pitchFamily="49" charset="-122"/>
                <a:ea typeface="黑体" panose="02010609060101010101" pitchFamily="49" charset="-122"/>
              </a:rPr>
              <a:t>即</a:t>
            </a:r>
            <a:r>
              <a:rPr kumimoji="1" lang="en-US" altLang="zh-CN" sz="2400" b="0" i="1" dirty="0">
                <a:solidFill>
                  <a:srgbClr val="000000"/>
                </a:solidFill>
                <a:ea typeface="黑体" pitchFamily="49" charset="-122"/>
              </a:rPr>
              <a:t>E</a:t>
            </a:r>
            <a:r>
              <a:rPr kumimoji="1" lang="en-US" altLang="zh-CN" sz="2400" b="0" dirty="0">
                <a:solidFill>
                  <a:srgbClr val="000000"/>
                </a:solidFill>
                <a:ea typeface="黑体" pitchFamily="49" charset="-122"/>
              </a:rPr>
              <a:t>, </a:t>
            </a:r>
            <a:r>
              <a:rPr kumimoji="1" lang="en-US" altLang="zh-CN" sz="2400" b="0" i="1" dirty="0">
                <a:solidFill>
                  <a:srgbClr val="000000"/>
                </a:solidFill>
                <a:ea typeface="黑体" pitchFamily="49" charset="-122"/>
              </a:rPr>
              <a:t>V</a:t>
            </a:r>
            <a:r>
              <a:rPr kumimoji="1" lang="en-US" altLang="zh-CN" sz="2400" b="0" dirty="0">
                <a:solidFill>
                  <a:srgbClr val="000000"/>
                </a:solidFill>
                <a:ea typeface="黑体" pitchFamily="49" charset="-122"/>
              </a:rPr>
              <a:t>, </a:t>
            </a:r>
            <a:r>
              <a:rPr kumimoji="1" lang="en-US" altLang="zh-CN" sz="2400" b="0" i="1" dirty="0">
                <a:solidFill>
                  <a:srgbClr val="000000"/>
                </a:solidFill>
                <a:ea typeface="黑体" pitchFamily="49" charset="-122"/>
              </a:rPr>
              <a:t>N</a:t>
            </a:r>
            <a:r>
              <a:rPr lang="zh-CN" altLang="en-US" sz="2400" dirty="0">
                <a:solidFill>
                  <a:srgbClr val="0000FF"/>
                </a:solidFill>
                <a:latin typeface="黑体" panose="02010609060101010101" pitchFamily="49" charset="-122"/>
                <a:ea typeface="黑体" panose="02010609060101010101" pitchFamily="49" charset="-122"/>
              </a:rPr>
              <a:t>取定</a:t>
            </a:r>
            <a:r>
              <a:rPr lang="en-US" altLang="zh-CN" sz="2400" dirty="0">
                <a:solidFill>
                  <a:srgbClr val="0000FF"/>
                </a:solidFill>
                <a:latin typeface="黑体" panose="02010609060101010101" pitchFamily="49" charset="-122"/>
                <a:ea typeface="黑体" panose="02010609060101010101" pitchFamily="49" charset="-122"/>
              </a:rPr>
              <a:t>)</a:t>
            </a:r>
            <a:r>
              <a:rPr lang="zh-CN" altLang="en-US" sz="2400" dirty="0">
                <a:solidFill>
                  <a:srgbClr val="0000FF"/>
                </a:solidFill>
                <a:latin typeface="黑体" panose="02010609060101010101" pitchFamily="49" charset="-122"/>
                <a:ea typeface="黑体" panose="02010609060101010101" pitchFamily="49" charset="-122"/>
              </a:rPr>
              <a:t>的一切分布。</a:t>
            </a:r>
          </a:p>
        </p:txBody>
      </p:sp>
    </p:spTree>
  </p:cSld>
  <p:clrMapOvr>
    <a:masterClrMapping/>
  </p:clrMapOvr>
  <p:transition spd="med">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609600" y="571500"/>
            <a:ext cx="6267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latin typeface="黑体" pitchFamily="49" charset="-122"/>
                <a:ea typeface="黑体" pitchFamily="49" charset="-122"/>
              </a:rPr>
              <a:t>独立子系统的三种最概然分布</a:t>
            </a:r>
          </a:p>
        </p:txBody>
      </p:sp>
      <p:sp>
        <p:nvSpPr>
          <p:cNvPr id="47107" name="Text Box 6"/>
          <p:cNvSpPr txBox="1">
            <a:spLocks noChangeArrowheads="1"/>
          </p:cNvSpPr>
          <p:nvPr/>
        </p:nvSpPr>
        <p:spPr bwMode="auto">
          <a:xfrm>
            <a:off x="647700" y="125730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latin typeface="Times New Roman" pitchFamily="18" charset="0"/>
              </a:rPr>
              <a:t>麦克斯韦</a:t>
            </a:r>
            <a:r>
              <a:rPr lang="en-US" altLang="zh-CN" sz="2800" dirty="0">
                <a:solidFill>
                  <a:srgbClr val="FF0000"/>
                </a:solidFill>
                <a:latin typeface="Times New Roman" pitchFamily="18" charset="0"/>
              </a:rPr>
              <a:t>-</a:t>
            </a:r>
            <a:r>
              <a:rPr lang="zh-CN" altLang="en-US" sz="2800" dirty="0">
                <a:solidFill>
                  <a:srgbClr val="FF0000"/>
                </a:solidFill>
                <a:latin typeface="Times New Roman" pitchFamily="18" charset="0"/>
              </a:rPr>
              <a:t>玻尔兹曼分布（</a:t>
            </a:r>
            <a:r>
              <a:rPr lang="en-US" altLang="zh-CN" sz="2800" dirty="0">
                <a:solidFill>
                  <a:srgbClr val="FF0000"/>
                </a:solidFill>
                <a:latin typeface="Times New Roman" pitchFamily="18" charset="0"/>
              </a:rPr>
              <a:t>MB</a:t>
            </a:r>
            <a:r>
              <a:rPr lang="zh-CN" altLang="en-US" sz="2800" dirty="0">
                <a:solidFill>
                  <a:srgbClr val="FF0000"/>
                </a:solidFill>
                <a:latin typeface="Times New Roman" pitchFamily="18" charset="0"/>
              </a:rPr>
              <a:t>分布）</a:t>
            </a:r>
          </a:p>
        </p:txBody>
      </p:sp>
      <p:sp>
        <p:nvSpPr>
          <p:cNvPr id="47108" name="Text Box 7"/>
          <p:cNvSpPr txBox="1">
            <a:spLocks noChangeArrowheads="1"/>
          </p:cNvSpPr>
          <p:nvPr/>
        </p:nvSpPr>
        <p:spPr bwMode="auto">
          <a:xfrm>
            <a:off x="590550" y="1739900"/>
            <a:ext cx="815340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FontTx/>
              <a:buNone/>
            </a:pPr>
            <a:r>
              <a:rPr lang="zh-CN" altLang="en-US" sz="2400" dirty="0">
                <a:solidFill>
                  <a:srgbClr val="0000FF"/>
                </a:solidFill>
                <a:latin typeface="楷体" panose="02010609060101010101" pitchFamily="49" charset="-122"/>
                <a:ea typeface="楷体" panose="02010609060101010101" pitchFamily="49" charset="-122"/>
              </a:rPr>
              <a:t>适用于由理想玻尔兹曼子组成的系统。</a:t>
            </a:r>
          </a:p>
          <a:p>
            <a:pPr eaLnBrk="1" hangingPunct="1">
              <a:spcBef>
                <a:spcPts val="600"/>
              </a:spcBef>
              <a:buClrTx/>
              <a:buSzTx/>
              <a:buFontTx/>
              <a:buNone/>
            </a:pPr>
            <a:r>
              <a:rPr lang="zh-CN" altLang="en-US" sz="2400" dirty="0">
                <a:solidFill>
                  <a:srgbClr val="000000"/>
                </a:solidFill>
                <a:latin typeface="楷体" panose="02010609060101010101" pitchFamily="49" charset="-122"/>
                <a:ea typeface="楷体" panose="02010609060101010101" pitchFamily="49" charset="-122"/>
              </a:rPr>
              <a:t>同种粒子间相互可以区别。</a:t>
            </a:r>
          </a:p>
        </p:txBody>
      </p:sp>
      <p:sp>
        <p:nvSpPr>
          <p:cNvPr id="47109" name="Text Box 8"/>
          <p:cNvSpPr txBox="1">
            <a:spLocks noChangeArrowheads="1"/>
          </p:cNvSpPr>
          <p:nvPr/>
        </p:nvSpPr>
        <p:spPr bwMode="auto">
          <a:xfrm>
            <a:off x="654050" y="284480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latin typeface="Times New Roman" pitchFamily="18" charset="0"/>
              </a:rPr>
              <a:t>玻色</a:t>
            </a:r>
            <a:r>
              <a:rPr lang="en-US" altLang="zh-CN" sz="2800">
                <a:solidFill>
                  <a:srgbClr val="FF0000"/>
                </a:solidFill>
                <a:latin typeface="Times New Roman" pitchFamily="18" charset="0"/>
              </a:rPr>
              <a:t>-</a:t>
            </a:r>
            <a:r>
              <a:rPr lang="zh-CN" altLang="en-US" sz="2800">
                <a:solidFill>
                  <a:srgbClr val="FF0000"/>
                </a:solidFill>
                <a:latin typeface="Times New Roman" pitchFamily="18" charset="0"/>
              </a:rPr>
              <a:t>爱因斯坦分布（</a:t>
            </a:r>
            <a:r>
              <a:rPr lang="en-US" altLang="zh-CN" sz="2800">
                <a:solidFill>
                  <a:srgbClr val="FF0000"/>
                </a:solidFill>
                <a:latin typeface="Times New Roman" pitchFamily="18" charset="0"/>
              </a:rPr>
              <a:t>BE</a:t>
            </a:r>
            <a:r>
              <a:rPr lang="zh-CN" altLang="en-US" sz="2800">
                <a:solidFill>
                  <a:srgbClr val="FF0000"/>
                </a:solidFill>
                <a:latin typeface="Times New Roman" pitchFamily="18" charset="0"/>
              </a:rPr>
              <a:t>分布）</a:t>
            </a:r>
          </a:p>
        </p:txBody>
      </p:sp>
      <p:sp>
        <p:nvSpPr>
          <p:cNvPr id="47110" name="Text Box 9"/>
          <p:cNvSpPr txBox="1">
            <a:spLocks noChangeArrowheads="1"/>
          </p:cNvSpPr>
          <p:nvPr/>
        </p:nvSpPr>
        <p:spPr bwMode="auto">
          <a:xfrm>
            <a:off x="590550" y="3435350"/>
            <a:ext cx="830580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FontTx/>
              <a:buNone/>
            </a:pPr>
            <a:r>
              <a:rPr lang="zh-CN" altLang="en-US" sz="2400" dirty="0">
                <a:solidFill>
                  <a:srgbClr val="0000FF"/>
                </a:solidFill>
                <a:latin typeface="楷体" panose="02010609060101010101" pitchFamily="49" charset="-122"/>
                <a:ea typeface="楷体" panose="02010609060101010101" pitchFamily="49" charset="-122"/>
              </a:rPr>
              <a:t>适用于理想玻色子组成的系统。</a:t>
            </a:r>
          </a:p>
          <a:p>
            <a:pPr eaLnBrk="1" hangingPunct="1">
              <a:spcBef>
                <a:spcPts val="600"/>
              </a:spcBef>
              <a:buClrTx/>
              <a:buSzTx/>
              <a:buFontTx/>
              <a:buNone/>
            </a:pPr>
            <a:r>
              <a:rPr lang="zh-CN" altLang="en-US" sz="2400" dirty="0">
                <a:solidFill>
                  <a:srgbClr val="000000"/>
                </a:solidFill>
                <a:latin typeface="楷体" panose="02010609060101010101" pitchFamily="49" charset="-122"/>
                <a:ea typeface="楷体" panose="02010609060101010101" pitchFamily="49" charset="-122"/>
              </a:rPr>
              <a:t>同种粒子间相互不可区别，多个粒子可以具有相同量子态。</a:t>
            </a:r>
          </a:p>
        </p:txBody>
      </p:sp>
      <p:sp>
        <p:nvSpPr>
          <p:cNvPr id="47111" name="Text Box 10"/>
          <p:cNvSpPr txBox="1">
            <a:spLocks noChangeArrowheads="1"/>
          </p:cNvSpPr>
          <p:nvPr/>
        </p:nvSpPr>
        <p:spPr bwMode="auto">
          <a:xfrm>
            <a:off x="698500" y="452755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latin typeface="Times New Roman" pitchFamily="18" charset="0"/>
              </a:rPr>
              <a:t>费米</a:t>
            </a:r>
            <a:r>
              <a:rPr lang="en-US" altLang="zh-CN" sz="2800">
                <a:solidFill>
                  <a:srgbClr val="FF0000"/>
                </a:solidFill>
                <a:latin typeface="Times New Roman" pitchFamily="18" charset="0"/>
              </a:rPr>
              <a:t>-</a:t>
            </a:r>
            <a:r>
              <a:rPr lang="zh-CN" altLang="en-US" sz="2800">
                <a:solidFill>
                  <a:srgbClr val="FF0000"/>
                </a:solidFill>
                <a:latin typeface="Times New Roman" pitchFamily="18" charset="0"/>
              </a:rPr>
              <a:t>狄拉克分布（</a:t>
            </a:r>
            <a:r>
              <a:rPr lang="en-US" altLang="zh-CN" sz="2800">
                <a:solidFill>
                  <a:srgbClr val="FF0000"/>
                </a:solidFill>
                <a:latin typeface="Times New Roman" pitchFamily="18" charset="0"/>
              </a:rPr>
              <a:t>FD</a:t>
            </a:r>
            <a:r>
              <a:rPr lang="zh-CN" altLang="en-US" sz="2800">
                <a:solidFill>
                  <a:srgbClr val="FF0000"/>
                </a:solidFill>
                <a:latin typeface="Times New Roman" pitchFamily="18" charset="0"/>
              </a:rPr>
              <a:t>分布）</a:t>
            </a:r>
          </a:p>
        </p:txBody>
      </p:sp>
      <p:sp>
        <p:nvSpPr>
          <p:cNvPr id="47112" name="Text Box 11"/>
          <p:cNvSpPr txBox="1">
            <a:spLocks noChangeArrowheads="1"/>
          </p:cNvSpPr>
          <p:nvPr/>
        </p:nvSpPr>
        <p:spPr bwMode="auto">
          <a:xfrm>
            <a:off x="590550" y="5118100"/>
            <a:ext cx="830580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FontTx/>
              <a:buNone/>
            </a:pPr>
            <a:r>
              <a:rPr lang="zh-CN" altLang="en-US" sz="2400" dirty="0">
                <a:solidFill>
                  <a:srgbClr val="0000FF"/>
                </a:solidFill>
                <a:latin typeface="楷体" panose="02010609060101010101" pitchFamily="49" charset="-122"/>
                <a:ea typeface="楷体" panose="02010609060101010101" pitchFamily="49" charset="-122"/>
              </a:rPr>
              <a:t>适用于理想费米子组成的系统。</a:t>
            </a:r>
          </a:p>
          <a:p>
            <a:pPr eaLnBrk="1" hangingPunct="1">
              <a:spcBef>
                <a:spcPts val="600"/>
              </a:spcBef>
              <a:buClrTx/>
              <a:buSzTx/>
              <a:buFontTx/>
              <a:buNone/>
            </a:pPr>
            <a:r>
              <a:rPr lang="zh-CN" altLang="en-US" sz="2400" dirty="0">
                <a:solidFill>
                  <a:srgbClr val="000000"/>
                </a:solidFill>
                <a:latin typeface="楷体" panose="02010609060101010101" pitchFamily="49" charset="-122"/>
                <a:ea typeface="楷体" panose="02010609060101010101" pitchFamily="49" charset="-122"/>
              </a:rPr>
              <a:t>同种粒子间相互不可区别，每个量子态最多只有一个粒子。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33" name="Text Box 37"/>
          <p:cNvSpPr txBox="1">
            <a:spLocks noChangeArrowheads="1"/>
          </p:cNvSpPr>
          <p:nvPr/>
        </p:nvSpPr>
        <p:spPr bwMode="auto">
          <a:xfrm>
            <a:off x="539750" y="625009"/>
            <a:ext cx="669994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FF0000"/>
                </a:solidFill>
                <a:latin typeface="黑体" panose="02010609060101010101" pitchFamily="49" charset="-122"/>
                <a:ea typeface="黑体" panose="02010609060101010101" pitchFamily="49" charset="-122"/>
              </a:rPr>
              <a:t>麦克斯韦</a:t>
            </a:r>
            <a:r>
              <a:rPr kumimoji="1" lang="en-US" altLang="zh-CN" dirty="0">
                <a:solidFill>
                  <a:srgbClr val="FF0000"/>
                </a:solidFill>
                <a:latin typeface="黑体" panose="02010609060101010101" pitchFamily="49" charset="-122"/>
                <a:ea typeface="黑体" panose="02010609060101010101" pitchFamily="49" charset="-122"/>
              </a:rPr>
              <a:t>–</a:t>
            </a:r>
            <a:r>
              <a:rPr kumimoji="1" lang="zh-CN" altLang="en-US" dirty="0">
                <a:solidFill>
                  <a:srgbClr val="FF0000"/>
                </a:solidFill>
                <a:latin typeface="黑体" panose="02010609060101010101" pitchFamily="49" charset="-122"/>
                <a:ea typeface="黑体" panose="02010609060101010101" pitchFamily="49" charset="-122"/>
              </a:rPr>
              <a:t>玻尔兹曼分布和子配分函数</a:t>
            </a:r>
            <a:endParaRPr kumimoji="1" lang="zh-CN" altLang="en-US" sz="2400" b="0" dirty="0">
              <a:latin typeface="黑体" panose="02010609060101010101" pitchFamily="49" charset="-122"/>
              <a:ea typeface="黑体" panose="02010609060101010101" pitchFamily="49" charset="-122"/>
            </a:endParaRPr>
          </a:p>
        </p:txBody>
      </p:sp>
      <p:graphicFrame>
        <p:nvGraphicFramePr>
          <p:cNvPr id="48132" name="对象 1"/>
          <p:cNvGraphicFramePr>
            <a:graphicFrameLocks noChangeAspect="1"/>
          </p:cNvGraphicFramePr>
          <p:nvPr>
            <p:extLst>
              <p:ext uri="{D42A27DB-BD31-4B8C-83A1-F6EECF244321}">
                <p14:modId xmlns:p14="http://schemas.microsoft.com/office/powerpoint/2010/main" val="542865770"/>
              </p:ext>
            </p:extLst>
          </p:nvPr>
        </p:nvGraphicFramePr>
        <p:xfrm>
          <a:off x="4258561" y="1504483"/>
          <a:ext cx="2079998" cy="625413"/>
        </p:xfrm>
        <a:graphic>
          <a:graphicData uri="http://schemas.openxmlformats.org/presentationml/2006/ole">
            <mc:AlternateContent xmlns:mc="http://schemas.openxmlformats.org/markup-compatibility/2006">
              <mc:Choice xmlns:v="urn:schemas-microsoft-com:vml" Requires="v">
                <p:oleObj name="Equation" r:id="rId2" imgW="888840" imgH="266400" progId="Equation.DSMT4">
                  <p:embed/>
                </p:oleObj>
              </mc:Choice>
              <mc:Fallback>
                <p:oleObj name="Equation" r:id="rId2" imgW="888840" imgH="266400" progId="Equation.DSMT4">
                  <p:embed/>
                  <p:pic>
                    <p:nvPicPr>
                      <p:cNvPr id="48132" name="对象 1"/>
                      <p:cNvPicPr>
                        <a:picLocks noChangeAspect="1" noChangeArrowheads="1"/>
                      </p:cNvPicPr>
                      <p:nvPr/>
                    </p:nvPicPr>
                    <p:blipFill>
                      <a:blip r:embed="rId3"/>
                      <a:srcRect/>
                      <a:stretch>
                        <a:fillRect/>
                      </a:stretch>
                    </p:blipFill>
                    <p:spPr bwMode="auto">
                      <a:xfrm>
                        <a:off x="4258561" y="1504483"/>
                        <a:ext cx="2079998" cy="6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3" name="对象 2"/>
          <p:cNvGraphicFramePr>
            <a:graphicFrameLocks noChangeAspect="1"/>
          </p:cNvGraphicFramePr>
          <p:nvPr>
            <p:extLst>
              <p:ext uri="{D42A27DB-BD31-4B8C-83A1-F6EECF244321}">
                <p14:modId xmlns:p14="http://schemas.microsoft.com/office/powerpoint/2010/main" val="2972312588"/>
              </p:ext>
            </p:extLst>
          </p:nvPr>
        </p:nvGraphicFramePr>
        <p:xfrm>
          <a:off x="1638614" y="1213695"/>
          <a:ext cx="2041232" cy="1130201"/>
        </p:xfrm>
        <a:graphic>
          <a:graphicData uri="http://schemas.openxmlformats.org/presentationml/2006/ole">
            <mc:AlternateContent xmlns:mc="http://schemas.openxmlformats.org/markup-compatibility/2006">
              <mc:Choice xmlns:v="urn:schemas-microsoft-com:vml" Requires="v">
                <p:oleObj name="Equation" r:id="rId4" imgW="850680" imgH="469800" progId="Equation.DSMT4">
                  <p:embed/>
                </p:oleObj>
              </mc:Choice>
              <mc:Fallback>
                <p:oleObj name="Equation" r:id="rId4" imgW="850680" imgH="469800" progId="Equation.DSMT4">
                  <p:embed/>
                  <p:pic>
                    <p:nvPicPr>
                      <p:cNvPr id="48133" name="对象 2"/>
                      <p:cNvPicPr>
                        <a:picLocks noChangeAspect="1" noChangeArrowheads="1"/>
                      </p:cNvPicPr>
                      <p:nvPr/>
                    </p:nvPicPr>
                    <p:blipFill>
                      <a:blip r:embed="rId5"/>
                      <a:srcRect/>
                      <a:stretch>
                        <a:fillRect/>
                      </a:stretch>
                    </p:blipFill>
                    <p:spPr bwMode="auto">
                      <a:xfrm>
                        <a:off x="1638614" y="1213695"/>
                        <a:ext cx="2041232" cy="113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42">
            <a:extLst>
              <a:ext uri="{FF2B5EF4-FFF2-40B4-BE49-F238E27FC236}">
                <a16:creationId xmlns:a16="http://schemas.microsoft.com/office/drawing/2014/main" id="{B8E47C60-EF9D-49B6-BC44-77455A18880C}"/>
              </a:ext>
            </a:extLst>
          </p:cNvPr>
          <p:cNvSpPr txBox="1">
            <a:spLocks noChangeArrowheads="1"/>
          </p:cNvSpPr>
          <p:nvPr/>
        </p:nvSpPr>
        <p:spPr bwMode="auto">
          <a:xfrm>
            <a:off x="6551613" y="1555253"/>
            <a:ext cx="207803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dirty="0">
                <a:solidFill>
                  <a:srgbClr val="0000FF"/>
                </a:solidFill>
                <a:effectLst>
                  <a:outerShdw blurRad="38100" dist="38100" dir="2700000" algn="tl">
                    <a:srgbClr val="C0C0C0"/>
                  </a:outerShdw>
                </a:effectLst>
                <a:ea typeface="黑体" pitchFamily="49" charset="-122"/>
              </a:rPr>
              <a:t>子配分函数 </a:t>
            </a:r>
            <a:endParaRPr kumimoji="1" lang="zh-CN" altLang="en-US" b="0" dirty="0">
              <a:ea typeface="黑体" pitchFamily="49" charset="-122"/>
            </a:endParaRPr>
          </a:p>
        </p:txBody>
      </p:sp>
      <p:sp>
        <p:nvSpPr>
          <p:cNvPr id="16" name="Text Box 2">
            <a:extLst>
              <a:ext uri="{FF2B5EF4-FFF2-40B4-BE49-F238E27FC236}">
                <a16:creationId xmlns:a16="http://schemas.microsoft.com/office/drawing/2014/main" id="{610F8E8E-8E7D-47CB-9D86-B5EEEEE0F2EE}"/>
              </a:ext>
            </a:extLst>
          </p:cNvPr>
          <p:cNvSpPr txBox="1">
            <a:spLocks noChangeArrowheads="1"/>
          </p:cNvSpPr>
          <p:nvPr/>
        </p:nvSpPr>
        <p:spPr bwMode="auto">
          <a:xfrm>
            <a:off x="539750" y="2376110"/>
            <a:ext cx="783748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0000FF"/>
                </a:solidFill>
                <a:latin typeface="宋体" panose="02010600030101010101" pitchFamily="2" charset="-122"/>
              </a:rPr>
              <a:t>忽略各运动自由度之间的相互影响，</a:t>
            </a:r>
            <a:r>
              <a:rPr kumimoji="1" lang="zh-CN" altLang="en-US" dirty="0">
                <a:solidFill>
                  <a:srgbClr val="FF0000"/>
                </a:solidFill>
                <a:latin typeface="宋体" panose="02010600030101010101" pitchFamily="2" charset="-122"/>
              </a:rPr>
              <a:t>子配分函数具有析因子性质</a:t>
            </a:r>
            <a:r>
              <a:rPr kumimoji="1" lang="zh-CN" altLang="en-US" dirty="0">
                <a:solidFill>
                  <a:srgbClr val="0000FF"/>
                </a:solidFill>
                <a:latin typeface="宋体" panose="02010600030101010101" pitchFamily="2" charset="-122"/>
              </a:rPr>
              <a:t>：</a:t>
            </a:r>
            <a:endParaRPr kumimoji="1" lang="zh-CN" altLang="en-US" sz="2400" dirty="0">
              <a:solidFill>
                <a:srgbClr val="0000FF"/>
              </a:solidFill>
              <a:latin typeface="宋体" panose="02010600030101010101" pitchFamily="2" charset="-122"/>
            </a:endParaRPr>
          </a:p>
        </p:txBody>
      </p:sp>
      <p:graphicFrame>
        <p:nvGraphicFramePr>
          <p:cNvPr id="17" name="Object 3">
            <a:extLst>
              <a:ext uri="{FF2B5EF4-FFF2-40B4-BE49-F238E27FC236}">
                <a16:creationId xmlns:a16="http://schemas.microsoft.com/office/drawing/2014/main" id="{9E8025E6-F193-4209-A276-57570544FC9E}"/>
              </a:ext>
            </a:extLst>
          </p:cNvPr>
          <p:cNvGraphicFramePr>
            <a:graphicFrameLocks noChangeAspect="1"/>
          </p:cNvGraphicFramePr>
          <p:nvPr>
            <p:extLst>
              <p:ext uri="{D42A27DB-BD31-4B8C-83A1-F6EECF244321}">
                <p14:modId xmlns:p14="http://schemas.microsoft.com/office/powerpoint/2010/main" val="3080923687"/>
              </p:ext>
            </p:extLst>
          </p:nvPr>
        </p:nvGraphicFramePr>
        <p:xfrm>
          <a:off x="1238260" y="3361181"/>
          <a:ext cx="7172325" cy="541337"/>
        </p:xfrm>
        <a:graphic>
          <a:graphicData uri="http://schemas.openxmlformats.org/presentationml/2006/ole">
            <mc:AlternateContent xmlns:mc="http://schemas.openxmlformats.org/markup-compatibility/2006">
              <mc:Choice xmlns:v="urn:schemas-microsoft-com:vml" Requires="v">
                <p:oleObj name="Equation" r:id="rId6" imgW="3022560" imgH="228600" progId="Equation.DSMT4">
                  <p:embed/>
                </p:oleObj>
              </mc:Choice>
              <mc:Fallback>
                <p:oleObj name="Equation" r:id="rId6" imgW="3022560" imgH="228600" progId="Equation.DSMT4">
                  <p:embed/>
                  <p:pic>
                    <p:nvPicPr>
                      <p:cNvPr id="17" name="Object 3">
                        <a:extLst>
                          <a:ext uri="{FF2B5EF4-FFF2-40B4-BE49-F238E27FC236}">
                            <a16:creationId xmlns:a16="http://schemas.microsoft.com/office/drawing/2014/main" id="{9E8025E6-F193-4209-A276-57570544FC9E}"/>
                          </a:ext>
                        </a:extLst>
                      </p:cNvPr>
                      <p:cNvPicPr>
                        <a:picLocks noChangeAspect="1" noChangeArrowheads="1"/>
                      </p:cNvPicPr>
                      <p:nvPr/>
                    </p:nvPicPr>
                    <p:blipFill>
                      <a:blip r:embed="rId7"/>
                      <a:srcRect/>
                      <a:stretch>
                        <a:fillRect/>
                      </a:stretch>
                    </p:blipFill>
                    <p:spPr bwMode="auto">
                      <a:xfrm>
                        <a:off x="1238260" y="3361181"/>
                        <a:ext cx="7172325"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7">
            <a:extLst>
              <a:ext uri="{FF2B5EF4-FFF2-40B4-BE49-F238E27FC236}">
                <a16:creationId xmlns:a16="http://schemas.microsoft.com/office/drawing/2014/main" id="{D5CCAF7D-31A6-4532-812B-715F1044FDF5}"/>
              </a:ext>
            </a:extLst>
          </p:cNvPr>
          <p:cNvGraphicFramePr>
            <a:graphicFrameLocks noChangeAspect="1"/>
          </p:cNvGraphicFramePr>
          <p:nvPr>
            <p:extLst>
              <p:ext uri="{D42A27DB-BD31-4B8C-83A1-F6EECF244321}">
                <p14:modId xmlns:p14="http://schemas.microsoft.com/office/powerpoint/2010/main" val="1951558584"/>
              </p:ext>
            </p:extLst>
          </p:nvPr>
        </p:nvGraphicFramePr>
        <p:xfrm>
          <a:off x="3425748" y="3903938"/>
          <a:ext cx="2202522" cy="563861"/>
        </p:xfrm>
        <a:graphic>
          <a:graphicData uri="http://schemas.openxmlformats.org/presentationml/2006/ole">
            <mc:AlternateContent xmlns:mc="http://schemas.openxmlformats.org/markup-compatibility/2006">
              <mc:Choice xmlns:v="urn:schemas-microsoft-com:vml" Requires="v">
                <p:oleObj name="Equation" r:id="rId8" imgW="888840" imgH="228600" progId="Equation.DSMT4">
                  <p:embed/>
                </p:oleObj>
              </mc:Choice>
              <mc:Fallback>
                <p:oleObj name="Equation" r:id="rId8" imgW="888840" imgH="228600" progId="Equation.DSMT4">
                  <p:embed/>
                  <p:pic>
                    <p:nvPicPr>
                      <p:cNvPr id="18" name="Object 7">
                        <a:extLst>
                          <a:ext uri="{FF2B5EF4-FFF2-40B4-BE49-F238E27FC236}">
                            <a16:creationId xmlns:a16="http://schemas.microsoft.com/office/drawing/2014/main" id="{D5CCAF7D-31A6-4532-812B-715F1044FDF5}"/>
                          </a:ext>
                        </a:extLst>
                      </p:cNvPr>
                      <p:cNvPicPr>
                        <a:picLocks noChangeAspect="1" noChangeArrowheads="1"/>
                      </p:cNvPicPr>
                      <p:nvPr/>
                    </p:nvPicPr>
                    <p:blipFill>
                      <a:blip r:embed="rId9"/>
                      <a:srcRect/>
                      <a:stretch>
                        <a:fillRect/>
                      </a:stretch>
                    </p:blipFill>
                    <p:spPr bwMode="auto">
                      <a:xfrm>
                        <a:off x="3425748" y="3903938"/>
                        <a:ext cx="2202522" cy="563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6">
            <a:extLst>
              <a:ext uri="{FF2B5EF4-FFF2-40B4-BE49-F238E27FC236}">
                <a16:creationId xmlns:a16="http://schemas.microsoft.com/office/drawing/2014/main" id="{D576BDF6-811B-469C-BF89-5BC7CDBBCDD8}"/>
              </a:ext>
            </a:extLst>
          </p:cNvPr>
          <p:cNvSpPr txBox="1">
            <a:spLocks noChangeArrowheads="1"/>
          </p:cNvSpPr>
          <p:nvPr/>
        </p:nvSpPr>
        <p:spPr bwMode="auto">
          <a:xfrm>
            <a:off x="539750" y="4635893"/>
            <a:ext cx="326885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latin typeface="宋体" panose="02010600030101010101" pitchFamily="2" charset="-122"/>
              </a:rPr>
              <a:t>平动配分函数</a:t>
            </a:r>
            <a:r>
              <a:rPr kumimoji="1" lang="zh-CN" altLang="en-US" dirty="0">
                <a:solidFill>
                  <a:srgbClr val="FF0000"/>
                </a:solidFill>
                <a:ea typeface="黑体" pitchFamily="49" charset="-122"/>
              </a:rPr>
              <a:t> </a:t>
            </a:r>
            <a:r>
              <a:rPr kumimoji="1" lang="en-US" altLang="zh-CN" b="0" i="1" dirty="0" err="1">
                <a:solidFill>
                  <a:srgbClr val="000000"/>
                </a:solidFill>
                <a:ea typeface="黑体" pitchFamily="49" charset="-122"/>
              </a:rPr>
              <a:t>q</a:t>
            </a:r>
            <a:r>
              <a:rPr kumimoji="1" lang="en-US" altLang="zh-CN" b="0" baseline="-25000" dirty="0" err="1">
                <a:solidFill>
                  <a:srgbClr val="000000"/>
                </a:solidFill>
                <a:ea typeface="黑体" pitchFamily="49" charset="-122"/>
              </a:rPr>
              <a:t>t</a:t>
            </a:r>
            <a:endParaRPr kumimoji="1" lang="en-US" altLang="zh-CN" b="0" baseline="-25000" dirty="0">
              <a:solidFill>
                <a:srgbClr val="000000"/>
              </a:solidFill>
              <a:ea typeface="黑体" pitchFamily="49" charset="-122"/>
            </a:endParaRPr>
          </a:p>
        </p:txBody>
      </p:sp>
      <p:graphicFrame>
        <p:nvGraphicFramePr>
          <p:cNvPr id="22" name="对象 1">
            <a:extLst>
              <a:ext uri="{FF2B5EF4-FFF2-40B4-BE49-F238E27FC236}">
                <a16:creationId xmlns:a16="http://schemas.microsoft.com/office/drawing/2014/main" id="{D8AB1E16-C9BB-41C6-BC7E-8EEC131D6DBC}"/>
              </a:ext>
            </a:extLst>
          </p:cNvPr>
          <p:cNvGraphicFramePr>
            <a:graphicFrameLocks noChangeAspect="1"/>
          </p:cNvGraphicFramePr>
          <p:nvPr>
            <p:extLst>
              <p:ext uri="{D42A27DB-BD31-4B8C-83A1-F6EECF244321}">
                <p14:modId xmlns:p14="http://schemas.microsoft.com/office/powerpoint/2010/main" val="305398298"/>
              </p:ext>
            </p:extLst>
          </p:nvPr>
        </p:nvGraphicFramePr>
        <p:xfrm>
          <a:off x="1094894" y="5080742"/>
          <a:ext cx="7608888" cy="1127125"/>
        </p:xfrm>
        <a:graphic>
          <a:graphicData uri="http://schemas.openxmlformats.org/presentationml/2006/ole">
            <mc:AlternateContent xmlns:mc="http://schemas.openxmlformats.org/markup-compatibility/2006">
              <mc:Choice xmlns:v="urn:schemas-microsoft-com:vml" Requires="v">
                <p:oleObj name="Equation" r:id="rId10" imgW="3174840" imgH="469800" progId="Equation.DSMT4">
                  <p:embed/>
                </p:oleObj>
              </mc:Choice>
              <mc:Fallback>
                <p:oleObj name="Equation" r:id="rId10" imgW="3174840" imgH="469800" progId="Equation.DSMT4">
                  <p:embed/>
                  <p:pic>
                    <p:nvPicPr>
                      <p:cNvPr id="22" name="对象 1">
                        <a:extLst>
                          <a:ext uri="{FF2B5EF4-FFF2-40B4-BE49-F238E27FC236}">
                            <a16:creationId xmlns:a16="http://schemas.microsoft.com/office/drawing/2014/main" id="{D8AB1E16-C9BB-41C6-BC7E-8EEC131D6DBC}"/>
                          </a:ext>
                        </a:extLst>
                      </p:cNvPr>
                      <p:cNvPicPr>
                        <a:picLocks noChangeAspect="1" noChangeArrowheads="1"/>
                      </p:cNvPicPr>
                      <p:nvPr/>
                    </p:nvPicPr>
                    <p:blipFill>
                      <a:blip r:embed="rId11"/>
                      <a:srcRect/>
                      <a:stretch>
                        <a:fillRect/>
                      </a:stretch>
                    </p:blipFill>
                    <p:spPr bwMode="auto">
                      <a:xfrm>
                        <a:off x="1094894" y="5080742"/>
                        <a:ext cx="760888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4" name="Text Box 94"/>
          <p:cNvSpPr txBox="1">
            <a:spLocks noChangeArrowheads="1"/>
          </p:cNvSpPr>
          <p:nvPr/>
        </p:nvSpPr>
        <p:spPr bwMode="auto">
          <a:xfrm>
            <a:off x="535497" y="588191"/>
            <a:ext cx="297816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latin typeface="宋体" panose="02010600030101010101" pitchFamily="2" charset="-122"/>
              </a:rPr>
              <a:t>转动配分函数</a:t>
            </a:r>
            <a:r>
              <a:rPr kumimoji="1" lang="zh-CN" altLang="en-US" dirty="0">
                <a:solidFill>
                  <a:srgbClr val="FF0000"/>
                </a:solidFill>
                <a:effectLst>
                  <a:outerShdw blurRad="38100" dist="38100" dir="2700000" algn="tl">
                    <a:srgbClr val="C0C0C0"/>
                  </a:outerShdw>
                </a:effectLst>
                <a:ea typeface="黑体" pitchFamily="49" charset="-122"/>
              </a:rPr>
              <a:t> </a:t>
            </a:r>
            <a:r>
              <a:rPr kumimoji="1" lang="en-US" altLang="zh-CN" b="0" i="1" dirty="0" err="1">
                <a:solidFill>
                  <a:srgbClr val="000000"/>
                </a:solidFill>
                <a:ea typeface="黑体" pitchFamily="49" charset="-122"/>
              </a:rPr>
              <a:t>q</a:t>
            </a:r>
            <a:r>
              <a:rPr kumimoji="1" lang="en-US" altLang="zh-CN" b="0" baseline="-25000" dirty="0" err="1">
                <a:solidFill>
                  <a:srgbClr val="000000"/>
                </a:solidFill>
                <a:ea typeface="黑体" pitchFamily="49" charset="-122"/>
              </a:rPr>
              <a:t>r</a:t>
            </a:r>
            <a:endParaRPr kumimoji="1" lang="en-US" altLang="zh-CN" b="0" baseline="-25000" dirty="0">
              <a:solidFill>
                <a:srgbClr val="000000"/>
              </a:solidFill>
              <a:ea typeface="黑体" pitchFamily="49" charset="-122"/>
            </a:endParaRPr>
          </a:p>
        </p:txBody>
      </p:sp>
      <p:sp>
        <p:nvSpPr>
          <p:cNvPr id="53251" name="Text Box 107"/>
          <p:cNvSpPr txBox="1">
            <a:spLocks noChangeArrowheads="1"/>
          </p:cNvSpPr>
          <p:nvPr/>
        </p:nvSpPr>
        <p:spPr bwMode="auto">
          <a:xfrm>
            <a:off x="717550" y="1107304"/>
            <a:ext cx="558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双原子分子或线型多原子分子</a:t>
            </a:r>
            <a:endParaRPr kumimoji="1" lang="zh-CN" altLang="en-US" sz="2400" dirty="0">
              <a:latin typeface="Times New Roman" pitchFamily="18" charset="0"/>
              <a:ea typeface="黑体" pitchFamily="49" charset="-122"/>
            </a:endParaRPr>
          </a:p>
        </p:txBody>
      </p:sp>
      <p:sp>
        <p:nvSpPr>
          <p:cNvPr id="53252" name="AutoShape 20"/>
          <p:cNvSpPr>
            <a:spLocks noChangeArrowheads="1"/>
          </p:cNvSpPr>
          <p:nvPr/>
        </p:nvSpPr>
        <p:spPr bwMode="auto">
          <a:xfrm>
            <a:off x="3733800" y="1678992"/>
            <a:ext cx="1866900" cy="968188"/>
          </a:xfrm>
          <a:prstGeom prst="wedgeRoundRectCallout">
            <a:avLst>
              <a:gd name="adj1" fmla="val -95611"/>
              <a:gd name="adj2" fmla="val 38310"/>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graphicFrame>
        <p:nvGraphicFramePr>
          <p:cNvPr id="53253" name="Object 18"/>
          <p:cNvGraphicFramePr>
            <a:graphicFrameLocks noChangeAspect="1"/>
          </p:cNvGraphicFramePr>
          <p:nvPr>
            <p:extLst>
              <p:ext uri="{D42A27DB-BD31-4B8C-83A1-F6EECF244321}">
                <p14:modId xmlns:p14="http://schemas.microsoft.com/office/powerpoint/2010/main" val="2746443564"/>
              </p:ext>
            </p:extLst>
          </p:nvPr>
        </p:nvGraphicFramePr>
        <p:xfrm>
          <a:off x="1483651" y="1819423"/>
          <a:ext cx="1431660" cy="1044688"/>
        </p:xfrm>
        <a:graphic>
          <a:graphicData uri="http://schemas.openxmlformats.org/presentationml/2006/ole">
            <mc:AlternateContent xmlns:mc="http://schemas.openxmlformats.org/markup-compatibility/2006">
              <mc:Choice xmlns:v="urn:schemas-microsoft-com:vml" Requires="v">
                <p:oleObj name="Equation" r:id="rId2" imgW="596880" imgH="431640" progId="Equation.DSMT4">
                  <p:embed/>
                </p:oleObj>
              </mc:Choice>
              <mc:Fallback>
                <p:oleObj name="Equation" r:id="rId2" imgW="596880" imgH="431640" progId="Equation.DSMT4">
                  <p:embed/>
                  <p:pic>
                    <p:nvPicPr>
                      <p:cNvPr id="53253" name="Object 18"/>
                      <p:cNvPicPr>
                        <a:picLocks noChangeAspect="1" noChangeArrowheads="1"/>
                      </p:cNvPicPr>
                      <p:nvPr/>
                    </p:nvPicPr>
                    <p:blipFill>
                      <a:blip r:embed="rId3"/>
                      <a:srcRect/>
                      <a:stretch>
                        <a:fillRect/>
                      </a:stretch>
                    </p:blipFill>
                    <p:spPr bwMode="auto">
                      <a:xfrm>
                        <a:off x="1483651" y="1819423"/>
                        <a:ext cx="1431660" cy="10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4" name="Object 19"/>
          <p:cNvGraphicFramePr>
            <a:graphicFrameLocks noChangeAspect="1"/>
          </p:cNvGraphicFramePr>
          <p:nvPr>
            <p:extLst>
              <p:ext uri="{D42A27DB-BD31-4B8C-83A1-F6EECF244321}">
                <p14:modId xmlns:p14="http://schemas.microsoft.com/office/powerpoint/2010/main" val="553618655"/>
              </p:ext>
            </p:extLst>
          </p:nvPr>
        </p:nvGraphicFramePr>
        <p:xfrm>
          <a:off x="3868737" y="1642655"/>
          <a:ext cx="1597025" cy="979487"/>
        </p:xfrm>
        <a:graphic>
          <a:graphicData uri="http://schemas.openxmlformats.org/presentationml/2006/ole">
            <mc:AlternateContent xmlns:mc="http://schemas.openxmlformats.org/markup-compatibility/2006">
              <mc:Choice xmlns:v="urn:schemas-microsoft-com:vml" Requires="v">
                <p:oleObj name="Equation" r:id="rId4" imgW="685800" imgH="419040" progId="Equation.DSMT4">
                  <p:embed/>
                </p:oleObj>
              </mc:Choice>
              <mc:Fallback>
                <p:oleObj name="Equation" r:id="rId4" imgW="685800" imgH="419040" progId="Equation.DSMT4">
                  <p:embed/>
                  <p:pic>
                    <p:nvPicPr>
                      <p:cNvPr id="53254" name="Object 19"/>
                      <p:cNvPicPr>
                        <a:picLocks noChangeAspect="1" noChangeArrowheads="1"/>
                      </p:cNvPicPr>
                      <p:nvPr/>
                    </p:nvPicPr>
                    <p:blipFill>
                      <a:blip r:embed="rId5"/>
                      <a:srcRect/>
                      <a:stretch>
                        <a:fillRect/>
                      </a:stretch>
                    </p:blipFill>
                    <p:spPr bwMode="auto">
                      <a:xfrm>
                        <a:off x="3868737" y="1642655"/>
                        <a:ext cx="159702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25"/>
          <p:cNvSpPr txBox="1">
            <a:spLocks noChangeArrowheads="1"/>
          </p:cNvSpPr>
          <p:nvPr/>
        </p:nvSpPr>
        <p:spPr bwMode="auto">
          <a:xfrm>
            <a:off x="535497" y="3098850"/>
            <a:ext cx="27146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latin typeface="宋体" panose="02010600030101010101" pitchFamily="2" charset="-122"/>
              </a:rPr>
              <a:t>振动配分函数</a:t>
            </a:r>
            <a:r>
              <a:rPr kumimoji="1" lang="zh-CN" altLang="en-US" dirty="0">
                <a:solidFill>
                  <a:srgbClr val="FF0000"/>
                </a:solidFill>
                <a:effectLst>
                  <a:outerShdw blurRad="38100" dist="38100" dir="2700000" algn="tl">
                    <a:srgbClr val="C0C0C0"/>
                  </a:outerShdw>
                </a:effectLst>
                <a:ea typeface="黑体" pitchFamily="49" charset="-122"/>
              </a:rPr>
              <a:t> </a:t>
            </a:r>
            <a:r>
              <a:rPr kumimoji="1" lang="en-US" altLang="zh-CN" b="0" i="1" dirty="0">
                <a:solidFill>
                  <a:srgbClr val="000000"/>
                </a:solidFill>
                <a:ea typeface="黑体" pitchFamily="49" charset="-122"/>
              </a:rPr>
              <a:t>q</a:t>
            </a:r>
            <a:r>
              <a:rPr kumimoji="1" lang="en-US" altLang="zh-CN" b="0" baseline="-25000" dirty="0">
                <a:solidFill>
                  <a:srgbClr val="000000"/>
                </a:solidFill>
                <a:ea typeface="黑体" pitchFamily="49" charset="-122"/>
              </a:rPr>
              <a:t>v</a:t>
            </a:r>
          </a:p>
        </p:txBody>
      </p:sp>
      <p:sp>
        <p:nvSpPr>
          <p:cNvPr id="53257" name="AutoShape 2"/>
          <p:cNvSpPr>
            <a:spLocks noChangeArrowheads="1"/>
          </p:cNvSpPr>
          <p:nvPr/>
        </p:nvSpPr>
        <p:spPr bwMode="auto">
          <a:xfrm>
            <a:off x="6616700" y="3889313"/>
            <a:ext cx="1619250" cy="952500"/>
          </a:xfrm>
          <a:prstGeom prst="wedgeRoundRectCallout">
            <a:avLst>
              <a:gd name="adj1" fmla="val -127982"/>
              <a:gd name="adj2" fmla="val -29412"/>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graphicFrame>
        <p:nvGraphicFramePr>
          <p:cNvPr id="53258" name="Object 10"/>
          <p:cNvGraphicFramePr>
            <a:graphicFrameLocks noChangeAspect="1"/>
          </p:cNvGraphicFramePr>
          <p:nvPr>
            <p:extLst>
              <p:ext uri="{D42A27DB-BD31-4B8C-83A1-F6EECF244321}">
                <p14:modId xmlns:p14="http://schemas.microsoft.com/office/powerpoint/2010/main" val="2895314634"/>
              </p:ext>
            </p:extLst>
          </p:nvPr>
        </p:nvGraphicFramePr>
        <p:xfrm>
          <a:off x="2957513" y="4427538"/>
          <a:ext cx="2589212" cy="793750"/>
        </p:xfrm>
        <a:graphic>
          <a:graphicData uri="http://schemas.openxmlformats.org/presentationml/2006/ole">
            <mc:AlternateContent xmlns:mc="http://schemas.openxmlformats.org/markup-compatibility/2006">
              <mc:Choice xmlns:v="urn:schemas-microsoft-com:vml" Requires="v">
                <p:oleObj name="Equation" r:id="rId6" imgW="1104840" imgH="317160" progId="Equation.DSMT4">
                  <p:embed/>
                </p:oleObj>
              </mc:Choice>
              <mc:Fallback>
                <p:oleObj name="Equation" r:id="rId6" imgW="1104840" imgH="317160" progId="Equation.DSMT4">
                  <p:embed/>
                  <p:pic>
                    <p:nvPicPr>
                      <p:cNvPr id="53258" name="Object 10"/>
                      <p:cNvPicPr>
                        <a:picLocks noChangeAspect="1" noChangeArrowheads="1"/>
                      </p:cNvPicPr>
                      <p:nvPr/>
                    </p:nvPicPr>
                    <p:blipFill>
                      <a:blip r:embed="rId7"/>
                      <a:srcRect/>
                      <a:stretch>
                        <a:fillRect/>
                      </a:stretch>
                    </p:blipFill>
                    <p:spPr bwMode="auto">
                      <a:xfrm>
                        <a:off x="2957513" y="4427538"/>
                        <a:ext cx="258921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9" name="Text Box 11"/>
          <p:cNvSpPr txBox="1">
            <a:spLocks noChangeArrowheads="1"/>
          </p:cNvSpPr>
          <p:nvPr/>
        </p:nvSpPr>
        <p:spPr bwMode="auto">
          <a:xfrm>
            <a:off x="732142" y="3746123"/>
            <a:ext cx="19700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双原子分子</a:t>
            </a:r>
            <a:endParaRPr kumimoji="1" lang="zh-CN" altLang="en-US" sz="2400" dirty="0">
              <a:latin typeface="Times New Roman" pitchFamily="18" charset="0"/>
              <a:ea typeface="黑体" pitchFamily="49" charset="-122"/>
            </a:endParaRPr>
          </a:p>
        </p:txBody>
      </p:sp>
      <p:graphicFrame>
        <p:nvGraphicFramePr>
          <p:cNvPr id="53260" name="Object 12"/>
          <p:cNvGraphicFramePr>
            <a:graphicFrameLocks noChangeAspect="1"/>
          </p:cNvGraphicFramePr>
          <p:nvPr>
            <p:extLst>
              <p:ext uri="{D42A27DB-BD31-4B8C-83A1-F6EECF244321}">
                <p14:modId xmlns:p14="http://schemas.microsoft.com/office/powerpoint/2010/main" val="2692147036"/>
              </p:ext>
            </p:extLst>
          </p:nvPr>
        </p:nvGraphicFramePr>
        <p:xfrm>
          <a:off x="2965450" y="3406775"/>
          <a:ext cx="2284413" cy="1092200"/>
        </p:xfrm>
        <a:graphic>
          <a:graphicData uri="http://schemas.openxmlformats.org/presentationml/2006/ole">
            <mc:AlternateContent xmlns:mc="http://schemas.openxmlformats.org/markup-compatibility/2006">
              <mc:Choice xmlns:v="urn:schemas-microsoft-com:vml" Requires="v">
                <p:oleObj name="Equation" r:id="rId8" imgW="888840" imgH="419040" progId="Equation.DSMT4">
                  <p:embed/>
                </p:oleObj>
              </mc:Choice>
              <mc:Fallback>
                <p:oleObj name="Equation" r:id="rId8" imgW="888840" imgH="419040" progId="Equation.DSMT4">
                  <p:embed/>
                  <p:pic>
                    <p:nvPicPr>
                      <p:cNvPr id="53260" name="Object 12"/>
                      <p:cNvPicPr>
                        <a:picLocks noChangeAspect="1" noChangeArrowheads="1"/>
                      </p:cNvPicPr>
                      <p:nvPr/>
                    </p:nvPicPr>
                    <p:blipFill>
                      <a:blip r:embed="rId9"/>
                      <a:srcRect/>
                      <a:stretch>
                        <a:fillRect/>
                      </a:stretch>
                    </p:blipFill>
                    <p:spPr bwMode="auto">
                      <a:xfrm>
                        <a:off x="2965450" y="3406775"/>
                        <a:ext cx="2284413"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1" name="Object 14"/>
          <p:cNvGraphicFramePr>
            <a:graphicFrameLocks noChangeAspect="1"/>
          </p:cNvGraphicFramePr>
          <p:nvPr>
            <p:extLst>
              <p:ext uri="{D42A27DB-BD31-4B8C-83A1-F6EECF244321}">
                <p14:modId xmlns:p14="http://schemas.microsoft.com/office/powerpoint/2010/main" val="2562614403"/>
              </p:ext>
            </p:extLst>
          </p:nvPr>
        </p:nvGraphicFramePr>
        <p:xfrm>
          <a:off x="6858000" y="3948113"/>
          <a:ext cx="1155700" cy="842962"/>
        </p:xfrm>
        <a:graphic>
          <a:graphicData uri="http://schemas.openxmlformats.org/presentationml/2006/ole">
            <mc:AlternateContent xmlns:mc="http://schemas.openxmlformats.org/markup-compatibility/2006">
              <mc:Choice xmlns:v="urn:schemas-microsoft-com:vml" Requires="v">
                <p:oleObj name="Equation" r:id="rId10" imgW="545760" imgH="393480" progId="Equation.DSMT4">
                  <p:embed/>
                </p:oleObj>
              </mc:Choice>
              <mc:Fallback>
                <p:oleObj name="Equation" r:id="rId10" imgW="545760" imgH="393480" progId="Equation.DSMT4">
                  <p:embed/>
                  <p:pic>
                    <p:nvPicPr>
                      <p:cNvPr id="53261" name="Object 14"/>
                      <p:cNvPicPr>
                        <a:picLocks noChangeAspect="1" noChangeArrowheads="1"/>
                      </p:cNvPicPr>
                      <p:nvPr/>
                    </p:nvPicPr>
                    <p:blipFill>
                      <a:blip r:embed="rId11"/>
                      <a:srcRect/>
                      <a:stretch>
                        <a:fillRect/>
                      </a:stretch>
                    </p:blipFill>
                    <p:spPr bwMode="auto">
                      <a:xfrm>
                        <a:off x="6858000" y="3948113"/>
                        <a:ext cx="1155700" cy="842962"/>
                      </a:xfrm>
                      <a:prstGeom prst="rect">
                        <a:avLst/>
                      </a:prstGeom>
                      <a:noFill/>
                      <a:ln>
                        <a:noFill/>
                      </a:ln>
                    </p:spPr>
                  </p:pic>
                </p:oleObj>
              </mc:Fallback>
            </mc:AlternateContent>
          </a:graphicData>
        </a:graphic>
      </p:graphicFrame>
      <p:sp>
        <p:nvSpPr>
          <p:cNvPr id="25" name="Text Box 7"/>
          <p:cNvSpPr txBox="1">
            <a:spLocks noChangeArrowheads="1"/>
          </p:cNvSpPr>
          <p:nvPr/>
        </p:nvSpPr>
        <p:spPr bwMode="auto">
          <a:xfrm>
            <a:off x="535497" y="5340365"/>
            <a:ext cx="2985579"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latin typeface="宋体" panose="02010600030101010101" pitchFamily="2" charset="-122"/>
              </a:rPr>
              <a:t>电子配分函数</a:t>
            </a:r>
            <a:r>
              <a:rPr kumimoji="1" lang="zh-CN" altLang="en-US" dirty="0">
                <a:solidFill>
                  <a:srgbClr val="FF0000"/>
                </a:solidFill>
                <a:ea typeface="黑体" pitchFamily="49" charset="-122"/>
              </a:rPr>
              <a:t> </a:t>
            </a:r>
            <a:r>
              <a:rPr kumimoji="1" lang="en-US" altLang="zh-CN" b="0" i="1" dirty="0">
                <a:solidFill>
                  <a:srgbClr val="000000"/>
                </a:solidFill>
                <a:ea typeface="黑体" pitchFamily="49" charset="-122"/>
              </a:rPr>
              <a:t>q</a:t>
            </a:r>
            <a:r>
              <a:rPr kumimoji="1" lang="en-US" altLang="zh-CN" b="0" baseline="-25000" dirty="0">
                <a:solidFill>
                  <a:srgbClr val="000000"/>
                </a:solidFill>
                <a:ea typeface="黑体" pitchFamily="49" charset="-122"/>
              </a:rPr>
              <a:t>0e</a:t>
            </a:r>
          </a:p>
        </p:txBody>
      </p:sp>
      <p:graphicFrame>
        <p:nvGraphicFramePr>
          <p:cNvPr id="53263" name="Object 10"/>
          <p:cNvGraphicFramePr>
            <a:graphicFrameLocks noChangeAspect="1"/>
          </p:cNvGraphicFramePr>
          <p:nvPr>
            <p:extLst>
              <p:ext uri="{D42A27DB-BD31-4B8C-83A1-F6EECF244321}">
                <p14:modId xmlns:p14="http://schemas.microsoft.com/office/powerpoint/2010/main" val="1971182855"/>
              </p:ext>
            </p:extLst>
          </p:nvPr>
        </p:nvGraphicFramePr>
        <p:xfrm>
          <a:off x="2818606" y="5819045"/>
          <a:ext cx="3506787" cy="668337"/>
        </p:xfrm>
        <a:graphic>
          <a:graphicData uri="http://schemas.openxmlformats.org/presentationml/2006/ole">
            <mc:AlternateContent xmlns:mc="http://schemas.openxmlformats.org/markup-compatibility/2006">
              <mc:Choice xmlns:v="urn:schemas-microsoft-com:vml" Requires="v">
                <p:oleObj name="Equation" r:id="rId12" imgW="1511280" imgH="266400" progId="Equation.DSMT4">
                  <p:embed/>
                </p:oleObj>
              </mc:Choice>
              <mc:Fallback>
                <p:oleObj name="Equation" r:id="rId12" imgW="1511280" imgH="266400" progId="Equation.DSMT4">
                  <p:embed/>
                  <p:pic>
                    <p:nvPicPr>
                      <p:cNvPr id="53263" name="Object 10"/>
                      <p:cNvPicPr>
                        <a:picLocks noChangeAspect="1" noChangeArrowheads="1"/>
                      </p:cNvPicPr>
                      <p:nvPr/>
                    </p:nvPicPr>
                    <p:blipFill>
                      <a:blip r:embed="rId13"/>
                      <a:srcRect/>
                      <a:stretch>
                        <a:fillRect/>
                      </a:stretch>
                    </p:blipFill>
                    <p:spPr bwMode="auto">
                      <a:xfrm>
                        <a:off x="2818606" y="5819045"/>
                        <a:ext cx="3506787"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Text Box 11"/>
          <p:cNvSpPr txBox="1">
            <a:spLocks noChangeArrowheads="1"/>
          </p:cNvSpPr>
          <p:nvPr/>
        </p:nvSpPr>
        <p:spPr bwMode="auto">
          <a:xfrm>
            <a:off x="717550" y="5853127"/>
            <a:ext cx="16129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a:solidFill>
                  <a:srgbClr val="0000FF"/>
                </a:solidFill>
                <a:effectLst>
                  <a:outerShdw blurRad="38100" dist="38100" dir="2700000" algn="tl">
                    <a:srgbClr val="C0C0C0"/>
                  </a:outerShdw>
                </a:effectLst>
                <a:ea typeface="黑体" pitchFamily="49" charset="-122"/>
              </a:rPr>
              <a:t>一般可取</a:t>
            </a:r>
            <a:endParaRPr kumimoji="1" lang="zh-CN" altLang="en-US" sz="2400">
              <a:ea typeface="黑体" pitchFamily="49" charset="-122"/>
            </a:endParaRPr>
          </a:p>
        </p:txBody>
      </p:sp>
    </p:spTree>
  </p:cSld>
  <p:clrMapOvr>
    <a:masterClrMapping/>
  </p:clrMapOvr>
  <p:transition spd="med">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736434" y="1350049"/>
            <a:ext cx="47259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热力学基本方程的微观形式</a:t>
            </a:r>
            <a:endParaRPr kumimoji="1" lang="zh-CN" altLang="en-US" sz="2400" b="0" dirty="0">
              <a:latin typeface="黑体" pitchFamily="49" charset="-122"/>
              <a:ea typeface="黑体" pitchFamily="49" charset="-122"/>
            </a:endParaRPr>
          </a:p>
        </p:txBody>
      </p:sp>
      <p:graphicFrame>
        <p:nvGraphicFramePr>
          <p:cNvPr id="55300" name="Object 4"/>
          <p:cNvGraphicFramePr>
            <a:graphicFrameLocks noChangeAspect="1"/>
          </p:cNvGraphicFramePr>
          <p:nvPr>
            <p:extLst>
              <p:ext uri="{D42A27DB-BD31-4B8C-83A1-F6EECF244321}">
                <p14:modId xmlns:p14="http://schemas.microsoft.com/office/powerpoint/2010/main" val="4168684186"/>
              </p:ext>
            </p:extLst>
          </p:nvPr>
        </p:nvGraphicFramePr>
        <p:xfrm>
          <a:off x="2590800" y="2062163"/>
          <a:ext cx="2733675" cy="544512"/>
        </p:xfrm>
        <a:graphic>
          <a:graphicData uri="http://schemas.openxmlformats.org/presentationml/2006/ole">
            <mc:AlternateContent xmlns:mc="http://schemas.openxmlformats.org/markup-compatibility/2006">
              <mc:Choice xmlns:v="urn:schemas-microsoft-com:vml" Requires="v">
                <p:oleObj name="Equation" r:id="rId2" imgW="1041120" imgH="203040" progId="Equation.DSMT4">
                  <p:embed/>
                </p:oleObj>
              </mc:Choice>
              <mc:Fallback>
                <p:oleObj name="Equation" r:id="rId2" imgW="1041120" imgH="203040" progId="Equation.DSMT4">
                  <p:embed/>
                  <p:pic>
                    <p:nvPicPr>
                      <p:cNvPr id="55300" name="Object 4"/>
                      <p:cNvPicPr>
                        <a:picLocks noChangeAspect="1" noChangeArrowheads="1"/>
                      </p:cNvPicPr>
                      <p:nvPr/>
                    </p:nvPicPr>
                    <p:blipFill>
                      <a:blip r:embed="rId3"/>
                      <a:srcRect/>
                      <a:stretch>
                        <a:fillRect/>
                      </a:stretch>
                    </p:blipFill>
                    <p:spPr bwMode="auto">
                      <a:xfrm>
                        <a:off x="2590800" y="2062163"/>
                        <a:ext cx="27336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1" name="Object 6"/>
          <p:cNvGraphicFramePr>
            <a:graphicFrameLocks noChangeAspect="1"/>
          </p:cNvGraphicFramePr>
          <p:nvPr>
            <p:extLst>
              <p:ext uri="{D42A27DB-BD31-4B8C-83A1-F6EECF244321}">
                <p14:modId xmlns:p14="http://schemas.microsoft.com/office/powerpoint/2010/main" val="2562630520"/>
              </p:ext>
            </p:extLst>
          </p:nvPr>
        </p:nvGraphicFramePr>
        <p:xfrm>
          <a:off x="1200150" y="3322638"/>
          <a:ext cx="2193925" cy="711200"/>
        </p:xfrm>
        <a:graphic>
          <a:graphicData uri="http://schemas.openxmlformats.org/presentationml/2006/ole">
            <mc:AlternateContent xmlns:mc="http://schemas.openxmlformats.org/markup-compatibility/2006">
              <mc:Choice xmlns:v="urn:schemas-microsoft-com:vml" Requires="v">
                <p:oleObj name="Equation" r:id="rId4" imgW="850680" imgH="279360" progId="Equation.DSMT4">
                  <p:embed/>
                </p:oleObj>
              </mc:Choice>
              <mc:Fallback>
                <p:oleObj name="Equation" r:id="rId4" imgW="850680" imgH="279360" progId="Equation.DSMT4">
                  <p:embed/>
                  <p:pic>
                    <p:nvPicPr>
                      <p:cNvPr id="55301" name="Object 6"/>
                      <p:cNvPicPr>
                        <a:picLocks noChangeAspect="1" noChangeArrowheads="1"/>
                      </p:cNvPicPr>
                      <p:nvPr/>
                    </p:nvPicPr>
                    <p:blipFill>
                      <a:blip r:embed="rId5"/>
                      <a:srcRect/>
                      <a:stretch>
                        <a:fillRect/>
                      </a:stretch>
                    </p:blipFill>
                    <p:spPr bwMode="auto">
                      <a:xfrm>
                        <a:off x="1200150" y="3322638"/>
                        <a:ext cx="21939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8"/>
          <p:cNvGraphicFramePr>
            <a:graphicFrameLocks noChangeAspect="1"/>
          </p:cNvGraphicFramePr>
          <p:nvPr>
            <p:extLst>
              <p:ext uri="{D42A27DB-BD31-4B8C-83A1-F6EECF244321}">
                <p14:modId xmlns:p14="http://schemas.microsoft.com/office/powerpoint/2010/main" val="2052979002"/>
              </p:ext>
            </p:extLst>
          </p:nvPr>
        </p:nvGraphicFramePr>
        <p:xfrm>
          <a:off x="3841750" y="3294063"/>
          <a:ext cx="4843463" cy="762000"/>
        </p:xfrm>
        <a:graphic>
          <a:graphicData uri="http://schemas.openxmlformats.org/presentationml/2006/ole">
            <mc:AlternateContent xmlns:mc="http://schemas.openxmlformats.org/markup-compatibility/2006">
              <mc:Choice xmlns:v="urn:schemas-microsoft-com:vml" Requires="v">
                <p:oleObj name="Equation" r:id="rId6" imgW="1752480" imgH="279360" progId="Equation.DSMT4">
                  <p:embed/>
                </p:oleObj>
              </mc:Choice>
              <mc:Fallback>
                <p:oleObj name="Equation" r:id="rId6" imgW="1752480" imgH="279360" progId="Equation.DSMT4">
                  <p:embed/>
                  <p:pic>
                    <p:nvPicPr>
                      <p:cNvPr id="55302" name="Object 8"/>
                      <p:cNvPicPr>
                        <a:picLocks noChangeAspect="1" noChangeArrowheads="1"/>
                      </p:cNvPicPr>
                      <p:nvPr/>
                    </p:nvPicPr>
                    <p:blipFill>
                      <a:blip r:embed="rId7"/>
                      <a:srcRect/>
                      <a:stretch>
                        <a:fillRect/>
                      </a:stretch>
                    </p:blipFill>
                    <p:spPr bwMode="auto">
                      <a:xfrm>
                        <a:off x="3841750" y="3294063"/>
                        <a:ext cx="48434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3" name="Object 10"/>
          <p:cNvGraphicFramePr>
            <a:graphicFrameLocks noChangeAspect="1"/>
          </p:cNvGraphicFramePr>
          <p:nvPr>
            <p:extLst>
              <p:ext uri="{D42A27DB-BD31-4B8C-83A1-F6EECF244321}">
                <p14:modId xmlns:p14="http://schemas.microsoft.com/office/powerpoint/2010/main" val="1350027744"/>
              </p:ext>
            </p:extLst>
          </p:nvPr>
        </p:nvGraphicFramePr>
        <p:xfrm>
          <a:off x="2592388" y="4349750"/>
          <a:ext cx="3935412" cy="741363"/>
        </p:xfrm>
        <a:graphic>
          <a:graphicData uri="http://schemas.openxmlformats.org/presentationml/2006/ole">
            <mc:AlternateContent xmlns:mc="http://schemas.openxmlformats.org/markup-compatibility/2006">
              <mc:Choice xmlns:v="urn:schemas-microsoft-com:vml" Requires="v">
                <p:oleObj name="Equation" r:id="rId8" imgW="1473120" imgH="279360" progId="Equation.DSMT4">
                  <p:embed/>
                </p:oleObj>
              </mc:Choice>
              <mc:Fallback>
                <p:oleObj name="Equation" r:id="rId8" imgW="1473120" imgH="279360" progId="Equation.DSMT4">
                  <p:embed/>
                  <p:pic>
                    <p:nvPicPr>
                      <p:cNvPr id="55303" name="Object 10"/>
                      <p:cNvPicPr>
                        <a:picLocks noChangeAspect="1" noChangeArrowheads="1"/>
                      </p:cNvPicPr>
                      <p:nvPr/>
                    </p:nvPicPr>
                    <p:blipFill>
                      <a:blip r:embed="rId9"/>
                      <a:srcRect/>
                      <a:stretch>
                        <a:fillRect/>
                      </a:stretch>
                    </p:blipFill>
                    <p:spPr bwMode="auto">
                      <a:xfrm>
                        <a:off x="2592388" y="4349750"/>
                        <a:ext cx="3935412"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4" name="Object 12"/>
          <p:cNvGraphicFramePr>
            <a:graphicFrameLocks noChangeAspect="1"/>
          </p:cNvGraphicFramePr>
          <p:nvPr>
            <p:extLst>
              <p:ext uri="{D42A27DB-BD31-4B8C-83A1-F6EECF244321}">
                <p14:modId xmlns:p14="http://schemas.microsoft.com/office/powerpoint/2010/main" val="3289528630"/>
              </p:ext>
            </p:extLst>
          </p:nvPr>
        </p:nvGraphicFramePr>
        <p:xfrm>
          <a:off x="2505075" y="5259388"/>
          <a:ext cx="4351338" cy="731837"/>
        </p:xfrm>
        <a:graphic>
          <a:graphicData uri="http://schemas.openxmlformats.org/presentationml/2006/ole">
            <mc:AlternateContent xmlns:mc="http://schemas.openxmlformats.org/markup-compatibility/2006">
              <mc:Choice xmlns:v="urn:schemas-microsoft-com:vml" Requires="v">
                <p:oleObj name="Equation" r:id="rId10" imgW="1638000" imgH="279360" progId="Equation.DSMT4">
                  <p:embed/>
                </p:oleObj>
              </mc:Choice>
              <mc:Fallback>
                <p:oleObj name="Equation" r:id="rId10" imgW="1638000" imgH="279360" progId="Equation.DSMT4">
                  <p:embed/>
                  <p:pic>
                    <p:nvPicPr>
                      <p:cNvPr id="55304" name="Object 12"/>
                      <p:cNvPicPr>
                        <a:picLocks noChangeAspect="1" noChangeArrowheads="1"/>
                      </p:cNvPicPr>
                      <p:nvPr/>
                    </p:nvPicPr>
                    <p:blipFill>
                      <a:blip r:embed="rId11"/>
                      <a:srcRect/>
                      <a:stretch>
                        <a:fillRect/>
                      </a:stretch>
                    </p:blipFill>
                    <p:spPr bwMode="auto">
                      <a:xfrm>
                        <a:off x="2505075" y="5259388"/>
                        <a:ext cx="4351338" cy="731837"/>
                      </a:xfrm>
                      <a:prstGeom prst="rect">
                        <a:avLst/>
                      </a:prstGeom>
                      <a:noFill/>
                      <a:ln>
                        <a:noFill/>
                      </a:ln>
                    </p:spPr>
                  </p:pic>
                </p:oleObj>
              </mc:Fallback>
            </mc:AlternateContent>
          </a:graphicData>
        </a:graphic>
      </p:graphicFrame>
      <p:sp>
        <p:nvSpPr>
          <p:cNvPr id="8" name="Rectangle 2">
            <a:extLst>
              <a:ext uri="{FF2B5EF4-FFF2-40B4-BE49-F238E27FC236}">
                <a16:creationId xmlns:a16="http://schemas.microsoft.com/office/drawing/2014/main" id="{959B8875-2E26-4B09-8ACF-633A5B59E1D7}"/>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5</a:t>
            </a:r>
            <a:r>
              <a:rPr lang="zh-CN" altLang="en-US" sz="3200" kern="0" dirty="0">
                <a:solidFill>
                  <a:srgbClr val="FF3300"/>
                </a:solidFill>
                <a:latin typeface="+mn-ea"/>
                <a:ea typeface="+mn-ea"/>
              </a:rPr>
              <a:t>.独立子系统的热力学性质</a:t>
            </a:r>
            <a:endParaRPr lang="zh-CN" altLang="en-US" kern="0" dirty="0">
              <a:solidFill>
                <a:schemeClr val="tx1"/>
              </a:solidFill>
              <a:latin typeface="MS Sans Serif"/>
              <a:ea typeface="黑体"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Text Box 2055"/>
          <p:cNvSpPr txBox="1">
            <a:spLocks noChangeArrowheads="1"/>
          </p:cNvSpPr>
          <p:nvPr/>
        </p:nvSpPr>
        <p:spPr bwMode="auto">
          <a:xfrm>
            <a:off x="663373" y="1781742"/>
            <a:ext cx="7899714"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i="1" dirty="0">
                <a:solidFill>
                  <a:srgbClr val="FF0000"/>
                </a:solidFill>
                <a:latin typeface="Times New Roman" pitchFamily="18" charset="0"/>
              </a:rPr>
              <a:t>q</a:t>
            </a:r>
            <a:r>
              <a:rPr kumimoji="1" lang="zh-CN" altLang="en-US" sz="2800" dirty="0">
                <a:solidFill>
                  <a:srgbClr val="0000FF"/>
                </a:solidFill>
                <a:latin typeface="Times New Roman" pitchFamily="18" charset="0"/>
              </a:rPr>
              <a:t>的</a:t>
            </a:r>
            <a:r>
              <a:rPr kumimoji="1" lang="zh-CN" altLang="en-US" sz="2800" dirty="0">
                <a:solidFill>
                  <a:srgbClr val="FF0000"/>
                </a:solidFill>
                <a:latin typeface="Times New Roman" pitchFamily="18" charset="0"/>
              </a:rPr>
              <a:t>自然</a:t>
            </a:r>
            <a:r>
              <a:rPr kumimoji="1" lang="zh-CN" altLang="en-US" sz="2800" dirty="0">
                <a:solidFill>
                  <a:srgbClr val="0000FF"/>
                </a:solidFill>
                <a:latin typeface="Times New Roman" pitchFamily="18" charset="0"/>
              </a:rPr>
              <a:t>独立变量是</a:t>
            </a:r>
            <a:r>
              <a:rPr kumimoji="1" lang="en-US" altLang="zh-CN" sz="2800" i="1" dirty="0">
                <a:solidFill>
                  <a:srgbClr val="FF0000"/>
                </a:solidFill>
                <a:latin typeface="Times New Roman" pitchFamily="18" charset="0"/>
              </a:rPr>
              <a:t>T</a:t>
            </a:r>
            <a:r>
              <a:rPr kumimoji="1" lang="zh-CN" altLang="en-US" sz="2800" dirty="0">
                <a:solidFill>
                  <a:srgbClr val="0000FF"/>
                </a:solidFill>
                <a:latin typeface="Times New Roman" pitchFamily="18" charset="0"/>
              </a:rPr>
              <a:t>和</a:t>
            </a:r>
            <a:r>
              <a:rPr kumimoji="1" lang="en-US" altLang="zh-CN" sz="2800" i="1" dirty="0">
                <a:solidFill>
                  <a:srgbClr val="FF0000"/>
                </a:solidFill>
                <a:latin typeface="Times New Roman" pitchFamily="18" charset="0"/>
              </a:rPr>
              <a:t>V</a:t>
            </a:r>
            <a:r>
              <a:rPr kumimoji="1" lang="zh-CN" altLang="en-US" sz="2800" dirty="0">
                <a:solidFill>
                  <a:srgbClr val="0000FF"/>
                </a:solidFill>
                <a:latin typeface="Times New Roman" pitchFamily="18" charset="0"/>
              </a:rPr>
              <a:t>，它们和</a:t>
            </a:r>
            <a:r>
              <a:rPr kumimoji="1" lang="en-US" altLang="zh-CN" sz="2800" i="1" dirty="0">
                <a:solidFill>
                  <a:srgbClr val="FF0000"/>
                </a:solidFill>
                <a:latin typeface="Times New Roman" pitchFamily="18" charset="0"/>
              </a:rPr>
              <a:t>N</a:t>
            </a:r>
            <a:r>
              <a:rPr kumimoji="1" lang="zh-CN" altLang="en-US" sz="2800" dirty="0">
                <a:solidFill>
                  <a:srgbClr val="0000FF"/>
                </a:solidFill>
                <a:latin typeface="Times New Roman" pitchFamily="18" charset="0"/>
              </a:rPr>
              <a:t>构成亥氏函数</a:t>
            </a:r>
            <a:r>
              <a:rPr kumimoji="1" lang="en-US" altLang="zh-CN" sz="2800" i="1" dirty="0">
                <a:solidFill>
                  <a:srgbClr val="FF0000"/>
                </a:solidFill>
                <a:latin typeface="Times New Roman" pitchFamily="18" charset="0"/>
              </a:rPr>
              <a:t>A</a:t>
            </a:r>
            <a:r>
              <a:rPr kumimoji="1" lang="zh-CN" altLang="en-US" sz="2800" dirty="0">
                <a:solidFill>
                  <a:srgbClr val="0000FF"/>
                </a:solidFill>
                <a:latin typeface="Times New Roman" pitchFamily="18" charset="0"/>
              </a:rPr>
              <a:t>的</a:t>
            </a:r>
            <a:r>
              <a:rPr kumimoji="1" lang="zh-CN" altLang="en-US" sz="2800" dirty="0">
                <a:solidFill>
                  <a:srgbClr val="FF0000"/>
                </a:solidFill>
                <a:latin typeface="Times New Roman" pitchFamily="18" charset="0"/>
              </a:rPr>
              <a:t>自然</a:t>
            </a:r>
            <a:r>
              <a:rPr kumimoji="1" lang="zh-CN" altLang="en-US" sz="2800" dirty="0">
                <a:solidFill>
                  <a:srgbClr val="0000FF"/>
                </a:solidFill>
                <a:latin typeface="Times New Roman" pitchFamily="18" charset="0"/>
              </a:rPr>
              <a:t>独立变量，只要获得</a:t>
            </a:r>
            <a:r>
              <a:rPr kumimoji="1" lang="en-US" altLang="zh-CN" sz="2800" i="1" dirty="0">
                <a:solidFill>
                  <a:srgbClr val="FF0000"/>
                </a:solidFill>
                <a:latin typeface="Times New Roman" pitchFamily="18" charset="0"/>
              </a:rPr>
              <a:t>A</a:t>
            </a:r>
            <a:r>
              <a:rPr kumimoji="1" lang="zh-CN" altLang="en-US" sz="2800" dirty="0">
                <a:solidFill>
                  <a:srgbClr val="0000FF"/>
                </a:solidFill>
                <a:latin typeface="Times New Roman" pitchFamily="18" charset="0"/>
              </a:rPr>
              <a:t>与</a:t>
            </a:r>
            <a:r>
              <a:rPr kumimoji="1" lang="en-US" altLang="zh-CN" sz="2800" i="1" dirty="0">
                <a:solidFill>
                  <a:srgbClr val="FF0000"/>
                </a:solidFill>
                <a:latin typeface="Times New Roman" pitchFamily="18" charset="0"/>
              </a:rPr>
              <a:t>q</a:t>
            </a:r>
            <a:r>
              <a:rPr kumimoji="1" lang="zh-CN" altLang="en-US" sz="2800" dirty="0">
                <a:solidFill>
                  <a:srgbClr val="0000FF"/>
                </a:solidFill>
                <a:latin typeface="Times New Roman" pitchFamily="18" charset="0"/>
              </a:rPr>
              <a:t>的关系，其它关系式都可以据此由热力学关系推出。</a:t>
            </a:r>
          </a:p>
        </p:txBody>
      </p:sp>
      <p:sp>
        <p:nvSpPr>
          <p:cNvPr id="2" name="TextBox 1"/>
          <p:cNvSpPr txBox="1"/>
          <p:nvPr/>
        </p:nvSpPr>
        <p:spPr>
          <a:xfrm>
            <a:off x="631099" y="646746"/>
            <a:ext cx="7931988" cy="954107"/>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热力学函数与子配分函数</a:t>
            </a:r>
            <a:r>
              <a:rPr lang="en-US" altLang="zh-CN" i="1" dirty="0">
                <a:solidFill>
                  <a:srgbClr val="FF0000"/>
                </a:solidFill>
              </a:rPr>
              <a:t>q</a:t>
            </a:r>
            <a:r>
              <a:rPr lang="zh-CN" altLang="en-US" dirty="0">
                <a:solidFill>
                  <a:srgbClr val="0000FF"/>
                </a:solidFill>
                <a:latin typeface="黑体" panose="02010609060101010101" pitchFamily="49" charset="-122"/>
                <a:ea typeface="黑体" panose="02010609060101010101" pitchFamily="49" charset="-122"/>
              </a:rPr>
              <a:t>的关系不用记</a:t>
            </a:r>
            <a:r>
              <a:rPr lang="zh-CN" altLang="en-US" dirty="0">
                <a:solidFill>
                  <a:srgbClr val="0000FF"/>
                </a:solidFill>
              </a:rPr>
              <a:t>，但是必须学会结合热力学关系式使用它们。</a:t>
            </a:r>
          </a:p>
        </p:txBody>
      </p:sp>
      <p:grpSp>
        <p:nvGrpSpPr>
          <p:cNvPr id="5" name="组合 4"/>
          <p:cNvGrpSpPr/>
          <p:nvPr/>
        </p:nvGrpSpPr>
        <p:grpSpPr>
          <a:xfrm>
            <a:off x="748976" y="3207115"/>
            <a:ext cx="7570650" cy="888270"/>
            <a:chOff x="-1663567" y="3759017"/>
            <a:chExt cx="7570650" cy="888270"/>
          </a:xfrm>
        </p:grpSpPr>
        <p:graphicFrame>
          <p:nvGraphicFramePr>
            <p:cNvPr id="56323" name="Object 2051"/>
            <p:cNvGraphicFramePr>
              <a:graphicFrameLocks noChangeAspect="1"/>
            </p:cNvGraphicFramePr>
            <p:nvPr>
              <p:extLst>
                <p:ext uri="{D42A27DB-BD31-4B8C-83A1-F6EECF244321}">
                  <p14:modId xmlns:p14="http://schemas.microsoft.com/office/powerpoint/2010/main" val="393479056"/>
                </p:ext>
              </p:extLst>
            </p:nvPr>
          </p:nvGraphicFramePr>
          <p:xfrm>
            <a:off x="805144" y="3759017"/>
            <a:ext cx="5101939" cy="888270"/>
          </p:xfrm>
          <a:graphic>
            <a:graphicData uri="http://schemas.openxmlformats.org/presentationml/2006/ole">
              <mc:AlternateContent xmlns:mc="http://schemas.openxmlformats.org/markup-compatibility/2006">
                <mc:Choice xmlns:v="urn:schemas-microsoft-com:vml" Requires="v">
                  <p:oleObj name="Equation" r:id="rId2" imgW="2247840" imgH="393480" progId="Equation.DSMT4">
                    <p:embed/>
                  </p:oleObj>
                </mc:Choice>
                <mc:Fallback>
                  <p:oleObj name="Equation" r:id="rId2" imgW="2247840" imgH="393480" progId="Equation.DSMT4">
                    <p:embed/>
                    <p:pic>
                      <p:nvPicPr>
                        <p:cNvPr id="56323" name="Object 2051"/>
                        <p:cNvPicPr>
                          <a:picLocks noChangeAspect="1" noChangeArrowheads="1"/>
                        </p:cNvPicPr>
                        <p:nvPr/>
                      </p:nvPicPr>
                      <p:blipFill>
                        <a:blip r:embed="rId3"/>
                        <a:srcRect/>
                        <a:stretch>
                          <a:fillRect/>
                        </a:stretch>
                      </p:blipFill>
                      <p:spPr bwMode="auto">
                        <a:xfrm>
                          <a:off x="805144" y="3759017"/>
                          <a:ext cx="5101939" cy="888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055"/>
            <p:cNvSpPr txBox="1">
              <a:spLocks noChangeArrowheads="1"/>
            </p:cNvSpPr>
            <p:nvPr/>
          </p:nvSpPr>
          <p:spPr bwMode="auto">
            <a:xfrm>
              <a:off x="-1663567" y="3910005"/>
              <a:ext cx="265747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经典理想气体</a:t>
              </a:r>
            </a:p>
          </p:txBody>
        </p:sp>
      </p:grpSp>
      <p:graphicFrame>
        <p:nvGraphicFramePr>
          <p:cNvPr id="9" name="对象 8"/>
          <p:cNvGraphicFramePr>
            <a:graphicFrameLocks noChangeAspect="1"/>
          </p:cNvGraphicFramePr>
          <p:nvPr>
            <p:extLst>
              <p:ext uri="{D42A27DB-BD31-4B8C-83A1-F6EECF244321}">
                <p14:modId xmlns:p14="http://schemas.microsoft.com/office/powerpoint/2010/main" val="3513534405"/>
              </p:ext>
            </p:extLst>
          </p:nvPr>
        </p:nvGraphicFramePr>
        <p:xfrm>
          <a:off x="919162" y="4949923"/>
          <a:ext cx="2511425" cy="557212"/>
        </p:xfrm>
        <a:graphic>
          <a:graphicData uri="http://schemas.openxmlformats.org/presentationml/2006/ole">
            <mc:AlternateContent xmlns:mc="http://schemas.openxmlformats.org/markup-compatibility/2006">
              <mc:Choice xmlns:v="urn:schemas-microsoft-com:vml" Requires="v">
                <p:oleObj name="Equation" r:id="rId4" imgW="1091880" imgH="241200" progId="Equation.DSMT4">
                  <p:embed/>
                </p:oleObj>
              </mc:Choice>
              <mc:Fallback>
                <p:oleObj name="Equation" r:id="rId4" imgW="1091880" imgH="241200" progId="Equation.DSMT4">
                  <p:embed/>
                  <p:pic>
                    <p:nvPicPr>
                      <p:cNvPr id="9" name="对象 8"/>
                      <p:cNvPicPr>
                        <a:picLocks noChangeAspect="1" noChangeArrowheads="1"/>
                      </p:cNvPicPr>
                      <p:nvPr/>
                    </p:nvPicPr>
                    <p:blipFill>
                      <a:blip r:embed="rId5"/>
                      <a:srcRect/>
                      <a:stretch>
                        <a:fillRect/>
                      </a:stretch>
                    </p:blipFill>
                    <p:spPr bwMode="auto">
                      <a:xfrm>
                        <a:off x="919162" y="4949923"/>
                        <a:ext cx="251142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64041490"/>
              </p:ext>
            </p:extLst>
          </p:nvPr>
        </p:nvGraphicFramePr>
        <p:xfrm>
          <a:off x="3960812" y="4992785"/>
          <a:ext cx="1614487" cy="403225"/>
        </p:xfrm>
        <a:graphic>
          <a:graphicData uri="http://schemas.openxmlformats.org/presentationml/2006/ole">
            <mc:AlternateContent xmlns:mc="http://schemas.openxmlformats.org/markup-compatibility/2006">
              <mc:Choice xmlns:v="urn:schemas-microsoft-com:vml" Requires="v">
                <p:oleObj name="Equation" r:id="rId6" imgW="711000" imgH="177480" progId="Equation.DSMT4">
                  <p:embed/>
                </p:oleObj>
              </mc:Choice>
              <mc:Fallback>
                <p:oleObj name="Equation" r:id="rId6" imgW="711000" imgH="177480" progId="Equation.DSMT4">
                  <p:embed/>
                  <p:pic>
                    <p:nvPicPr>
                      <p:cNvPr id="10" name="对象 9"/>
                      <p:cNvPicPr>
                        <a:picLocks noChangeAspect="1" noChangeArrowheads="1"/>
                      </p:cNvPicPr>
                      <p:nvPr/>
                    </p:nvPicPr>
                    <p:blipFill>
                      <a:blip r:embed="rId7"/>
                      <a:srcRect/>
                      <a:stretch>
                        <a:fillRect/>
                      </a:stretch>
                    </p:blipFill>
                    <p:spPr bwMode="auto">
                      <a:xfrm>
                        <a:off x="3960812" y="4992785"/>
                        <a:ext cx="16144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018316672"/>
              </p:ext>
            </p:extLst>
          </p:nvPr>
        </p:nvGraphicFramePr>
        <p:xfrm>
          <a:off x="935438" y="5504233"/>
          <a:ext cx="2620160" cy="581559"/>
        </p:xfrm>
        <a:graphic>
          <a:graphicData uri="http://schemas.openxmlformats.org/presentationml/2006/ole">
            <mc:AlternateContent xmlns:mc="http://schemas.openxmlformats.org/markup-compatibility/2006">
              <mc:Choice xmlns:v="urn:schemas-microsoft-com:vml" Requires="v">
                <p:oleObj name="Equation" r:id="rId8" imgW="1104840" imgH="241200" progId="Equation.DSMT4">
                  <p:embed/>
                </p:oleObj>
              </mc:Choice>
              <mc:Fallback>
                <p:oleObj name="Equation" r:id="rId8" imgW="1104840" imgH="241200" progId="Equation.DSMT4">
                  <p:embed/>
                  <p:pic>
                    <p:nvPicPr>
                      <p:cNvPr id="11" name="对象 10"/>
                      <p:cNvPicPr>
                        <a:picLocks noChangeAspect="1" noChangeArrowheads="1"/>
                      </p:cNvPicPr>
                      <p:nvPr/>
                    </p:nvPicPr>
                    <p:blipFill>
                      <a:blip r:embed="rId9"/>
                      <a:srcRect/>
                      <a:stretch>
                        <a:fillRect/>
                      </a:stretch>
                    </p:blipFill>
                    <p:spPr bwMode="auto">
                      <a:xfrm>
                        <a:off x="935438" y="5504233"/>
                        <a:ext cx="2620160" cy="58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90134480"/>
              </p:ext>
            </p:extLst>
          </p:nvPr>
        </p:nvGraphicFramePr>
        <p:xfrm>
          <a:off x="970979" y="6030069"/>
          <a:ext cx="2289844" cy="570032"/>
        </p:xfrm>
        <a:graphic>
          <a:graphicData uri="http://schemas.openxmlformats.org/presentationml/2006/ole">
            <mc:AlternateContent xmlns:mc="http://schemas.openxmlformats.org/markup-compatibility/2006">
              <mc:Choice xmlns:v="urn:schemas-microsoft-com:vml" Requires="v">
                <p:oleObj name="Equation" r:id="rId10" imgW="965160" imgH="241200" progId="Equation.DSMT4">
                  <p:embed/>
                </p:oleObj>
              </mc:Choice>
              <mc:Fallback>
                <p:oleObj name="Equation" r:id="rId10" imgW="965160" imgH="241200" progId="Equation.DSMT4">
                  <p:embed/>
                  <p:pic>
                    <p:nvPicPr>
                      <p:cNvPr id="12" name="对象 11"/>
                      <p:cNvPicPr>
                        <a:picLocks noChangeAspect="1" noChangeArrowheads="1"/>
                      </p:cNvPicPr>
                      <p:nvPr/>
                    </p:nvPicPr>
                    <p:blipFill>
                      <a:blip r:embed="rId11"/>
                      <a:srcRect/>
                      <a:stretch>
                        <a:fillRect/>
                      </a:stretch>
                    </p:blipFill>
                    <p:spPr bwMode="auto">
                      <a:xfrm>
                        <a:off x="970979" y="6030069"/>
                        <a:ext cx="2289844" cy="570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992774844"/>
              </p:ext>
            </p:extLst>
          </p:nvPr>
        </p:nvGraphicFramePr>
        <p:xfrm>
          <a:off x="6167437" y="4949923"/>
          <a:ext cx="2513012" cy="557212"/>
        </p:xfrm>
        <a:graphic>
          <a:graphicData uri="http://schemas.openxmlformats.org/presentationml/2006/ole">
            <mc:AlternateContent xmlns:mc="http://schemas.openxmlformats.org/markup-compatibility/2006">
              <mc:Choice xmlns:v="urn:schemas-microsoft-com:vml" Requires="v">
                <p:oleObj name="Equation" r:id="rId12" imgW="1091880" imgH="241200" progId="Equation.DSMT4">
                  <p:embed/>
                </p:oleObj>
              </mc:Choice>
              <mc:Fallback>
                <p:oleObj name="Equation" r:id="rId12" imgW="1091880" imgH="241200" progId="Equation.DSMT4">
                  <p:embed/>
                  <p:pic>
                    <p:nvPicPr>
                      <p:cNvPr id="13" name="对象 12"/>
                      <p:cNvPicPr>
                        <a:picLocks noChangeAspect="1" noChangeArrowheads="1"/>
                      </p:cNvPicPr>
                      <p:nvPr/>
                    </p:nvPicPr>
                    <p:blipFill>
                      <a:blip r:embed="rId13"/>
                      <a:srcRect/>
                      <a:stretch>
                        <a:fillRect/>
                      </a:stretch>
                    </p:blipFill>
                    <p:spPr bwMode="auto">
                      <a:xfrm>
                        <a:off x="6167437" y="4949923"/>
                        <a:ext cx="251301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480528746"/>
              </p:ext>
            </p:extLst>
          </p:nvPr>
        </p:nvGraphicFramePr>
        <p:xfrm>
          <a:off x="6232524" y="5536080"/>
          <a:ext cx="1814513" cy="474663"/>
        </p:xfrm>
        <a:graphic>
          <a:graphicData uri="http://schemas.openxmlformats.org/presentationml/2006/ole">
            <mc:AlternateContent xmlns:mc="http://schemas.openxmlformats.org/markup-compatibility/2006">
              <mc:Choice xmlns:v="urn:schemas-microsoft-com:vml" Requires="v">
                <p:oleObj name="Equation" r:id="rId14" imgW="761760" imgH="203040" progId="Equation.DSMT4">
                  <p:embed/>
                </p:oleObj>
              </mc:Choice>
              <mc:Fallback>
                <p:oleObj name="Equation" r:id="rId14" imgW="761760" imgH="203040" progId="Equation.DSMT4">
                  <p:embed/>
                  <p:pic>
                    <p:nvPicPr>
                      <p:cNvPr id="14" name="对象 13"/>
                      <p:cNvPicPr>
                        <a:picLocks noChangeAspect="1" noChangeArrowheads="1"/>
                      </p:cNvPicPr>
                      <p:nvPr/>
                    </p:nvPicPr>
                    <p:blipFill>
                      <a:blip r:embed="rId15"/>
                      <a:srcRect/>
                      <a:stretch>
                        <a:fillRect/>
                      </a:stretch>
                    </p:blipFill>
                    <p:spPr bwMode="auto">
                      <a:xfrm>
                        <a:off x="6232524" y="5536080"/>
                        <a:ext cx="18145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164164481"/>
              </p:ext>
            </p:extLst>
          </p:nvPr>
        </p:nvGraphicFramePr>
        <p:xfrm>
          <a:off x="3949699" y="5537668"/>
          <a:ext cx="1890713" cy="473075"/>
        </p:xfrm>
        <a:graphic>
          <a:graphicData uri="http://schemas.openxmlformats.org/presentationml/2006/ole">
            <mc:AlternateContent xmlns:mc="http://schemas.openxmlformats.org/markup-compatibility/2006">
              <mc:Choice xmlns:v="urn:schemas-microsoft-com:vml" Requires="v">
                <p:oleObj name="Equation" r:id="rId16" imgW="787320" imgH="203040" progId="Equation.DSMT4">
                  <p:embed/>
                </p:oleObj>
              </mc:Choice>
              <mc:Fallback>
                <p:oleObj name="Equation" r:id="rId16" imgW="787320" imgH="203040" progId="Equation.DSMT4">
                  <p:embed/>
                  <p:pic>
                    <p:nvPicPr>
                      <p:cNvPr id="15" name="对象 14"/>
                      <p:cNvPicPr>
                        <a:picLocks noChangeAspect="1" noChangeArrowheads="1"/>
                      </p:cNvPicPr>
                      <p:nvPr/>
                    </p:nvPicPr>
                    <p:blipFill>
                      <a:blip r:embed="rId17"/>
                      <a:srcRect/>
                      <a:stretch>
                        <a:fillRect/>
                      </a:stretch>
                    </p:blipFill>
                    <p:spPr bwMode="auto">
                      <a:xfrm>
                        <a:off x="3949699" y="5537668"/>
                        <a:ext cx="18907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 name="组合 15">
            <a:extLst>
              <a:ext uri="{FF2B5EF4-FFF2-40B4-BE49-F238E27FC236}">
                <a16:creationId xmlns:a16="http://schemas.microsoft.com/office/drawing/2014/main" id="{ECF9F693-5621-43A5-9A5B-1372A8DE6298}"/>
              </a:ext>
            </a:extLst>
          </p:cNvPr>
          <p:cNvGrpSpPr/>
          <p:nvPr/>
        </p:nvGrpSpPr>
        <p:grpSpPr>
          <a:xfrm>
            <a:off x="993539" y="4195351"/>
            <a:ext cx="5597164" cy="523220"/>
            <a:chOff x="-1419004" y="3742615"/>
            <a:chExt cx="5597164" cy="523220"/>
          </a:xfrm>
        </p:grpSpPr>
        <p:graphicFrame>
          <p:nvGraphicFramePr>
            <p:cNvPr id="17" name="Object 2051">
              <a:extLst>
                <a:ext uri="{FF2B5EF4-FFF2-40B4-BE49-F238E27FC236}">
                  <a16:creationId xmlns:a16="http://schemas.microsoft.com/office/drawing/2014/main" id="{F1291904-93CE-43F4-9F9B-B1B5813038B9}"/>
                </a:ext>
              </a:extLst>
            </p:cNvPr>
            <p:cNvGraphicFramePr>
              <a:graphicFrameLocks noChangeAspect="1"/>
            </p:cNvGraphicFramePr>
            <p:nvPr>
              <p:extLst>
                <p:ext uri="{D42A27DB-BD31-4B8C-83A1-F6EECF244321}">
                  <p14:modId xmlns:p14="http://schemas.microsoft.com/office/powerpoint/2010/main" val="2380187744"/>
                </p:ext>
              </p:extLst>
            </p:nvPr>
          </p:nvGraphicFramePr>
          <p:xfrm>
            <a:off x="812660" y="3798575"/>
            <a:ext cx="3365500" cy="455612"/>
          </p:xfrm>
          <a:graphic>
            <a:graphicData uri="http://schemas.openxmlformats.org/presentationml/2006/ole">
              <mc:AlternateContent xmlns:mc="http://schemas.openxmlformats.org/markup-compatibility/2006">
                <mc:Choice xmlns:v="urn:schemas-microsoft-com:vml" Requires="v">
                  <p:oleObj name="Equation" r:id="rId18" imgW="1498320" imgH="203040" progId="Equation.DSMT4">
                    <p:embed/>
                  </p:oleObj>
                </mc:Choice>
                <mc:Fallback>
                  <p:oleObj name="Equation" r:id="rId18" imgW="1498320" imgH="203040" progId="Equation.DSMT4">
                    <p:embed/>
                    <p:pic>
                      <p:nvPicPr>
                        <p:cNvPr id="17" name="Object 2051">
                          <a:extLst>
                            <a:ext uri="{FF2B5EF4-FFF2-40B4-BE49-F238E27FC236}">
                              <a16:creationId xmlns:a16="http://schemas.microsoft.com/office/drawing/2014/main" id="{F1291904-93CE-43F4-9F9B-B1B5813038B9}"/>
                            </a:ext>
                          </a:extLst>
                        </p:cNvPr>
                        <p:cNvPicPr>
                          <a:picLocks noChangeAspect="1" noChangeArrowheads="1"/>
                        </p:cNvPicPr>
                        <p:nvPr/>
                      </p:nvPicPr>
                      <p:blipFill>
                        <a:blip r:embed="rId19"/>
                        <a:srcRect/>
                        <a:stretch>
                          <a:fillRect/>
                        </a:stretch>
                      </p:blipFill>
                      <p:spPr bwMode="auto">
                        <a:xfrm>
                          <a:off x="812660" y="3798575"/>
                          <a:ext cx="33655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2055">
              <a:extLst>
                <a:ext uri="{FF2B5EF4-FFF2-40B4-BE49-F238E27FC236}">
                  <a16:creationId xmlns:a16="http://schemas.microsoft.com/office/drawing/2014/main" id="{47A5E05C-A755-4F8D-BDBD-67F638141C68}"/>
                </a:ext>
              </a:extLst>
            </p:cNvPr>
            <p:cNvSpPr txBox="1">
              <a:spLocks noChangeArrowheads="1"/>
            </p:cNvSpPr>
            <p:nvPr/>
          </p:nvSpPr>
          <p:spPr bwMode="auto">
            <a:xfrm>
              <a:off x="-1419004" y="3742615"/>
              <a:ext cx="265747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独立定域子</a:t>
              </a:r>
            </a:p>
          </p:txBody>
        </p:sp>
      </p:grpSp>
      <p:sp>
        <p:nvSpPr>
          <p:cNvPr id="19" name="Text Box 2055">
            <a:extLst>
              <a:ext uri="{FF2B5EF4-FFF2-40B4-BE49-F238E27FC236}">
                <a16:creationId xmlns:a16="http://schemas.microsoft.com/office/drawing/2014/main" id="{7BE5AE31-C92A-4337-B0F3-333FD4B5E196}"/>
              </a:ext>
            </a:extLst>
          </p:cNvPr>
          <p:cNvSpPr txBox="1">
            <a:spLocks noChangeArrowheads="1"/>
          </p:cNvSpPr>
          <p:nvPr/>
        </p:nvSpPr>
        <p:spPr bwMode="auto">
          <a:xfrm>
            <a:off x="3861995" y="6027765"/>
            <a:ext cx="506685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mn-ea"/>
                <a:ea typeface="+mn-ea"/>
              </a:rPr>
              <a:t>定域子的压强没有实质意义。</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050"/>
          <p:cNvSpPr txBox="1">
            <a:spLocks noChangeArrowheads="1"/>
          </p:cNvSpPr>
          <p:nvPr/>
        </p:nvSpPr>
        <p:spPr bwMode="auto">
          <a:xfrm>
            <a:off x="622506" y="597796"/>
            <a:ext cx="675724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itchFamily="49" charset="-122"/>
                <a:ea typeface="黑体" pitchFamily="49" charset="-122"/>
              </a:rPr>
              <a:t>独立子系统的内能</a:t>
            </a:r>
            <a:endParaRPr kumimoji="1" lang="zh-CN" altLang="en-US" sz="2400" b="0" dirty="0">
              <a:latin typeface="黑体" pitchFamily="49" charset="-122"/>
              <a:ea typeface="黑体" pitchFamily="49" charset="-122"/>
            </a:endParaRPr>
          </a:p>
        </p:txBody>
      </p:sp>
      <p:graphicFrame>
        <p:nvGraphicFramePr>
          <p:cNvPr id="56323" name="Object 2051"/>
          <p:cNvGraphicFramePr>
            <a:graphicFrameLocks noChangeAspect="1"/>
          </p:cNvGraphicFramePr>
          <p:nvPr>
            <p:extLst>
              <p:ext uri="{D42A27DB-BD31-4B8C-83A1-F6EECF244321}">
                <p14:modId xmlns:p14="http://schemas.microsoft.com/office/powerpoint/2010/main" val="1849340965"/>
              </p:ext>
            </p:extLst>
          </p:nvPr>
        </p:nvGraphicFramePr>
        <p:xfrm>
          <a:off x="1560513" y="1206500"/>
          <a:ext cx="4394200" cy="1079500"/>
        </p:xfrm>
        <a:graphic>
          <a:graphicData uri="http://schemas.openxmlformats.org/presentationml/2006/ole">
            <mc:AlternateContent xmlns:mc="http://schemas.openxmlformats.org/markup-compatibility/2006">
              <mc:Choice xmlns:v="urn:schemas-microsoft-com:vml" Requires="v">
                <p:oleObj name="Equation" r:id="rId2" imgW="1955520" imgH="482400" progId="Equation.DSMT4">
                  <p:embed/>
                </p:oleObj>
              </mc:Choice>
              <mc:Fallback>
                <p:oleObj name="Equation" r:id="rId2" imgW="1955520" imgH="482400" progId="Equation.DSMT4">
                  <p:embed/>
                  <p:pic>
                    <p:nvPicPr>
                      <p:cNvPr id="56323" name="Object 2051"/>
                      <p:cNvPicPr>
                        <a:picLocks noChangeAspect="1" noChangeArrowheads="1"/>
                      </p:cNvPicPr>
                      <p:nvPr/>
                    </p:nvPicPr>
                    <p:blipFill>
                      <a:blip r:embed="rId3"/>
                      <a:srcRect/>
                      <a:stretch>
                        <a:fillRect/>
                      </a:stretch>
                    </p:blipFill>
                    <p:spPr bwMode="auto">
                      <a:xfrm>
                        <a:off x="1560513" y="1206500"/>
                        <a:ext cx="43942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9"/>
          <p:cNvSpPr txBox="1">
            <a:spLocks noChangeArrowheads="1"/>
          </p:cNvSpPr>
          <p:nvPr/>
        </p:nvSpPr>
        <p:spPr bwMode="auto">
          <a:xfrm>
            <a:off x="759572" y="3271713"/>
            <a:ext cx="807245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anose="02010600030101010101" pitchFamily="2" charset="-122"/>
              </a:rPr>
              <a:t>双原子分子：将振动基态能量作为能量的零点。</a:t>
            </a:r>
            <a:endParaRPr kumimoji="1" lang="zh-CN" altLang="en-US" sz="2400" b="0" dirty="0">
              <a:latin typeface="宋体" panose="02010600030101010101" pitchFamily="2" charset="-122"/>
            </a:endParaRPr>
          </a:p>
        </p:txBody>
      </p:sp>
      <p:graphicFrame>
        <p:nvGraphicFramePr>
          <p:cNvPr id="14" name="Object 10"/>
          <p:cNvGraphicFramePr>
            <a:graphicFrameLocks noChangeAspect="1"/>
          </p:cNvGraphicFramePr>
          <p:nvPr>
            <p:extLst>
              <p:ext uri="{D42A27DB-BD31-4B8C-83A1-F6EECF244321}">
                <p14:modId xmlns:p14="http://schemas.microsoft.com/office/powerpoint/2010/main" val="1968226299"/>
              </p:ext>
            </p:extLst>
          </p:nvPr>
        </p:nvGraphicFramePr>
        <p:xfrm>
          <a:off x="1701800" y="3852863"/>
          <a:ext cx="5610225" cy="1614487"/>
        </p:xfrm>
        <a:graphic>
          <a:graphicData uri="http://schemas.openxmlformats.org/presentationml/2006/ole">
            <mc:AlternateContent xmlns:mc="http://schemas.openxmlformats.org/markup-compatibility/2006">
              <mc:Choice xmlns:v="urn:schemas-microsoft-com:vml" Requires="v">
                <p:oleObj name="Equation" r:id="rId4" imgW="2197080" imgH="634680" progId="Equation.DSMT4">
                  <p:embed/>
                </p:oleObj>
              </mc:Choice>
              <mc:Fallback>
                <p:oleObj name="Equation" r:id="rId4" imgW="2197080" imgH="634680" progId="Equation.DSMT4">
                  <p:embed/>
                  <p:pic>
                    <p:nvPicPr>
                      <p:cNvPr id="14" name="Object 10"/>
                      <p:cNvPicPr>
                        <a:picLocks noChangeAspect="1" noChangeArrowheads="1"/>
                      </p:cNvPicPr>
                      <p:nvPr/>
                    </p:nvPicPr>
                    <p:blipFill>
                      <a:blip r:embed="rId5"/>
                      <a:srcRect/>
                      <a:stretch>
                        <a:fillRect/>
                      </a:stretch>
                    </p:blipFill>
                    <p:spPr bwMode="auto">
                      <a:xfrm>
                        <a:off x="1701800" y="3852863"/>
                        <a:ext cx="5610225" cy="161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Box 6"/>
          <p:cNvSpPr txBox="1">
            <a:spLocks noChangeArrowheads="1"/>
          </p:cNvSpPr>
          <p:nvPr/>
        </p:nvSpPr>
        <p:spPr bwMode="auto">
          <a:xfrm>
            <a:off x="914941" y="5564899"/>
            <a:ext cx="49561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常温下，振动自由度未激发</a:t>
            </a:r>
          </a:p>
        </p:txBody>
      </p:sp>
      <p:graphicFrame>
        <p:nvGraphicFramePr>
          <p:cNvPr id="16" name="对象 1"/>
          <p:cNvGraphicFramePr>
            <a:graphicFrameLocks noChangeAspect="1"/>
          </p:cNvGraphicFramePr>
          <p:nvPr>
            <p:extLst>
              <p:ext uri="{D42A27DB-BD31-4B8C-83A1-F6EECF244321}">
                <p14:modId xmlns:p14="http://schemas.microsoft.com/office/powerpoint/2010/main" val="3475242175"/>
              </p:ext>
            </p:extLst>
          </p:nvPr>
        </p:nvGraphicFramePr>
        <p:xfrm>
          <a:off x="5461000" y="5375275"/>
          <a:ext cx="2947988" cy="900113"/>
        </p:xfrm>
        <a:graphic>
          <a:graphicData uri="http://schemas.openxmlformats.org/presentationml/2006/ole">
            <mc:AlternateContent xmlns:mc="http://schemas.openxmlformats.org/markup-compatibility/2006">
              <mc:Choice xmlns:v="urn:schemas-microsoft-com:vml" Requires="v">
                <p:oleObj name="Equation" r:id="rId6" imgW="1282680" imgH="393480" progId="Equation.DSMT4">
                  <p:embed/>
                </p:oleObj>
              </mc:Choice>
              <mc:Fallback>
                <p:oleObj name="Equation" r:id="rId6" imgW="1282680" imgH="393480" progId="Equation.DSMT4">
                  <p:embed/>
                  <p:pic>
                    <p:nvPicPr>
                      <p:cNvPr id="16" name="对象 1"/>
                      <p:cNvPicPr>
                        <a:picLocks noChangeAspect="1" noChangeArrowheads="1"/>
                      </p:cNvPicPr>
                      <p:nvPr/>
                    </p:nvPicPr>
                    <p:blipFill>
                      <a:blip r:embed="rId7"/>
                      <a:srcRect/>
                      <a:stretch>
                        <a:fillRect/>
                      </a:stretch>
                    </p:blipFill>
                    <p:spPr bwMode="auto">
                      <a:xfrm>
                        <a:off x="5461000" y="5375275"/>
                        <a:ext cx="294798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Box 6"/>
          <p:cNvSpPr txBox="1">
            <a:spLocks noChangeArrowheads="1"/>
          </p:cNvSpPr>
          <p:nvPr/>
        </p:nvSpPr>
        <p:spPr bwMode="auto">
          <a:xfrm>
            <a:off x="3672732" y="2266586"/>
            <a:ext cx="2728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不用记，会用</a:t>
            </a:r>
          </a:p>
        </p:txBody>
      </p:sp>
      <p:cxnSp>
        <p:nvCxnSpPr>
          <p:cNvPr id="4" name="直接连接符 3"/>
          <p:cNvCxnSpPr/>
          <p:nvPr/>
        </p:nvCxnSpPr>
        <p:spPr bwMode="auto">
          <a:xfrm>
            <a:off x="3668358" y="2255828"/>
            <a:ext cx="2323651"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38243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050"/>
          <p:cNvSpPr txBox="1">
            <a:spLocks noChangeArrowheads="1"/>
          </p:cNvSpPr>
          <p:nvPr/>
        </p:nvSpPr>
        <p:spPr bwMode="auto">
          <a:xfrm>
            <a:off x="585187" y="622167"/>
            <a:ext cx="675724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itchFamily="49" charset="-122"/>
                <a:ea typeface="黑体" pitchFamily="49" charset="-122"/>
              </a:rPr>
              <a:t>独立子系统的熵</a:t>
            </a:r>
            <a:endParaRPr kumimoji="1" lang="zh-CN" altLang="en-US" sz="2400" b="0" dirty="0">
              <a:latin typeface="黑体" pitchFamily="49" charset="-122"/>
              <a:ea typeface="黑体" pitchFamily="49" charset="-122"/>
            </a:endParaRPr>
          </a:p>
        </p:txBody>
      </p:sp>
      <p:graphicFrame>
        <p:nvGraphicFramePr>
          <p:cNvPr id="56324" name="Object 2053"/>
          <p:cNvGraphicFramePr>
            <a:graphicFrameLocks noChangeAspect="1"/>
          </p:cNvGraphicFramePr>
          <p:nvPr>
            <p:extLst>
              <p:ext uri="{D42A27DB-BD31-4B8C-83A1-F6EECF244321}">
                <p14:modId xmlns:p14="http://schemas.microsoft.com/office/powerpoint/2010/main" val="1341783671"/>
              </p:ext>
            </p:extLst>
          </p:nvPr>
        </p:nvGraphicFramePr>
        <p:xfrm>
          <a:off x="3071858" y="2792197"/>
          <a:ext cx="4762500" cy="1092200"/>
        </p:xfrm>
        <a:graphic>
          <a:graphicData uri="http://schemas.openxmlformats.org/presentationml/2006/ole">
            <mc:AlternateContent xmlns:mc="http://schemas.openxmlformats.org/markup-compatibility/2006">
              <mc:Choice xmlns:v="urn:schemas-microsoft-com:vml" Requires="v">
                <p:oleObj name="Equation" r:id="rId2" imgW="2095200" imgH="482400" progId="Equation.DSMT4">
                  <p:embed/>
                </p:oleObj>
              </mc:Choice>
              <mc:Fallback>
                <p:oleObj name="Equation" r:id="rId2" imgW="2095200" imgH="482400" progId="Equation.DSMT4">
                  <p:embed/>
                  <p:pic>
                    <p:nvPicPr>
                      <p:cNvPr id="56324" name="Object 2053"/>
                      <p:cNvPicPr>
                        <a:picLocks noChangeAspect="1" noChangeArrowheads="1"/>
                      </p:cNvPicPr>
                      <p:nvPr/>
                    </p:nvPicPr>
                    <p:blipFill>
                      <a:blip r:embed="rId3"/>
                      <a:srcRect/>
                      <a:stretch>
                        <a:fillRect/>
                      </a:stretch>
                    </p:blipFill>
                    <p:spPr bwMode="auto">
                      <a:xfrm>
                        <a:off x="3071858" y="2792197"/>
                        <a:ext cx="47625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5" name="Text Box 2055"/>
          <p:cNvSpPr txBox="1">
            <a:spLocks noChangeArrowheads="1"/>
          </p:cNvSpPr>
          <p:nvPr/>
        </p:nvSpPr>
        <p:spPr bwMode="auto">
          <a:xfrm>
            <a:off x="773221" y="3022324"/>
            <a:ext cx="257475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经典理想气体</a:t>
            </a:r>
          </a:p>
        </p:txBody>
      </p:sp>
      <p:sp>
        <p:nvSpPr>
          <p:cNvPr id="12" name="Text Box 3"/>
          <p:cNvSpPr txBox="1">
            <a:spLocks noChangeArrowheads="1"/>
          </p:cNvSpPr>
          <p:nvPr/>
        </p:nvSpPr>
        <p:spPr bwMode="auto">
          <a:xfrm>
            <a:off x="750472" y="1797443"/>
            <a:ext cx="8116017"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玻尔兹曼关系（第一个等号）是统计力学熵的定义式，也适用于相倚子系统。</a:t>
            </a:r>
            <a:endParaRPr kumimoji="1" lang="zh-CN" altLang="en-US" sz="2400" b="0" dirty="0">
              <a:latin typeface="黑体" pitchFamily="49" charset="-122"/>
              <a:ea typeface="黑体" pitchFamily="49" charset="-122"/>
            </a:endParaRPr>
          </a:p>
        </p:txBody>
      </p:sp>
      <p:graphicFrame>
        <p:nvGraphicFramePr>
          <p:cNvPr id="13" name="Object 5"/>
          <p:cNvGraphicFramePr>
            <a:graphicFrameLocks noChangeAspect="1"/>
          </p:cNvGraphicFramePr>
          <p:nvPr>
            <p:extLst>
              <p:ext uri="{D42A27DB-BD31-4B8C-83A1-F6EECF244321}">
                <p14:modId xmlns:p14="http://schemas.microsoft.com/office/powerpoint/2010/main" val="1942058966"/>
              </p:ext>
            </p:extLst>
          </p:nvPr>
        </p:nvGraphicFramePr>
        <p:xfrm>
          <a:off x="2190896" y="1163506"/>
          <a:ext cx="3732213" cy="642937"/>
        </p:xfrm>
        <a:graphic>
          <a:graphicData uri="http://schemas.openxmlformats.org/presentationml/2006/ole">
            <mc:AlternateContent xmlns:mc="http://schemas.openxmlformats.org/markup-compatibility/2006">
              <mc:Choice xmlns:v="urn:schemas-microsoft-com:vml" Requires="v">
                <p:oleObj name="Equation" r:id="rId4" imgW="1320480" imgH="228600" progId="Equation.DSMT4">
                  <p:embed/>
                </p:oleObj>
              </mc:Choice>
              <mc:Fallback>
                <p:oleObj name="Equation" r:id="rId4" imgW="1320480" imgH="228600" progId="Equation.DSMT4">
                  <p:embed/>
                  <p:pic>
                    <p:nvPicPr>
                      <p:cNvPr id="13" name="Object 5"/>
                      <p:cNvPicPr>
                        <a:picLocks noChangeAspect="1" noChangeArrowheads="1"/>
                      </p:cNvPicPr>
                      <p:nvPr/>
                    </p:nvPicPr>
                    <p:blipFill>
                      <a:blip r:embed="rId5"/>
                      <a:srcRect/>
                      <a:stretch>
                        <a:fillRect/>
                      </a:stretch>
                    </p:blipFill>
                    <p:spPr bwMode="auto">
                      <a:xfrm>
                        <a:off x="2190896" y="1163506"/>
                        <a:ext cx="3732213"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053"/>
          <p:cNvGraphicFramePr>
            <a:graphicFrameLocks noChangeAspect="1"/>
          </p:cNvGraphicFramePr>
          <p:nvPr>
            <p:extLst>
              <p:ext uri="{D42A27DB-BD31-4B8C-83A1-F6EECF244321}">
                <p14:modId xmlns:p14="http://schemas.microsoft.com/office/powerpoint/2010/main" val="514924142"/>
              </p:ext>
            </p:extLst>
          </p:nvPr>
        </p:nvGraphicFramePr>
        <p:xfrm>
          <a:off x="3384550" y="4700588"/>
          <a:ext cx="3403600" cy="977900"/>
        </p:xfrm>
        <a:graphic>
          <a:graphicData uri="http://schemas.openxmlformats.org/presentationml/2006/ole">
            <mc:AlternateContent xmlns:mc="http://schemas.openxmlformats.org/markup-compatibility/2006">
              <mc:Choice xmlns:v="urn:schemas-microsoft-com:vml" Requires="v">
                <p:oleObj name="Equation" r:id="rId6" imgW="1498320" imgH="431640" progId="Equation.DSMT4">
                  <p:embed/>
                </p:oleObj>
              </mc:Choice>
              <mc:Fallback>
                <p:oleObj name="Equation" r:id="rId6" imgW="1498320" imgH="431640" progId="Equation.DSMT4">
                  <p:embed/>
                  <p:pic>
                    <p:nvPicPr>
                      <p:cNvPr id="14" name="Object 2053"/>
                      <p:cNvPicPr>
                        <a:picLocks noChangeAspect="1" noChangeArrowheads="1"/>
                      </p:cNvPicPr>
                      <p:nvPr/>
                    </p:nvPicPr>
                    <p:blipFill>
                      <a:blip r:embed="rId7"/>
                      <a:srcRect/>
                      <a:stretch>
                        <a:fillRect/>
                      </a:stretch>
                    </p:blipFill>
                    <p:spPr bwMode="auto">
                      <a:xfrm>
                        <a:off x="3384550" y="4700588"/>
                        <a:ext cx="34036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2055"/>
          <p:cNvSpPr txBox="1">
            <a:spLocks noChangeArrowheads="1"/>
          </p:cNvSpPr>
          <p:nvPr/>
        </p:nvSpPr>
        <p:spPr bwMode="auto">
          <a:xfrm>
            <a:off x="887130" y="4906575"/>
            <a:ext cx="199789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独立定域子</a:t>
            </a:r>
          </a:p>
        </p:txBody>
      </p:sp>
      <p:grpSp>
        <p:nvGrpSpPr>
          <p:cNvPr id="16" name="组合 15"/>
          <p:cNvGrpSpPr>
            <a:grpSpLocks/>
          </p:cNvGrpSpPr>
          <p:nvPr/>
        </p:nvGrpSpPr>
        <p:grpSpPr bwMode="auto">
          <a:xfrm>
            <a:off x="4384319" y="2991542"/>
            <a:ext cx="3507919" cy="1439766"/>
            <a:chOff x="2237299" y="1038224"/>
            <a:chExt cx="3507507" cy="1439536"/>
          </a:xfrm>
        </p:grpSpPr>
        <p:sp>
          <p:nvSpPr>
            <p:cNvPr id="24" name="TextBox 3"/>
            <p:cNvSpPr txBox="1">
              <a:spLocks noChangeArrowheads="1"/>
            </p:cNvSpPr>
            <p:nvPr/>
          </p:nvSpPr>
          <p:spPr bwMode="auto">
            <a:xfrm>
              <a:off x="3300399" y="2016095"/>
              <a:ext cx="1757365" cy="461665"/>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FF00"/>
                  </a:solidFill>
                  <a:latin typeface="Times New Roman" pitchFamily="18" charset="0"/>
                </a:rPr>
                <a:t>全同性修正</a:t>
              </a:r>
            </a:p>
          </p:txBody>
        </p:sp>
        <p:sp>
          <p:nvSpPr>
            <p:cNvPr id="18" name="椭圆 34"/>
            <p:cNvSpPr>
              <a:spLocks noChangeArrowheads="1"/>
            </p:cNvSpPr>
            <p:nvPr/>
          </p:nvSpPr>
          <p:spPr bwMode="auto">
            <a:xfrm>
              <a:off x="5144731" y="1038224"/>
              <a:ext cx="600075" cy="635208"/>
            </a:xfrm>
            <a:prstGeom prst="ellipse">
              <a:avLst/>
            </a:prstGeom>
            <a:noFill/>
            <a:ln w="381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cxnSp>
          <p:nvCxnSpPr>
            <p:cNvPr id="19" name="直接箭头连接符 35"/>
            <p:cNvCxnSpPr>
              <a:cxnSpLocks noChangeShapeType="1"/>
              <a:stCxn id="18" idx="4"/>
            </p:cNvCxnSpPr>
            <p:nvPr/>
          </p:nvCxnSpPr>
          <p:spPr bwMode="auto">
            <a:xfrm flipH="1">
              <a:off x="5036079" y="1673432"/>
              <a:ext cx="408690" cy="366985"/>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38"/>
            <p:cNvSpPr>
              <a:spLocks noChangeArrowheads="1"/>
            </p:cNvSpPr>
            <p:nvPr/>
          </p:nvSpPr>
          <p:spPr bwMode="auto">
            <a:xfrm>
              <a:off x="2237299" y="1395837"/>
              <a:ext cx="409859" cy="433855"/>
            </a:xfrm>
            <a:prstGeom prst="ellipse">
              <a:avLst/>
            </a:prstGeom>
            <a:noFill/>
            <a:ln w="381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cxnSp>
          <p:nvCxnSpPr>
            <p:cNvPr id="21" name="直接箭头连接符 39"/>
            <p:cNvCxnSpPr>
              <a:cxnSpLocks noChangeShapeType="1"/>
            </p:cNvCxnSpPr>
            <p:nvPr/>
          </p:nvCxnSpPr>
          <p:spPr bwMode="auto">
            <a:xfrm>
              <a:off x="2647158" y="1673432"/>
              <a:ext cx="653241" cy="342663"/>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 name="TextBox 6"/>
          <p:cNvSpPr txBox="1">
            <a:spLocks noChangeArrowheads="1"/>
          </p:cNvSpPr>
          <p:nvPr/>
        </p:nvSpPr>
        <p:spPr bwMode="auto">
          <a:xfrm>
            <a:off x="6102458" y="1223364"/>
            <a:ext cx="1501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记住！</a:t>
            </a:r>
          </a:p>
        </p:txBody>
      </p:sp>
      <p:sp>
        <p:nvSpPr>
          <p:cNvPr id="28" name="TextBox 6"/>
          <p:cNvSpPr txBox="1">
            <a:spLocks noChangeArrowheads="1"/>
          </p:cNvSpPr>
          <p:nvPr/>
        </p:nvSpPr>
        <p:spPr bwMode="auto">
          <a:xfrm>
            <a:off x="8056315" y="2717357"/>
            <a:ext cx="10084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公式不用记！</a:t>
            </a:r>
          </a:p>
        </p:txBody>
      </p:sp>
      <p:sp>
        <p:nvSpPr>
          <p:cNvPr id="29" name="TextBox 6"/>
          <p:cNvSpPr txBox="1">
            <a:spLocks noChangeArrowheads="1"/>
          </p:cNvSpPr>
          <p:nvPr/>
        </p:nvSpPr>
        <p:spPr bwMode="auto">
          <a:xfrm>
            <a:off x="7260555" y="4751622"/>
            <a:ext cx="136403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公式不用记！</a:t>
            </a:r>
          </a:p>
        </p:txBody>
      </p:sp>
      <p:sp>
        <p:nvSpPr>
          <p:cNvPr id="22" name="TextBox 1">
            <a:extLst>
              <a:ext uri="{FF2B5EF4-FFF2-40B4-BE49-F238E27FC236}">
                <a16:creationId xmlns:a16="http://schemas.microsoft.com/office/drawing/2014/main" id="{8D95FE16-359C-4D24-8950-8B7D8C9652BD}"/>
              </a:ext>
            </a:extLst>
          </p:cNvPr>
          <p:cNvSpPr txBox="1"/>
          <p:nvPr/>
        </p:nvSpPr>
        <p:spPr>
          <a:xfrm>
            <a:off x="887130" y="5736829"/>
            <a:ext cx="4789920" cy="522288"/>
          </a:xfrm>
          <a:prstGeom prst="rect">
            <a:avLst/>
          </a:prstGeom>
          <a:noFill/>
        </p:spPr>
        <p:txBody>
          <a:bodyPr wrap="square">
            <a:spAutoFit/>
          </a:bodyPr>
          <a:lstStyle/>
          <a:p>
            <a:pPr>
              <a:defRPr/>
            </a:pPr>
            <a:r>
              <a:rPr kumimoji="1" lang="zh-CN" altLang="en-US" dirty="0">
                <a:solidFill>
                  <a:srgbClr val="FF0000"/>
                </a:solidFill>
                <a:latin typeface="黑体" panose="02010609060101010101" pitchFamily="49" charset="-122"/>
                <a:ea typeface="黑体" panose="02010609060101010101" pitchFamily="49" charset="-122"/>
              </a:rPr>
              <a:t>统计熵、量热熵、位形熵。</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3370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15"/>
          <p:cNvGraphicFramePr>
            <a:graphicFrameLocks noChangeAspect="1"/>
          </p:cNvGraphicFramePr>
          <p:nvPr>
            <p:extLst>
              <p:ext uri="{D42A27DB-BD31-4B8C-83A1-F6EECF244321}">
                <p14:modId xmlns:p14="http://schemas.microsoft.com/office/powerpoint/2010/main" val="3227359568"/>
              </p:ext>
            </p:extLst>
          </p:nvPr>
        </p:nvGraphicFramePr>
        <p:xfrm>
          <a:off x="1110172" y="3119161"/>
          <a:ext cx="4876800" cy="1106488"/>
        </p:xfrm>
        <a:graphic>
          <a:graphicData uri="http://schemas.openxmlformats.org/presentationml/2006/ole">
            <mc:AlternateContent xmlns:mc="http://schemas.openxmlformats.org/markup-compatibility/2006">
              <mc:Choice xmlns:v="urn:schemas-microsoft-com:vml" Requires="v">
                <p:oleObj name="Equation" r:id="rId2" imgW="2120760" imgH="482400" progId="Equation.DSMT4">
                  <p:embed/>
                </p:oleObj>
              </mc:Choice>
              <mc:Fallback>
                <p:oleObj name="Equation" r:id="rId2" imgW="2120760" imgH="482400" progId="Equation.DSMT4">
                  <p:embed/>
                  <p:pic>
                    <p:nvPicPr>
                      <p:cNvPr id="59394" name="Object 15"/>
                      <p:cNvPicPr>
                        <a:picLocks noChangeAspect="1" noChangeArrowheads="1"/>
                      </p:cNvPicPr>
                      <p:nvPr/>
                    </p:nvPicPr>
                    <p:blipFill>
                      <a:blip r:embed="rId3"/>
                      <a:srcRect/>
                      <a:stretch>
                        <a:fillRect/>
                      </a:stretch>
                    </p:blipFill>
                    <p:spPr bwMode="auto">
                      <a:xfrm>
                        <a:off x="1110172" y="3119161"/>
                        <a:ext cx="487680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5" name="Object 13"/>
          <p:cNvGraphicFramePr>
            <a:graphicFrameLocks noChangeAspect="1"/>
          </p:cNvGraphicFramePr>
          <p:nvPr>
            <p:extLst>
              <p:ext uri="{D42A27DB-BD31-4B8C-83A1-F6EECF244321}">
                <p14:modId xmlns:p14="http://schemas.microsoft.com/office/powerpoint/2010/main" val="2043838125"/>
              </p:ext>
            </p:extLst>
          </p:nvPr>
        </p:nvGraphicFramePr>
        <p:xfrm>
          <a:off x="741450" y="1080811"/>
          <a:ext cx="4819650" cy="1106488"/>
        </p:xfrm>
        <a:graphic>
          <a:graphicData uri="http://schemas.openxmlformats.org/presentationml/2006/ole">
            <mc:AlternateContent xmlns:mc="http://schemas.openxmlformats.org/markup-compatibility/2006">
              <mc:Choice xmlns:v="urn:schemas-microsoft-com:vml" Requires="v">
                <p:oleObj name="Equation" r:id="rId4" imgW="2095200" imgH="482400" progId="Equation.DSMT4">
                  <p:embed/>
                </p:oleObj>
              </mc:Choice>
              <mc:Fallback>
                <p:oleObj name="Equation" r:id="rId4" imgW="2095200" imgH="482400" progId="Equation.DSMT4">
                  <p:embed/>
                  <p:pic>
                    <p:nvPicPr>
                      <p:cNvPr id="59395" name="Object 13"/>
                      <p:cNvPicPr>
                        <a:picLocks noChangeAspect="1" noChangeArrowheads="1"/>
                      </p:cNvPicPr>
                      <p:nvPr/>
                    </p:nvPicPr>
                    <p:blipFill>
                      <a:blip r:embed="rId5"/>
                      <a:srcRect/>
                      <a:stretch>
                        <a:fillRect/>
                      </a:stretch>
                    </p:blipFill>
                    <p:spPr bwMode="auto">
                      <a:xfrm>
                        <a:off x="741450" y="1080811"/>
                        <a:ext cx="481965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6" name="Object 14"/>
          <p:cNvGraphicFramePr>
            <a:graphicFrameLocks noChangeAspect="1"/>
          </p:cNvGraphicFramePr>
          <p:nvPr>
            <p:extLst>
              <p:ext uri="{D42A27DB-BD31-4B8C-83A1-F6EECF244321}">
                <p14:modId xmlns:p14="http://schemas.microsoft.com/office/powerpoint/2010/main" val="2469863282"/>
              </p:ext>
            </p:extLst>
          </p:nvPr>
        </p:nvGraphicFramePr>
        <p:xfrm>
          <a:off x="6289762" y="1245911"/>
          <a:ext cx="1639888" cy="590550"/>
        </p:xfrm>
        <a:graphic>
          <a:graphicData uri="http://schemas.openxmlformats.org/presentationml/2006/ole">
            <mc:AlternateContent xmlns:mc="http://schemas.openxmlformats.org/markup-compatibility/2006">
              <mc:Choice xmlns:v="urn:schemas-microsoft-com:vml" Requires="v">
                <p:oleObj name="Equation" r:id="rId6" imgW="634680" imgH="228600" progId="Equation.DSMT4">
                  <p:embed/>
                </p:oleObj>
              </mc:Choice>
              <mc:Fallback>
                <p:oleObj name="Equation" r:id="rId6" imgW="634680" imgH="228600" progId="Equation.DSMT4">
                  <p:embed/>
                  <p:pic>
                    <p:nvPicPr>
                      <p:cNvPr id="59396" name="Object 14"/>
                      <p:cNvPicPr>
                        <a:picLocks noChangeAspect="1" noChangeArrowheads="1"/>
                      </p:cNvPicPr>
                      <p:nvPr/>
                    </p:nvPicPr>
                    <p:blipFill>
                      <a:blip r:embed="rId7"/>
                      <a:srcRect/>
                      <a:stretch>
                        <a:fillRect/>
                      </a:stretch>
                    </p:blipFill>
                    <p:spPr bwMode="auto">
                      <a:xfrm>
                        <a:off x="6289762" y="1245911"/>
                        <a:ext cx="1639888"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17"/>
          <p:cNvGraphicFramePr>
            <a:graphicFrameLocks noChangeAspect="1"/>
          </p:cNvGraphicFramePr>
          <p:nvPr>
            <p:extLst>
              <p:ext uri="{D42A27DB-BD31-4B8C-83A1-F6EECF244321}">
                <p14:modId xmlns:p14="http://schemas.microsoft.com/office/powerpoint/2010/main" val="888984156"/>
              </p:ext>
            </p:extLst>
          </p:nvPr>
        </p:nvGraphicFramePr>
        <p:xfrm>
          <a:off x="1409874" y="4192311"/>
          <a:ext cx="3681413" cy="1106488"/>
        </p:xfrm>
        <a:graphic>
          <a:graphicData uri="http://schemas.openxmlformats.org/presentationml/2006/ole">
            <mc:AlternateContent xmlns:mc="http://schemas.openxmlformats.org/markup-compatibility/2006">
              <mc:Choice xmlns:v="urn:schemas-microsoft-com:vml" Requires="v">
                <p:oleObj name="Equation" r:id="rId8" imgW="1600200" imgH="482400" progId="Equation.DSMT4">
                  <p:embed/>
                </p:oleObj>
              </mc:Choice>
              <mc:Fallback>
                <p:oleObj name="Equation" r:id="rId8" imgW="1600200" imgH="482400" progId="Equation.DSMT4">
                  <p:embed/>
                  <p:pic>
                    <p:nvPicPr>
                      <p:cNvPr id="59397" name="Object 17"/>
                      <p:cNvPicPr>
                        <a:picLocks noChangeAspect="1" noChangeArrowheads="1"/>
                      </p:cNvPicPr>
                      <p:nvPr/>
                    </p:nvPicPr>
                    <p:blipFill>
                      <a:blip r:embed="rId9"/>
                      <a:srcRect/>
                      <a:stretch>
                        <a:fillRect/>
                      </a:stretch>
                    </p:blipFill>
                    <p:spPr bwMode="auto">
                      <a:xfrm>
                        <a:off x="1409874" y="4192311"/>
                        <a:ext cx="3681413"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19"/>
          <p:cNvGraphicFramePr>
            <a:graphicFrameLocks noChangeAspect="1"/>
          </p:cNvGraphicFramePr>
          <p:nvPr>
            <p:extLst>
              <p:ext uri="{D42A27DB-BD31-4B8C-83A1-F6EECF244321}">
                <p14:modId xmlns:p14="http://schemas.microsoft.com/office/powerpoint/2010/main" val="1186849680"/>
              </p:ext>
            </p:extLst>
          </p:nvPr>
        </p:nvGraphicFramePr>
        <p:xfrm>
          <a:off x="1447974" y="5219424"/>
          <a:ext cx="3740150" cy="1106487"/>
        </p:xfrm>
        <a:graphic>
          <a:graphicData uri="http://schemas.openxmlformats.org/presentationml/2006/ole">
            <mc:AlternateContent xmlns:mc="http://schemas.openxmlformats.org/markup-compatibility/2006">
              <mc:Choice xmlns:v="urn:schemas-microsoft-com:vml" Requires="v">
                <p:oleObj name="Equation" r:id="rId10" imgW="1625400" imgH="482400" progId="Equation.DSMT4">
                  <p:embed/>
                </p:oleObj>
              </mc:Choice>
              <mc:Fallback>
                <p:oleObj name="Equation" r:id="rId10" imgW="1625400" imgH="482400" progId="Equation.DSMT4">
                  <p:embed/>
                  <p:pic>
                    <p:nvPicPr>
                      <p:cNvPr id="59398" name="Object 19"/>
                      <p:cNvPicPr>
                        <a:picLocks noChangeAspect="1" noChangeArrowheads="1"/>
                      </p:cNvPicPr>
                      <p:nvPr/>
                    </p:nvPicPr>
                    <p:blipFill>
                      <a:blip r:embed="rId11"/>
                      <a:srcRect/>
                      <a:stretch>
                        <a:fillRect/>
                      </a:stretch>
                    </p:blipFill>
                    <p:spPr bwMode="auto">
                      <a:xfrm>
                        <a:off x="1447974" y="5219424"/>
                        <a:ext cx="3740150"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9" name="Object 29"/>
          <p:cNvGraphicFramePr>
            <a:graphicFrameLocks noChangeAspect="1"/>
          </p:cNvGraphicFramePr>
          <p:nvPr>
            <p:extLst>
              <p:ext uri="{D42A27DB-BD31-4B8C-83A1-F6EECF244321}">
                <p14:modId xmlns:p14="http://schemas.microsoft.com/office/powerpoint/2010/main" val="2279740727"/>
              </p:ext>
            </p:extLst>
          </p:nvPr>
        </p:nvGraphicFramePr>
        <p:xfrm>
          <a:off x="3717310" y="3576176"/>
          <a:ext cx="112713" cy="214313"/>
        </p:xfrm>
        <a:graphic>
          <a:graphicData uri="http://schemas.openxmlformats.org/presentationml/2006/ole">
            <mc:AlternateContent xmlns:mc="http://schemas.openxmlformats.org/markup-compatibility/2006">
              <mc:Choice xmlns:v="urn:schemas-microsoft-com:vml" Requires="v">
                <p:oleObj name="公式" r:id="rId12" imgW="114151" imgH="215619" progId="Equation.3">
                  <p:embed/>
                </p:oleObj>
              </mc:Choice>
              <mc:Fallback>
                <p:oleObj name="公式" r:id="rId12" imgW="114151" imgH="215619" progId="Equation.3">
                  <p:embed/>
                  <p:pic>
                    <p:nvPicPr>
                      <p:cNvPr id="59399"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7310" y="3576176"/>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0" name="Object 31"/>
          <p:cNvGraphicFramePr>
            <a:graphicFrameLocks noChangeAspect="1"/>
          </p:cNvGraphicFramePr>
          <p:nvPr>
            <p:extLst>
              <p:ext uri="{D42A27DB-BD31-4B8C-83A1-F6EECF244321}">
                <p14:modId xmlns:p14="http://schemas.microsoft.com/office/powerpoint/2010/main" val="3858635527"/>
              </p:ext>
            </p:extLst>
          </p:nvPr>
        </p:nvGraphicFramePr>
        <p:xfrm>
          <a:off x="3717310" y="3576176"/>
          <a:ext cx="112713" cy="214313"/>
        </p:xfrm>
        <a:graphic>
          <a:graphicData uri="http://schemas.openxmlformats.org/presentationml/2006/ole">
            <mc:AlternateContent xmlns:mc="http://schemas.openxmlformats.org/markup-compatibility/2006">
              <mc:Choice xmlns:v="urn:schemas-microsoft-com:vml" Requires="v">
                <p:oleObj name="公式" r:id="rId14" imgW="114151" imgH="215619" progId="Equation.3">
                  <p:embed/>
                </p:oleObj>
              </mc:Choice>
              <mc:Fallback>
                <p:oleObj name="公式" r:id="rId14" imgW="114151" imgH="215619" progId="Equation.3">
                  <p:embed/>
                  <p:pic>
                    <p:nvPicPr>
                      <p:cNvPr id="59400"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7310" y="3576176"/>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9401" name="组合 9"/>
          <p:cNvGrpSpPr>
            <a:grpSpLocks/>
          </p:cNvGrpSpPr>
          <p:nvPr/>
        </p:nvGrpSpPr>
        <p:grpSpPr bwMode="auto">
          <a:xfrm>
            <a:off x="6200772" y="3425368"/>
            <a:ext cx="2459115" cy="523220"/>
            <a:chOff x="6721731" y="3169513"/>
            <a:chExt cx="2458663" cy="524154"/>
          </a:xfrm>
        </p:grpSpPr>
        <p:sp>
          <p:nvSpPr>
            <p:cNvPr id="59421" name="Line 21"/>
            <p:cNvSpPr>
              <a:spLocks noChangeShapeType="1"/>
            </p:cNvSpPr>
            <p:nvPr/>
          </p:nvSpPr>
          <p:spPr bwMode="auto">
            <a:xfrm>
              <a:off x="6721731" y="3431123"/>
              <a:ext cx="76200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22" name="TextBox 1"/>
            <p:cNvSpPr txBox="1">
              <a:spLocks noChangeArrowheads="1"/>
            </p:cNvSpPr>
            <p:nvPr/>
          </p:nvSpPr>
          <p:spPr bwMode="auto">
            <a:xfrm>
              <a:off x="7505699" y="3169513"/>
              <a:ext cx="1674695" cy="52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dirty="0">
                  <a:solidFill>
                    <a:srgbClr val="FF0000"/>
                  </a:solidFill>
                  <a:latin typeface="Times New Roman" pitchFamily="18" charset="0"/>
                </a:rPr>
                <a:t>S</a:t>
              </a:r>
              <a:r>
                <a:rPr lang="en-US" altLang="zh-CN" sz="2800" baseline="-25000" dirty="0">
                  <a:solidFill>
                    <a:srgbClr val="FF0000"/>
                  </a:solidFill>
                  <a:latin typeface="Times New Roman" pitchFamily="18" charset="0"/>
                </a:rPr>
                <a:t>t</a:t>
              </a:r>
              <a:r>
                <a:rPr lang="en-US" altLang="zh-CN" sz="2800" dirty="0">
                  <a:solidFill>
                    <a:srgbClr val="FF0000"/>
                  </a:solidFill>
                  <a:latin typeface="Times New Roman" pitchFamily="18" charset="0"/>
                </a:rPr>
                <a:t> </a:t>
              </a:r>
              <a:r>
                <a:rPr lang="zh-CN" altLang="en-US" sz="2800" dirty="0">
                  <a:solidFill>
                    <a:srgbClr val="0000FF"/>
                  </a:solidFill>
                  <a:latin typeface="Times New Roman" pitchFamily="18" charset="0"/>
                </a:rPr>
                <a:t>平动熵</a:t>
              </a:r>
              <a:endParaRPr lang="zh-CN" altLang="en-US" sz="2800" baseline="-25000" dirty="0">
                <a:solidFill>
                  <a:srgbClr val="0000FF"/>
                </a:solidFill>
                <a:latin typeface="Times New Roman" pitchFamily="18" charset="0"/>
              </a:endParaRPr>
            </a:p>
          </p:txBody>
        </p:sp>
      </p:grpSp>
      <p:grpSp>
        <p:nvGrpSpPr>
          <p:cNvPr id="59402" name="组合 10"/>
          <p:cNvGrpSpPr>
            <a:grpSpLocks/>
          </p:cNvGrpSpPr>
          <p:nvPr/>
        </p:nvGrpSpPr>
        <p:grpSpPr bwMode="auto">
          <a:xfrm>
            <a:off x="6181052" y="4441740"/>
            <a:ext cx="2489387" cy="523220"/>
            <a:chOff x="6743700" y="4293497"/>
            <a:chExt cx="2489380" cy="524154"/>
          </a:xfrm>
        </p:grpSpPr>
        <p:sp>
          <p:nvSpPr>
            <p:cNvPr id="59419" name="Line 23"/>
            <p:cNvSpPr>
              <a:spLocks noChangeShapeType="1"/>
            </p:cNvSpPr>
            <p:nvPr/>
          </p:nvSpPr>
          <p:spPr bwMode="auto">
            <a:xfrm>
              <a:off x="6743700" y="4552950"/>
              <a:ext cx="76200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20" name="TextBox 20"/>
            <p:cNvSpPr txBox="1">
              <a:spLocks noChangeArrowheads="1"/>
            </p:cNvSpPr>
            <p:nvPr/>
          </p:nvSpPr>
          <p:spPr bwMode="auto">
            <a:xfrm>
              <a:off x="7558083" y="4293497"/>
              <a:ext cx="1674997" cy="52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dirty="0">
                  <a:solidFill>
                    <a:srgbClr val="FF0000"/>
                  </a:solidFill>
                  <a:latin typeface="Times New Roman" pitchFamily="18" charset="0"/>
                </a:rPr>
                <a:t>S</a:t>
              </a:r>
              <a:r>
                <a:rPr lang="en-US" altLang="zh-CN" sz="2800" baseline="-25000" dirty="0">
                  <a:solidFill>
                    <a:srgbClr val="FF0000"/>
                  </a:solidFill>
                  <a:latin typeface="Times New Roman" pitchFamily="18" charset="0"/>
                </a:rPr>
                <a:t>r</a:t>
              </a:r>
              <a:r>
                <a:rPr lang="en-US" altLang="zh-CN" sz="2800" dirty="0">
                  <a:solidFill>
                    <a:srgbClr val="FF0000"/>
                  </a:solidFill>
                  <a:latin typeface="Times New Roman" pitchFamily="18" charset="0"/>
                </a:rPr>
                <a:t> </a:t>
              </a:r>
              <a:r>
                <a:rPr lang="zh-CN" altLang="en-US" sz="2800" dirty="0">
                  <a:solidFill>
                    <a:srgbClr val="0000FF"/>
                  </a:solidFill>
                  <a:latin typeface="Times New Roman" pitchFamily="18" charset="0"/>
                </a:rPr>
                <a:t>转动熵</a:t>
              </a:r>
              <a:endParaRPr lang="zh-CN" altLang="en-US" sz="2800" baseline="-25000" dirty="0">
                <a:solidFill>
                  <a:srgbClr val="FF0000"/>
                </a:solidFill>
                <a:latin typeface="Times New Roman" pitchFamily="18" charset="0"/>
              </a:endParaRPr>
            </a:p>
          </p:txBody>
        </p:sp>
      </p:grpSp>
      <p:grpSp>
        <p:nvGrpSpPr>
          <p:cNvPr id="59403" name="组合 11"/>
          <p:cNvGrpSpPr>
            <a:grpSpLocks/>
          </p:cNvGrpSpPr>
          <p:nvPr/>
        </p:nvGrpSpPr>
        <p:grpSpPr bwMode="auto">
          <a:xfrm>
            <a:off x="6181053" y="5443993"/>
            <a:ext cx="2489384" cy="523220"/>
            <a:chOff x="6743700" y="5360329"/>
            <a:chExt cx="2489368" cy="524154"/>
          </a:xfrm>
        </p:grpSpPr>
        <p:sp>
          <p:nvSpPr>
            <p:cNvPr id="59417" name="Line 25"/>
            <p:cNvSpPr>
              <a:spLocks noChangeShapeType="1"/>
            </p:cNvSpPr>
            <p:nvPr/>
          </p:nvSpPr>
          <p:spPr bwMode="auto">
            <a:xfrm>
              <a:off x="6743700" y="5619750"/>
              <a:ext cx="76200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18" name="TextBox 21"/>
            <p:cNvSpPr txBox="1">
              <a:spLocks noChangeArrowheads="1"/>
            </p:cNvSpPr>
            <p:nvPr/>
          </p:nvSpPr>
          <p:spPr bwMode="auto">
            <a:xfrm>
              <a:off x="7567602" y="5360329"/>
              <a:ext cx="1665466" cy="52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dirty="0" err="1">
                  <a:solidFill>
                    <a:srgbClr val="FF0000"/>
                  </a:solidFill>
                  <a:latin typeface="Times New Roman" pitchFamily="18" charset="0"/>
                </a:rPr>
                <a:t>S</a:t>
              </a:r>
              <a:r>
                <a:rPr lang="en-US" altLang="zh-CN" sz="2800" baseline="-25000" dirty="0" err="1">
                  <a:solidFill>
                    <a:srgbClr val="FF0000"/>
                  </a:solidFill>
                  <a:latin typeface="Times New Roman" pitchFamily="18" charset="0"/>
                </a:rPr>
                <a:t>v</a:t>
              </a:r>
              <a:r>
                <a:rPr lang="en-US" altLang="zh-CN" sz="2800" dirty="0">
                  <a:solidFill>
                    <a:srgbClr val="FF0000"/>
                  </a:solidFill>
                  <a:latin typeface="Times New Roman" pitchFamily="18" charset="0"/>
                </a:rPr>
                <a:t> </a:t>
              </a:r>
              <a:r>
                <a:rPr lang="zh-CN" altLang="en-US" sz="2800" dirty="0">
                  <a:solidFill>
                    <a:srgbClr val="0000FF"/>
                  </a:solidFill>
                  <a:latin typeface="Times New Roman" pitchFamily="18" charset="0"/>
                </a:rPr>
                <a:t>振动熵</a:t>
              </a:r>
              <a:endParaRPr lang="zh-CN" altLang="en-US" sz="2800" baseline="-25000" dirty="0">
                <a:solidFill>
                  <a:srgbClr val="FF0000"/>
                </a:solidFill>
                <a:latin typeface="Times New Roman" pitchFamily="18" charset="0"/>
              </a:endParaRPr>
            </a:p>
          </p:txBody>
        </p:sp>
      </p:grpSp>
      <p:grpSp>
        <p:nvGrpSpPr>
          <p:cNvPr id="59404" name="组合 15"/>
          <p:cNvGrpSpPr>
            <a:grpSpLocks/>
          </p:cNvGrpSpPr>
          <p:nvPr/>
        </p:nvGrpSpPr>
        <p:grpSpPr bwMode="auto">
          <a:xfrm>
            <a:off x="2060034" y="1293351"/>
            <a:ext cx="3980629" cy="2820988"/>
            <a:chOff x="2186971" y="1038224"/>
            <a:chExt cx="3980162" cy="2820537"/>
          </a:xfrm>
        </p:grpSpPr>
        <p:grpSp>
          <p:nvGrpSpPr>
            <p:cNvPr id="59407" name="组合 8"/>
            <p:cNvGrpSpPr>
              <a:grpSpLocks/>
            </p:cNvGrpSpPr>
            <p:nvPr/>
          </p:nvGrpSpPr>
          <p:grpSpPr bwMode="auto">
            <a:xfrm>
              <a:off x="2538283" y="2145537"/>
              <a:ext cx="3628850" cy="1713224"/>
              <a:chOff x="2538283" y="2145537"/>
              <a:chExt cx="3628850" cy="1713224"/>
            </a:xfrm>
          </p:grpSpPr>
          <p:sp>
            <p:nvSpPr>
              <p:cNvPr id="59412" name="椭圆 2"/>
              <p:cNvSpPr>
                <a:spLocks noChangeArrowheads="1"/>
              </p:cNvSpPr>
              <p:nvPr/>
            </p:nvSpPr>
            <p:spPr bwMode="auto">
              <a:xfrm>
                <a:off x="5567058" y="3057525"/>
                <a:ext cx="600075" cy="635208"/>
              </a:xfrm>
              <a:prstGeom prst="ellipse">
                <a:avLst/>
              </a:prstGeom>
              <a:noFill/>
              <a:ln w="381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9413" name="椭圆 23"/>
              <p:cNvSpPr>
                <a:spLocks noChangeArrowheads="1"/>
              </p:cNvSpPr>
              <p:nvPr/>
            </p:nvSpPr>
            <p:spPr bwMode="auto">
              <a:xfrm>
                <a:off x="2538283" y="3424906"/>
                <a:ext cx="409859" cy="433855"/>
              </a:xfrm>
              <a:prstGeom prst="ellipse">
                <a:avLst/>
              </a:prstGeom>
              <a:noFill/>
              <a:ln w="381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9414" name="TextBox 3"/>
              <p:cNvSpPr txBox="1">
                <a:spLocks noChangeArrowheads="1"/>
              </p:cNvSpPr>
              <p:nvPr/>
            </p:nvSpPr>
            <p:spPr bwMode="auto">
              <a:xfrm>
                <a:off x="3533902" y="2145537"/>
                <a:ext cx="1757365" cy="461665"/>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FF00"/>
                    </a:solidFill>
                    <a:latin typeface="Times New Roman" pitchFamily="18" charset="0"/>
                  </a:rPr>
                  <a:t>全同性修正</a:t>
                </a:r>
              </a:p>
            </p:txBody>
          </p:sp>
          <p:cxnSp>
            <p:nvCxnSpPr>
              <p:cNvPr id="59415" name="直接箭头连接符 5"/>
              <p:cNvCxnSpPr>
                <a:cxnSpLocks noChangeShapeType="1"/>
                <a:stCxn id="59413" idx="7"/>
              </p:cNvCxnSpPr>
              <p:nvPr/>
            </p:nvCxnSpPr>
            <p:spPr bwMode="auto">
              <a:xfrm flipV="1">
                <a:off x="2888120" y="2590497"/>
                <a:ext cx="645782" cy="897946"/>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6" name="直接箭头连接符 28"/>
              <p:cNvCxnSpPr>
                <a:cxnSpLocks noChangeShapeType="1"/>
                <a:stCxn id="59412" idx="1"/>
              </p:cNvCxnSpPr>
              <p:nvPr/>
            </p:nvCxnSpPr>
            <p:spPr bwMode="auto">
              <a:xfrm flipH="1" flipV="1">
                <a:off x="5291267" y="2605145"/>
                <a:ext cx="363670" cy="545404"/>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408" name="椭圆 34"/>
            <p:cNvSpPr>
              <a:spLocks noChangeArrowheads="1"/>
            </p:cNvSpPr>
            <p:nvPr/>
          </p:nvSpPr>
          <p:spPr bwMode="auto">
            <a:xfrm>
              <a:off x="5161508" y="1038224"/>
              <a:ext cx="600075" cy="635208"/>
            </a:xfrm>
            <a:prstGeom prst="ellipse">
              <a:avLst/>
            </a:prstGeom>
            <a:noFill/>
            <a:ln w="381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cxnSp>
          <p:nvCxnSpPr>
            <p:cNvPr id="59409" name="直接箭头连接符 35"/>
            <p:cNvCxnSpPr>
              <a:cxnSpLocks noChangeShapeType="1"/>
              <a:stCxn id="59408" idx="4"/>
            </p:cNvCxnSpPr>
            <p:nvPr/>
          </p:nvCxnSpPr>
          <p:spPr bwMode="auto">
            <a:xfrm flipH="1">
              <a:off x="5291267" y="1673432"/>
              <a:ext cx="170279" cy="471103"/>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10" name="椭圆 38"/>
            <p:cNvSpPr>
              <a:spLocks noChangeArrowheads="1"/>
            </p:cNvSpPr>
            <p:nvPr/>
          </p:nvSpPr>
          <p:spPr bwMode="auto">
            <a:xfrm>
              <a:off x="2186971" y="1395837"/>
              <a:ext cx="409859" cy="433855"/>
            </a:xfrm>
            <a:prstGeom prst="ellipse">
              <a:avLst/>
            </a:prstGeom>
            <a:noFill/>
            <a:ln w="381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cxnSp>
          <p:nvCxnSpPr>
            <p:cNvPr id="59411" name="直接箭头连接符 39"/>
            <p:cNvCxnSpPr>
              <a:cxnSpLocks noChangeShapeType="1"/>
            </p:cNvCxnSpPr>
            <p:nvPr/>
          </p:nvCxnSpPr>
          <p:spPr bwMode="auto">
            <a:xfrm>
              <a:off x="2596830" y="1639139"/>
              <a:ext cx="934354" cy="503081"/>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Rectangle 2"/>
          <p:cNvSpPr>
            <a:spLocks noChangeArrowheads="1"/>
          </p:cNvSpPr>
          <p:nvPr/>
        </p:nvSpPr>
        <p:spPr bwMode="auto">
          <a:xfrm>
            <a:off x="571855" y="527559"/>
            <a:ext cx="3709688"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marL="2571750" indent="-2571750"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fontAlgn="t" hangingPunct="1">
              <a:defRPr/>
            </a:pPr>
            <a:r>
              <a:rPr kumimoji="1" lang="zh-CN" altLang="en-US" dirty="0">
                <a:solidFill>
                  <a:srgbClr val="FF0000"/>
                </a:solidFill>
                <a:latin typeface="黑体" panose="02010609060101010101" pitchFamily="49" charset="-122"/>
                <a:ea typeface="黑体" panose="02010609060101010101" pitchFamily="49" charset="-122"/>
              </a:rPr>
              <a:t>经典理想气体的熵</a:t>
            </a:r>
            <a:endParaRPr kumimoji="1" lang="en-US" altLang="zh-CN" b="0" dirty="0">
              <a:latin typeface="黑体" panose="02010609060101010101" pitchFamily="49" charset="-122"/>
              <a:ea typeface="黑体" panose="02010609060101010101" pitchFamily="49" charset="-122"/>
            </a:endParaRPr>
          </a:p>
        </p:txBody>
      </p:sp>
    </p:spTree>
  </p:cSld>
  <p:clrMapOvr>
    <a:masterClrMapping/>
  </p:clrMapOvr>
  <p:transition spd="med">
    <p:checke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64"/>
          <p:cNvSpPr txBox="1">
            <a:spLocks noChangeArrowheads="1"/>
          </p:cNvSpPr>
          <p:nvPr/>
        </p:nvSpPr>
        <p:spPr bwMode="auto">
          <a:xfrm>
            <a:off x="600075" y="1382713"/>
            <a:ext cx="30448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0000FF"/>
                </a:solidFill>
                <a:latin typeface="黑体" pitchFamily="49" charset="-122"/>
                <a:ea typeface="黑体" pitchFamily="49" charset="-122"/>
              </a:rPr>
              <a:t>(1) </a:t>
            </a:r>
            <a:r>
              <a:rPr kumimoji="1" lang="zh-CN" altLang="en-US" sz="2800">
                <a:solidFill>
                  <a:srgbClr val="0000FF"/>
                </a:solidFill>
                <a:latin typeface="黑体" pitchFamily="49" charset="-122"/>
                <a:ea typeface="黑体" pitchFamily="49" charset="-122"/>
              </a:rPr>
              <a:t>平动定容热容</a:t>
            </a:r>
            <a:endParaRPr kumimoji="1" lang="zh-CN" altLang="en-US" sz="2400" b="0">
              <a:latin typeface="黑体" pitchFamily="49" charset="-122"/>
              <a:ea typeface="黑体" pitchFamily="49" charset="-122"/>
            </a:endParaRPr>
          </a:p>
        </p:txBody>
      </p:sp>
      <p:graphicFrame>
        <p:nvGraphicFramePr>
          <p:cNvPr id="58371" name="Object 65"/>
          <p:cNvGraphicFramePr>
            <a:graphicFrameLocks noChangeAspect="1"/>
          </p:cNvGraphicFramePr>
          <p:nvPr>
            <p:extLst>
              <p:ext uri="{D42A27DB-BD31-4B8C-83A1-F6EECF244321}">
                <p14:modId xmlns:p14="http://schemas.microsoft.com/office/powerpoint/2010/main" val="2970218340"/>
              </p:ext>
            </p:extLst>
          </p:nvPr>
        </p:nvGraphicFramePr>
        <p:xfrm>
          <a:off x="1354138" y="2041525"/>
          <a:ext cx="2362200" cy="939800"/>
        </p:xfrm>
        <a:graphic>
          <a:graphicData uri="http://schemas.openxmlformats.org/presentationml/2006/ole">
            <mc:AlternateContent xmlns:mc="http://schemas.openxmlformats.org/markup-compatibility/2006">
              <mc:Choice xmlns:v="urn:schemas-microsoft-com:vml" Requires="v">
                <p:oleObj name="Equation" r:id="rId2" imgW="1180800" imgH="469800" progId="Equation.DSMT4">
                  <p:embed/>
                </p:oleObj>
              </mc:Choice>
              <mc:Fallback>
                <p:oleObj name="Equation" r:id="rId2" imgW="1180800" imgH="469800" progId="Equation.DSMT4">
                  <p:embed/>
                  <p:pic>
                    <p:nvPicPr>
                      <p:cNvPr id="58371" name="Object 65"/>
                      <p:cNvPicPr>
                        <a:picLocks noChangeAspect="1" noChangeArrowheads="1"/>
                      </p:cNvPicPr>
                      <p:nvPr/>
                    </p:nvPicPr>
                    <p:blipFill>
                      <a:blip r:embed="rId3"/>
                      <a:srcRect/>
                      <a:stretch>
                        <a:fillRect/>
                      </a:stretch>
                    </p:blipFill>
                    <p:spPr bwMode="auto">
                      <a:xfrm>
                        <a:off x="1354138" y="2041525"/>
                        <a:ext cx="23622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2" name="Object 66"/>
          <p:cNvGraphicFramePr>
            <a:graphicFrameLocks noChangeAspect="1"/>
          </p:cNvGraphicFramePr>
          <p:nvPr>
            <p:extLst>
              <p:ext uri="{D42A27DB-BD31-4B8C-83A1-F6EECF244321}">
                <p14:modId xmlns:p14="http://schemas.microsoft.com/office/powerpoint/2010/main" val="3037885514"/>
              </p:ext>
            </p:extLst>
          </p:nvPr>
        </p:nvGraphicFramePr>
        <p:xfrm>
          <a:off x="4433888" y="1901825"/>
          <a:ext cx="3582987" cy="1092200"/>
        </p:xfrm>
        <a:graphic>
          <a:graphicData uri="http://schemas.openxmlformats.org/presentationml/2006/ole">
            <mc:AlternateContent xmlns:mc="http://schemas.openxmlformats.org/markup-compatibility/2006">
              <mc:Choice xmlns:v="urn:schemas-microsoft-com:vml" Requires="v">
                <p:oleObj name="Equation" r:id="rId4" imgW="1790640" imgH="545760" progId="Equation.DSMT4">
                  <p:embed/>
                </p:oleObj>
              </mc:Choice>
              <mc:Fallback>
                <p:oleObj name="Equation" r:id="rId4" imgW="1790640" imgH="545760" progId="Equation.DSMT4">
                  <p:embed/>
                  <p:pic>
                    <p:nvPicPr>
                      <p:cNvPr id="58372" name="Object 66"/>
                      <p:cNvPicPr>
                        <a:picLocks noChangeAspect="1" noChangeArrowheads="1"/>
                      </p:cNvPicPr>
                      <p:nvPr/>
                    </p:nvPicPr>
                    <p:blipFill>
                      <a:blip r:embed="rId5"/>
                      <a:srcRect/>
                      <a:stretch>
                        <a:fillRect/>
                      </a:stretch>
                    </p:blipFill>
                    <p:spPr bwMode="auto">
                      <a:xfrm>
                        <a:off x="4433888" y="1901825"/>
                        <a:ext cx="3582987"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3" name="Text Box 67"/>
          <p:cNvSpPr txBox="1">
            <a:spLocks noChangeArrowheads="1"/>
          </p:cNvSpPr>
          <p:nvPr/>
        </p:nvSpPr>
        <p:spPr bwMode="auto">
          <a:xfrm>
            <a:off x="560388" y="3133725"/>
            <a:ext cx="33321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0000FF"/>
                </a:solidFill>
                <a:latin typeface="黑体" pitchFamily="49" charset="-122"/>
                <a:ea typeface="黑体" pitchFamily="49" charset="-122"/>
              </a:rPr>
              <a:t>(2) </a:t>
            </a:r>
            <a:r>
              <a:rPr kumimoji="1" lang="zh-CN" altLang="en-US" sz="2800">
                <a:solidFill>
                  <a:srgbClr val="0000FF"/>
                </a:solidFill>
                <a:latin typeface="黑体" pitchFamily="49" charset="-122"/>
                <a:ea typeface="黑体" pitchFamily="49" charset="-122"/>
              </a:rPr>
              <a:t>转动定容热容</a:t>
            </a:r>
            <a:endParaRPr kumimoji="1" lang="zh-CN" altLang="en-US" sz="2400" b="0">
              <a:latin typeface="黑体" pitchFamily="49" charset="-122"/>
              <a:ea typeface="黑体" pitchFamily="49" charset="-122"/>
            </a:endParaRPr>
          </a:p>
        </p:txBody>
      </p:sp>
      <p:graphicFrame>
        <p:nvGraphicFramePr>
          <p:cNvPr id="58374" name="Object 68"/>
          <p:cNvGraphicFramePr>
            <a:graphicFrameLocks noChangeAspect="1"/>
          </p:cNvGraphicFramePr>
          <p:nvPr>
            <p:extLst>
              <p:ext uri="{D42A27DB-BD31-4B8C-83A1-F6EECF244321}">
                <p14:modId xmlns:p14="http://schemas.microsoft.com/office/powerpoint/2010/main" val="141100168"/>
              </p:ext>
            </p:extLst>
          </p:nvPr>
        </p:nvGraphicFramePr>
        <p:xfrm>
          <a:off x="1658938" y="3771900"/>
          <a:ext cx="1255712" cy="869950"/>
        </p:xfrm>
        <a:graphic>
          <a:graphicData uri="http://schemas.openxmlformats.org/presentationml/2006/ole">
            <mc:AlternateContent xmlns:mc="http://schemas.openxmlformats.org/markup-compatibility/2006">
              <mc:Choice xmlns:v="urn:schemas-microsoft-com:vml" Requires="v">
                <p:oleObj name="Equation" r:id="rId6" imgW="622080" imgH="431640" progId="Equation.DSMT4">
                  <p:embed/>
                </p:oleObj>
              </mc:Choice>
              <mc:Fallback>
                <p:oleObj name="Equation" r:id="rId6" imgW="622080" imgH="431640" progId="Equation.DSMT4">
                  <p:embed/>
                  <p:pic>
                    <p:nvPicPr>
                      <p:cNvPr id="58374" name="Object 68"/>
                      <p:cNvPicPr>
                        <a:picLocks noChangeAspect="1" noChangeArrowheads="1"/>
                      </p:cNvPicPr>
                      <p:nvPr/>
                    </p:nvPicPr>
                    <p:blipFill>
                      <a:blip r:embed="rId7"/>
                      <a:srcRect/>
                      <a:stretch>
                        <a:fillRect/>
                      </a:stretch>
                    </p:blipFill>
                    <p:spPr bwMode="auto">
                      <a:xfrm>
                        <a:off x="1658938" y="3771900"/>
                        <a:ext cx="1255712"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5" name="Object 69"/>
          <p:cNvGraphicFramePr>
            <a:graphicFrameLocks noChangeAspect="1"/>
          </p:cNvGraphicFramePr>
          <p:nvPr>
            <p:extLst>
              <p:ext uri="{D42A27DB-BD31-4B8C-83A1-F6EECF244321}">
                <p14:modId xmlns:p14="http://schemas.microsoft.com/office/powerpoint/2010/main" val="2465353068"/>
              </p:ext>
            </p:extLst>
          </p:nvPr>
        </p:nvGraphicFramePr>
        <p:xfrm>
          <a:off x="4394200" y="3648075"/>
          <a:ext cx="3406775" cy="1092200"/>
        </p:xfrm>
        <a:graphic>
          <a:graphicData uri="http://schemas.openxmlformats.org/presentationml/2006/ole">
            <mc:AlternateContent xmlns:mc="http://schemas.openxmlformats.org/markup-compatibility/2006">
              <mc:Choice xmlns:v="urn:schemas-microsoft-com:vml" Requires="v">
                <p:oleObj name="Equation" r:id="rId8" imgW="1701720" imgH="545760" progId="Equation.DSMT4">
                  <p:embed/>
                </p:oleObj>
              </mc:Choice>
              <mc:Fallback>
                <p:oleObj name="Equation" r:id="rId8" imgW="1701720" imgH="545760" progId="Equation.DSMT4">
                  <p:embed/>
                  <p:pic>
                    <p:nvPicPr>
                      <p:cNvPr id="58375" name="Object 69"/>
                      <p:cNvPicPr>
                        <a:picLocks noChangeAspect="1" noChangeArrowheads="1"/>
                      </p:cNvPicPr>
                      <p:nvPr/>
                    </p:nvPicPr>
                    <p:blipFill>
                      <a:blip r:embed="rId9"/>
                      <a:srcRect/>
                      <a:stretch>
                        <a:fillRect/>
                      </a:stretch>
                    </p:blipFill>
                    <p:spPr bwMode="auto">
                      <a:xfrm>
                        <a:off x="4394200" y="3648075"/>
                        <a:ext cx="3406775"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6" name="Text Box 70"/>
          <p:cNvSpPr txBox="1">
            <a:spLocks noChangeArrowheads="1"/>
          </p:cNvSpPr>
          <p:nvPr/>
        </p:nvSpPr>
        <p:spPr bwMode="auto">
          <a:xfrm>
            <a:off x="600075" y="4805363"/>
            <a:ext cx="30448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0000FF"/>
                </a:solidFill>
                <a:latin typeface="黑体" pitchFamily="49" charset="-122"/>
                <a:ea typeface="黑体" pitchFamily="49" charset="-122"/>
              </a:rPr>
              <a:t>(3) </a:t>
            </a:r>
            <a:r>
              <a:rPr kumimoji="1" lang="zh-CN" altLang="en-US" sz="2800">
                <a:solidFill>
                  <a:srgbClr val="0000FF"/>
                </a:solidFill>
                <a:latin typeface="黑体" pitchFamily="49" charset="-122"/>
                <a:ea typeface="黑体" pitchFamily="49" charset="-122"/>
              </a:rPr>
              <a:t>振动定容热容</a:t>
            </a:r>
            <a:endParaRPr kumimoji="1" lang="zh-CN" altLang="en-US" sz="2400" b="0">
              <a:latin typeface="黑体" pitchFamily="49" charset="-122"/>
              <a:ea typeface="黑体" pitchFamily="49" charset="-122"/>
            </a:endParaRPr>
          </a:p>
        </p:txBody>
      </p:sp>
      <p:graphicFrame>
        <p:nvGraphicFramePr>
          <p:cNvPr id="58377" name="Object 71"/>
          <p:cNvGraphicFramePr>
            <a:graphicFrameLocks noChangeAspect="1"/>
          </p:cNvGraphicFramePr>
          <p:nvPr>
            <p:extLst>
              <p:ext uri="{D42A27DB-BD31-4B8C-83A1-F6EECF244321}">
                <p14:modId xmlns:p14="http://schemas.microsoft.com/office/powerpoint/2010/main" val="1566438416"/>
              </p:ext>
            </p:extLst>
          </p:nvPr>
        </p:nvGraphicFramePr>
        <p:xfrm>
          <a:off x="1527175" y="5457825"/>
          <a:ext cx="1790700" cy="842963"/>
        </p:xfrm>
        <a:graphic>
          <a:graphicData uri="http://schemas.openxmlformats.org/presentationml/2006/ole">
            <mc:AlternateContent xmlns:mc="http://schemas.openxmlformats.org/markup-compatibility/2006">
              <mc:Choice xmlns:v="urn:schemas-microsoft-com:vml" Requires="v">
                <p:oleObj name="Equation" r:id="rId10" imgW="888840" imgH="419040" progId="Equation.DSMT4">
                  <p:embed/>
                </p:oleObj>
              </mc:Choice>
              <mc:Fallback>
                <p:oleObj name="Equation" r:id="rId10" imgW="888840" imgH="419040" progId="Equation.DSMT4">
                  <p:embed/>
                  <p:pic>
                    <p:nvPicPr>
                      <p:cNvPr id="58377" name="Object 71"/>
                      <p:cNvPicPr>
                        <a:picLocks noChangeAspect="1" noChangeArrowheads="1"/>
                      </p:cNvPicPr>
                      <p:nvPr/>
                    </p:nvPicPr>
                    <p:blipFill>
                      <a:blip r:embed="rId11"/>
                      <a:srcRect/>
                      <a:stretch>
                        <a:fillRect/>
                      </a:stretch>
                    </p:blipFill>
                    <p:spPr bwMode="auto">
                      <a:xfrm>
                        <a:off x="1527175" y="5457825"/>
                        <a:ext cx="1790700"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8" name="Object 72"/>
          <p:cNvGraphicFramePr>
            <a:graphicFrameLocks noChangeAspect="1"/>
          </p:cNvGraphicFramePr>
          <p:nvPr>
            <p:extLst>
              <p:ext uri="{D42A27DB-BD31-4B8C-83A1-F6EECF244321}">
                <p14:modId xmlns:p14="http://schemas.microsoft.com/office/powerpoint/2010/main" val="3334408878"/>
              </p:ext>
            </p:extLst>
          </p:nvPr>
        </p:nvGraphicFramePr>
        <p:xfrm>
          <a:off x="4052888" y="5313363"/>
          <a:ext cx="4143375" cy="1152525"/>
        </p:xfrm>
        <a:graphic>
          <a:graphicData uri="http://schemas.openxmlformats.org/presentationml/2006/ole">
            <mc:AlternateContent xmlns:mc="http://schemas.openxmlformats.org/markup-compatibility/2006">
              <mc:Choice xmlns:v="urn:schemas-microsoft-com:vml" Requires="v">
                <p:oleObj name="Equation" r:id="rId12" imgW="2006280" imgH="558720" progId="Equation.DSMT4">
                  <p:embed/>
                </p:oleObj>
              </mc:Choice>
              <mc:Fallback>
                <p:oleObj name="Equation" r:id="rId12" imgW="2006280" imgH="558720" progId="Equation.DSMT4">
                  <p:embed/>
                  <p:pic>
                    <p:nvPicPr>
                      <p:cNvPr id="58378" name="Object 72"/>
                      <p:cNvPicPr>
                        <a:picLocks noChangeAspect="1" noChangeArrowheads="1"/>
                      </p:cNvPicPr>
                      <p:nvPr/>
                    </p:nvPicPr>
                    <p:blipFill>
                      <a:blip r:embed="rId13"/>
                      <a:srcRect/>
                      <a:stretch>
                        <a:fillRect/>
                      </a:stretch>
                    </p:blipFill>
                    <p:spPr bwMode="auto">
                      <a:xfrm>
                        <a:off x="4052888" y="5313363"/>
                        <a:ext cx="4143375"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9" name="Text Box 6"/>
          <p:cNvSpPr txBox="1">
            <a:spLocks noChangeArrowheads="1"/>
          </p:cNvSpPr>
          <p:nvPr/>
        </p:nvSpPr>
        <p:spPr bwMode="auto">
          <a:xfrm>
            <a:off x="627063" y="619125"/>
            <a:ext cx="3421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ea typeface="黑体" pitchFamily="49" charset="-122"/>
              </a:rPr>
              <a:t>双原子分子的热容</a:t>
            </a:r>
          </a:p>
        </p:txBody>
      </p:sp>
      <p:graphicFrame>
        <p:nvGraphicFramePr>
          <p:cNvPr id="58380" name="Object 7"/>
          <p:cNvGraphicFramePr>
            <a:graphicFrameLocks noChangeAspect="1"/>
          </p:cNvGraphicFramePr>
          <p:nvPr>
            <p:extLst>
              <p:ext uri="{D42A27DB-BD31-4B8C-83A1-F6EECF244321}">
                <p14:modId xmlns:p14="http://schemas.microsoft.com/office/powerpoint/2010/main" val="3832575796"/>
              </p:ext>
            </p:extLst>
          </p:nvPr>
        </p:nvGraphicFramePr>
        <p:xfrm>
          <a:off x="3870325" y="3211513"/>
          <a:ext cx="1052513" cy="461962"/>
        </p:xfrm>
        <a:graphic>
          <a:graphicData uri="http://schemas.openxmlformats.org/presentationml/2006/ole">
            <mc:AlternateContent xmlns:mc="http://schemas.openxmlformats.org/markup-compatibility/2006">
              <mc:Choice xmlns:v="urn:schemas-microsoft-com:vml" Requires="v">
                <p:oleObj name="Equation" r:id="rId14" imgW="520560" imgH="228600" progId="Equation.DSMT4">
                  <p:embed/>
                </p:oleObj>
              </mc:Choice>
              <mc:Fallback>
                <p:oleObj name="Equation" r:id="rId14" imgW="520560" imgH="228600" progId="Equation.DSMT4">
                  <p:embed/>
                  <p:pic>
                    <p:nvPicPr>
                      <p:cNvPr id="58380" name="Object 7"/>
                      <p:cNvPicPr>
                        <a:picLocks noChangeAspect="1" noChangeArrowheads="1"/>
                      </p:cNvPicPr>
                      <p:nvPr/>
                    </p:nvPicPr>
                    <p:blipFill>
                      <a:blip r:embed="rId15"/>
                      <a:srcRect/>
                      <a:stretch>
                        <a:fillRect/>
                      </a:stretch>
                    </p:blipFill>
                    <p:spPr bwMode="auto">
                      <a:xfrm>
                        <a:off x="3870325" y="3211513"/>
                        <a:ext cx="1052513"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1" name="Object 8"/>
          <p:cNvGraphicFramePr>
            <a:graphicFrameLocks noChangeAspect="1"/>
          </p:cNvGraphicFramePr>
          <p:nvPr>
            <p:extLst>
              <p:ext uri="{D42A27DB-BD31-4B8C-83A1-F6EECF244321}">
                <p14:modId xmlns:p14="http://schemas.microsoft.com/office/powerpoint/2010/main" val="569629221"/>
              </p:ext>
            </p:extLst>
          </p:nvPr>
        </p:nvGraphicFramePr>
        <p:xfrm>
          <a:off x="3851275" y="4905375"/>
          <a:ext cx="1077913" cy="461963"/>
        </p:xfrm>
        <a:graphic>
          <a:graphicData uri="http://schemas.openxmlformats.org/presentationml/2006/ole">
            <mc:AlternateContent xmlns:mc="http://schemas.openxmlformats.org/markup-compatibility/2006">
              <mc:Choice xmlns:v="urn:schemas-microsoft-com:vml" Requires="v">
                <p:oleObj name="Equation" r:id="rId16" imgW="533160" imgH="228600" progId="Equation.DSMT4">
                  <p:embed/>
                </p:oleObj>
              </mc:Choice>
              <mc:Fallback>
                <p:oleObj name="Equation" r:id="rId16" imgW="533160" imgH="228600" progId="Equation.DSMT4">
                  <p:embed/>
                  <p:pic>
                    <p:nvPicPr>
                      <p:cNvPr id="58381" name="Object 8"/>
                      <p:cNvPicPr>
                        <a:picLocks noChangeAspect="1" noChangeArrowheads="1"/>
                      </p:cNvPicPr>
                      <p:nvPr/>
                    </p:nvPicPr>
                    <p:blipFill>
                      <a:blip r:embed="rId17"/>
                      <a:srcRect/>
                      <a:stretch>
                        <a:fillRect/>
                      </a:stretch>
                    </p:blipFill>
                    <p:spPr bwMode="auto">
                      <a:xfrm>
                        <a:off x="3851275" y="4905375"/>
                        <a:ext cx="10779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9"/>
          <p:cNvSpPr>
            <a:spLocks noChangeArrowheads="1"/>
          </p:cNvSpPr>
          <p:nvPr/>
        </p:nvSpPr>
        <p:spPr bwMode="auto">
          <a:xfrm>
            <a:off x="685800" y="1215632"/>
            <a:ext cx="8039100" cy="9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85725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indent="720000"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在其它因素固定不变的条件下，定量描述各种物质的浓度对反应速率影响的数学方程。</a:t>
            </a:r>
            <a:endParaRPr kumimoji="1" lang="zh-CN" altLang="en-US" sz="2800" b="0" dirty="0">
              <a:solidFill>
                <a:srgbClr val="0000FF"/>
              </a:solidFill>
              <a:latin typeface="Times New Roman" pitchFamily="18" charset="0"/>
            </a:endParaRPr>
          </a:p>
        </p:txBody>
      </p:sp>
      <p:sp>
        <p:nvSpPr>
          <p:cNvPr id="7172" name="Text Box 37"/>
          <p:cNvSpPr txBox="1">
            <a:spLocks noChangeArrowheads="1"/>
          </p:cNvSpPr>
          <p:nvPr/>
        </p:nvSpPr>
        <p:spPr bwMode="auto">
          <a:xfrm>
            <a:off x="685800" y="2791610"/>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ea typeface="黑体" pitchFamily="49" charset="-122"/>
              </a:rPr>
              <a:t>反应速率方程与反应器的型式和大小无关</a:t>
            </a:r>
          </a:p>
        </p:txBody>
      </p:sp>
      <p:graphicFrame>
        <p:nvGraphicFramePr>
          <p:cNvPr id="7173" name="对象 1"/>
          <p:cNvGraphicFramePr>
            <a:graphicFrameLocks noChangeAspect="1"/>
          </p:cNvGraphicFramePr>
          <p:nvPr>
            <p:extLst>
              <p:ext uri="{D42A27DB-BD31-4B8C-83A1-F6EECF244321}">
                <p14:modId xmlns:p14="http://schemas.microsoft.com/office/powerpoint/2010/main" val="846997330"/>
              </p:ext>
            </p:extLst>
          </p:nvPr>
        </p:nvGraphicFramePr>
        <p:xfrm>
          <a:off x="2915715" y="2227263"/>
          <a:ext cx="2635250" cy="592137"/>
        </p:xfrm>
        <a:graphic>
          <a:graphicData uri="http://schemas.openxmlformats.org/presentationml/2006/ole">
            <mc:AlternateContent xmlns:mc="http://schemas.openxmlformats.org/markup-compatibility/2006">
              <mc:Choice xmlns:v="urn:schemas-microsoft-com:vml" Requires="v">
                <p:oleObj name="Equation" r:id="rId2" imgW="1015920" imgH="228600" progId="Equation.DSMT4">
                  <p:embed/>
                </p:oleObj>
              </mc:Choice>
              <mc:Fallback>
                <p:oleObj name="Equation" r:id="rId2" imgW="1015920" imgH="228600" progId="Equation.DSMT4">
                  <p:embed/>
                  <p:pic>
                    <p:nvPicPr>
                      <p:cNvPr id="7173" name="对象 1"/>
                      <p:cNvPicPr>
                        <a:picLocks noChangeAspect="1" noChangeArrowheads="1"/>
                      </p:cNvPicPr>
                      <p:nvPr/>
                    </p:nvPicPr>
                    <p:blipFill>
                      <a:blip r:embed="rId3"/>
                      <a:srcRect/>
                      <a:stretch>
                        <a:fillRect/>
                      </a:stretch>
                    </p:blipFill>
                    <p:spPr bwMode="auto">
                      <a:xfrm>
                        <a:off x="2915715" y="2227263"/>
                        <a:ext cx="2635250"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BC89CCD1-36E2-4BF5-B6AF-BBE320252DDE}"/>
              </a:ext>
            </a:extLst>
          </p:cNvPr>
          <p:cNvSpPr txBox="1">
            <a:spLocks noRot="1" noChangeArrowheads="1"/>
          </p:cNvSpPr>
          <p:nvPr/>
        </p:nvSpPr>
        <p:spPr bwMode="auto">
          <a:xfrm>
            <a:off x="571500" y="662327"/>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3</a:t>
            </a:r>
            <a:r>
              <a:rPr lang="zh-CN" altLang="en-US" sz="3200" kern="0" dirty="0">
                <a:solidFill>
                  <a:srgbClr val="FF3300"/>
                </a:solidFill>
                <a:latin typeface="+mn-ea"/>
                <a:ea typeface="+mn-ea"/>
              </a:rPr>
              <a:t>.反应速率方程（反应动力学方程）</a:t>
            </a:r>
            <a:endParaRPr lang="zh-CN" altLang="en-US" kern="0" dirty="0">
              <a:solidFill>
                <a:schemeClr val="tx1"/>
              </a:solidFill>
              <a:latin typeface="MS Sans Serif"/>
              <a:ea typeface="黑体" pitchFamily="49" charset="-122"/>
            </a:endParaRPr>
          </a:p>
        </p:txBody>
      </p:sp>
      <p:graphicFrame>
        <p:nvGraphicFramePr>
          <p:cNvPr id="7" name="Object 1027">
            <a:extLst>
              <a:ext uri="{FF2B5EF4-FFF2-40B4-BE49-F238E27FC236}">
                <a16:creationId xmlns:a16="http://schemas.microsoft.com/office/drawing/2014/main" id="{420CB5E4-FDDB-4D59-8CA4-3C8A6C35098B}"/>
              </a:ext>
            </a:extLst>
          </p:cNvPr>
          <p:cNvGraphicFramePr>
            <a:graphicFrameLocks noChangeAspect="1"/>
          </p:cNvGraphicFramePr>
          <p:nvPr>
            <p:extLst>
              <p:ext uri="{D42A27DB-BD31-4B8C-83A1-F6EECF244321}">
                <p14:modId xmlns:p14="http://schemas.microsoft.com/office/powerpoint/2010/main" val="755045345"/>
              </p:ext>
            </p:extLst>
          </p:nvPr>
        </p:nvGraphicFramePr>
        <p:xfrm>
          <a:off x="1778038" y="4480450"/>
          <a:ext cx="5295900" cy="1019175"/>
        </p:xfrm>
        <a:graphic>
          <a:graphicData uri="http://schemas.openxmlformats.org/presentationml/2006/ole">
            <mc:AlternateContent xmlns:mc="http://schemas.openxmlformats.org/markup-compatibility/2006">
              <mc:Choice xmlns:v="urn:schemas-microsoft-com:vml" Requires="v">
                <p:oleObj name="Equation" r:id="rId4" imgW="2234880" imgH="431640" progId="Equation.DSMT4">
                  <p:embed/>
                </p:oleObj>
              </mc:Choice>
              <mc:Fallback>
                <p:oleObj name="Equation" r:id="rId4" imgW="2234880" imgH="431640" progId="Equation.DSMT4">
                  <p:embed/>
                  <p:pic>
                    <p:nvPicPr>
                      <p:cNvPr id="7" name="Object 1027">
                        <a:extLst>
                          <a:ext uri="{FF2B5EF4-FFF2-40B4-BE49-F238E27FC236}">
                            <a16:creationId xmlns:a16="http://schemas.microsoft.com/office/drawing/2014/main" id="{420CB5E4-FDDB-4D59-8CA4-3C8A6C35098B}"/>
                          </a:ext>
                        </a:extLst>
                      </p:cNvPr>
                      <p:cNvPicPr>
                        <a:picLocks noChangeAspect="1" noChangeArrowheads="1"/>
                      </p:cNvPicPr>
                      <p:nvPr/>
                    </p:nvPicPr>
                    <p:blipFill>
                      <a:blip r:embed="rId5"/>
                      <a:srcRect/>
                      <a:stretch>
                        <a:fillRect/>
                      </a:stretch>
                    </p:blipFill>
                    <p:spPr bwMode="auto">
                      <a:xfrm>
                        <a:off x="1778038" y="4480450"/>
                        <a:ext cx="52959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033">
            <a:extLst>
              <a:ext uri="{FF2B5EF4-FFF2-40B4-BE49-F238E27FC236}">
                <a16:creationId xmlns:a16="http://schemas.microsoft.com/office/drawing/2014/main" id="{80B7FB41-78F1-4EE1-B418-5602DB2B70D3}"/>
              </a:ext>
            </a:extLst>
          </p:cNvPr>
          <p:cNvSpPr txBox="1">
            <a:spLocks noChangeArrowheads="1"/>
          </p:cNvSpPr>
          <p:nvPr/>
        </p:nvSpPr>
        <p:spPr bwMode="auto">
          <a:xfrm>
            <a:off x="685800" y="3525762"/>
            <a:ext cx="790687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宋体" panose="02010600030101010101" pitchFamily="2" charset="-122"/>
              </a:rPr>
              <a:t>对于</a:t>
            </a:r>
            <a:r>
              <a:rPr lang="zh-CN" altLang="en-US" sz="2800" dirty="0">
                <a:solidFill>
                  <a:srgbClr val="FF0000"/>
                </a:solidFill>
                <a:latin typeface="宋体" panose="02010600030101010101" pitchFamily="2" charset="-122"/>
              </a:rPr>
              <a:t>间歇式反应器</a:t>
            </a:r>
            <a:r>
              <a:rPr lang="zh-CN" altLang="en-US" sz="2800" dirty="0">
                <a:solidFill>
                  <a:srgbClr val="0000FF"/>
                </a:solidFill>
                <a:latin typeface="宋体" panose="02010600030101010101" pitchFamily="2" charset="-122"/>
              </a:rPr>
              <a:t>，若已知反应速率方程，则可通过求解微分方程获得浓度与时间的函数关系。</a:t>
            </a:r>
          </a:p>
        </p:txBody>
      </p:sp>
      <p:grpSp>
        <p:nvGrpSpPr>
          <p:cNvPr id="2" name="组合 1">
            <a:extLst>
              <a:ext uri="{FF2B5EF4-FFF2-40B4-BE49-F238E27FC236}">
                <a16:creationId xmlns:a16="http://schemas.microsoft.com/office/drawing/2014/main" id="{7376B35D-E3E0-496E-B2B8-667DF942F709}"/>
              </a:ext>
            </a:extLst>
          </p:cNvPr>
          <p:cNvGrpSpPr/>
          <p:nvPr/>
        </p:nvGrpSpPr>
        <p:grpSpPr>
          <a:xfrm>
            <a:off x="685800" y="5429912"/>
            <a:ext cx="3898588" cy="804863"/>
            <a:chOff x="685800" y="5433842"/>
            <a:chExt cx="3898588" cy="804863"/>
          </a:xfrm>
        </p:grpSpPr>
        <p:sp>
          <p:nvSpPr>
            <p:cNvPr id="10" name="Text Box 1033">
              <a:extLst>
                <a:ext uri="{FF2B5EF4-FFF2-40B4-BE49-F238E27FC236}">
                  <a16:creationId xmlns:a16="http://schemas.microsoft.com/office/drawing/2014/main" id="{7FE2E0E0-8586-408C-B973-56D03A56EBB2}"/>
                </a:ext>
              </a:extLst>
            </p:cNvPr>
            <p:cNvSpPr txBox="1">
              <a:spLocks noChangeArrowheads="1"/>
            </p:cNvSpPr>
            <p:nvPr/>
          </p:nvSpPr>
          <p:spPr bwMode="auto">
            <a:xfrm>
              <a:off x="685800" y="5659211"/>
              <a:ext cx="2943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rPr>
                <a:t>已消耗浓度</a:t>
              </a:r>
            </a:p>
          </p:txBody>
        </p:sp>
        <p:graphicFrame>
          <p:nvGraphicFramePr>
            <p:cNvPr id="11" name="对象 1">
              <a:extLst>
                <a:ext uri="{FF2B5EF4-FFF2-40B4-BE49-F238E27FC236}">
                  <a16:creationId xmlns:a16="http://schemas.microsoft.com/office/drawing/2014/main" id="{6A615E7F-7799-4FA2-A4BA-472B819E48AC}"/>
                </a:ext>
              </a:extLst>
            </p:cNvPr>
            <p:cNvGraphicFramePr>
              <a:graphicFrameLocks noChangeAspect="1"/>
            </p:cNvGraphicFramePr>
            <p:nvPr>
              <p:extLst>
                <p:ext uri="{D42A27DB-BD31-4B8C-83A1-F6EECF244321}">
                  <p14:modId xmlns:p14="http://schemas.microsoft.com/office/powerpoint/2010/main" val="20632388"/>
                </p:ext>
              </p:extLst>
            </p:nvPr>
          </p:nvGraphicFramePr>
          <p:xfrm>
            <a:off x="2587313" y="5433842"/>
            <a:ext cx="1997075" cy="804863"/>
          </p:xfrm>
          <a:graphic>
            <a:graphicData uri="http://schemas.openxmlformats.org/presentationml/2006/ole">
              <mc:AlternateContent xmlns:mc="http://schemas.openxmlformats.org/markup-compatibility/2006">
                <mc:Choice xmlns:v="urn:schemas-microsoft-com:vml" Requires="v">
                  <p:oleObj name="Equation" r:id="rId6" imgW="787320" imgH="317160" progId="Equation.DSMT4">
                    <p:embed/>
                  </p:oleObj>
                </mc:Choice>
                <mc:Fallback>
                  <p:oleObj name="Equation" r:id="rId6" imgW="787320" imgH="317160" progId="Equation.DSMT4">
                    <p:embed/>
                    <p:pic>
                      <p:nvPicPr>
                        <p:cNvPr id="11" name="对象 1">
                          <a:extLst>
                            <a:ext uri="{FF2B5EF4-FFF2-40B4-BE49-F238E27FC236}">
                              <a16:creationId xmlns:a16="http://schemas.microsoft.com/office/drawing/2014/main" id="{6A615E7F-7799-4FA2-A4BA-472B819E48AC}"/>
                            </a:ext>
                          </a:extLst>
                        </p:cNvPr>
                        <p:cNvPicPr>
                          <a:picLocks noChangeAspect="1" noChangeArrowheads="1"/>
                        </p:cNvPicPr>
                        <p:nvPr/>
                      </p:nvPicPr>
                      <p:blipFill>
                        <a:blip r:embed="rId7"/>
                        <a:srcRect/>
                        <a:stretch>
                          <a:fillRect/>
                        </a:stretch>
                      </p:blipFill>
                      <p:spPr bwMode="auto">
                        <a:xfrm>
                          <a:off x="2587313" y="5433842"/>
                          <a:ext cx="1997075"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组合 2">
            <a:extLst>
              <a:ext uri="{FF2B5EF4-FFF2-40B4-BE49-F238E27FC236}">
                <a16:creationId xmlns:a16="http://schemas.microsoft.com/office/drawing/2014/main" id="{A342B277-B03D-4B81-9B5E-6E369979D195}"/>
              </a:ext>
            </a:extLst>
          </p:cNvPr>
          <p:cNvGrpSpPr/>
          <p:nvPr/>
        </p:nvGrpSpPr>
        <p:grpSpPr>
          <a:xfrm>
            <a:off x="4921797" y="5450960"/>
            <a:ext cx="3803103" cy="931862"/>
            <a:chOff x="5009819" y="5516563"/>
            <a:chExt cx="3803103" cy="931862"/>
          </a:xfrm>
        </p:grpSpPr>
        <p:sp>
          <p:nvSpPr>
            <p:cNvPr id="8" name="Text Box 1031">
              <a:extLst>
                <a:ext uri="{FF2B5EF4-FFF2-40B4-BE49-F238E27FC236}">
                  <a16:creationId xmlns:a16="http://schemas.microsoft.com/office/drawing/2014/main" id="{98C1C363-56EC-4975-97F1-BE98DD307CF6}"/>
                </a:ext>
              </a:extLst>
            </p:cNvPr>
            <p:cNvSpPr txBox="1">
              <a:spLocks noChangeArrowheads="1"/>
            </p:cNvSpPr>
            <p:nvPr/>
          </p:nvSpPr>
          <p:spPr bwMode="auto">
            <a:xfrm>
              <a:off x="5009819" y="5742400"/>
              <a:ext cx="194086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宋体" panose="02010600030101010101" pitchFamily="2" charset="-122"/>
                </a:rPr>
                <a:t>半衰期</a:t>
              </a:r>
              <a:r>
                <a:rPr kumimoji="1" lang="en-US" altLang="zh-CN" sz="2800" b="0" i="1" dirty="0">
                  <a:solidFill>
                    <a:srgbClr val="0000FF"/>
                  </a:solidFill>
                  <a:latin typeface="Times New Roman" pitchFamily="18" charset="0"/>
                  <a:ea typeface="黑体" pitchFamily="49" charset="-122"/>
                </a:rPr>
                <a:t>t</a:t>
              </a:r>
              <a:r>
                <a:rPr kumimoji="1" lang="en-US" altLang="zh-CN" sz="2800" b="0" baseline="-25000" dirty="0">
                  <a:solidFill>
                    <a:srgbClr val="0000FF"/>
                  </a:solidFill>
                  <a:latin typeface="Times New Roman" pitchFamily="18" charset="0"/>
                  <a:ea typeface="黑体" pitchFamily="49" charset="-122"/>
                </a:rPr>
                <a:t>1/2</a:t>
              </a:r>
              <a:r>
                <a:rPr kumimoji="1" lang="zh-CN" altLang="en-US" sz="2800" dirty="0">
                  <a:solidFill>
                    <a:srgbClr val="0000FF"/>
                  </a:solidFill>
                  <a:latin typeface="宋体" panose="02010600030101010101" pitchFamily="2" charset="-122"/>
                </a:rPr>
                <a:t>：</a:t>
              </a:r>
              <a:endParaRPr kumimoji="1" lang="en-US" altLang="zh-CN" sz="2800" b="0" baseline="-25000" dirty="0">
                <a:solidFill>
                  <a:srgbClr val="0000FF"/>
                </a:solidFill>
                <a:latin typeface="Times New Roman" pitchFamily="18" charset="0"/>
                <a:ea typeface="黑体" pitchFamily="49" charset="-122"/>
              </a:endParaRPr>
            </a:p>
          </p:txBody>
        </p:sp>
        <p:graphicFrame>
          <p:nvGraphicFramePr>
            <p:cNvPr id="12" name="对象 2">
              <a:extLst>
                <a:ext uri="{FF2B5EF4-FFF2-40B4-BE49-F238E27FC236}">
                  <a16:creationId xmlns:a16="http://schemas.microsoft.com/office/drawing/2014/main" id="{15A72472-C2EB-423C-A228-3F3D334ABED7}"/>
                </a:ext>
              </a:extLst>
            </p:cNvPr>
            <p:cNvGraphicFramePr>
              <a:graphicFrameLocks noChangeAspect="1"/>
            </p:cNvGraphicFramePr>
            <p:nvPr>
              <p:extLst>
                <p:ext uri="{D42A27DB-BD31-4B8C-83A1-F6EECF244321}">
                  <p14:modId xmlns:p14="http://schemas.microsoft.com/office/powerpoint/2010/main" val="2584893438"/>
                </p:ext>
              </p:extLst>
            </p:nvPr>
          </p:nvGraphicFramePr>
          <p:xfrm>
            <a:off x="6833309" y="5516563"/>
            <a:ext cx="1979613" cy="931862"/>
          </p:xfrm>
          <a:graphic>
            <a:graphicData uri="http://schemas.openxmlformats.org/presentationml/2006/ole">
              <mc:AlternateContent xmlns:mc="http://schemas.openxmlformats.org/markup-compatibility/2006">
                <mc:Choice xmlns:v="urn:schemas-microsoft-com:vml" Requires="v">
                  <p:oleObj name="Equation" r:id="rId8" imgW="838080" imgH="393480" progId="Equation.DSMT4">
                    <p:embed/>
                  </p:oleObj>
                </mc:Choice>
                <mc:Fallback>
                  <p:oleObj name="Equation" r:id="rId8" imgW="838080" imgH="393480" progId="Equation.DSMT4">
                    <p:embed/>
                    <p:pic>
                      <p:nvPicPr>
                        <p:cNvPr id="12" name="对象 2">
                          <a:extLst>
                            <a:ext uri="{FF2B5EF4-FFF2-40B4-BE49-F238E27FC236}">
                              <a16:creationId xmlns:a16="http://schemas.microsoft.com/office/drawing/2014/main" id="{15A72472-C2EB-423C-A228-3F3D334ABED7}"/>
                            </a:ext>
                          </a:extLst>
                        </p:cNvPr>
                        <p:cNvPicPr>
                          <a:picLocks noChangeAspect="1" noChangeArrowheads="1"/>
                        </p:cNvPicPr>
                        <p:nvPr/>
                      </p:nvPicPr>
                      <p:blipFill>
                        <a:blip r:embed="rId9"/>
                        <a:srcRect/>
                        <a:stretch>
                          <a:fillRect/>
                        </a:stretch>
                      </p:blipFill>
                      <p:spPr bwMode="auto">
                        <a:xfrm>
                          <a:off x="6833309" y="5516563"/>
                          <a:ext cx="197961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med">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Rectangle 4"/>
          <p:cNvSpPr>
            <a:spLocks noChangeArrowheads="1"/>
          </p:cNvSpPr>
          <p:nvPr/>
        </p:nvSpPr>
        <p:spPr bwMode="auto">
          <a:xfrm>
            <a:off x="882650" y="1136650"/>
            <a:ext cx="74930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lgn="ctr">
              <a:defRPr/>
            </a:pP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三、界面现象</a:t>
            </a:r>
            <a:endParaRPr kumimoji="1" lang="zh-CN" altLang="en-US" sz="6000" b="0" dirty="0">
              <a:latin typeface="楷体" panose="02010609060101010101" pitchFamily="49" charset="-122"/>
              <a:ea typeface="楷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050"/>
          <p:cNvSpPr txBox="1">
            <a:spLocks noChangeArrowheads="1"/>
          </p:cNvSpPr>
          <p:nvPr/>
        </p:nvSpPr>
        <p:spPr bwMode="auto">
          <a:xfrm>
            <a:off x="641758" y="971550"/>
            <a:ext cx="8210550" cy="436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两个基本量：</a:t>
            </a:r>
            <a:r>
              <a:rPr kumimoji="1" lang="zh-CN" altLang="en-US" sz="2800" dirty="0">
                <a:solidFill>
                  <a:srgbClr val="0000FF"/>
                </a:solidFill>
                <a:latin typeface="Times New Roman" pitchFamily="18" charset="0"/>
                <a:ea typeface="黑体" pitchFamily="49" charset="-122"/>
              </a:rPr>
              <a:t>界面张力</a:t>
            </a:r>
            <a:r>
              <a:rPr kumimoji="1" lang="en-US" altLang="zh-CN" sz="2800" dirty="0">
                <a:solidFill>
                  <a:srgbClr val="0000FF"/>
                </a:solidFill>
                <a:latin typeface="Times New Roman" pitchFamily="18" charset="0"/>
                <a:ea typeface="黑体" pitchFamily="49" charset="-122"/>
              </a:rPr>
              <a:t>(</a:t>
            </a:r>
            <a:r>
              <a:rPr kumimoji="1" lang="en-US" altLang="zh-CN" sz="2800" i="1" dirty="0">
                <a:solidFill>
                  <a:srgbClr val="0000FF"/>
                </a:solidFill>
                <a:latin typeface="Symbol" pitchFamily="18" charset="2"/>
                <a:ea typeface="黑体" pitchFamily="49" charset="-122"/>
              </a:rPr>
              <a:t>s</a:t>
            </a:r>
            <a:r>
              <a:rPr kumimoji="1" lang="en-US" altLang="zh-CN" sz="2800" dirty="0">
                <a:solidFill>
                  <a:srgbClr val="0000FF"/>
                </a:solidFill>
                <a:latin typeface="Times New Roman" pitchFamily="18" charset="0"/>
                <a:ea typeface="黑体" pitchFamily="49" charset="-122"/>
              </a:rPr>
              <a:t>)</a:t>
            </a:r>
            <a:r>
              <a:rPr kumimoji="1" lang="zh-CN" altLang="en-US" sz="2800" dirty="0">
                <a:solidFill>
                  <a:srgbClr val="0000FF"/>
                </a:solidFill>
                <a:latin typeface="Times New Roman" pitchFamily="18" charset="0"/>
                <a:ea typeface="黑体" pitchFamily="49" charset="-122"/>
              </a:rPr>
              <a:t>；单位界面过剩量</a:t>
            </a:r>
            <a:r>
              <a:rPr kumimoji="1" lang="en-US" altLang="zh-CN" sz="2800" dirty="0">
                <a:solidFill>
                  <a:srgbClr val="0000FF"/>
                </a:solidFill>
                <a:latin typeface="Times New Roman" pitchFamily="18" charset="0"/>
                <a:ea typeface="黑体" pitchFamily="49" charset="-122"/>
              </a:rPr>
              <a:t>(</a:t>
            </a:r>
            <a:r>
              <a:rPr kumimoji="1" lang="en-US" altLang="zh-CN" sz="2800" i="1" dirty="0">
                <a:solidFill>
                  <a:srgbClr val="0000FF"/>
                </a:solidFill>
                <a:latin typeface="Symbol" pitchFamily="18" charset="2"/>
                <a:ea typeface="黑体" pitchFamily="49" charset="-122"/>
              </a:rPr>
              <a:t>G</a:t>
            </a:r>
            <a:r>
              <a:rPr kumimoji="1" lang="en-US" altLang="zh-CN" sz="2800" i="1" baseline="-25000" dirty="0">
                <a:solidFill>
                  <a:srgbClr val="0000FF"/>
                </a:solidFill>
                <a:latin typeface="Times New Roman" pitchFamily="18" charset="0"/>
                <a:ea typeface="黑体" pitchFamily="49" charset="-122"/>
              </a:rPr>
              <a:t>i</a:t>
            </a:r>
            <a:r>
              <a:rPr kumimoji="1" lang="en-US" altLang="zh-CN" sz="2800" dirty="0">
                <a:solidFill>
                  <a:srgbClr val="0000FF"/>
                </a:solidFill>
                <a:latin typeface="Times New Roman" pitchFamily="18" charset="0"/>
                <a:ea typeface="黑体" pitchFamily="49" charset="-122"/>
              </a:rPr>
              <a:t>)</a:t>
            </a:r>
          </a:p>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一个模型：</a:t>
            </a:r>
            <a:r>
              <a:rPr kumimoji="1" lang="zh-CN" altLang="en-US" sz="2800" dirty="0">
                <a:solidFill>
                  <a:srgbClr val="0000FF"/>
                </a:solidFill>
                <a:latin typeface="Times New Roman" pitchFamily="18" charset="0"/>
                <a:ea typeface="黑体" pitchFamily="49" charset="-122"/>
              </a:rPr>
              <a:t>吉布斯界面模型</a:t>
            </a:r>
          </a:p>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五个方程：</a:t>
            </a:r>
            <a:r>
              <a:rPr kumimoji="1" lang="zh-CN" altLang="en-US" sz="2800" dirty="0">
                <a:solidFill>
                  <a:srgbClr val="0000FF"/>
                </a:solidFill>
                <a:latin typeface="Times New Roman" pitchFamily="18" charset="0"/>
                <a:ea typeface="黑体" pitchFamily="49" charset="-122"/>
              </a:rPr>
              <a:t>拉普拉斯方程</a:t>
            </a:r>
          </a:p>
          <a:p>
            <a:pPr eaLnBrk="1" hangingPunct="1">
              <a:spcBef>
                <a:spcPct val="50000"/>
              </a:spcBef>
              <a:buClrTx/>
              <a:buSzTx/>
              <a:buFontTx/>
              <a:buNone/>
            </a:pPr>
            <a:r>
              <a:rPr kumimoji="1" lang="zh-CN" altLang="en-US" sz="2800" dirty="0">
                <a:solidFill>
                  <a:srgbClr val="0000FF"/>
                </a:solidFill>
                <a:latin typeface="Times New Roman" pitchFamily="18" charset="0"/>
                <a:ea typeface="黑体" pitchFamily="49" charset="-122"/>
              </a:rPr>
              <a:t>                    开尔文方程</a:t>
            </a:r>
          </a:p>
          <a:p>
            <a:pPr eaLnBrk="1" hangingPunct="1">
              <a:spcBef>
                <a:spcPct val="50000"/>
              </a:spcBef>
              <a:buClrTx/>
              <a:buSzTx/>
              <a:buFontTx/>
              <a:buNone/>
            </a:pPr>
            <a:r>
              <a:rPr kumimoji="1" lang="zh-CN" altLang="en-US" sz="2800" dirty="0">
                <a:solidFill>
                  <a:srgbClr val="0000FF"/>
                </a:solidFill>
                <a:latin typeface="Times New Roman" pitchFamily="18" charset="0"/>
                <a:ea typeface="黑体" pitchFamily="49" charset="-122"/>
              </a:rPr>
              <a:t>                    吉布斯等温方程</a:t>
            </a:r>
          </a:p>
          <a:p>
            <a:pPr eaLnBrk="1" hangingPunct="1">
              <a:spcBef>
                <a:spcPct val="50000"/>
              </a:spcBef>
              <a:buClrTx/>
              <a:buSzTx/>
              <a:buFontTx/>
              <a:buNone/>
            </a:pPr>
            <a:r>
              <a:rPr kumimoji="1" lang="zh-CN" altLang="en-US" sz="2800" dirty="0">
                <a:solidFill>
                  <a:srgbClr val="0000FF"/>
                </a:solidFill>
                <a:latin typeface="Times New Roman" pitchFamily="18" charset="0"/>
                <a:ea typeface="黑体" pitchFamily="49" charset="-122"/>
              </a:rPr>
              <a:t>                    杨氏方程</a:t>
            </a:r>
          </a:p>
          <a:p>
            <a:pPr eaLnBrk="1" hangingPunct="1">
              <a:spcBef>
                <a:spcPct val="50000"/>
              </a:spcBef>
              <a:buClrTx/>
              <a:buSzTx/>
              <a:buFontTx/>
              <a:buNone/>
            </a:pPr>
            <a:r>
              <a:rPr kumimoji="1" lang="zh-CN" altLang="en-US" sz="2800" dirty="0">
                <a:solidFill>
                  <a:srgbClr val="0000FF"/>
                </a:solidFill>
                <a:latin typeface="Times New Roman" pitchFamily="18" charset="0"/>
                <a:ea typeface="黑体" pitchFamily="49" charset="-122"/>
              </a:rPr>
              <a:t>                    兰缪尔等温吸附方程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7" name="Text Box 7"/>
          <p:cNvSpPr txBox="1">
            <a:spLocks noChangeArrowheads="1"/>
          </p:cNvSpPr>
          <p:nvPr/>
        </p:nvSpPr>
        <p:spPr bwMode="auto">
          <a:xfrm>
            <a:off x="780176" y="1300756"/>
            <a:ext cx="8090774"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marL="2340000" indent="-2340000" algn="just">
              <a:defRPr/>
            </a:pPr>
            <a:r>
              <a:rPr kumimoji="1" lang="zh-CN" altLang="en-US" dirty="0">
                <a:solidFill>
                  <a:srgbClr val="FF0000"/>
                </a:solidFill>
                <a:effectLst>
                  <a:outerShdw blurRad="38100" dist="38100" dir="2700000" algn="tl">
                    <a:srgbClr val="C0C0C0"/>
                  </a:outerShdw>
                </a:effectLst>
                <a:ea typeface="黑体" pitchFamily="49" charset="-122"/>
              </a:rPr>
              <a:t>界面张力</a:t>
            </a:r>
            <a:r>
              <a:rPr kumimoji="1" lang="en-US" altLang="zh-CN" dirty="0">
                <a:solidFill>
                  <a:srgbClr val="FF0000"/>
                </a:solidFill>
                <a:effectLst>
                  <a:outerShdw blurRad="38100" dist="38100" dir="2700000" algn="tl">
                    <a:srgbClr val="C0C0C0"/>
                  </a:outerShdw>
                </a:effectLst>
                <a:ea typeface="黑体" pitchFamily="49" charset="-122"/>
              </a:rPr>
              <a:t>(</a:t>
            </a:r>
            <a:r>
              <a:rPr kumimoji="1" lang="en-US" altLang="zh-CN" i="1" dirty="0">
                <a:solidFill>
                  <a:srgbClr val="FF0000"/>
                </a:solidFill>
                <a:effectLst>
                  <a:outerShdw blurRad="38100" dist="38100" dir="2700000" algn="tl">
                    <a:srgbClr val="C0C0C0"/>
                  </a:outerShdw>
                </a:effectLst>
                <a:latin typeface="Symbol" pitchFamily="18" charset="2"/>
                <a:ea typeface="黑体" pitchFamily="49" charset="-122"/>
              </a:rPr>
              <a:t>s</a:t>
            </a:r>
            <a:r>
              <a:rPr kumimoji="1" lang="en-US" altLang="zh-CN" dirty="0">
                <a:solidFill>
                  <a:srgbClr val="FF0000"/>
                </a:solidFill>
                <a:effectLst>
                  <a:outerShdw blurRad="38100" dist="38100" dir="2700000" algn="tl">
                    <a:srgbClr val="C0C0C0"/>
                  </a:outerShdw>
                </a:effectLst>
                <a:ea typeface="黑体" pitchFamily="49" charset="-122"/>
              </a:rPr>
              <a:t>)</a:t>
            </a:r>
            <a:r>
              <a:rPr kumimoji="1" lang="zh-CN" altLang="en-US" dirty="0">
                <a:solidFill>
                  <a:srgbClr val="FF0000"/>
                </a:solidFill>
                <a:effectLst>
                  <a:outerShdw blurRad="38100" dist="38100" dir="2700000" algn="tl">
                    <a:srgbClr val="C0C0C0"/>
                  </a:outerShdw>
                </a:effectLst>
                <a:ea typeface="黑体" pitchFamily="49" charset="-122"/>
              </a:rPr>
              <a:t>：</a:t>
            </a:r>
            <a:r>
              <a:rPr kumimoji="1" lang="zh-CN" altLang="en-US" dirty="0">
                <a:solidFill>
                  <a:srgbClr val="0000FF"/>
                </a:solidFill>
                <a:effectLst>
                  <a:outerShdw blurRad="38100" dist="38100" dir="2700000" algn="tl">
                    <a:srgbClr val="C0C0C0"/>
                  </a:outerShdw>
                </a:effectLst>
                <a:ea typeface="黑体" pitchFamily="49" charset="-122"/>
              </a:rPr>
              <a:t>界面中单位长度的收缩张力；它沿界面的切线方向作用于边缘上，并垂直于边缘。</a:t>
            </a:r>
            <a:endParaRPr kumimoji="1" lang="zh-CN" altLang="en-US" dirty="0">
              <a:solidFill>
                <a:srgbClr val="FF0000"/>
              </a:solidFill>
              <a:effectLst>
                <a:outerShdw blurRad="38100" dist="38100" dir="2700000" algn="tl">
                  <a:srgbClr val="C0C0C0"/>
                </a:outerShdw>
              </a:effectLst>
              <a:ea typeface="黑体" pitchFamily="49" charset="-122"/>
            </a:endParaRPr>
          </a:p>
        </p:txBody>
      </p:sp>
      <p:sp>
        <p:nvSpPr>
          <p:cNvPr id="6" name="Text Box 28"/>
          <p:cNvSpPr txBox="1">
            <a:spLocks noChangeArrowheads="1"/>
          </p:cNvSpPr>
          <p:nvPr/>
        </p:nvSpPr>
        <p:spPr bwMode="auto">
          <a:xfrm>
            <a:off x="780174" y="2692245"/>
            <a:ext cx="80907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marL="2340000" indent="-2340000" algn="just">
              <a:defRPr/>
            </a:pPr>
            <a:r>
              <a:rPr kumimoji="1" lang="zh-CN" altLang="en-US" dirty="0">
                <a:solidFill>
                  <a:srgbClr val="FF0000"/>
                </a:solidFill>
                <a:effectLst>
                  <a:outerShdw blurRad="38100" dist="38100" dir="2700000" algn="tl">
                    <a:srgbClr val="C0C0C0"/>
                  </a:outerShdw>
                </a:effectLst>
                <a:ea typeface="黑体" pitchFamily="49" charset="-122"/>
              </a:rPr>
              <a:t>界面张力</a:t>
            </a:r>
            <a:r>
              <a:rPr kumimoji="1" lang="en-US" altLang="zh-CN" dirty="0">
                <a:solidFill>
                  <a:srgbClr val="FF0000"/>
                </a:solidFill>
                <a:effectLst>
                  <a:outerShdw blurRad="38100" dist="38100" dir="2700000" algn="tl">
                    <a:srgbClr val="C0C0C0"/>
                  </a:outerShdw>
                </a:effectLst>
                <a:ea typeface="黑体" pitchFamily="49" charset="-122"/>
              </a:rPr>
              <a:t>(</a:t>
            </a:r>
            <a:r>
              <a:rPr kumimoji="1" lang="en-US" altLang="zh-CN" i="1" dirty="0">
                <a:solidFill>
                  <a:srgbClr val="FF0000"/>
                </a:solidFill>
                <a:effectLst>
                  <a:outerShdw blurRad="38100" dist="38100" dir="2700000" algn="tl">
                    <a:srgbClr val="C0C0C0"/>
                  </a:outerShdw>
                </a:effectLst>
                <a:latin typeface="Symbol" pitchFamily="18" charset="2"/>
                <a:ea typeface="黑体" pitchFamily="49" charset="-122"/>
              </a:rPr>
              <a:t>s</a:t>
            </a:r>
            <a:r>
              <a:rPr kumimoji="1" lang="en-US" altLang="zh-CN" dirty="0">
                <a:solidFill>
                  <a:srgbClr val="FF0000"/>
                </a:solidFill>
                <a:effectLst>
                  <a:outerShdw blurRad="38100" dist="38100" dir="2700000" algn="tl">
                    <a:srgbClr val="C0C0C0"/>
                  </a:outerShdw>
                </a:effectLst>
                <a:ea typeface="黑体" pitchFamily="49" charset="-122"/>
              </a:rPr>
              <a:t>)</a:t>
            </a:r>
            <a:r>
              <a:rPr kumimoji="1" lang="zh-CN" altLang="en-US" dirty="0">
                <a:solidFill>
                  <a:srgbClr val="FF0000"/>
                </a:solidFill>
                <a:effectLst>
                  <a:outerShdw blurRad="38100" dist="38100" dir="2700000" algn="tl">
                    <a:srgbClr val="C0C0C0"/>
                  </a:outerShdw>
                </a:effectLst>
                <a:ea typeface="黑体" pitchFamily="49" charset="-122"/>
              </a:rPr>
              <a:t>：</a:t>
            </a:r>
            <a:r>
              <a:rPr kumimoji="1" lang="zh-CN" altLang="en-US" dirty="0">
                <a:solidFill>
                  <a:srgbClr val="0000FF"/>
                </a:solidFill>
                <a:effectLst>
                  <a:outerShdw blurRad="38100" dist="38100" dir="2700000" algn="tl">
                    <a:srgbClr val="C0C0C0"/>
                  </a:outerShdw>
                </a:effectLst>
                <a:ea typeface="黑体" pitchFamily="49" charset="-122"/>
              </a:rPr>
              <a:t>增加单位面积时系统必须得到的可逆界面功。</a:t>
            </a:r>
            <a:endParaRPr kumimoji="1" lang="zh-CN" altLang="en-US" dirty="0">
              <a:solidFill>
                <a:srgbClr val="FF0000"/>
              </a:solidFill>
              <a:effectLst>
                <a:outerShdw blurRad="38100" dist="38100" dir="2700000" algn="tl">
                  <a:srgbClr val="C0C0C0"/>
                </a:outerShdw>
              </a:effectLst>
              <a:ea typeface="黑体" pitchFamily="49" charset="-122"/>
            </a:endParaRPr>
          </a:p>
        </p:txBody>
      </p:sp>
      <p:sp>
        <p:nvSpPr>
          <p:cNvPr id="62468" name="Text Box 5"/>
          <p:cNvSpPr txBox="1">
            <a:spLocks noChangeArrowheads="1"/>
          </p:cNvSpPr>
          <p:nvPr/>
        </p:nvSpPr>
        <p:spPr bwMode="auto">
          <a:xfrm>
            <a:off x="814780" y="5126250"/>
            <a:ext cx="4906511" cy="4308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ea typeface="黑体" pitchFamily="49" charset="-122"/>
              </a:rPr>
              <a:t>温度升高，表面张力下降。</a:t>
            </a:r>
          </a:p>
        </p:txBody>
      </p:sp>
      <p:sp>
        <p:nvSpPr>
          <p:cNvPr id="62469" name="Text Box 8"/>
          <p:cNvSpPr txBox="1">
            <a:spLocks noChangeArrowheads="1"/>
          </p:cNvSpPr>
          <p:nvPr/>
        </p:nvSpPr>
        <p:spPr bwMode="auto">
          <a:xfrm>
            <a:off x="814782" y="4592794"/>
            <a:ext cx="5091068" cy="34471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57150" cap="sq" cmpd="thinThick">
                <a:solidFill>
                  <a:srgbClr val="CC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80000"/>
              </a:lnSpc>
              <a:spcBef>
                <a:spcPct val="50000"/>
              </a:spcBef>
              <a:buClrTx/>
              <a:buSzTx/>
              <a:buFontTx/>
              <a:buNone/>
            </a:pPr>
            <a:r>
              <a:rPr lang="zh-CN" altLang="en-US" sz="2800" dirty="0">
                <a:solidFill>
                  <a:srgbClr val="0000FF"/>
                </a:solidFill>
                <a:ea typeface="黑体" pitchFamily="49" charset="-122"/>
              </a:rPr>
              <a:t>化学键越强，表面张力越大</a:t>
            </a:r>
            <a:r>
              <a:rPr lang="zh-CN" altLang="zh-CN" sz="2800" dirty="0">
                <a:solidFill>
                  <a:srgbClr val="0000FF"/>
                </a:solidFill>
                <a:ea typeface="黑体" pitchFamily="49" charset="-122"/>
              </a:rPr>
              <a:t>。</a:t>
            </a:r>
            <a:endParaRPr lang="zh-CN" altLang="en-US" sz="2800" dirty="0">
              <a:solidFill>
                <a:srgbClr val="0000FF"/>
              </a:solidFill>
              <a:ea typeface="楷体_GB2312" pitchFamily="49" charset="-122"/>
            </a:endParaRPr>
          </a:p>
        </p:txBody>
      </p:sp>
      <p:sp>
        <p:nvSpPr>
          <p:cNvPr id="62470" name="Text Box 7"/>
          <p:cNvSpPr txBox="1">
            <a:spLocks noChangeArrowheads="1"/>
          </p:cNvSpPr>
          <p:nvPr/>
        </p:nvSpPr>
        <p:spPr bwMode="auto">
          <a:xfrm>
            <a:off x="814781" y="5718387"/>
            <a:ext cx="5934075" cy="4302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ea typeface="黑体" pitchFamily="49" charset="-122"/>
              </a:rPr>
              <a:t>压力增加，表面张力下降。</a:t>
            </a:r>
          </a:p>
        </p:txBody>
      </p:sp>
      <p:sp>
        <p:nvSpPr>
          <p:cNvPr id="7" name="Rectangle 2">
            <a:extLst>
              <a:ext uri="{FF2B5EF4-FFF2-40B4-BE49-F238E27FC236}">
                <a16:creationId xmlns:a16="http://schemas.microsoft.com/office/drawing/2014/main" id="{EAB82E84-A99E-48F8-9585-DC6C9B077864}"/>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1</a:t>
            </a:r>
            <a:r>
              <a:rPr lang="zh-CN" altLang="en-US" sz="3200" kern="0" dirty="0">
                <a:solidFill>
                  <a:srgbClr val="FF3300"/>
                </a:solidFill>
                <a:latin typeface="+mn-ea"/>
                <a:ea typeface="+mn-ea"/>
              </a:rPr>
              <a:t>.界面张力</a:t>
            </a:r>
            <a:endParaRPr lang="zh-CN" altLang="en-US" kern="0" dirty="0">
              <a:solidFill>
                <a:schemeClr val="tx1"/>
              </a:solidFill>
              <a:latin typeface="MS Sans Serif"/>
              <a:ea typeface="黑体" pitchFamily="49" charset="-122"/>
            </a:endParaRPr>
          </a:p>
        </p:txBody>
      </p:sp>
      <p:graphicFrame>
        <p:nvGraphicFramePr>
          <p:cNvPr id="8" name="Object 21">
            <a:extLst>
              <a:ext uri="{FF2B5EF4-FFF2-40B4-BE49-F238E27FC236}">
                <a16:creationId xmlns:a16="http://schemas.microsoft.com/office/drawing/2014/main" id="{43247BD9-8836-4434-8157-19A3F8CE66E1}"/>
              </a:ext>
            </a:extLst>
          </p:cNvPr>
          <p:cNvGraphicFramePr>
            <a:graphicFrameLocks noChangeAspect="1"/>
          </p:cNvGraphicFramePr>
          <p:nvPr>
            <p:extLst>
              <p:ext uri="{D42A27DB-BD31-4B8C-83A1-F6EECF244321}">
                <p14:modId xmlns:p14="http://schemas.microsoft.com/office/powerpoint/2010/main" val="2596473128"/>
              </p:ext>
            </p:extLst>
          </p:nvPr>
        </p:nvGraphicFramePr>
        <p:xfrm>
          <a:off x="3123691" y="3804830"/>
          <a:ext cx="2782159" cy="642791"/>
        </p:xfrm>
        <a:graphic>
          <a:graphicData uri="http://schemas.openxmlformats.org/presentationml/2006/ole">
            <mc:AlternateContent xmlns:mc="http://schemas.openxmlformats.org/markup-compatibility/2006">
              <mc:Choice xmlns:v="urn:schemas-microsoft-com:vml" Requires="v">
                <p:oleObj name="Equation" r:id="rId2" imgW="977760" imgH="241200" progId="Equation.DSMT4">
                  <p:embed/>
                </p:oleObj>
              </mc:Choice>
              <mc:Fallback>
                <p:oleObj name="Equation" r:id="rId2" imgW="977760" imgH="241200" progId="Equation.DSMT4">
                  <p:embed/>
                  <p:pic>
                    <p:nvPicPr>
                      <p:cNvPr id="8" name="Object 21">
                        <a:extLst>
                          <a:ext uri="{FF2B5EF4-FFF2-40B4-BE49-F238E27FC236}">
                            <a16:creationId xmlns:a16="http://schemas.microsoft.com/office/drawing/2014/main" id="{43247BD9-8836-4434-8157-19A3F8CE66E1}"/>
                          </a:ext>
                        </a:extLst>
                      </p:cNvPr>
                      <p:cNvPicPr>
                        <a:picLocks noChangeAspect="1" noChangeArrowheads="1"/>
                      </p:cNvPicPr>
                      <p:nvPr/>
                    </p:nvPicPr>
                    <p:blipFill>
                      <a:blip r:embed="rId3"/>
                      <a:srcRect/>
                      <a:stretch>
                        <a:fillRect/>
                      </a:stretch>
                    </p:blipFill>
                    <p:spPr bwMode="auto">
                      <a:xfrm>
                        <a:off x="3123691" y="3804830"/>
                        <a:ext cx="2782159" cy="64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577850" y="590550"/>
            <a:ext cx="7823200" cy="4302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FF0000"/>
                </a:solidFill>
                <a:latin typeface="宋体" panose="02010600030101010101" pitchFamily="2" charset="-122"/>
                <a:ea typeface="宋体" panose="02010600030101010101" pitchFamily="2" charset="-122"/>
                <a:cs typeface="Times New Roman" pitchFamily="18" charset="0"/>
              </a:rPr>
              <a:t>具有</a:t>
            </a:r>
            <a:r>
              <a:rPr lang="zh-CN" altLang="en-US" sz="2800"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rPr>
              <a:t>平坦</a:t>
            </a:r>
            <a:r>
              <a:rPr lang="zh-CN" altLang="en-US" sz="2800" dirty="0">
                <a:solidFill>
                  <a:srgbClr val="FF0000"/>
                </a:solidFill>
                <a:latin typeface="宋体" panose="02010600030101010101" pitchFamily="2" charset="-122"/>
                <a:ea typeface="宋体" panose="02010600030101010101" pitchFamily="2" charset="-122"/>
                <a:cs typeface="Times New Roman" pitchFamily="18" charset="0"/>
              </a:rPr>
              <a:t>界面的两相平衡体系的热力学基本方程</a:t>
            </a:r>
          </a:p>
        </p:txBody>
      </p:sp>
      <p:graphicFrame>
        <p:nvGraphicFramePr>
          <p:cNvPr id="38915" name="对象 2"/>
          <p:cNvGraphicFramePr>
            <a:graphicFrameLocks noChangeAspect="1"/>
          </p:cNvGraphicFramePr>
          <p:nvPr>
            <p:extLst>
              <p:ext uri="{D42A27DB-BD31-4B8C-83A1-F6EECF244321}">
                <p14:modId xmlns:p14="http://schemas.microsoft.com/office/powerpoint/2010/main" val="4105952721"/>
              </p:ext>
            </p:extLst>
          </p:nvPr>
        </p:nvGraphicFramePr>
        <p:xfrm>
          <a:off x="594540" y="1137757"/>
          <a:ext cx="5741988" cy="733425"/>
        </p:xfrm>
        <a:graphic>
          <a:graphicData uri="http://schemas.openxmlformats.org/presentationml/2006/ole">
            <mc:AlternateContent xmlns:mc="http://schemas.openxmlformats.org/markup-compatibility/2006">
              <mc:Choice xmlns:v="urn:schemas-microsoft-com:vml" Requires="v">
                <p:oleObj name="Equation" r:id="rId2" imgW="2273040" imgH="291960" progId="Equation.DSMT4">
                  <p:embed/>
                </p:oleObj>
              </mc:Choice>
              <mc:Fallback>
                <p:oleObj name="Equation" r:id="rId2" imgW="2273040" imgH="291960" progId="Equation.DSMT4">
                  <p:embed/>
                  <p:pic>
                    <p:nvPicPr>
                      <p:cNvPr id="38915" name="对象 2"/>
                      <p:cNvPicPr>
                        <a:picLocks noChangeAspect="1" noChangeArrowheads="1"/>
                      </p:cNvPicPr>
                      <p:nvPr/>
                    </p:nvPicPr>
                    <p:blipFill>
                      <a:blip r:embed="rId3"/>
                      <a:srcRect/>
                      <a:stretch>
                        <a:fillRect/>
                      </a:stretch>
                    </p:blipFill>
                    <p:spPr bwMode="auto">
                      <a:xfrm>
                        <a:off x="594540" y="1137757"/>
                        <a:ext cx="57419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6" name="对象 3"/>
          <p:cNvGraphicFramePr>
            <a:graphicFrameLocks noChangeAspect="1"/>
          </p:cNvGraphicFramePr>
          <p:nvPr>
            <p:extLst>
              <p:ext uri="{D42A27DB-BD31-4B8C-83A1-F6EECF244321}">
                <p14:modId xmlns:p14="http://schemas.microsoft.com/office/powerpoint/2010/main" val="518294117"/>
              </p:ext>
            </p:extLst>
          </p:nvPr>
        </p:nvGraphicFramePr>
        <p:xfrm>
          <a:off x="594540" y="1923876"/>
          <a:ext cx="5614987" cy="733425"/>
        </p:xfrm>
        <a:graphic>
          <a:graphicData uri="http://schemas.openxmlformats.org/presentationml/2006/ole">
            <mc:AlternateContent xmlns:mc="http://schemas.openxmlformats.org/markup-compatibility/2006">
              <mc:Choice xmlns:v="urn:schemas-microsoft-com:vml" Requires="v">
                <p:oleObj name="Equation" r:id="rId4" imgW="2222280" imgH="291960" progId="Equation.DSMT4">
                  <p:embed/>
                </p:oleObj>
              </mc:Choice>
              <mc:Fallback>
                <p:oleObj name="Equation" r:id="rId4" imgW="2222280" imgH="291960" progId="Equation.DSMT4">
                  <p:embed/>
                  <p:pic>
                    <p:nvPicPr>
                      <p:cNvPr id="38916" name="对象 3"/>
                      <p:cNvPicPr>
                        <a:picLocks noChangeAspect="1" noChangeArrowheads="1"/>
                      </p:cNvPicPr>
                      <p:nvPr/>
                    </p:nvPicPr>
                    <p:blipFill>
                      <a:blip r:embed="rId5"/>
                      <a:srcRect/>
                      <a:stretch>
                        <a:fillRect/>
                      </a:stretch>
                    </p:blipFill>
                    <p:spPr bwMode="auto">
                      <a:xfrm>
                        <a:off x="594540" y="1923876"/>
                        <a:ext cx="56149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7" name="对象 4"/>
          <p:cNvGraphicFramePr>
            <a:graphicFrameLocks noChangeAspect="1"/>
          </p:cNvGraphicFramePr>
          <p:nvPr>
            <p:extLst>
              <p:ext uri="{D42A27DB-BD31-4B8C-83A1-F6EECF244321}">
                <p14:modId xmlns:p14="http://schemas.microsoft.com/office/powerpoint/2010/main" val="1980817753"/>
              </p:ext>
            </p:extLst>
          </p:nvPr>
        </p:nvGraphicFramePr>
        <p:xfrm>
          <a:off x="623115" y="2721384"/>
          <a:ext cx="5899150" cy="733425"/>
        </p:xfrm>
        <a:graphic>
          <a:graphicData uri="http://schemas.openxmlformats.org/presentationml/2006/ole">
            <mc:AlternateContent xmlns:mc="http://schemas.openxmlformats.org/markup-compatibility/2006">
              <mc:Choice xmlns:v="urn:schemas-microsoft-com:vml" Requires="v">
                <p:oleObj name="Equation" r:id="rId6" imgW="2336760" imgH="291960" progId="Equation.DSMT4">
                  <p:embed/>
                </p:oleObj>
              </mc:Choice>
              <mc:Fallback>
                <p:oleObj name="Equation" r:id="rId6" imgW="2336760" imgH="291960" progId="Equation.DSMT4">
                  <p:embed/>
                  <p:pic>
                    <p:nvPicPr>
                      <p:cNvPr id="38917" name="对象 4"/>
                      <p:cNvPicPr>
                        <a:picLocks noChangeAspect="1" noChangeArrowheads="1"/>
                      </p:cNvPicPr>
                      <p:nvPr/>
                    </p:nvPicPr>
                    <p:blipFill>
                      <a:blip r:embed="rId7"/>
                      <a:srcRect/>
                      <a:stretch>
                        <a:fillRect/>
                      </a:stretch>
                    </p:blipFill>
                    <p:spPr bwMode="auto">
                      <a:xfrm>
                        <a:off x="623115" y="2721384"/>
                        <a:ext cx="58991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8" name="对象 5"/>
          <p:cNvGraphicFramePr>
            <a:graphicFrameLocks noChangeAspect="1"/>
          </p:cNvGraphicFramePr>
          <p:nvPr>
            <p:extLst>
              <p:ext uri="{D42A27DB-BD31-4B8C-83A1-F6EECF244321}">
                <p14:modId xmlns:p14="http://schemas.microsoft.com/office/powerpoint/2010/main" val="3732565087"/>
              </p:ext>
            </p:extLst>
          </p:nvPr>
        </p:nvGraphicFramePr>
        <p:xfrm>
          <a:off x="623115" y="3493360"/>
          <a:ext cx="5838825" cy="733425"/>
        </p:xfrm>
        <a:graphic>
          <a:graphicData uri="http://schemas.openxmlformats.org/presentationml/2006/ole">
            <mc:AlternateContent xmlns:mc="http://schemas.openxmlformats.org/markup-compatibility/2006">
              <mc:Choice xmlns:v="urn:schemas-microsoft-com:vml" Requires="v">
                <p:oleObj name="Equation" r:id="rId8" imgW="2311200" imgH="291960" progId="Equation.DSMT4">
                  <p:embed/>
                </p:oleObj>
              </mc:Choice>
              <mc:Fallback>
                <p:oleObj name="Equation" r:id="rId8" imgW="2311200" imgH="291960" progId="Equation.DSMT4">
                  <p:embed/>
                  <p:pic>
                    <p:nvPicPr>
                      <p:cNvPr id="38918" name="对象 5"/>
                      <p:cNvPicPr>
                        <a:picLocks noChangeAspect="1" noChangeArrowheads="1"/>
                      </p:cNvPicPr>
                      <p:nvPr/>
                    </p:nvPicPr>
                    <p:blipFill>
                      <a:blip r:embed="rId9"/>
                      <a:srcRect/>
                      <a:stretch>
                        <a:fillRect/>
                      </a:stretch>
                    </p:blipFill>
                    <p:spPr bwMode="auto">
                      <a:xfrm>
                        <a:off x="623115" y="3493360"/>
                        <a:ext cx="58388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对象 6"/>
          <p:cNvGraphicFramePr>
            <a:graphicFrameLocks noChangeAspect="1"/>
          </p:cNvGraphicFramePr>
          <p:nvPr>
            <p:extLst>
              <p:ext uri="{D42A27DB-BD31-4B8C-83A1-F6EECF244321}">
                <p14:modId xmlns:p14="http://schemas.microsoft.com/office/powerpoint/2010/main" val="2762884570"/>
              </p:ext>
            </p:extLst>
          </p:nvPr>
        </p:nvGraphicFramePr>
        <p:xfrm>
          <a:off x="642407" y="4297720"/>
          <a:ext cx="8151559" cy="1245823"/>
        </p:xfrm>
        <a:graphic>
          <a:graphicData uri="http://schemas.openxmlformats.org/presentationml/2006/ole">
            <mc:AlternateContent xmlns:mc="http://schemas.openxmlformats.org/markup-compatibility/2006">
              <mc:Choice xmlns:v="urn:schemas-microsoft-com:vml" Requires="v">
                <p:oleObj name="Equation" r:id="rId10" imgW="3301920" imgH="507960" progId="Equation.DSMT4">
                  <p:embed/>
                </p:oleObj>
              </mc:Choice>
              <mc:Fallback>
                <p:oleObj name="Equation" r:id="rId10" imgW="3301920" imgH="507960" progId="Equation.DSMT4">
                  <p:embed/>
                  <p:pic>
                    <p:nvPicPr>
                      <p:cNvPr id="38919" name="对象 6"/>
                      <p:cNvPicPr>
                        <a:picLocks noChangeAspect="1" noChangeArrowheads="1"/>
                      </p:cNvPicPr>
                      <p:nvPr/>
                    </p:nvPicPr>
                    <p:blipFill>
                      <a:blip r:embed="rId11"/>
                      <a:srcRect/>
                      <a:stretch>
                        <a:fillRect/>
                      </a:stretch>
                    </p:blipFill>
                    <p:spPr bwMode="auto">
                      <a:xfrm>
                        <a:off x="642407" y="4297720"/>
                        <a:ext cx="8151559" cy="1245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7"/>
          <p:cNvSpPr txBox="1">
            <a:spLocks noChangeArrowheads="1"/>
          </p:cNvSpPr>
          <p:nvPr/>
        </p:nvSpPr>
        <p:spPr bwMode="auto">
          <a:xfrm>
            <a:off x="6683902" y="1602696"/>
            <a:ext cx="2132927" cy="215443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800" b="0" i="1" dirty="0" err="1">
                <a:solidFill>
                  <a:srgbClr val="000000"/>
                </a:solidFill>
                <a:latin typeface="Times New Roman" pitchFamily="18" charset="0"/>
                <a:ea typeface="黑体" pitchFamily="49" charset="-122"/>
                <a:cs typeface="Times New Roman" pitchFamily="18" charset="0"/>
              </a:rPr>
              <a:t>UHAGSVn</a:t>
            </a:r>
            <a:r>
              <a:rPr lang="en-US" altLang="zh-CN" sz="2800" b="0" i="1" baseline="-25000" dirty="0" err="1">
                <a:solidFill>
                  <a:srgbClr val="000000"/>
                </a:solidFill>
                <a:latin typeface="Times New Roman" pitchFamily="18" charset="0"/>
                <a:ea typeface="黑体" pitchFamily="49" charset="-122"/>
                <a:cs typeface="Times New Roman" pitchFamily="18" charset="0"/>
              </a:rPr>
              <a:t>i</a:t>
            </a:r>
            <a:r>
              <a:rPr lang="en-US" altLang="zh-CN" sz="2800" b="0" i="1" dirty="0" err="1">
                <a:solidFill>
                  <a:srgbClr val="000000"/>
                </a:solidFill>
                <a:latin typeface="Symbol" pitchFamily="18" charset="2"/>
                <a:ea typeface="黑体" pitchFamily="49" charset="-122"/>
                <a:cs typeface="Times New Roman" pitchFamily="18" charset="0"/>
              </a:rPr>
              <a:t>s</a:t>
            </a:r>
            <a:r>
              <a:rPr lang="en-US" altLang="zh-CN" sz="2800" b="0" i="1" dirty="0">
                <a:solidFill>
                  <a:srgbClr val="000000"/>
                </a:solidFill>
                <a:latin typeface="Symbol" pitchFamily="18" charset="2"/>
                <a:ea typeface="黑体" pitchFamily="49" charset="-122"/>
                <a:cs typeface="Times New Roman" pitchFamily="18" charset="0"/>
              </a:rPr>
              <a:t> </a:t>
            </a:r>
            <a:r>
              <a:rPr lang="zh-CN" altLang="en-US" sz="2800" dirty="0">
                <a:solidFill>
                  <a:srgbClr val="FF0000"/>
                </a:solidFill>
                <a:latin typeface="Times New Roman" pitchFamily="18" charset="0"/>
                <a:ea typeface="黑体" pitchFamily="49" charset="-122"/>
                <a:cs typeface="Times New Roman" pitchFamily="18" charset="0"/>
              </a:rPr>
              <a:t>都是整个体系的性质，不是某一相的性质！</a:t>
            </a:r>
            <a:endParaRPr lang="zh-CN" altLang="en-US" sz="2800" dirty="0">
              <a:solidFill>
                <a:srgbClr val="0000FF"/>
              </a:solidFill>
              <a:ea typeface="黑体" pitchFamily="49"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86242666"/>
              </p:ext>
            </p:extLst>
          </p:nvPr>
        </p:nvGraphicFramePr>
        <p:xfrm>
          <a:off x="563679" y="5707072"/>
          <a:ext cx="8335731" cy="591493"/>
        </p:xfrm>
        <a:graphic>
          <a:graphicData uri="http://schemas.openxmlformats.org/presentationml/2006/ole">
            <mc:AlternateContent xmlns:mc="http://schemas.openxmlformats.org/markup-compatibility/2006">
              <mc:Choice xmlns:v="urn:schemas-microsoft-com:vml" Requires="v">
                <p:oleObj name="Equation" r:id="rId12" imgW="3377880" imgH="241200" progId="Equation.DSMT4">
                  <p:embed/>
                </p:oleObj>
              </mc:Choice>
              <mc:Fallback>
                <p:oleObj name="Equation" r:id="rId12" imgW="3377880" imgH="241200" progId="Equation.DSMT4">
                  <p:embed/>
                  <p:pic>
                    <p:nvPicPr>
                      <p:cNvPr id="3" name="对象 2"/>
                      <p:cNvPicPr>
                        <a:picLocks noChangeAspect="1" noChangeArrowheads="1"/>
                      </p:cNvPicPr>
                      <p:nvPr/>
                    </p:nvPicPr>
                    <p:blipFill>
                      <a:blip r:embed="rId13"/>
                      <a:srcRect/>
                      <a:stretch>
                        <a:fillRect/>
                      </a:stretch>
                    </p:blipFill>
                    <p:spPr bwMode="auto">
                      <a:xfrm>
                        <a:off x="563679" y="5707072"/>
                        <a:ext cx="8335731" cy="591493"/>
                      </a:xfrm>
                      <a:prstGeom prst="rect">
                        <a:avLst/>
                      </a:prstGeom>
                      <a:noFill/>
                      <a:ln>
                        <a:noFill/>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28"/>
          <p:cNvSpPr txBox="1">
            <a:spLocks noChangeArrowheads="1"/>
          </p:cNvSpPr>
          <p:nvPr/>
        </p:nvSpPr>
        <p:spPr bwMode="auto">
          <a:xfrm>
            <a:off x="658812" y="1131179"/>
            <a:ext cx="7913688"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571500" indent="-57150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0" indent="0" algn="just" eaLnBrk="1" hangingPunct="1">
              <a:spcBef>
                <a:spcPct val="0"/>
              </a:spcBef>
              <a:buClr>
                <a:schemeClr val="bg2"/>
              </a:buClr>
              <a:buSzTx/>
              <a:buNone/>
            </a:pPr>
            <a:r>
              <a:rPr kumimoji="1"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800" dirty="0">
                <a:solidFill>
                  <a:srgbClr val="0000FF"/>
                </a:solidFill>
                <a:latin typeface="楷体" panose="02010609060101010101" pitchFamily="49" charset="-122"/>
                <a:ea typeface="楷体" panose="02010609060101010101" pitchFamily="49" charset="-122"/>
              </a:rPr>
              <a:t> 将界面层抽象为无厚度的平面界面相，以符号</a:t>
            </a:r>
            <a:r>
              <a:rPr kumimoji="1" lang="zh-CN" altLang="en-US" sz="2800" b="0" i="1" dirty="0">
                <a:solidFill>
                  <a:srgbClr val="000000"/>
                </a:solidFill>
                <a:latin typeface="Symbol" panose="05050102010706020507" pitchFamily="18" charset="2"/>
                <a:ea typeface="楷体" panose="02010609060101010101" pitchFamily="49" charset="-122"/>
                <a:sym typeface="Symbol" pitchFamily="18" charset="2"/>
              </a:rPr>
              <a:t></a:t>
            </a:r>
            <a:r>
              <a:rPr kumimoji="1" lang="zh-CN" altLang="en-US" sz="2800" dirty="0">
                <a:solidFill>
                  <a:srgbClr val="0000FF"/>
                </a:solidFill>
                <a:latin typeface="楷体" panose="02010609060101010101" pitchFamily="49" charset="-122"/>
                <a:ea typeface="楷体" panose="02010609060101010101" pitchFamily="49" charset="-122"/>
              </a:rPr>
              <a:t>表示，</a:t>
            </a:r>
            <a:r>
              <a:rPr kumimoji="1" lang="zh-CN" altLang="en-US" sz="2800"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sz="2800" dirty="0">
                <a:solidFill>
                  <a:srgbClr val="0000FF"/>
                </a:solidFill>
                <a:latin typeface="楷体" panose="02010609060101010101" pitchFamily="49" charset="-122"/>
                <a:ea typeface="楷体" panose="02010609060101010101" pitchFamily="49" charset="-122"/>
              </a:rPr>
              <a:t>相和</a:t>
            </a:r>
            <a:r>
              <a:rPr kumimoji="1" lang="zh-CN" altLang="en-US" sz="2800"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sz="2800" dirty="0">
                <a:solidFill>
                  <a:srgbClr val="0000FF"/>
                </a:solidFill>
                <a:latin typeface="楷体" panose="02010609060101010101" pitchFamily="49" charset="-122"/>
                <a:ea typeface="楷体" panose="02010609060101010101" pitchFamily="49" charset="-122"/>
              </a:rPr>
              <a:t>相的体积与实际系统中</a:t>
            </a:r>
            <a:r>
              <a:rPr kumimoji="1" lang="zh-CN" altLang="en-US" sz="2800"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sz="2800" dirty="0">
                <a:solidFill>
                  <a:srgbClr val="0000FF"/>
                </a:solidFill>
                <a:latin typeface="楷体" panose="02010609060101010101" pitchFamily="49" charset="-122"/>
                <a:ea typeface="楷体" panose="02010609060101010101" pitchFamily="49" charset="-122"/>
              </a:rPr>
              <a:t>相和</a:t>
            </a:r>
            <a:r>
              <a:rPr kumimoji="1" lang="zh-CN" altLang="en-US" sz="2800"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sz="2800" dirty="0">
                <a:solidFill>
                  <a:srgbClr val="0000FF"/>
                </a:solidFill>
                <a:latin typeface="楷体" panose="02010609060101010101" pitchFamily="49" charset="-122"/>
                <a:ea typeface="楷体" panose="02010609060101010101" pitchFamily="49" charset="-122"/>
              </a:rPr>
              <a:t>相的体积不等，但总体积不变：</a:t>
            </a:r>
            <a:endParaRPr kumimoji="1" lang="en-US" altLang="zh-CN" sz="2800" dirty="0">
              <a:solidFill>
                <a:srgbClr val="0000FF"/>
              </a:solidFill>
              <a:latin typeface="楷体" panose="02010609060101010101" pitchFamily="49" charset="-122"/>
              <a:ea typeface="楷体" panose="02010609060101010101" pitchFamily="49" charset="-122"/>
            </a:endParaRPr>
          </a:p>
        </p:txBody>
      </p:sp>
      <p:sp>
        <p:nvSpPr>
          <p:cNvPr id="16" name="Rectangle 2">
            <a:extLst>
              <a:ext uri="{FF2B5EF4-FFF2-40B4-BE49-F238E27FC236}">
                <a16:creationId xmlns:a16="http://schemas.microsoft.com/office/drawing/2014/main" id="{95DA3569-93E2-4DA4-B0EE-B46BEB97CD78}"/>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2</a:t>
            </a:r>
            <a:r>
              <a:rPr lang="zh-CN" altLang="en-US" sz="3200" kern="0" dirty="0">
                <a:solidFill>
                  <a:srgbClr val="FF3300"/>
                </a:solidFill>
                <a:latin typeface="+mn-ea"/>
                <a:ea typeface="+mn-ea"/>
              </a:rPr>
              <a:t>.吉布斯界面模型</a:t>
            </a:r>
            <a:endParaRPr lang="zh-CN" altLang="en-US" kern="0" dirty="0">
              <a:solidFill>
                <a:schemeClr val="tx1"/>
              </a:solidFill>
              <a:latin typeface="MS Sans Serif"/>
              <a:ea typeface="黑体" pitchFamily="49" charset="-122"/>
            </a:endParaRPr>
          </a:p>
        </p:txBody>
      </p:sp>
      <p:graphicFrame>
        <p:nvGraphicFramePr>
          <p:cNvPr id="63498" name="Object 34"/>
          <p:cNvGraphicFramePr>
            <a:graphicFrameLocks noChangeAspect="1"/>
          </p:cNvGraphicFramePr>
          <p:nvPr>
            <p:extLst>
              <p:ext uri="{D42A27DB-BD31-4B8C-83A1-F6EECF244321}">
                <p14:modId xmlns:p14="http://schemas.microsoft.com/office/powerpoint/2010/main" val="1698932399"/>
              </p:ext>
            </p:extLst>
          </p:nvPr>
        </p:nvGraphicFramePr>
        <p:xfrm>
          <a:off x="1305719" y="2516174"/>
          <a:ext cx="6778625" cy="609600"/>
        </p:xfrm>
        <a:graphic>
          <a:graphicData uri="http://schemas.openxmlformats.org/presentationml/2006/ole">
            <mc:AlternateContent xmlns:mc="http://schemas.openxmlformats.org/markup-compatibility/2006">
              <mc:Choice xmlns:v="urn:schemas-microsoft-com:vml" Requires="v">
                <p:oleObj name="Equation" r:id="rId2" imgW="2806560" imgH="253800" progId="Equation.DSMT4">
                  <p:embed/>
                </p:oleObj>
              </mc:Choice>
              <mc:Fallback>
                <p:oleObj name="Equation" r:id="rId2" imgW="2806560" imgH="253800" progId="Equation.DSMT4">
                  <p:embed/>
                  <p:pic>
                    <p:nvPicPr>
                      <p:cNvPr id="63498" name="Object 34"/>
                      <p:cNvPicPr>
                        <a:picLocks noChangeAspect="1" noChangeArrowheads="1"/>
                      </p:cNvPicPr>
                      <p:nvPr/>
                    </p:nvPicPr>
                    <p:blipFill>
                      <a:blip r:embed="rId3"/>
                      <a:srcRect/>
                      <a:stretch>
                        <a:fillRect/>
                      </a:stretch>
                    </p:blipFill>
                    <p:spPr bwMode="auto">
                      <a:xfrm>
                        <a:off x="1305719" y="2516174"/>
                        <a:ext cx="6778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a:extLst>
              <a:ext uri="{FF2B5EF4-FFF2-40B4-BE49-F238E27FC236}">
                <a16:creationId xmlns:a16="http://schemas.microsoft.com/office/drawing/2014/main" id="{AF683368-5B45-4664-96F4-F28D7832FD64}"/>
              </a:ext>
            </a:extLst>
          </p:cNvPr>
          <p:cNvGrpSpPr/>
          <p:nvPr/>
        </p:nvGrpSpPr>
        <p:grpSpPr>
          <a:xfrm>
            <a:off x="1458118" y="3049574"/>
            <a:ext cx="6380163" cy="3454400"/>
            <a:chOff x="1458118" y="3049574"/>
            <a:chExt cx="6380163" cy="3454400"/>
          </a:xfrm>
        </p:grpSpPr>
        <p:grpSp>
          <p:nvGrpSpPr>
            <p:cNvPr id="17" name="组合 16">
              <a:extLst>
                <a:ext uri="{FF2B5EF4-FFF2-40B4-BE49-F238E27FC236}">
                  <a16:creationId xmlns:a16="http://schemas.microsoft.com/office/drawing/2014/main" id="{A6F93B1C-2765-42BB-AD1E-78FCF30FF8CB}"/>
                </a:ext>
              </a:extLst>
            </p:cNvPr>
            <p:cNvGrpSpPr/>
            <p:nvPr/>
          </p:nvGrpSpPr>
          <p:grpSpPr>
            <a:xfrm>
              <a:off x="1458118" y="3049574"/>
              <a:ext cx="6380163" cy="3454400"/>
              <a:chOff x="412750" y="2965450"/>
              <a:chExt cx="6380163" cy="3454400"/>
            </a:xfrm>
          </p:grpSpPr>
          <p:pic>
            <p:nvPicPr>
              <p:cNvPr id="18" name="Picture 40">
                <a:extLst>
                  <a:ext uri="{FF2B5EF4-FFF2-40B4-BE49-F238E27FC236}">
                    <a16:creationId xmlns:a16="http://schemas.microsoft.com/office/drawing/2014/main" id="{BB32AF46-FEEA-4494-B5DE-AAC16B169B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 y="2965450"/>
                <a:ext cx="6380163"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Object 39">
                <a:extLst>
                  <a:ext uri="{FF2B5EF4-FFF2-40B4-BE49-F238E27FC236}">
                    <a16:creationId xmlns:a16="http://schemas.microsoft.com/office/drawing/2014/main" id="{E926D432-789E-4B92-99DD-CB098FA889EB}"/>
                  </a:ext>
                </a:extLst>
              </p:cNvPr>
              <p:cNvGraphicFramePr>
                <a:graphicFrameLocks noChangeAspect="1"/>
              </p:cNvGraphicFramePr>
              <p:nvPr>
                <p:extLst>
                  <p:ext uri="{D42A27DB-BD31-4B8C-83A1-F6EECF244321}">
                    <p14:modId xmlns:p14="http://schemas.microsoft.com/office/powerpoint/2010/main" val="2138461574"/>
                  </p:ext>
                </p:extLst>
              </p:nvPr>
            </p:nvGraphicFramePr>
            <p:xfrm>
              <a:off x="4695825" y="4913896"/>
              <a:ext cx="1574800" cy="530225"/>
            </p:xfrm>
            <a:graphic>
              <a:graphicData uri="http://schemas.openxmlformats.org/presentationml/2006/ole">
                <mc:AlternateContent xmlns:mc="http://schemas.openxmlformats.org/markup-compatibility/2006">
                  <mc:Choice xmlns:v="urn:schemas-microsoft-com:vml" Requires="v">
                    <p:oleObj name="Equation" r:id="rId5" imgW="672840" imgH="228600" progId="Equation.DSMT4">
                      <p:embed/>
                    </p:oleObj>
                  </mc:Choice>
                  <mc:Fallback>
                    <p:oleObj name="Equation" r:id="rId5" imgW="672840" imgH="228600" progId="Equation.DSMT4">
                      <p:embed/>
                      <p:pic>
                        <p:nvPicPr>
                          <p:cNvPr id="19" name="Object 39">
                            <a:extLst>
                              <a:ext uri="{FF2B5EF4-FFF2-40B4-BE49-F238E27FC236}">
                                <a16:creationId xmlns:a16="http://schemas.microsoft.com/office/drawing/2014/main" id="{E926D432-789E-4B92-99DD-CB098FA889EB}"/>
                              </a:ext>
                            </a:extLst>
                          </p:cNvPr>
                          <p:cNvPicPr>
                            <a:picLocks noChangeAspect="1" noChangeArrowheads="1"/>
                          </p:cNvPicPr>
                          <p:nvPr/>
                        </p:nvPicPr>
                        <p:blipFill>
                          <a:blip r:embed="rId6"/>
                          <a:srcRect/>
                          <a:stretch>
                            <a:fillRect/>
                          </a:stretch>
                        </p:blipFill>
                        <p:spPr bwMode="auto">
                          <a:xfrm>
                            <a:off x="4695825" y="4913896"/>
                            <a:ext cx="1574800" cy="530225"/>
                          </a:xfrm>
                          <a:prstGeom prst="rect">
                            <a:avLst/>
                          </a:prstGeom>
                          <a:solidFill>
                            <a:schemeClr val="bg1"/>
                          </a:solidFill>
                          <a:ln>
                            <a:noFill/>
                          </a:ln>
                        </p:spPr>
                      </p:pic>
                    </p:oleObj>
                  </mc:Fallback>
                </mc:AlternateContent>
              </a:graphicData>
            </a:graphic>
          </p:graphicFrame>
          <p:graphicFrame>
            <p:nvGraphicFramePr>
              <p:cNvPr id="20" name="Object 39">
                <a:extLst>
                  <a:ext uri="{FF2B5EF4-FFF2-40B4-BE49-F238E27FC236}">
                    <a16:creationId xmlns:a16="http://schemas.microsoft.com/office/drawing/2014/main" id="{B4A42775-4945-45A9-B287-9D3A961BAE11}"/>
                  </a:ext>
                </a:extLst>
              </p:cNvPr>
              <p:cNvGraphicFramePr>
                <a:graphicFrameLocks noChangeAspect="1"/>
              </p:cNvGraphicFramePr>
              <p:nvPr>
                <p:extLst>
                  <p:ext uri="{D42A27DB-BD31-4B8C-83A1-F6EECF244321}">
                    <p14:modId xmlns:p14="http://schemas.microsoft.com/office/powerpoint/2010/main" val="2509686939"/>
                  </p:ext>
                </p:extLst>
              </p:nvPr>
            </p:nvGraphicFramePr>
            <p:xfrm>
              <a:off x="4667250" y="3411538"/>
              <a:ext cx="1603375" cy="530225"/>
            </p:xfrm>
            <a:graphic>
              <a:graphicData uri="http://schemas.openxmlformats.org/presentationml/2006/ole">
                <mc:AlternateContent xmlns:mc="http://schemas.openxmlformats.org/markup-compatibility/2006">
                  <mc:Choice xmlns:v="urn:schemas-microsoft-com:vml" Requires="v">
                    <p:oleObj name="Equation" r:id="rId7" imgW="685800" imgH="228600" progId="Equation.DSMT4">
                      <p:embed/>
                    </p:oleObj>
                  </mc:Choice>
                  <mc:Fallback>
                    <p:oleObj name="Equation" r:id="rId7" imgW="685800" imgH="228600" progId="Equation.DSMT4">
                      <p:embed/>
                      <p:pic>
                        <p:nvPicPr>
                          <p:cNvPr id="20" name="Object 39">
                            <a:extLst>
                              <a:ext uri="{FF2B5EF4-FFF2-40B4-BE49-F238E27FC236}">
                                <a16:creationId xmlns:a16="http://schemas.microsoft.com/office/drawing/2014/main" id="{B4A42775-4945-45A9-B287-9D3A961BAE11}"/>
                              </a:ext>
                            </a:extLst>
                          </p:cNvPr>
                          <p:cNvPicPr>
                            <a:picLocks noChangeAspect="1" noChangeArrowheads="1"/>
                          </p:cNvPicPr>
                          <p:nvPr/>
                        </p:nvPicPr>
                        <p:blipFill>
                          <a:blip r:embed="rId8"/>
                          <a:srcRect/>
                          <a:stretch>
                            <a:fillRect/>
                          </a:stretch>
                        </p:blipFill>
                        <p:spPr bwMode="auto">
                          <a:xfrm>
                            <a:off x="4667250" y="3411538"/>
                            <a:ext cx="1603375" cy="530225"/>
                          </a:xfrm>
                          <a:prstGeom prst="rect">
                            <a:avLst/>
                          </a:prstGeom>
                          <a:solidFill>
                            <a:schemeClr val="bg1"/>
                          </a:solidFill>
                          <a:ln>
                            <a:noFill/>
                          </a:ln>
                        </p:spPr>
                      </p:pic>
                    </p:oleObj>
                  </mc:Fallback>
                </mc:AlternateContent>
              </a:graphicData>
            </a:graphic>
          </p:graphicFrame>
          <p:graphicFrame>
            <p:nvGraphicFramePr>
              <p:cNvPr id="21" name="Object 39">
                <a:extLst>
                  <a:ext uri="{FF2B5EF4-FFF2-40B4-BE49-F238E27FC236}">
                    <a16:creationId xmlns:a16="http://schemas.microsoft.com/office/drawing/2014/main" id="{6BC9E0FF-DCFA-4B09-A358-42DAD7B4C609}"/>
                  </a:ext>
                </a:extLst>
              </p:cNvPr>
              <p:cNvGraphicFramePr>
                <a:graphicFrameLocks noChangeAspect="1"/>
              </p:cNvGraphicFramePr>
              <p:nvPr>
                <p:extLst>
                  <p:ext uri="{D42A27DB-BD31-4B8C-83A1-F6EECF244321}">
                    <p14:modId xmlns:p14="http://schemas.microsoft.com/office/powerpoint/2010/main" val="2806612720"/>
                  </p:ext>
                </p:extLst>
              </p:nvPr>
            </p:nvGraphicFramePr>
            <p:xfrm>
              <a:off x="936625" y="3427180"/>
              <a:ext cx="1603375" cy="588962"/>
            </p:xfrm>
            <a:graphic>
              <a:graphicData uri="http://schemas.openxmlformats.org/presentationml/2006/ole">
                <mc:AlternateContent xmlns:mc="http://schemas.openxmlformats.org/markup-compatibility/2006">
                  <mc:Choice xmlns:v="urn:schemas-microsoft-com:vml" Requires="v">
                    <p:oleObj name="Equation" r:id="rId9" imgW="685800" imgH="253800" progId="Equation.DSMT4">
                      <p:embed/>
                    </p:oleObj>
                  </mc:Choice>
                  <mc:Fallback>
                    <p:oleObj name="Equation" r:id="rId9" imgW="685800" imgH="253800" progId="Equation.DSMT4">
                      <p:embed/>
                      <p:pic>
                        <p:nvPicPr>
                          <p:cNvPr id="21" name="Object 39">
                            <a:extLst>
                              <a:ext uri="{FF2B5EF4-FFF2-40B4-BE49-F238E27FC236}">
                                <a16:creationId xmlns:a16="http://schemas.microsoft.com/office/drawing/2014/main" id="{6BC9E0FF-DCFA-4B09-A358-42DAD7B4C609}"/>
                              </a:ext>
                            </a:extLst>
                          </p:cNvPr>
                          <p:cNvPicPr>
                            <a:picLocks noChangeAspect="1" noChangeArrowheads="1"/>
                          </p:cNvPicPr>
                          <p:nvPr/>
                        </p:nvPicPr>
                        <p:blipFill>
                          <a:blip r:embed="rId10"/>
                          <a:srcRect/>
                          <a:stretch>
                            <a:fillRect/>
                          </a:stretch>
                        </p:blipFill>
                        <p:spPr bwMode="auto">
                          <a:xfrm>
                            <a:off x="936625" y="3427180"/>
                            <a:ext cx="1603375" cy="588962"/>
                          </a:xfrm>
                          <a:prstGeom prst="rect">
                            <a:avLst/>
                          </a:prstGeom>
                          <a:solidFill>
                            <a:schemeClr val="bg1"/>
                          </a:solidFill>
                          <a:ln>
                            <a:noFill/>
                          </a:ln>
                        </p:spPr>
                      </p:pic>
                    </p:oleObj>
                  </mc:Fallback>
                </mc:AlternateContent>
              </a:graphicData>
            </a:graphic>
          </p:graphicFrame>
          <p:graphicFrame>
            <p:nvGraphicFramePr>
              <p:cNvPr id="22" name="Object 39">
                <a:extLst>
                  <a:ext uri="{FF2B5EF4-FFF2-40B4-BE49-F238E27FC236}">
                    <a16:creationId xmlns:a16="http://schemas.microsoft.com/office/drawing/2014/main" id="{59480198-0649-4C08-A3E8-CD9C03075DA5}"/>
                  </a:ext>
                </a:extLst>
              </p:cNvPr>
              <p:cNvGraphicFramePr>
                <a:graphicFrameLocks noChangeAspect="1"/>
              </p:cNvGraphicFramePr>
              <p:nvPr>
                <p:extLst>
                  <p:ext uri="{D42A27DB-BD31-4B8C-83A1-F6EECF244321}">
                    <p14:modId xmlns:p14="http://schemas.microsoft.com/office/powerpoint/2010/main" val="1014777570"/>
                  </p:ext>
                </p:extLst>
              </p:nvPr>
            </p:nvGraphicFramePr>
            <p:xfrm>
              <a:off x="936625" y="4893797"/>
              <a:ext cx="1604963" cy="588962"/>
            </p:xfrm>
            <a:graphic>
              <a:graphicData uri="http://schemas.openxmlformats.org/presentationml/2006/ole">
                <mc:AlternateContent xmlns:mc="http://schemas.openxmlformats.org/markup-compatibility/2006">
                  <mc:Choice xmlns:v="urn:schemas-microsoft-com:vml" Requires="v">
                    <p:oleObj name="Equation" r:id="rId11" imgW="685800" imgH="253800" progId="Equation.DSMT4">
                      <p:embed/>
                    </p:oleObj>
                  </mc:Choice>
                  <mc:Fallback>
                    <p:oleObj name="Equation" r:id="rId11" imgW="685800" imgH="253800" progId="Equation.DSMT4">
                      <p:embed/>
                      <p:pic>
                        <p:nvPicPr>
                          <p:cNvPr id="22" name="Object 39">
                            <a:extLst>
                              <a:ext uri="{FF2B5EF4-FFF2-40B4-BE49-F238E27FC236}">
                                <a16:creationId xmlns:a16="http://schemas.microsoft.com/office/drawing/2014/main" id="{59480198-0649-4C08-A3E8-CD9C03075DA5}"/>
                              </a:ext>
                            </a:extLst>
                          </p:cNvPr>
                          <p:cNvPicPr>
                            <a:picLocks noChangeAspect="1" noChangeArrowheads="1"/>
                          </p:cNvPicPr>
                          <p:nvPr/>
                        </p:nvPicPr>
                        <p:blipFill>
                          <a:blip r:embed="rId12"/>
                          <a:srcRect/>
                          <a:stretch>
                            <a:fillRect/>
                          </a:stretch>
                        </p:blipFill>
                        <p:spPr bwMode="auto">
                          <a:xfrm>
                            <a:off x="936625" y="4893797"/>
                            <a:ext cx="1604963" cy="588962"/>
                          </a:xfrm>
                          <a:prstGeom prst="rect">
                            <a:avLst/>
                          </a:prstGeom>
                          <a:solidFill>
                            <a:schemeClr val="bg1"/>
                          </a:solidFill>
                          <a:ln>
                            <a:noFill/>
                          </a:ln>
                        </p:spPr>
                      </p:pic>
                    </p:oleObj>
                  </mc:Fallback>
                </mc:AlternateContent>
              </a:graphicData>
            </a:graphic>
          </p:graphicFrame>
        </p:grpSp>
        <p:graphicFrame>
          <p:nvGraphicFramePr>
            <p:cNvPr id="23" name="Object 39">
              <a:extLst>
                <a:ext uri="{FF2B5EF4-FFF2-40B4-BE49-F238E27FC236}">
                  <a16:creationId xmlns:a16="http://schemas.microsoft.com/office/drawing/2014/main" id="{740596DE-4863-4571-B898-1E790CCF1C27}"/>
                </a:ext>
              </a:extLst>
            </p:cNvPr>
            <p:cNvGraphicFramePr>
              <a:graphicFrameLocks noChangeAspect="1"/>
            </p:cNvGraphicFramePr>
            <p:nvPr>
              <p:extLst>
                <p:ext uri="{D42A27DB-BD31-4B8C-83A1-F6EECF244321}">
                  <p14:modId xmlns:p14="http://schemas.microsoft.com/office/powerpoint/2010/main" val="24438786"/>
                </p:ext>
              </p:extLst>
            </p:nvPr>
          </p:nvGraphicFramePr>
          <p:xfrm>
            <a:off x="2397840" y="4223179"/>
            <a:ext cx="701397" cy="441342"/>
          </p:xfrm>
          <a:graphic>
            <a:graphicData uri="http://schemas.openxmlformats.org/presentationml/2006/ole">
              <mc:AlternateContent xmlns:mc="http://schemas.openxmlformats.org/markup-compatibility/2006">
                <mc:Choice xmlns:v="urn:schemas-microsoft-com:vml" Requires="v">
                  <p:oleObj name="Equation" r:id="rId13" imgW="380880" imgH="241200" progId="Equation.DSMT4">
                    <p:embed/>
                  </p:oleObj>
                </mc:Choice>
                <mc:Fallback>
                  <p:oleObj name="Equation" r:id="rId13" imgW="380880" imgH="241200" progId="Equation.DSMT4">
                    <p:embed/>
                    <p:pic>
                      <p:nvPicPr>
                        <p:cNvPr id="23" name="Object 39">
                          <a:extLst>
                            <a:ext uri="{FF2B5EF4-FFF2-40B4-BE49-F238E27FC236}">
                              <a16:creationId xmlns:a16="http://schemas.microsoft.com/office/drawing/2014/main" id="{740596DE-4863-4571-B898-1E790CCF1C27}"/>
                            </a:ext>
                          </a:extLst>
                        </p:cNvPr>
                        <p:cNvPicPr>
                          <a:picLocks noChangeAspect="1" noChangeArrowheads="1"/>
                        </p:cNvPicPr>
                        <p:nvPr/>
                      </p:nvPicPr>
                      <p:blipFill>
                        <a:blip r:embed="rId14"/>
                        <a:srcRect/>
                        <a:stretch>
                          <a:fillRect/>
                        </a:stretch>
                      </p:blipFill>
                      <p:spPr bwMode="auto">
                        <a:xfrm>
                          <a:off x="2397840" y="4223179"/>
                          <a:ext cx="701397" cy="441342"/>
                        </a:xfrm>
                        <a:prstGeom prst="rect">
                          <a:avLst/>
                        </a:prstGeom>
                        <a:noFill/>
                        <a:ln>
                          <a:noFill/>
                        </a:ln>
                      </p:spPr>
                    </p:pic>
                  </p:oleObj>
                </mc:Fallback>
              </mc:AlternateContent>
            </a:graphicData>
          </a:graphic>
        </p:graphicFrame>
        <p:graphicFrame>
          <p:nvGraphicFramePr>
            <p:cNvPr id="24" name="Object 39">
              <a:extLst>
                <a:ext uri="{FF2B5EF4-FFF2-40B4-BE49-F238E27FC236}">
                  <a16:creationId xmlns:a16="http://schemas.microsoft.com/office/drawing/2014/main" id="{0FAE709C-8FB6-4FE9-B5CE-4844241E4244}"/>
                </a:ext>
              </a:extLst>
            </p:cNvPr>
            <p:cNvGraphicFramePr>
              <a:graphicFrameLocks noChangeAspect="1"/>
            </p:cNvGraphicFramePr>
            <p:nvPr>
              <p:extLst>
                <p:ext uri="{D42A27DB-BD31-4B8C-83A1-F6EECF244321}">
                  <p14:modId xmlns:p14="http://schemas.microsoft.com/office/powerpoint/2010/main" val="1248606706"/>
                </p:ext>
              </p:extLst>
            </p:nvPr>
          </p:nvGraphicFramePr>
          <p:xfrm>
            <a:off x="6022974" y="4113098"/>
            <a:ext cx="982662" cy="371475"/>
          </p:xfrm>
          <a:graphic>
            <a:graphicData uri="http://schemas.openxmlformats.org/presentationml/2006/ole">
              <mc:AlternateContent xmlns:mc="http://schemas.openxmlformats.org/markup-compatibility/2006">
                <mc:Choice xmlns:v="urn:schemas-microsoft-com:vml" Requires="v">
                  <p:oleObj name="Equation" r:id="rId15" imgW="533160" imgH="203040" progId="Equation.DSMT4">
                    <p:embed/>
                  </p:oleObj>
                </mc:Choice>
                <mc:Fallback>
                  <p:oleObj name="Equation" r:id="rId15" imgW="533160" imgH="203040" progId="Equation.DSMT4">
                    <p:embed/>
                    <p:pic>
                      <p:nvPicPr>
                        <p:cNvPr id="24" name="Object 39">
                          <a:extLst>
                            <a:ext uri="{FF2B5EF4-FFF2-40B4-BE49-F238E27FC236}">
                              <a16:creationId xmlns:a16="http://schemas.microsoft.com/office/drawing/2014/main" id="{0FAE709C-8FB6-4FE9-B5CE-4844241E4244}"/>
                            </a:ext>
                          </a:extLst>
                        </p:cNvPr>
                        <p:cNvPicPr>
                          <a:picLocks noChangeAspect="1" noChangeArrowheads="1"/>
                        </p:cNvPicPr>
                        <p:nvPr/>
                      </p:nvPicPr>
                      <p:blipFill>
                        <a:blip r:embed="rId16"/>
                        <a:srcRect/>
                        <a:stretch>
                          <a:fillRect/>
                        </a:stretch>
                      </p:blipFill>
                      <p:spPr bwMode="auto">
                        <a:xfrm>
                          <a:off x="6022974" y="4113098"/>
                          <a:ext cx="982662" cy="371475"/>
                        </a:xfrm>
                        <a:prstGeom prst="rect">
                          <a:avLst/>
                        </a:prstGeom>
                        <a:noFill/>
                        <a:ln>
                          <a:noFill/>
                        </a:ln>
                      </p:spPr>
                    </p:pic>
                  </p:oleObj>
                </mc:Fallback>
              </mc:AlternateContent>
            </a:graphicData>
          </a:graphic>
        </p:graphicFrame>
      </p:grpSp>
    </p:spTree>
  </p:cSld>
  <p:clrMapOvr>
    <a:masterClrMapping/>
  </p:clrMapOvr>
  <p:transition spd="med">
    <p:strips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C2FD8E4-5156-42DC-9893-F5878DD382E7}"/>
              </a:ext>
            </a:extLst>
          </p:cNvPr>
          <p:cNvSpPr/>
          <p:nvPr/>
        </p:nvSpPr>
        <p:spPr>
          <a:xfrm>
            <a:off x="647839" y="533861"/>
            <a:ext cx="7952764" cy="2677656"/>
          </a:xfrm>
          <a:prstGeom prst="rect">
            <a:avLst/>
          </a:prstGeom>
        </p:spPr>
        <p:txBody>
          <a:bodyPr wrap="square">
            <a:spAutoFit/>
          </a:bodyPr>
          <a:lstStyle/>
          <a:p>
            <a:pPr marL="0" indent="0" algn="just" eaLnBrk="1" hangingPunct="1">
              <a:spcBef>
                <a:spcPts val="1200"/>
              </a:spcBef>
              <a:buClr>
                <a:srgbClr val="008000"/>
              </a:buClr>
              <a:buSzTx/>
              <a:buNone/>
            </a:pPr>
            <a:r>
              <a:rPr kumimoji="1" lang="en-US" altLang="zh-CN" dirty="0">
                <a:solidFill>
                  <a:srgbClr val="0000FF"/>
                </a:solidFill>
                <a:ea typeface="楷体" panose="02010609060101010101" pitchFamily="49" charset="-122"/>
                <a:cs typeface="Times New Roman" panose="02020603050405020304" pitchFamily="18" charset="0"/>
              </a:rPr>
              <a:t>(2) </a:t>
            </a:r>
            <a:r>
              <a:rPr kumimoji="1" lang="zh-CN" altLang="en-US"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dirty="0">
                <a:solidFill>
                  <a:srgbClr val="0000FF"/>
                </a:solidFill>
                <a:latin typeface="楷体" panose="02010609060101010101" pitchFamily="49" charset="-122"/>
                <a:ea typeface="楷体" panose="02010609060101010101" pitchFamily="49" charset="-122"/>
              </a:rPr>
              <a:t>相和</a:t>
            </a:r>
            <a:r>
              <a:rPr kumimoji="1" lang="zh-CN" altLang="en-US" b="0" i="1" dirty="0">
                <a:solidFill>
                  <a:srgbClr val="000000"/>
                </a:solidFill>
                <a:latin typeface="楷体" panose="02010609060101010101" pitchFamily="49" charset="-122"/>
                <a:ea typeface="楷体" panose="02010609060101010101" pitchFamily="49" charset="-122"/>
                <a:sym typeface="Symbol" pitchFamily="18" charset="2"/>
              </a:rPr>
              <a:t></a:t>
            </a:r>
            <a:r>
              <a:rPr kumimoji="1" lang="zh-CN" altLang="en-US" dirty="0">
                <a:solidFill>
                  <a:srgbClr val="0000FF"/>
                </a:solidFill>
                <a:latin typeface="楷体" panose="02010609060101010101" pitchFamily="49" charset="-122"/>
                <a:ea typeface="楷体" panose="02010609060101010101" pitchFamily="49" charset="-122"/>
              </a:rPr>
              <a:t>相的强度性质与实际系统中体相的强度性质完全相同，但广延性质由单位体积广延性质乘以相体积得到，因相体积与实际不等而与实际的不等，</a:t>
            </a:r>
            <a:r>
              <a:rPr kumimoji="1" lang="zh-CN" altLang="en-US" dirty="0">
                <a:solidFill>
                  <a:srgbClr val="FF0000"/>
                </a:solidFill>
                <a:latin typeface="宋体" panose="02010600030101010101" pitchFamily="2" charset="-122"/>
              </a:rPr>
              <a:t>模型的广延性质与实际广延性质之差称为</a:t>
            </a:r>
            <a:r>
              <a:rPr kumimoji="1" lang="zh-CN" altLang="en-US" dirty="0">
                <a:solidFill>
                  <a:srgbClr val="FF0000"/>
                </a:solidFill>
                <a:latin typeface="黑体" panose="02010609060101010101" pitchFamily="49" charset="-122"/>
                <a:ea typeface="黑体" panose="02010609060101010101" pitchFamily="49" charset="-122"/>
              </a:rPr>
              <a:t>界面过剩性质</a:t>
            </a:r>
            <a:r>
              <a:rPr kumimoji="1" lang="zh-CN" altLang="en-US" dirty="0">
                <a:solidFill>
                  <a:srgbClr val="0000FF"/>
                </a:solidFill>
                <a:latin typeface="楷体" panose="02010609060101010101" pitchFamily="49" charset="-122"/>
                <a:ea typeface="楷体" panose="02010609060101010101" pitchFamily="49" charset="-122"/>
              </a:rPr>
              <a:t>。以内能为例，记单位体积内能为</a:t>
            </a:r>
            <a:r>
              <a:rPr kumimoji="1" lang="en-US" altLang="zh-CN" b="0" i="1" dirty="0">
                <a:solidFill>
                  <a:srgbClr val="000000"/>
                </a:solidFill>
                <a:ea typeface="楷体" panose="02010609060101010101" pitchFamily="49" charset="-122"/>
                <a:cs typeface="Times New Roman" panose="02020603050405020304" pitchFamily="18" charset="0"/>
              </a:rPr>
              <a:t>u</a:t>
            </a:r>
            <a:r>
              <a:rPr kumimoji="1" lang="zh-CN" altLang="en-US" dirty="0">
                <a:solidFill>
                  <a:srgbClr val="0000FF"/>
                </a:solidFill>
                <a:latin typeface="楷体" panose="02010609060101010101" pitchFamily="49" charset="-122"/>
                <a:ea typeface="楷体" panose="02010609060101010101" pitchFamily="49" charset="-122"/>
              </a:rPr>
              <a:t>：</a:t>
            </a:r>
          </a:p>
        </p:txBody>
      </p:sp>
      <p:grpSp>
        <p:nvGrpSpPr>
          <p:cNvPr id="17" name="组合 16">
            <a:extLst>
              <a:ext uri="{FF2B5EF4-FFF2-40B4-BE49-F238E27FC236}">
                <a16:creationId xmlns:a16="http://schemas.microsoft.com/office/drawing/2014/main" id="{DD5ADE59-60BF-42B2-87AF-3D095E1ECA88}"/>
              </a:ext>
            </a:extLst>
          </p:cNvPr>
          <p:cNvGrpSpPr/>
          <p:nvPr/>
        </p:nvGrpSpPr>
        <p:grpSpPr>
          <a:xfrm>
            <a:off x="963984" y="3060912"/>
            <a:ext cx="7924105" cy="2854219"/>
            <a:chOff x="1333397" y="4023775"/>
            <a:chExt cx="7924105" cy="2854219"/>
          </a:xfrm>
        </p:grpSpPr>
        <p:graphicFrame>
          <p:nvGraphicFramePr>
            <p:cNvPr id="9" name="Object 38">
              <a:extLst>
                <a:ext uri="{FF2B5EF4-FFF2-40B4-BE49-F238E27FC236}">
                  <a16:creationId xmlns:a16="http://schemas.microsoft.com/office/drawing/2014/main" id="{D54A6FD6-91D0-4A6D-9A85-CA7733C47547}"/>
                </a:ext>
              </a:extLst>
            </p:cNvPr>
            <p:cNvGraphicFramePr>
              <a:graphicFrameLocks noChangeAspect="1"/>
            </p:cNvGraphicFramePr>
            <p:nvPr/>
          </p:nvGraphicFramePr>
          <p:xfrm>
            <a:off x="4145477" y="4023775"/>
            <a:ext cx="3468687" cy="579437"/>
          </p:xfrm>
          <a:graphic>
            <a:graphicData uri="http://schemas.openxmlformats.org/presentationml/2006/ole">
              <mc:AlternateContent xmlns:mc="http://schemas.openxmlformats.org/markup-compatibility/2006">
                <mc:Choice xmlns:v="urn:schemas-microsoft-com:vml" Requires="v">
                  <p:oleObj name="Equation" r:id="rId2" imgW="1511280" imgH="253800" progId="Equation.DSMT4">
                    <p:embed/>
                  </p:oleObj>
                </mc:Choice>
                <mc:Fallback>
                  <p:oleObj name="Equation" r:id="rId2" imgW="1511280" imgH="253800" progId="Equation.DSMT4">
                    <p:embed/>
                    <p:pic>
                      <p:nvPicPr>
                        <p:cNvPr id="9" name="Object 38">
                          <a:extLst>
                            <a:ext uri="{FF2B5EF4-FFF2-40B4-BE49-F238E27FC236}">
                              <a16:creationId xmlns:a16="http://schemas.microsoft.com/office/drawing/2014/main" id="{D54A6FD6-91D0-4A6D-9A85-CA7733C47547}"/>
                            </a:ext>
                          </a:extLst>
                        </p:cNvPr>
                        <p:cNvPicPr>
                          <a:picLocks noChangeAspect="1" noChangeArrowheads="1"/>
                        </p:cNvPicPr>
                        <p:nvPr/>
                      </p:nvPicPr>
                      <p:blipFill>
                        <a:blip r:embed="rId3"/>
                        <a:srcRect/>
                        <a:stretch>
                          <a:fillRect/>
                        </a:stretch>
                      </p:blipFill>
                      <p:spPr bwMode="auto">
                        <a:xfrm>
                          <a:off x="4145477" y="4023775"/>
                          <a:ext cx="3468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文本框 9">
              <a:extLst>
                <a:ext uri="{FF2B5EF4-FFF2-40B4-BE49-F238E27FC236}">
                  <a16:creationId xmlns:a16="http://schemas.microsoft.com/office/drawing/2014/main" id="{52544F1E-57CD-4CD8-A956-5E021FB4B8B6}"/>
                </a:ext>
              </a:extLst>
            </p:cNvPr>
            <p:cNvSpPr txBox="1"/>
            <p:nvPr/>
          </p:nvSpPr>
          <p:spPr>
            <a:xfrm>
              <a:off x="1333398" y="4023775"/>
              <a:ext cx="2790563" cy="523220"/>
            </a:xfrm>
            <a:prstGeom prst="rect">
              <a:avLst/>
            </a:prstGeom>
            <a:noFill/>
          </p:spPr>
          <p:txBody>
            <a:bodyPr wrap="square" rtlCol="0">
              <a:spAutoFit/>
            </a:bodyPr>
            <a:lstStyle/>
            <a:p>
              <a:r>
                <a:rPr lang="zh-CN" altLang="en-US" dirty="0">
                  <a:solidFill>
                    <a:srgbClr val="0000FF"/>
                  </a:solidFill>
                  <a:latin typeface="楷体" panose="02010609060101010101" pitchFamily="49" charset="-122"/>
                  <a:ea typeface="楷体" panose="02010609060101010101" pitchFamily="49" charset="-122"/>
                </a:rPr>
                <a:t>单位体积内能：</a:t>
              </a:r>
            </a:p>
          </p:txBody>
        </p:sp>
        <p:graphicFrame>
          <p:nvGraphicFramePr>
            <p:cNvPr id="11" name="Object 38">
              <a:extLst>
                <a:ext uri="{FF2B5EF4-FFF2-40B4-BE49-F238E27FC236}">
                  <a16:creationId xmlns:a16="http://schemas.microsoft.com/office/drawing/2014/main" id="{C5338F1D-2ADF-44F8-ACF0-47A6B7167384}"/>
                </a:ext>
              </a:extLst>
            </p:cNvPr>
            <p:cNvGraphicFramePr>
              <a:graphicFrameLocks noChangeAspect="1"/>
            </p:cNvGraphicFramePr>
            <p:nvPr/>
          </p:nvGraphicFramePr>
          <p:xfrm>
            <a:off x="3496104" y="4666363"/>
            <a:ext cx="4724400" cy="1158875"/>
          </p:xfrm>
          <a:graphic>
            <a:graphicData uri="http://schemas.openxmlformats.org/presentationml/2006/ole">
              <mc:AlternateContent xmlns:mc="http://schemas.openxmlformats.org/markup-compatibility/2006">
                <mc:Choice xmlns:v="urn:schemas-microsoft-com:vml" Requires="v">
                  <p:oleObj name="Equation" r:id="rId4" imgW="2057400" imgH="507960" progId="Equation.DSMT4">
                    <p:embed/>
                  </p:oleObj>
                </mc:Choice>
                <mc:Fallback>
                  <p:oleObj name="Equation" r:id="rId4" imgW="2057400" imgH="507960" progId="Equation.DSMT4">
                    <p:embed/>
                    <p:pic>
                      <p:nvPicPr>
                        <p:cNvPr id="11" name="Object 38">
                          <a:extLst>
                            <a:ext uri="{FF2B5EF4-FFF2-40B4-BE49-F238E27FC236}">
                              <a16:creationId xmlns:a16="http://schemas.microsoft.com/office/drawing/2014/main" id="{C5338F1D-2ADF-44F8-ACF0-47A6B7167384}"/>
                            </a:ext>
                          </a:extLst>
                        </p:cNvPr>
                        <p:cNvPicPr>
                          <a:picLocks noChangeAspect="1" noChangeArrowheads="1"/>
                        </p:cNvPicPr>
                        <p:nvPr/>
                      </p:nvPicPr>
                      <p:blipFill>
                        <a:blip r:embed="rId5"/>
                        <a:srcRect/>
                        <a:stretch>
                          <a:fillRect/>
                        </a:stretch>
                      </p:blipFill>
                      <p:spPr bwMode="auto">
                        <a:xfrm>
                          <a:off x="3496104" y="4666363"/>
                          <a:ext cx="4724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1">
              <a:extLst>
                <a:ext uri="{FF2B5EF4-FFF2-40B4-BE49-F238E27FC236}">
                  <a16:creationId xmlns:a16="http://schemas.microsoft.com/office/drawing/2014/main" id="{24B71C33-B1F1-4FEF-A969-68292019EAA9}"/>
                </a:ext>
              </a:extLst>
            </p:cNvPr>
            <p:cNvSpPr txBox="1"/>
            <p:nvPr/>
          </p:nvSpPr>
          <p:spPr>
            <a:xfrm>
              <a:off x="1333397" y="4569134"/>
              <a:ext cx="2790563" cy="523220"/>
            </a:xfrm>
            <a:prstGeom prst="rect">
              <a:avLst/>
            </a:prstGeom>
            <a:noFill/>
          </p:spPr>
          <p:txBody>
            <a:bodyPr wrap="square" rtlCol="0">
              <a:spAutoFit/>
            </a:bodyPr>
            <a:lstStyle/>
            <a:p>
              <a:r>
                <a:rPr lang="zh-CN" altLang="en-US" dirty="0">
                  <a:solidFill>
                    <a:srgbClr val="0000FF"/>
                  </a:solidFill>
                  <a:latin typeface="楷体" panose="02010609060101010101" pitchFamily="49" charset="-122"/>
                  <a:ea typeface="楷体" panose="02010609060101010101" pitchFamily="49" charset="-122"/>
                </a:rPr>
                <a:t>体相内能：</a:t>
              </a:r>
            </a:p>
          </p:txBody>
        </p:sp>
        <p:graphicFrame>
          <p:nvGraphicFramePr>
            <p:cNvPr id="13" name="Object 38">
              <a:extLst>
                <a:ext uri="{FF2B5EF4-FFF2-40B4-BE49-F238E27FC236}">
                  <a16:creationId xmlns:a16="http://schemas.microsoft.com/office/drawing/2014/main" id="{45DDF2BC-56DE-4C8C-A3FD-FA2D0B224A59}"/>
                </a:ext>
              </a:extLst>
            </p:cNvPr>
            <p:cNvGraphicFramePr>
              <a:graphicFrameLocks noChangeAspect="1"/>
            </p:cNvGraphicFramePr>
            <p:nvPr/>
          </p:nvGraphicFramePr>
          <p:xfrm>
            <a:off x="3831427" y="5777857"/>
            <a:ext cx="5426075" cy="1100137"/>
          </p:xfrm>
          <a:graphic>
            <a:graphicData uri="http://schemas.openxmlformats.org/presentationml/2006/ole">
              <mc:AlternateContent xmlns:mc="http://schemas.openxmlformats.org/markup-compatibility/2006">
                <mc:Choice xmlns:v="urn:schemas-microsoft-com:vml" Requires="v">
                  <p:oleObj name="Equation" r:id="rId6" imgW="2361960" imgH="482400" progId="Equation.DSMT4">
                    <p:embed/>
                  </p:oleObj>
                </mc:Choice>
                <mc:Fallback>
                  <p:oleObj name="Equation" r:id="rId6" imgW="2361960" imgH="482400" progId="Equation.DSMT4">
                    <p:embed/>
                    <p:pic>
                      <p:nvPicPr>
                        <p:cNvPr id="13" name="Object 38">
                          <a:extLst>
                            <a:ext uri="{FF2B5EF4-FFF2-40B4-BE49-F238E27FC236}">
                              <a16:creationId xmlns:a16="http://schemas.microsoft.com/office/drawing/2014/main" id="{45DDF2BC-56DE-4C8C-A3FD-FA2D0B224A59}"/>
                            </a:ext>
                          </a:extLst>
                        </p:cNvPr>
                        <p:cNvPicPr>
                          <a:picLocks noChangeAspect="1" noChangeArrowheads="1"/>
                        </p:cNvPicPr>
                        <p:nvPr/>
                      </p:nvPicPr>
                      <p:blipFill>
                        <a:blip r:embed="rId7"/>
                        <a:srcRect/>
                        <a:stretch>
                          <a:fillRect/>
                        </a:stretch>
                      </p:blipFill>
                      <p:spPr bwMode="auto">
                        <a:xfrm>
                          <a:off x="3831427" y="5777857"/>
                          <a:ext cx="5426075"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13">
              <a:extLst>
                <a:ext uri="{FF2B5EF4-FFF2-40B4-BE49-F238E27FC236}">
                  <a16:creationId xmlns:a16="http://schemas.microsoft.com/office/drawing/2014/main" id="{E3B3F4EA-5DF5-4CFD-BB19-0D4998333D86}"/>
                </a:ext>
              </a:extLst>
            </p:cNvPr>
            <p:cNvSpPr txBox="1"/>
            <p:nvPr/>
          </p:nvSpPr>
          <p:spPr>
            <a:xfrm>
              <a:off x="1343184" y="5772723"/>
              <a:ext cx="2790563" cy="523220"/>
            </a:xfrm>
            <a:prstGeom prst="rect">
              <a:avLst/>
            </a:prstGeom>
            <a:noFill/>
          </p:spPr>
          <p:txBody>
            <a:bodyPr wrap="square" rtlCol="0">
              <a:spAutoFit/>
            </a:bodyPr>
            <a:lstStyle/>
            <a:p>
              <a:r>
                <a:rPr lang="zh-CN" altLang="en-US" dirty="0">
                  <a:solidFill>
                    <a:srgbClr val="FF0000"/>
                  </a:solidFill>
                  <a:latin typeface="宋体" panose="02010600030101010101" pitchFamily="2" charset="-122"/>
                </a:rPr>
                <a:t>界面过剩内能：</a:t>
              </a:r>
            </a:p>
          </p:txBody>
        </p:sp>
      </p:grpSp>
      <p:sp>
        <p:nvSpPr>
          <p:cNvPr id="18" name="矩形 17">
            <a:extLst>
              <a:ext uri="{FF2B5EF4-FFF2-40B4-BE49-F238E27FC236}">
                <a16:creationId xmlns:a16="http://schemas.microsoft.com/office/drawing/2014/main" id="{E3189BB2-1830-44E8-B0D4-626FC8730296}"/>
              </a:ext>
            </a:extLst>
          </p:cNvPr>
          <p:cNvSpPr/>
          <p:nvPr/>
        </p:nvSpPr>
        <p:spPr>
          <a:xfrm>
            <a:off x="687897" y="6057011"/>
            <a:ext cx="7952764" cy="523220"/>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显然，界面过剩内能不是实际界面层的内能。</a:t>
            </a:r>
            <a:endParaRPr kumimoji="1"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6235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C2FD8E4-5156-42DC-9893-F5878DD382E7}"/>
              </a:ext>
            </a:extLst>
          </p:cNvPr>
          <p:cNvSpPr/>
          <p:nvPr/>
        </p:nvSpPr>
        <p:spPr>
          <a:xfrm>
            <a:off x="595618" y="665449"/>
            <a:ext cx="7952764" cy="523220"/>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0000FF"/>
                </a:solidFill>
                <a:latin typeface="楷体" panose="02010609060101010101" pitchFamily="49" charset="-122"/>
                <a:ea typeface="楷体" panose="02010609060101010101" pitchFamily="49" charset="-122"/>
              </a:rPr>
              <a:t>再以任一组分的物质量为例说明：</a:t>
            </a:r>
          </a:p>
        </p:txBody>
      </p:sp>
      <p:sp>
        <p:nvSpPr>
          <p:cNvPr id="18" name="矩形 17">
            <a:extLst>
              <a:ext uri="{FF2B5EF4-FFF2-40B4-BE49-F238E27FC236}">
                <a16:creationId xmlns:a16="http://schemas.microsoft.com/office/drawing/2014/main" id="{E3189BB2-1830-44E8-B0D4-626FC8730296}"/>
              </a:ext>
            </a:extLst>
          </p:cNvPr>
          <p:cNvSpPr/>
          <p:nvPr/>
        </p:nvSpPr>
        <p:spPr>
          <a:xfrm>
            <a:off x="595618" y="5459269"/>
            <a:ext cx="7952764" cy="523220"/>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显然，界面过剩量不是实际界面层的物质量。</a:t>
            </a:r>
            <a:endParaRPr kumimoji="1" lang="zh-CN" altLang="en-US" dirty="0">
              <a:solidFill>
                <a:srgbClr val="FF0000"/>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2E245686-6E1D-4241-9863-E301DE755783}"/>
              </a:ext>
            </a:extLst>
          </p:cNvPr>
          <p:cNvGrpSpPr/>
          <p:nvPr/>
        </p:nvGrpSpPr>
        <p:grpSpPr>
          <a:xfrm>
            <a:off x="802619" y="1268259"/>
            <a:ext cx="8046106" cy="3963977"/>
            <a:chOff x="899438" y="1214471"/>
            <a:chExt cx="8046106" cy="3963977"/>
          </a:xfrm>
        </p:grpSpPr>
        <p:grpSp>
          <p:nvGrpSpPr>
            <p:cNvPr id="17" name="组合 16">
              <a:extLst>
                <a:ext uri="{FF2B5EF4-FFF2-40B4-BE49-F238E27FC236}">
                  <a16:creationId xmlns:a16="http://schemas.microsoft.com/office/drawing/2014/main" id="{DD5ADE59-60BF-42B2-87AF-3D095E1ECA88}"/>
                </a:ext>
              </a:extLst>
            </p:cNvPr>
            <p:cNvGrpSpPr/>
            <p:nvPr/>
          </p:nvGrpSpPr>
          <p:grpSpPr>
            <a:xfrm>
              <a:off x="899438" y="1214471"/>
              <a:ext cx="8046106" cy="3245004"/>
              <a:chOff x="1333398" y="4023775"/>
              <a:chExt cx="8046106" cy="3245004"/>
            </a:xfrm>
          </p:grpSpPr>
          <p:graphicFrame>
            <p:nvGraphicFramePr>
              <p:cNvPr id="9" name="Object 38">
                <a:extLst>
                  <a:ext uri="{FF2B5EF4-FFF2-40B4-BE49-F238E27FC236}">
                    <a16:creationId xmlns:a16="http://schemas.microsoft.com/office/drawing/2014/main" id="{D54A6FD6-91D0-4A6D-9A85-CA7733C47547}"/>
                  </a:ext>
                </a:extLst>
              </p:cNvPr>
              <p:cNvGraphicFramePr>
                <a:graphicFrameLocks noChangeAspect="1"/>
              </p:cNvGraphicFramePr>
              <p:nvPr/>
            </p:nvGraphicFramePr>
            <p:xfrm>
              <a:off x="4355067" y="4042979"/>
              <a:ext cx="3614737" cy="579437"/>
            </p:xfrm>
            <a:graphic>
              <a:graphicData uri="http://schemas.openxmlformats.org/presentationml/2006/ole">
                <mc:AlternateContent xmlns:mc="http://schemas.openxmlformats.org/markup-compatibility/2006">
                  <mc:Choice xmlns:v="urn:schemas-microsoft-com:vml" Requires="v">
                    <p:oleObj name="Equation" r:id="rId2" imgW="1574640" imgH="253800" progId="Equation.DSMT4">
                      <p:embed/>
                    </p:oleObj>
                  </mc:Choice>
                  <mc:Fallback>
                    <p:oleObj name="Equation" r:id="rId2" imgW="1574640" imgH="253800" progId="Equation.DSMT4">
                      <p:embed/>
                      <p:pic>
                        <p:nvPicPr>
                          <p:cNvPr id="9" name="Object 38">
                            <a:extLst>
                              <a:ext uri="{FF2B5EF4-FFF2-40B4-BE49-F238E27FC236}">
                                <a16:creationId xmlns:a16="http://schemas.microsoft.com/office/drawing/2014/main" id="{D54A6FD6-91D0-4A6D-9A85-CA7733C47547}"/>
                              </a:ext>
                            </a:extLst>
                          </p:cNvPr>
                          <p:cNvPicPr>
                            <a:picLocks noChangeAspect="1" noChangeArrowheads="1"/>
                          </p:cNvPicPr>
                          <p:nvPr/>
                        </p:nvPicPr>
                        <p:blipFill>
                          <a:blip r:embed="rId3"/>
                          <a:srcRect/>
                          <a:stretch>
                            <a:fillRect/>
                          </a:stretch>
                        </p:blipFill>
                        <p:spPr bwMode="auto">
                          <a:xfrm>
                            <a:off x="4355067" y="4042979"/>
                            <a:ext cx="36147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文本框 9">
                <a:extLst>
                  <a:ext uri="{FF2B5EF4-FFF2-40B4-BE49-F238E27FC236}">
                    <a16:creationId xmlns:a16="http://schemas.microsoft.com/office/drawing/2014/main" id="{52544F1E-57CD-4CD8-A956-5E021FB4B8B6}"/>
                  </a:ext>
                </a:extLst>
              </p:cNvPr>
              <p:cNvSpPr txBox="1"/>
              <p:nvPr/>
            </p:nvSpPr>
            <p:spPr>
              <a:xfrm>
                <a:off x="1333398" y="4023775"/>
                <a:ext cx="3156193" cy="523220"/>
              </a:xfrm>
              <a:prstGeom prst="rect">
                <a:avLst/>
              </a:prstGeom>
              <a:noFill/>
            </p:spPr>
            <p:txBody>
              <a:bodyPr wrap="square" rtlCol="0">
                <a:spAutoFit/>
              </a:bodyPr>
              <a:lstStyle/>
              <a:p>
                <a:r>
                  <a:rPr lang="zh-CN" altLang="en-US" dirty="0">
                    <a:solidFill>
                      <a:srgbClr val="0000FF"/>
                    </a:solidFill>
                    <a:latin typeface="楷体" panose="02010609060101010101" pitchFamily="49" charset="-122"/>
                    <a:ea typeface="楷体" panose="02010609060101010101" pitchFamily="49" charset="-122"/>
                  </a:rPr>
                  <a:t>单位体积物质量：</a:t>
                </a:r>
              </a:p>
            </p:txBody>
          </p:sp>
          <p:graphicFrame>
            <p:nvGraphicFramePr>
              <p:cNvPr id="11" name="Object 38">
                <a:extLst>
                  <a:ext uri="{FF2B5EF4-FFF2-40B4-BE49-F238E27FC236}">
                    <a16:creationId xmlns:a16="http://schemas.microsoft.com/office/drawing/2014/main" id="{C5338F1D-2ADF-44F8-ACF0-47A6B7167384}"/>
                  </a:ext>
                </a:extLst>
              </p:cNvPr>
              <p:cNvGraphicFramePr>
                <a:graphicFrameLocks noChangeAspect="1"/>
              </p:cNvGraphicFramePr>
              <p:nvPr/>
            </p:nvGraphicFramePr>
            <p:xfrm>
              <a:off x="3770867" y="4746241"/>
              <a:ext cx="4783137" cy="1216025"/>
            </p:xfrm>
            <a:graphic>
              <a:graphicData uri="http://schemas.openxmlformats.org/presentationml/2006/ole">
                <mc:AlternateContent xmlns:mc="http://schemas.openxmlformats.org/markup-compatibility/2006">
                  <mc:Choice xmlns:v="urn:schemas-microsoft-com:vml" Requires="v">
                    <p:oleObj name="Equation" r:id="rId4" imgW="2082600" imgH="533160" progId="Equation.DSMT4">
                      <p:embed/>
                    </p:oleObj>
                  </mc:Choice>
                  <mc:Fallback>
                    <p:oleObj name="Equation" r:id="rId4" imgW="2082600" imgH="533160" progId="Equation.DSMT4">
                      <p:embed/>
                      <p:pic>
                        <p:nvPicPr>
                          <p:cNvPr id="11" name="Object 38">
                            <a:extLst>
                              <a:ext uri="{FF2B5EF4-FFF2-40B4-BE49-F238E27FC236}">
                                <a16:creationId xmlns:a16="http://schemas.microsoft.com/office/drawing/2014/main" id="{C5338F1D-2ADF-44F8-ACF0-47A6B7167384}"/>
                              </a:ext>
                            </a:extLst>
                          </p:cNvPr>
                          <p:cNvPicPr>
                            <a:picLocks noChangeAspect="1" noChangeArrowheads="1"/>
                          </p:cNvPicPr>
                          <p:nvPr/>
                        </p:nvPicPr>
                        <p:blipFill>
                          <a:blip r:embed="rId5"/>
                          <a:srcRect/>
                          <a:stretch>
                            <a:fillRect/>
                          </a:stretch>
                        </p:blipFill>
                        <p:spPr bwMode="auto">
                          <a:xfrm>
                            <a:off x="3770867" y="4746241"/>
                            <a:ext cx="4783137"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1">
                <a:extLst>
                  <a:ext uri="{FF2B5EF4-FFF2-40B4-BE49-F238E27FC236}">
                    <a16:creationId xmlns:a16="http://schemas.microsoft.com/office/drawing/2014/main" id="{24B71C33-B1F1-4FEF-A969-68292019EAA9}"/>
                  </a:ext>
                </a:extLst>
              </p:cNvPr>
              <p:cNvSpPr txBox="1"/>
              <p:nvPr/>
            </p:nvSpPr>
            <p:spPr>
              <a:xfrm>
                <a:off x="1344155" y="4708986"/>
                <a:ext cx="2790563" cy="523220"/>
              </a:xfrm>
              <a:prstGeom prst="rect">
                <a:avLst/>
              </a:prstGeom>
              <a:noFill/>
            </p:spPr>
            <p:txBody>
              <a:bodyPr wrap="square" rtlCol="0">
                <a:spAutoFit/>
              </a:bodyPr>
              <a:lstStyle/>
              <a:p>
                <a:r>
                  <a:rPr lang="zh-CN" altLang="en-US" dirty="0">
                    <a:solidFill>
                      <a:srgbClr val="0000FF"/>
                    </a:solidFill>
                    <a:latin typeface="楷体" panose="02010609060101010101" pitchFamily="49" charset="-122"/>
                    <a:ea typeface="楷体" panose="02010609060101010101" pitchFamily="49" charset="-122"/>
                  </a:rPr>
                  <a:t>体相物质量：</a:t>
                </a:r>
              </a:p>
            </p:txBody>
          </p:sp>
          <p:graphicFrame>
            <p:nvGraphicFramePr>
              <p:cNvPr id="13" name="Object 38">
                <a:extLst>
                  <a:ext uri="{FF2B5EF4-FFF2-40B4-BE49-F238E27FC236}">
                    <a16:creationId xmlns:a16="http://schemas.microsoft.com/office/drawing/2014/main" id="{45DDF2BC-56DE-4C8C-A3FD-FA2D0B224A59}"/>
                  </a:ext>
                </a:extLst>
              </p:cNvPr>
              <p:cNvGraphicFramePr>
                <a:graphicFrameLocks noChangeAspect="1"/>
              </p:cNvGraphicFramePr>
              <p:nvPr/>
            </p:nvGraphicFramePr>
            <p:xfrm>
              <a:off x="3689904" y="6052754"/>
              <a:ext cx="5689600" cy="1216025"/>
            </p:xfrm>
            <a:graphic>
              <a:graphicData uri="http://schemas.openxmlformats.org/presentationml/2006/ole">
                <mc:AlternateContent xmlns:mc="http://schemas.openxmlformats.org/markup-compatibility/2006">
                  <mc:Choice xmlns:v="urn:schemas-microsoft-com:vml" Requires="v">
                    <p:oleObj name="Equation" r:id="rId6" imgW="2476440" imgH="533160" progId="Equation.DSMT4">
                      <p:embed/>
                    </p:oleObj>
                  </mc:Choice>
                  <mc:Fallback>
                    <p:oleObj name="Equation" r:id="rId6" imgW="2476440" imgH="533160" progId="Equation.DSMT4">
                      <p:embed/>
                      <p:pic>
                        <p:nvPicPr>
                          <p:cNvPr id="13" name="Object 38">
                            <a:extLst>
                              <a:ext uri="{FF2B5EF4-FFF2-40B4-BE49-F238E27FC236}">
                                <a16:creationId xmlns:a16="http://schemas.microsoft.com/office/drawing/2014/main" id="{45DDF2BC-56DE-4C8C-A3FD-FA2D0B224A59}"/>
                              </a:ext>
                            </a:extLst>
                          </p:cNvPr>
                          <p:cNvPicPr>
                            <a:picLocks noChangeAspect="1" noChangeArrowheads="1"/>
                          </p:cNvPicPr>
                          <p:nvPr/>
                        </p:nvPicPr>
                        <p:blipFill>
                          <a:blip r:embed="rId7"/>
                          <a:srcRect/>
                          <a:stretch>
                            <a:fillRect/>
                          </a:stretch>
                        </p:blipFill>
                        <p:spPr bwMode="auto">
                          <a:xfrm>
                            <a:off x="3689904" y="6052754"/>
                            <a:ext cx="56896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13">
                <a:extLst>
                  <a:ext uri="{FF2B5EF4-FFF2-40B4-BE49-F238E27FC236}">
                    <a16:creationId xmlns:a16="http://schemas.microsoft.com/office/drawing/2014/main" id="{E3B3F4EA-5DF5-4CFD-BB19-0D4998333D86}"/>
                  </a:ext>
                </a:extLst>
              </p:cNvPr>
              <p:cNvSpPr txBox="1"/>
              <p:nvPr/>
            </p:nvSpPr>
            <p:spPr>
              <a:xfrm>
                <a:off x="1353942" y="6052427"/>
                <a:ext cx="2790563" cy="523220"/>
              </a:xfrm>
              <a:prstGeom prst="rect">
                <a:avLst/>
              </a:prstGeom>
              <a:noFill/>
            </p:spPr>
            <p:txBody>
              <a:bodyPr wrap="square" rtlCol="0">
                <a:spAutoFit/>
              </a:bodyPr>
              <a:lstStyle/>
              <a:p>
                <a:r>
                  <a:rPr lang="zh-CN" altLang="en-US" dirty="0">
                    <a:solidFill>
                      <a:srgbClr val="FF0000"/>
                    </a:solidFill>
                    <a:latin typeface="宋体" panose="02010600030101010101" pitchFamily="2" charset="-122"/>
                  </a:rPr>
                  <a:t>界面过剩量：</a:t>
                </a:r>
              </a:p>
            </p:txBody>
          </p:sp>
        </p:grpSp>
        <p:sp>
          <p:nvSpPr>
            <p:cNvPr id="15" name="Text Box 73">
              <a:extLst>
                <a:ext uri="{FF2B5EF4-FFF2-40B4-BE49-F238E27FC236}">
                  <a16:creationId xmlns:a16="http://schemas.microsoft.com/office/drawing/2014/main" id="{F25EF5FE-2EEB-4F33-8045-384694A70D90}"/>
                </a:ext>
              </a:extLst>
            </p:cNvPr>
            <p:cNvSpPr txBox="1">
              <a:spLocks noChangeArrowheads="1"/>
            </p:cNvSpPr>
            <p:nvPr/>
          </p:nvSpPr>
          <p:spPr bwMode="auto">
            <a:xfrm>
              <a:off x="917731" y="4595886"/>
              <a:ext cx="310253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FF0000"/>
                  </a:solidFill>
                  <a:latin typeface="宋体" panose="02010600030101010101" pitchFamily="2" charset="-122"/>
                </a:rPr>
                <a:t>单位界面过剩量：</a:t>
              </a:r>
              <a:endParaRPr kumimoji="1" lang="en-US" altLang="zh-CN" dirty="0">
                <a:solidFill>
                  <a:srgbClr val="FF0000"/>
                </a:solidFill>
                <a:latin typeface="宋体" panose="02010600030101010101" pitchFamily="2" charset="-122"/>
              </a:endParaRPr>
            </a:p>
          </p:txBody>
        </p:sp>
        <p:graphicFrame>
          <p:nvGraphicFramePr>
            <p:cNvPr id="16" name="Object 38">
              <a:extLst>
                <a:ext uri="{FF2B5EF4-FFF2-40B4-BE49-F238E27FC236}">
                  <a16:creationId xmlns:a16="http://schemas.microsoft.com/office/drawing/2014/main" id="{9C480B15-4046-420A-915D-2C2F29469512}"/>
                </a:ext>
              </a:extLst>
            </p:cNvPr>
            <p:cNvGraphicFramePr>
              <a:graphicFrameLocks noChangeAspect="1"/>
            </p:cNvGraphicFramePr>
            <p:nvPr/>
          </p:nvGraphicFramePr>
          <p:xfrm>
            <a:off x="3931390" y="4633040"/>
            <a:ext cx="4476436" cy="545408"/>
          </p:xfrm>
          <a:graphic>
            <a:graphicData uri="http://schemas.openxmlformats.org/presentationml/2006/ole">
              <mc:AlternateContent xmlns:mc="http://schemas.openxmlformats.org/markup-compatibility/2006">
                <mc:Choice xmlns:v="urn:schemas-microsoft-com:vml" Requires="v">
                  <p:oleObj name="Equation" r:id="rId8" imgW="1968480" imgH="241200" progId="Equation.DSMT4">
                    <p:embed/>
                  </p:oleObj>
                </mc:Choice>
                <mc:Fallback>
                  <p:oleObj name="Equation" r:id="rId8" imgW="1968480" imgH="241200" progId="Equation.DSMT4">
                    <p:embed/>
                    <p:pic>
                      <p:nvPicPr>
                        <p:cNvPr id="16" name="Object 38">
                          <a:extLst>
                            <a:ext uri="{FF2B5EF4-FFF2-40B4-BE49-F238E27FC236}">
                              <a16:creationId xmlns:a16="http://schemas.microsoft.com/office/drawing/2014/main" id="{9C480B15-4046-420A-915D-2C2F29469512}"/>
                            </a:ext>
                          </a:extLst>
                        </p:cNvPr>
                        <p:cNvPicPr>
                          <a:picLocks noChangeAspect="1" noChangeArrowheads="1"/>
                        </p:cNvPicPr>
                        <p:nvPr/>
                      </p:nvPicPr>
                      <p:blipFill>
                        <a:blip r:embed="rId9"/>
                        <a:srcRect/>
                        <a:stretch>
                          <a:fillRect/>
                        </a:stretch>
                      </p:blipFill>
                      <p:spPr bwMode="auto">
                        <a:xfrm>
                          <a:off x="3931390" y="4633040"/>
                          <a:ext cx="4476436" cy="545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44236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EC4AA5-9517-4718-BDCF-94270FC7694F}"/>
              </a:ext>
            </a:extLst>
          </p:cNvPr>
          <p:cNvSpPr/>
          <p:nvPr/>
        </p:nvSpPr>
        <p:spPr>
          <a:xfrm>
            <a:off x="595618" y="596163"/>
            <a:ext cx="7952764" cy="2046714"/>
          </a:xfrm>
          <a:prstGeom prst="rect">
            <a:avLst/>
          </a:prstGeom>
        </p:spPr>
        <p:txBody>
          <a:bodyPr wrap="square">
            <a:spAutoFit/>
          </a:bodyPr>
          <a:lstStyle/>
          <a:p>
            <a:pPr marL="0" indent="0" algn="just" eaLnBrk="1" hangingPunct="1">
              <a:spcBef>
                <a:spcPts val="1200"/>
              </a:spcBef>
              <a:buClr>
                <a:srgbClr val="008000"/>
              </a:buClr>
              <a:buSzTx/>
              <a:buNone/>
            </a:pPr>
            <a:r>
              <a:rPr kumimoji="1" lang="en-US" altLang="zh-CN" dirty="0">
                <a:solidFill>
                  <a:srgbClr val="0000FF"/>
                </a:solidFill>
                <a:ea typeface="楷体" panose="02010609060101010101" pitchFamily="49" charset="-122"/>
                <a:cs typeface="Times New Roman" panose="02020603050405020304" pitchFamily="18" charset="0"/>
              </a:rPr>
              <a:t>(3) </a:t>
            </a:r>
            <a:r>
              <a:rPr kumimoji="1" lang="zh-CN" altLang="en-US" dirty="0">
                <a:solidFill>
                  <a:srgbClr val="FF0000"/>
                </a:solidFill>
                <a:ea typeface="楷体" panose="02010609060101010101" pitchFamily="49" charset="-122"/>
                <a:cs typeface="Times New Roman" panose="02020603050405020304" pitchFamily="18" charset="0"/>
              </a:rPr>
              <a:t>界面过剩量受界面相位置影响</a:t>
            </a:r>
            <a:r>
              <a:rPr kumimoji="1" lang="zh-CN" altLang="en-US" dirty="0">
                <a:solidFill>
                  <a:srgbClr val="0000FF"/>
                </a:solidFill>
                <a:ea typeface="楷体" panose="02010609060101010101" pitchFamily="49" charset="-122"/>
                <a:cs typeface="Times New Roman" panose="02020603050405020304" pitchFamily="18" charset="0"/>
              </a:rPr>
              <a:t>，吉布斯模型将界面相放置于溶剂界面过剩量为零处</a:t>
            </a:r>
            <a:r>
              <a:rPr kumimoji="1" lang="zh-CN" altLang="en-US"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endParaRPr kumimoji="1" lang="en-US" altLang="zh-CN"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marL="0" indent="0" algn="just" eaLnBrk="1" hangingPunct="1">
              <a:spcBef>
                <a:spcPts val="1200"/>
              </a:spcBef>
              <a:buClr>
                <a:srgbClr val="008000"/>
              </a:buClr>
              <a:buSzTx/>
              <a:buNone/>
            </a:pPr>
            <a:endParaRPr kumimoji="1" lang="en-US" altLang="zh-CN"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marL="0" indent="0" algn="just" eaLnBrk="1" hangingPunct="1">
              <a:spcBef>
                <a:spcPts val="600"/>
              </a:spcBef>
              <a:buClr>
                <a:srgbClr val="008000"/>
              </a:buClr>
              <a:buSzTx/>
              <a:buNone/>
            </a:pPr>
            <a:r>
              <a:rPr lang="zh-CN" altLang="en-US" dirty="0">
                <a:solidFill>
                  <a:srgbClr val="0000FF"/>
                </a:solidFill>
                <a:latin typeface="楷体" panose="02010609060101010101" pitchFamily="49" charset="-122"/>
                <a:ea typeface="楷体" panose="02010609060101010101" pitchFamily="49" charset="-122"/>
              </a:rPr>
              <a:t>这相当于</a:t>
            </a:r>
            <a:r>
              <a:rPr lang="zh-CN" altLang="en-US" dirty="0">
                <a:solidFill>
                  <a:srgbClr val="FF0000"/>
                </a:solidFill>
                <a:latin typeface="楷体" panose="02010609060101010101" pitchFamily="49" charset="-122"/>
                <a:ea typeface="楷体" panose="02010609060101010101" pitchFamily="49" charset="-122"/>
              </a:rPr>
              <a:t>以溶剂作为参照</a:t>
            </a:r>
            <a:r>
              <a:rPr lang="zh-CN" altLang="en-US" dirty="0">
                <a:solidFill>
                  <a:srgbClr val="0000FF"/>
                </a:solidFill>
                <a:latin typeface="楷体" panose="02010609060101010101" pitchFamily="49" charset="-122"/>
                <a:ea typeface="楷体" panose="02010609060101010101" pitchFamily="49" charset="-122"/>
              </a:rPr>
              <a:t>来看溶质的吸附特性。</a:t>
            </a:r>
            <a:endParaRPr kumimoji="1" lang="zh-CN" altLang="en-US" dirty="0">
              <a:solidFill>
                <a:srgbClr val="0000FF"/>
              </a:solidFill>
              <a:latin typeface="楷体" panose="02010609060101010101" pitchFamily="49" charset="-122"/>
              <a:ea typeface="楷体" panose="02010609060101010101" pitchFamily="49" charset="-122"/>
            </a:endParaRPr>
          </a:p>
        </p:txBody>
      </p:sp>
      <p:graphicFrame>
        <p:nvGraphicFramePr>
          <p:cNvPr id="3" name="Object 38">
            <a:extLst>
              <a:ext uri="{FF2B5EF4-FFF2-40B4-BE49-F238E27FC236}">
                <a16:creationId xmlns:a16="http://schemas.microsoft.com/office/drawing/2014/main" id="{8864650F-FB93-46DB-9F5D-764649BCDD95}"/>
              </a:ext>
            </a:extLst>
          </p:cNvPr>
          <p:cNvGraphicFramePr>
            <a:graphicFrameLocks noChangeAspect="1"/>
          </p:cNvGraphicFramePr>
          <p:nvPr>
            <p:extLst>
              <p:ext uri="{D42A27DB-BD31-4B8C-83A1-F6EECF244321}">
                <p14:modId xmlns:p14="http://schemas.microsoft.com/office/powerpoint/2010/main" val="632364913"/>
              </p:ext>
            </p:extLst>
          </p:nvPr>
        </p:nvGraphicFramePr>
        <p:xfrm>
          <a:off x="1021114" y="1550690"/>
          <a:ext cx="7101772" cy="571578"/>
        </p:xfrm>
        <a:graphic>
          <a:graphicData uri="http://schemas.openxmlformats.org/presentationml/2006/ole">
            <mc:AlternateContent xmlns:mc="http://schemas.openxmlformats.org/markup-compatibility/2006">
              <mc:Choice xmlns:v="urn:schemas-microsoft-com:vml" Requires="v">
                <p:oleObj name="Equation" r:id="rId2" imgW="2971800" imgH="241200" progId="Equation.DSMT4">
                  <p:embed/>
                </p:oleObj>
              </mc:Choice>
              <mc:Fallback>
                <p:oleObj name="Equation" r:id="rId2" imgW="2971800" imgH="241200" progId="Equation.DSMT4">
                  <p:embed/>
                  <p:pic>
                    <p:nvPicPr>
                      <p:cNvPr id="3" name="Object 38">
                        <a:extLst>
                          <a:ext uri="{FF2B5EF4-FFF2-40B4-BE49-F238E27FC236}">
                            <a16:creationId xmlns:a16="http://schemas.microsoft.com/office/drawing/2014/main" id="{8864650F-FB93-46DB-9F5D-764649BCDD95}"/>
                          </a:ext>
                        </a:extLst>
                      </p:cNvPr>
                      <p:cNvPicPr>
                        <a:picLocks noChangeAspect="1" noChangeArrowheads="1"/>
                      </p:cNvPicPr>
                      <p:nvPr/>
                    </p:nvPicPr>
                    <p:blipFill>
                      <a:blip r:embed="rId3"/>
                      <a:srcRect/>
                      <a:stretch>
                        <a:fillRect/>
                      </a:stretch>
                    </p:blipFill>
                    <p:spPr bwMode="auto">
                      <a:xfrm>
                        <a:off x="1021114" y="1550690"/>
                        <a:ext cx="7101772" cy="57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 name="组合 10">
            <a:extLst>
              <a:ext uri="{FF2B5EF4-FFF2-40B4-BE49-F238E27FC236}">
                <a16:creationId xmlns:a16="http://schemas.microsoft.com/office/drawing/2014/main" id="{70B2C11A-DE7B-4B0E-B97B-20319767510D}"/>
              </a:ext>
            </a:extLst>
          </p:cNvPr>
          <p:cNvGrpSpPr/>
          <p:nvPr/>
        </p:nvGrpSpPr>
        <p:grpSpPr>
          <a:xfrm>
            <a:off x="1146947" y="3016618"/>
            <a:ext cx="7258050" cy="3460216"/>
            <a:chOff x="1042222" y="2082477"/>
            <a:chExt cx="7258050" cy="3460216"/>
          </a:xfrm>
        </p:grpSpPr>
        <p:grpSp>
          <p:nvGrpSpPr>
            <p:cNvPr id="7" name="组合 6">
              <a:extLst>
                <a:ext uri="{FF2B5EF4-FFF2-40B4-BE49-F238E27FC236}">
                  <a16:creationId xmlns:a16="http://schemas.microsoft.com/office/drawing/2014/main" id="{32DA4723-66D1-4519-B7FC-3D02BC34729D}"/>
                </a:ext>
              </a:extLst>
            </p:cNvPr>
            <p:cNvGrpSpPr/>
            <p:nvPr/>
          </p:nvGrpSpPr>
          <p:grpSpPr>
            <a:xfrm>
              <a:off x="1042222" y="2082477"/>
              <a:ext cx="7258050" cy="3460216"/>
              <a:chOff x="1159668" y="1855973"/>
              <a:chExt cx="7258050" cy="3460216"/>
            </a:xfrm>
          </p:grpSpPr>
          <p:pic>
            <p:nvPicPr>
              <p:cNvPr id="4" name="Picture 72" descr="15-05">
                <a:extLst>
                  <a:ext uri="{FF2B5EF4-FFF2-40B4-BE49-F238E27FC236}">
                    <a16:creationId xmlns:a16="http://schemas.microsoft.com/office/drawing/2014/main" id="{0FEBEF37-B9EB-4B2C-9773-866F223446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668" y="1857026"/>
                <a:ext cx="7258050"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ABD6B544-B627-4963-B0C6-2C8BE58F640A}"/>
                  </a:ext>
                </a:extLst>
              </p:cNvPr>
              <p:cNvSpPr/>
              <p:nvPr/>
            </p:nvSpPr>
            <p:spPr>
              <a:xfrm>
                <a:off x="3984870" y="1857026"/>
                <a:ext cx="1733167" cy="400110"/>
              </a:xfrm>
              <a:prstGeom prst="rect">
                <a:avLst/>
              </a:prstGeom>
            </p:spPr>
            <p:txBody>
              <a:bodyPr wrap="none">
                <a:spAutoFit/>
              </a:bodyPr>
              <a:lstStyle/>
              <a:p>
                <a:r>
                  <a:rPr kumimoji="1" lang="zh-CN" altLang="en-US" sz="2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溶剂浓度分布</a:t>
                </a:r>
                <a:endParaRPr lang="zh-CN" altLang="en-US" sz="2000" dirty="0">
                  <a:solidFill>
                    <a:srgbClr val="0000FF"/>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BF8B9A80-5905-494F-9E59-E9FD95763122}"/>
                  </a:ext>
                </a:extLst>
              </p:cNvPr>
              <p:cNvSpPr/>
              <p:nvPr/>
            </p:nvSpPr>
            <p:spPr>
              <a:xfrm>
                <a:off x="6486188" y="1855973"/>
                <a:ext cx="1802135" cy="400110"/>
              </a:xfrm>
              <a:prstGeom prst="rect">
                <a:avLst/>
              </a:prstGeom>
            </p:spPr>
            <p:txBody>
              <a:bodyPr wrap="square">
                <a:spAutoFit/>
              </a:bodyPr>
              <a:lstStyle/>
              <a:p>
                <a:r>
                  <a:rPr kumimoji="1" lang="zh-CN" altLang="en-US" sz="2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溶质浓度分布</a:t>
                </a:r>
                <a:endParaRPr lang="zh-CN" altLang="en-US" sz="2000" dirty="0">
                  <a:solidFill>
                    <a:srgbClr val="0000FF"/>
                  </a:solidFill>
                  <a:latin typeface="黑体" panose="02010609060101010101" pitchFamily="49" charset="-122"/>
                  <a:ea typeface="黑体" panose="02010609060101010101" pitchFamily="49" charset="-122"/>
                </a:endParaRPr>
              </a:p>
            </p:txBody>
          </p:sp>
        </p:grpSp>
        <p:graphicFrame>
          <p:nvGraphicFramePr>
            <p:cNvPr id="10" name="对象 5">
              <a:extLst>
                <a:ext uri="{FF2B5EF4-FFF2-40B4-BE49-F238E27FC236}">
                  <a16:creationId xmlns:a16="http://schemas.microsoft.com/office/drawing/2014/main" id="{C484E6DC-7BF5-4637-A6FE-2DE727A999C5}"/>
                </a:ext>
              </a:extLst>
            </p:cNvPr>
            <p:cNvGraphicFramePr>
              <a:graphicFrameLocks noChangeAspect="1"/>
            </p:cNvGraphicFramePr>
            <p:nvPr>
              <p:extLst>
                <p:ext uri="{D42A27DB-BD31-4B8C-83A1-F6EECF244321}">
                  <p14:modId xmlns:p14="http://schemas.microsoft.com/office/powerpoint/2010/main" val="565882380"/>
                </p:ext>
              </p:extLst>
            </p:nvPr>
          </p:nvGraphicFramePr>
          <p:xfrm>
            <a:off x="6764929" y="2839093"/>
            <a:ext cx="1157668" cy="547952"/>
          </p:xfrm>
          <a:graphic>
            <a:graphicData uri="http://schemas.openxmlformats.org/presentationml/2006/ole">
              <mc:AlternateContent xmlns:mc="http://schemas.openxmlformats.org/markup-compatibility/2006">
                <mc:Choice xmlns:v="urn:schemas-microsoft-com:vml" Requires="v">
                  <p:oleObj name="Equation" r:id="rId5" imgW="507960" imgH="241200" progId="Equation.DSMT4">
                    <p:embed/>
                  </p:oleObj>
                </mc:Choice>
                <mc:Fallback>
                  <p:oleObj name="Equation" r:id="rId5" imgW="507960" imgH="241200" progId="Equation.DSMT4">
                    <p:embed/>
                    <p:pic>
                      <p:nvPicPr>
                        <p:cNvPr id="10" name="对象 5">
                          <a:extLst>
                            <a:ext uri="{FF2B5EF4-FFF2-40B4-BE49-F238E27FC236}">
                              <a16:creationId xmlns:a16="http://schemas.microsoft.com/office/drawing/2014/main" id="{C484E6DC-7BF5-4637-A6FE-2DE727A999C5}"/>
                            </a:ext>
                          </a:extLst>
                        </p:cNvPr>
                        <p:cNvPicPr>
                          <a:picLocks noChangeAspect="1" noChangeArrowheads="1"/>
                        </p:cNvPicPr>
                        <p:nvPr/>
                      </p:nvPicPr>
                      <p:blipFill>
                        <a:blip r:embed="rId6"/>
                        <a:srcRect/>
                        <a:stretch>
                          <a:fillRect/>
                        </a:stretch>
                      </p:blipFill>
                      <p:spPr bwMode="auto">
                        <a:xfrm>
                          <a:off x="6764929" y="2839093"/>
                          <a:ext cx="1157668" cy="5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473822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73" name="Text Box 73"/>
          <p:cNvSpPr txBox="1">
            <a:spLocks noChangeArrowheads="1"/>
          </p:cNvSpPr>
          <p:nvPr/>
        </p:nvSpPr>
        <p:spPr bwMode="auto">
          <a:xfrm>
            <a:off x="537090" y="2319501"/>
            <a:ext cx="8095377"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0000FF"/>
                </a:solidFill>
                <a:latin typeface="宋体" panose="02010600030101010101" pitchFamily="2" charset="-122"/>
              </a:rPr>
              <a:t>吉布斯单位界面过剩量有方便的计算公式，计算时无需考虑界面相所处位置：</a:t>
            </a:r>
            <a:endParaRPr kumimoji="1" lang="en-US" altLang="zh-CN" dirty="0">
              <a:solidFill>
                <a:srgbClr val="0000FF"/>
              </a:solidFill>
              <a:latin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74527469"/>
              </p:ext>
            </p:extLst>
          </p:nvPr>
        </p:nvGraphicFramePr>
        <p:xfrm>
          <a:off x="2392861" y="3339232"/>
          <a:ext cx="3730625" cy="1130300"/>
        </p:xfrm>
        <a:graphic>
          <a:graphicData uri="http://schemas.openxmlformats.org/presentationml/2006/ole">
            <mc:AlternateContent xmlns:mc="http://schemas.openxmlformats.org/markup-compatibility/2006">
              <mc:Choice xmlns:v="urn:schemas-microsoft-com:vml" Requires="v">
                <p:oleObj name="Equation" r:id="rId2" imgW="1511280" imgH="457200" progId="Equation.DSMT4">
                  <p:embed/>
                </p:oleObj>
              </mc:Choice>
              <mc:Fallback>
                <p:oleObj name="Equation" r:id="rId2" imgW="1511280" imgH="457200" progId="Equation.DSMT4">
                  <p:embed/>
                  <p:pic>
                    <p:nvPicPr>
                      <p:cNvPr id="2" name="对象 1"/>
                      <p:cNvPicPr>
                        <a:picLocks noChangeAspect="1" noChangeArrowheads="1"/>
                      </p:cNvPicPr>
                      <p:nvPr/>
                    </p:nvPicPr>
                    <p:blipFill>
                      <a:blip r:embed="rId3"/>
                      <a:srcRect/>
                      <a:stretch>
                        <a:fillRect/>
                      </a:stretch>
                    </p:blipFill>
                    <p:spPr bwMode="auto">
                      <a:xfrm>
                        <a:off x="2392861" y="3339232"/>
                        <a:ext cx="373062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73">
            <a:extLst>
              <a:ext uri="{FF2B5EF4-FFF2-40B4-BE49-F238E27FC236}">
                <a16:creationId xmlns:a16="http://schemas.microsoft.com/office/drawing/2014/main" id="{D309E467-F7D5-40A0-B5BA-017F63EC6030}"/>
              </a:ext>
            </a:extLst>
          </p:cNvPr>
          <p:cNvSpPr txBox="1">
            <a:spLocks noChangeArrowheads="1"/>
          </p:cNvSpPr>
          <p:nvPr/>
        </p:nvSpPr>
        <p:spPr bwMode="auto">
          <a:xfrm>
            <a:off x="537091" y="562342"/>
            <a:ext cx="426999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FF0000"/>
                </a:solidFill>
                <a:ea typeface="黑体" pitchFamily="49" charset="-122"/>
              </a:rPr>
              <a:t>吉布斯单位界面过剩量：</a:t>
            </a:r>
            <a:endParaRPr kumimoji="1" lang="en-US" altLang="zh-CN" dirty="0"/>
          </a:p>
        </p:txBody>
      </p:sp>
      <p:graphicFrame>
        <p:nvGraphicFramePr>
          <p:cNvPr id="13" name="对象 3">
            <a:extLst>
              <a:ext uri="{FF2B5EF4-FFF2-40B4-BE49-F238E27FC236}">
                <a16:creationId xmlns:a16="http://schemas.microsoft.com/office/drawing/2014/main" id="{AECC6EAC-1E25-40F3-9011-2BE61BF69D06}"/>
              </a:ext>
            </a:extLst>
          </p:cNvPr>
          <p:cNvGraphicFramePr>
            <a:graphicFrameLocks noChangeAspect="1"/>
          </p:cNvGraphicFramePr>
          <p:nvPr>
            <p:extLst>
              <p:ext uri="{D42A27DB-BD31-4B8C-83A1-F6EECF244321}">
                <p14:modId xmlns:p14="http://schemas.microsoft.com/office/powerpoint/2010/main" val="1519634232"/>
              </p:ext>
            </p:extLst>
          </p:nvPr>
        </p:nvGraphicFramePr>
        <p:xfrm>
          <a:off x="1778662" y="1102970"/>
          <a:ext cx="5013325" cy="1087438"/>
        </p:xfrm>
        <a:graphic>
          <a:graphicData uri="http://schemas.openxmlformats.org/presentationml/2006/ole">
            <mc:AlternateContent xmlns:mc="http://schemas.openxmlformats.org/markup-compatibility/2006">
              <mc:Choice xmlns:v="urn:schemas-microsoft-com:vml" Requires="v">
                <p:oleObj name="Equation" r:id="rId4" imgW="2108160" imgH="457200" progId="Equation.DSMT4">
                  <p:embed/>
                </p:oleObj>
              </mc:Choice>
              <mc:Fallback>
                <p:oleObj name="Equation" r:id="rId4" imgW="2108160" imgH="457200" progId="Equation.DSMT4">
                  <p:embed/>
                  <p:pic>
                    <p:nvPicPr>
                      <p:cNvPr id="13" name="对象 3">
                        <a:extLst>
                          <a:ext uri="{FF2B5EF4-FFF2-40B4-BE49-F238E27FC236}">
                            <a16:creationId xmlns:a16="http://schemas.microsoft.com/office/drawing/2014/main" id="{AECC6EAC-1E25-40F3-9011-2BE61BF69D06}"/>
                          </a:ext>
                        </a:extLst>
                      </p:cNvPr>
                      <p:cNvPicPr>
                        <a:picLocks noChangeAspect="1" noChangeArrowheads="1"/>
                      </p:cNvPicPr>
                      <p:nvPr/>
                    </p:nvPicPr>
                    <p:blipFill>
                      <a:blip r:embed="rId5"/>
                      <a:srcRect/>
                      <a:stretch>
                        <a:fillRect/>
                      </a:stretch>
                    </p:blipFill>
                    <p:spPr bwMode="auto">
                      <a:xfrm>
                        <a:off x="1778662" y="1102970"/>
                        <a:ext cx="501332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73">
            <a:extLst>
              <a:ext uri="{FF2B5EF4-FFF2-40B4-BE49-F238E27FC236}">
                <a16:creationId xmlns:a16="http://schemas.microsoft.com/office/drawing/2014/main" id="{CA267E51-0C45-473E-B910-8239E85C35B0}"/>
              </a:ext>
            </a:extLst>
          </p:cNvPr>
          <p:cNvSpPr txBox="1">
            <a:spLocks noChangeArrowheads="1"/>
          </p:cNvSpPr>
          <p:nvPr/>
        </p:nvSpPr>
        <p:spPr bwMode="auto">
          <a:xfrm>
            <a:off x="528121" y="4439973"/>
            <a:ext cx="8095377"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0000FF"/>
                </a:solidFill>
                <a:latin typeface="宋体" panose="02010600030101010101" pitchFamily="2" charset="-122"/>
              </a:rPr>
              <a:t>此式不能作为吉布斯模型的构成要素，因为它没有将界面相位置确定：界面相位置虽然不影响吉布斯界面过剩量，但是会影响其它界面过剩性质，比如界面过剩内能、界面过剩熵等等。</a:t>
            </a:r>
            <a:endParaRPr kumimoji="1" lang="en-US" altLang="zh-CN" dirty="0">
              <a:solidFill>
                <a:srgbClr val="0000FF"/>
              </a:solidFill>
              <a:latin typeface="宋体" panose="02010600030101010101" pitchFamily="2" charset="-122"/>
            </a:endParaRPr>
          </a:p>
        </p:txBody>
      </p:sp>
    </p:spTree>
  </p:cSld>
  <p:clrMapOvr>
    <a:masterClrMapping/>
  </p:clrMapOvr>
  <p:transition spd="med">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576263" y="634534"/>
            <a:ext cx="75152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lang="zh-CN" altLang="en-US" sz="2800"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rPr>
              <a:t>平坦</a:t>
            </a:r>
            <a:r>
              <a:rPr kumimoji="1" lang="zh-CN" altLang="en-US" dirty="0">
                <a:solidFill>
                  <a:srgbClr val="FF0000"/>
                </a:solidFill>
                <a:latin typeface="宋体" panose="02010600030101010101" pitchFamily="2" charset="-122"/>
              </a:rPr>
              <a:t>界面的吉布斯节面相热力学基本方程</a:t>
            </a:r>
            <a:endParaRPr kumimoji="1" lang="zh-CN" altLang="en-US" b="0" dirty="0">
              <a:solidFill>
                <a:srgbClr val="000000"/>
              </a:solidFill>
              <a:latin typeface="宋体" panose="02010600030101010101" pitchFamily="2" charset="-122"/>
            </a:endParaRPr>
          </a:p>
        </p:txBody>
      </p:sp>
      <p:graphicFrame>
        <p:nvGraphicFramePr>
          <p:cNvPr id="65541" name="对象 1"/>
          <p:cNvGraphicFramePr>
            <a:graphicFrameLocks noChangeAspect="1"/>
          </p:cNvGraphicFramePr>
          <p:nvPr>
            <p:extLst>
              <p:ext uri="{D42A27DB-BD31-4B8C-83A1-F6EECF244321}">
                <p14:modId xmlns:p14="http://schemas.microsoft.com/office/powerpoint/2010/main" val="2512807831"/>
              </p:ext>
            </p:extLst>
          </p:nvPr>
        </p:nvGraphicFramePr>
        <p:xfrm>
          <a:off x="1106545" y="2692401"/>
          <a:ext cx="7137400" cy="2057400"/>
        </p:xfrm>
        <a:graphic>
          <a:graphicData uri="http://schemas.openxmlformats.org/presentationml/2006/ole">
            <mc:AlternateContent xmlns:mc="http://schemas.openxmlformats.org/markup-compatibility/2006">
              <mc:Choice xmlns:v="urn:schemas-microsoft-com:vml" Requires="v">
                <p:oleObj name="Equation" r:id="rId3" imgW="2971800" imgH="888840" progId="Equation.DSMT4">
                  <p:embed/>
                </p:oleObj>
              </mc:Choice>
              <mc:Fallback>
                <p:oleObj name="Equation" r:id="rId3" imgW="2971800" imgH="888840" progId="Equation.DSMT4">
                  <p:embed/>
                  <p:pic>
                    <p:nvPicPr>
                      <p:cNvPr id="65541" name="对象 1"/>
                      <p:cNvPicPr>
                        <a:picLocks noChangeAspect="1" noChangeArrowheads="1"/>
                      </p:cNvPicPr>
                      <p:nvPr/>
                    </p:nvPicPr>
                    <p:blipFill>
                      <a:blip r:embed="rId4"/>
                      <a:srcRect/>
                      <a:stretch>
                        <a:fillRect/>
                      </a:stretch>
                    </p:blipFill>
                    <p:spPr bwMode="auto">
                      <a:xfrm>
                        <a:off x="1106545" y="2692401"/>
                        <a:ext cx="713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2" name="对象 1"/>
          <p:cNvGraphicFramePr>
            <a:graphicFrameLocks noChangeAspect="1"/>
          </p:cNvGraphicFramePr>
          <p:nvPr>
            <p:extLst>
              <p:ext uri="{D42A27DB-BD31-4B8C-83A1-F6EECF244321}">
                <p14:modId xmlns:p14="http://schemas.microsoft.com/office/powerpoint/2010/main" val="2380113602"/>
              </p:ext>
            </p:extLst>
          </p:nvPr>
        </p:nvGraphicFramePr>
        <p:xfrm>
          <a:off x="1983799" y="1356552"/>
          <a:ext cx="4940549" cy="519047"/>
        </p:xfrm>
        <a:graphic>
          <a:graphicData uri="http://schemas.openxmlformats.org/presentationml/2006/ole">
            <mc:AlternateContent xmlns:mc="http://schemas.openxmlformats.org/markup-compatibility/2006">
              <mc:Choice xmlns:v="urn:schemas-microsoft-com:vml" Requires="v">
                <p:oleObj name="Equation" r:id="rId5" imgW="2158920" imgH="228600" progId="Equation.DSMT4">
                  <p:embed/>
                </p:oleObj>
              </mc:Choice>
              <mc:Fallback>
                <p:oleObj name="Equation" r:id="rId5" imgW="2158920" imgH="228600" progId="Equation.DSMT4">
                  <p:embed/>
                  <p:pic>
                    <p:nvPicPr>
                      <p:cNvPr id="65542" name="对象 1"/>
                      <p:cNvPicPr>
                        <a:picLocks noChangeAspect="1" noChangeArrowheads="1"/>
                      </p:cNvPicPr>
                      <p:nvPr/>
                    </p:nvPicPr>
                    <p:blipFill>
                      <a:blip r:embed="rId6"/>
                      <a:srcRect/>
                      <a:stretch>
                        <a:fillRect/>
                      </a:stretch>
                    </p:blipFill>
                    <p:spPr bwMode="auto">
                      <a:xfrm>
                        <a:off x="1983799" y="1356552"/>
                        <a:ext cx="4940549" cy="51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3" name="对象 1"/>
          <p:cNvGraphicFramePr>
            <a:graphicFrameLocks noChangeAspect="1"/>
          </p:cNvGraphicFramePr>
          <p:nvPr>
            <p:extLst>
              <p:ext uri="{D42A27DB-BD31-4B8C-83A1-F6EECF244321}">
                <p14:modId xmlns:p14="http://schemas.microsoft.com/office/powerpoint/2010/main" val="325187779"/>
              </p:ext>
            </p:extLst>
          </p:nvPr>
        </p:nvGraphicFramePr>
        <p:xfrm>
          <a:off x="234170" y="5037548"/>
          <a:ext cx="8731149" cy="1107869"/>
        </p:xfrm>
        <a:graphic>
          <a:graphicData uri="http://schemas.openxmlformats.org/presentationml/2006/ole">
            <mc:AlternateContent xmlns:mc="http://schemas.openxmlformats.org/markup-compatibility/2006">
              <mc:Choice xmlns:v="urn:schemas-microsoft-com:vml" Requires="v">
                <p:oleObj name="Equation" r:id="rId7" imgW="4076640" imgH="520560" progId="Equation.DSMT4">
                  <p:embed/>
                </p:oleObj>
              </mc:Choice>
              <mc:Fallback>
                <p:oleObj name="Equation" r:id="rId7" imgW="4076640" imgH="520560" progId="Equation.DSMT4">
                  <p:embed/>
                  <p:pic>
                    <p:nvPicPr>
                      <p:cNvPr id="65543" name="对象 1"/>
                      <p:cNvPicPr>
                        <a:picLocks noChangeAspect="1" noChangeArrowheads="1"/>
                      </p:cNvPicPr>
                      <p:nvPr/>
                    </p:nvPicPr>
                    <p:blipFill>
                      <a:blip r:embed="rId8"/>
                      <a:srcRect/>
                      <a:stretch>
                        <a:fillRect/>
                      </a:stretch>
                    </p:blipFill>
                    <p:spPr bwMode="auto">
                      <a:xfrm>
                        <a:off x="234170" y="5037548"/>
                        <a:ext cx="8731149" cy="110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976387438"/>
              </p:ext>
            </p:extLst>
          </p:nvPr>
        </p:nvGraphicFramePr>
        <p:xfrm>
          <a:off x="1994778" y="1966573"/>
          <a:ext cx="1205209" cy="567743"/>
        </p:xfrm>
        <a:graphic>
          <a:graphicData uri="http://schemas.openxmlformats.org/presentationml/2006/ole">
            <mc:AlternateContent xmlns:mc="http://schemas.openxmlformats.org/markup-compatibility/2006">
              <mc:Choice xmlns:v="urn:schemas-microsoft-com:vml" Requires="v">
                <p:oleObj name="Equation" r:id="rId9" imgW="507960" imgH="241200" progId="Equation.DSMT4">
                  <p:embed/>
                </p:oleObj>
              </mc:Choice>
              <mc:Fallback>
                <p:oleObj name="Equation" r:id="rId9" imgW="507960" imgH="241200" progId="Equation.DSMT4">
                  <p:embed/>
                  <p:pic>
                    <p:nvPicPr>
                      <p:cNvPr id="2" name="对象 1"/>
                      <p:cNvPicPr>
                        <a:picLocks noChangeAspect="1" noChangeArrowheads="1"/>
                      </p:cNvPicPr>
                      <p:nvPr/>
                    </p:nvPicPr>
                    <p:blipFill>
                      <a:blip r:embed="rId10"/>
                      <a:srcRect/>
                      <a:stretch>
                        <a:fillRect/>
                      </a:stretch>
                    </p:blipFill>
                    <p:spPr bwMode="auto">
                      <a:xfrm>
                        <a:off x="1994778" y="1966573"/>
                        <a:ext cx="1205209" cy="56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6" name="Text Box 8"/>
          <p:cNvSpPr txBox="1">
            <a:spLocks noChangeArrowheads="1"/>
          </p:cNvSpPr>
          <p:nvPr/>
        </p:nvSpPr>
        <p:spPr bwMode="auto">
          <a:xfrm>
            <a:off x="1266825" y="2178050"/>
            <a:ext cx="2363788"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000000"/>
                </a:solidFill>
                <a:effectLst>
                  <a:outerShdw blurRad="38100" dist="38100" dir="2700000" algn="tl">
                    <a:srgbClr val="C0C0C0"/>
                  </a:outerShdw>
                </a:effectLst>
                <a:ea typeface="黑体" pitchFamily="49" charset="-122"/>
              </a:rPr>
              <a:t>单分子反应</a:t>
            </a:r>
            <a:endParaRPr kumimoji="1" lang="zh-CN" altLang="en-US" dirty="0">
              <a:solidFill>
                <a:srgbClr val="000000"/>
              </a:solidFill>
              <a:ea typeface="黑体" pitchFamily="49" charset="-122"/>
            </a:endParaRPr>
          </a:p>
        </p:txBody>
      </p:sp>
      <p:sp>
        <p:nvSpPr>
          <p:cNvPr id="181257" name="Text Box 9"/>
          <p:cNvSpPr txBox="1">
            <a:spLocks noChangeArrowheads="1"/>
          </p:cNvSpPr>
          <p:nvPr/>
        </p:nvSpPr>
        <p:spPr bwMode="auto">
          <a:xfrm>
            <a:off x="1285875" y="2713038"/>
            <a:ext cx="19700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a:solidFill>
                  <a:srgbClr val="000000"/>
                </a:solidFill>
                <a:effectLst>
                  <a:outerShdw blurRad="38100" dist="38100" dir="2700000" algn="tl">
                    <a:srgbClr val="C0C0C0"/>
                  </a:outerShdw>
                </a:effectLst>
                <a:ea typeface="黑体" pitchFamily="49" charset="-122"/>
              </a:rPr>
              <a:t>双分子反应</a:t>
            </a:r>
          </a:p>
        </p:txBody>
      </p:sp>
      <p:sp>
        <p:nvSpPr>
          <p:cNvPr id="181258" name="Text Box 10"/>
          <p:cNvSpPr txBox="1">
            <a:spLocks noChangeArrowheads="1"/>
          </p:cNvSpPr>
          <p:nvPr/>
        </p:nvSpPr>
        <p:spPr bwMode="auto">
          <a:xfrm>
            <a:off x="1266825" y="3836988"/>
            <a:ext cx="19700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a:solidFill>
                  <a:srgbClr val="000000"/>
                </a:solidFill>
                <a:effectLst>
                  <a:outerShdw blurRad="38100" dist="38100" dir="2700000" algn="tl">
                    <a:srgbClr val="C0C0C0"/>
                  </a:outerShdw>
                </a:effectLst>
                <a:ea typeface="黑体" pitchFamily="49" charset="-122"/>
              </a:rPr>
              <a:t>三分子反应</a:t>
            </a:r>
          </a:p>
        </p:txBody>
      </p:sp>
      <p:sp>
        <p:nvSpPr>
          <p:cNvPr id="8198" name="Text Box 11"/>
          <p:cNvSpPr txBox="1">
            <a:spLocks noChangeArrowheads="1"/>
          </p:cNvSpPr>
          <p:nvPr/>
        </p:nvSpPr>
        <p:spPr bwMode="auto">
          <a:xfrm>
            <a:off x="754063" y="686594"/>
            <a:ext cx="7938116"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基元反应</a:t>
            </a:r>
            <a:r>
              <a:rPr kumimoji="1" lang="zh-CN" altLang="en-US" sz="2800" dirty="0">
                <a:solidFill>
                  <a:srgbClr val="0000FF"/>
                </a:solidFill>
                <a:latin typeface="Times New Roman" pitchFamily="18" charset="0"/>
                <a:ea typeface="黑体" pitchFamily="49" charset="-122"/>
              </a:rPr>
              <a:t>的反应速率方程</a:t>
            </a:r>
            <a:r>
              <a:rPr kumimoji="1" lang="zh-CN" altLang="en-US" sz="2800" dirty="0">
                <a:solidFill>
                  <a:srgbClr val="0000FF"/>
                </a:solidFill>
                <a:latin typeface="黑体" panose="02010609060101010101" pitchFamily="49" charset="-122"/>
                <a:ea typeface="黑体" panose="02010609060101010101" pitchFamily="49" charset="-122"/>
              </a:rPr>
              <a:t>：基元反应的反应速率正比于该反应的反应物浓度之积</a:t>
            </a:r>
            <a:r>
              <a:rPr kumimoji="1" lang="en-US" altLang="zh-CN" sz="2800" dirty="0">
                <a:solidFill>
                  <a:srgbClr val="0000FF"/>
                </a:solidFill>
                <a:latin typeface="黑体" panose="02010609060101010101" pitchFamily="49" charset="-122"/>
                <a:ea typeface="黑体" panose="02010609060101010101" pitchFamily="49" charset="-122"/>
              </a:rPr>
              <a:t>——</a:t>
            </a:r>
            <a:r>
              <a:rPr kumimoji="1" lang="zh-CN" altLang="en-US" sz="2800" dirty="0">
                <a:solidFill>
                  <a:srgbClr val="FF0000"/>
                </a:solidFill>
                <a:latin typeface="黑体" panose="02010609060101010101" pitchFamily="49" charset="-122"/>
                <a:ea typeface="黑体" panose="02010609060101010101" pitchFamily="49" charset="-122"/>
              </a:rPr>
              <a:t>质量作用定律</a:t>
            </a:r>
            <a:r>
              <a:rPr kumimoji="1" lang="zh-CN" altLang="en-US" sz="2800" dirty="0">
                <a:solidFill>
                  <a:srgbClr val="0000FF"/>
                </a:solidFill>
                <a:latin typeface="黑体" panose="02010609060101010101" pitchFamily="49" charset="-122"/>
                <a:ea typeface="黑体" panose="02010609060101010101" pitchFamily="49" charset="-122"/>
              </a:rPr>
              <a:t>，已发现的基元反应只有三类。</a:t>
            </a:r>
          </a:p>
        </p:txBody>
      </p:sp>
      <p:graphicFrame>
        <p:nvGraphicFramePr>
          <p:cNvPr id="8199" name="Object 13"/>
          <p:cNvGraphicFramePr>
            <a:graphicFrameLocks noChangeAspect="1"/>
          </p:cNvGraphicFramePr>
          <p:nvPr>
            <p:extLst>
              <p:ext uri="{D42A27DB-BD31-4B8C-83A1-F6EECF244321}">
                <p14:modId xmlns:p14="http://schemas.microsoft.com/office/powerpoint/2010/main" val="1429330264"/>
              </p:ext>
            </p:extLst>
          </p:nvPr>
        </p:nvGraphicFramePr>
        <p:xfrm>
          <a:off x="6456374" y="2187513"/>
          <a:ext cx="1653931" cy="3263442"/>
        </p:xfrm>
        <a:graphic>
          <a:graphicData uri="http://schemas.openxmlformats.org/presentationml/2006/ole">
            <mc:AlternateContent xmlns:mc="http://schemas.openxmlformats.org/markup-compatibility/2006">
              <mc:Choice xmlns:v="urn:schemas-microsoft-com:vml" Requires="v">
                <p:oleObj name="Equation" r:id="rId2" imgW="736560" imgH="1447560" progId="Equation.DSMT4">
                  <p:embed/>
                </p:oleObj>
              </mc:Choice>
              <mc:Fallback>
                <p:oleObj name="Equation" r:id="rId2" imgW="736560" imgH="1447560" progId="Equation.DSMT4">
                  <p:embed/>
                  <p:pic>
                    <p:nvPicPr>
                      <p:cNvPr id="8199" name="Object 13"/>
                      <p:cNvPicPr>
                        <a:picLocks noChangeAspect="1" noChangeArrowheads="1"/>
                      </p:cNvPicPr>
                      <p:nvPr/>
                    </p:nvPicPr>
                    <p:blipFill>
                      <a:blip r:embed="rId3"/>
                      <a:srcRect/>
                      <a:stretch>
                        <a:fillRect/>
                      </a:stretch>
                    </p:blipFill>
                    <p:spPr bwMode="auto">
                      <a:xfrm>
                        <a:off x="6456374" y="2187513"/>
                        <a:ext cx="1653931" cy="3263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67" name="Text Box 19"/>
          <p:cNvSpPr txBox="1">
            <a:spLocks noChangeArrowheads="1"/>
          </p:cNvSpPr>
          <p:nvPr/>
        </p:nvSpPr>
        <p:spPr bwMode="auto">
          <a:xfrm>
            <a:off x="1885950" y="5446713"/>
            <a:ext cx="60499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a:effectLst>
                  <a:outerShdw blurRad="38100" dist="38100" dir="2700000" algn="tl">
                    <a:srgbClr val="C0C0C0"/>
                  </a:outerShdw>
                </a:effectLst>
                <a:ea typeface="黑体" pitchFamily="49" charset="-122"/>
              </a:rPr>
              <a:t>• </a:t>
            </a:r>
            <a:r>
              <a:rPr kumimoji="1" lang="zh-CN" altLang="en-US">
                <a:effectLst>
                  <a:outerShdw blurRad="38100" dist="38100" dir="2700000" algn="tl">
                    <a:srgbClr val="C0C0C0"/>
                  </a:outerShdw>
                </a:effectLst>
                <a:ea typeface="黑体" pitchFamily="49" charset="-122"/>
              </a:rPr>
              <a:t>反应分子数 </a:t>
            </a:r>
            <a:r>
              <a:rPr kumimoji="1" lang="en-US" altLang="zh-CN">
                <a:effectLst>
                  <a:outerShdw blurRad="38100" dist="38100" dir="2700000" algn="tl">
                    <a:srgbClr val="C0C0C0"/>
                  </a:outerShdw>
                </a:effectLst>
                <a:ea typeface="黑体" pitchFamily="49" charset="-122"/>
              </a:rPr>
              <a:t>(</a:t>
            </a:r>
            <a:r>
              <a:rPr kumimoji="1" lang="en-US" altLang="zh-CN" i="1">
                <a:effectLst>
                  <a:outerShdw blurRad="38100" dist="38100" dir="2700000" algn="tl">
                    <a:srgbClr val="C0C0C0"/>
                  </a:outerShdw>
                </a:effectLst>
                <a:ea typeface="黑体" pitchFamily="49" charset="-122"/>
              </a:rPr>
              <a:t>n</a:t>
            </a:r>
            <a:r>
              <a:rPr kumimoji="1" lang="en-US" altLang="zh-CN">
                <a:effectLst>
                  <a:outerShdw blurRad="38100" dist="38100" dir="2700000" algn="tl">
                    <a:srgbClr val="C0C0C0"/>
                  </a:outerShdw>
                </a:effectLst>
                <a:ea typeface="黑体" pitchFamily="49" charset="-122"/>
              </a:rPr>
              <a:t>)              • </a:t>
            </a:r>
            <a:r>
              <a:rPr kumimoji="1" lang="zh-CN" altLang="en-US">
                <a:effectLst>
                  <a:outerShdw blurRad="38100" dist="38100" dir="2700000" algn="tl">
                    <a:srgbClr val="C0C0C0"/>
                  </a:outerShdw>
                </a:effectLst>
                <a:ea typeface="黑体" pitchFamily="49" charset="-122"/>
              </a:rPr>
              <a:t>速率常数 </a:t>
            </a:r>
            <a:r>
              <a:rPr kumimoji="1" lang="en-US" altLang="zh-CN">
                <a:effectLst>
                  <a:outerShdw blurRad="38100" dist="38100" dir="2700000" algn="tl">
                    <a:srgbClr val="C0C0C0"/>
                  </a:outerShdw>
                </a:effectLst>
                <a:ea typeface="黑体" pitchFamily="49" charset="-122"/>
              </a:rPr>
              <a:t>(</a:t>
            </a:r>
            <a:r>
              <a:rPr kumimoji="1" lang="en-US" altLang="zh-CN" i="1">
                <a:effectLst>
                  <a:outerShdw blurRad="38100" dist="38100" dir="2700000" algn="tl">
                    <a:srgbClr val="C0C0C0"/>
                  </a:outerShdw>
                </a:effectLst>
                <a:ea typeface="黑体" pitchFamily="49" charset="-122"/>
              </a:rPr>
              <a:t>k</a:t>
            </a:r>
            <a:r>
              <a:rPr kumimoji="1" lang="en-US" altLang="zh-CN">
                <a:effectLst>
                  <a:outerShdw blurRad="38100" dist="38100" dir="2700000" algn="tl">
                    <a:srgbClr val="C0C0C0"/>
                  </a:outerShdw>
                </a:effectLst>
                <a:ea typeface="黑体" pitchFamily="49" charset="-122"/>
              </a:rPr>
              <a:t>)</a:t>
            </a:r>
          </a:p>
        </p:txBody>
      </p:sp>
      <p:graphicFrame>
        <p:nvGraphicFramePr>
          <p:cNvPr id="8206" name="Object 20"/>
          <p:cNvGraphicFramePr>
            <a:graphicFrameLocks noChangeAspect="1"/>
          </p:cNvGraphicFramePr>
          <p:nvPr>
            <p:extLst>
              <p:ext uri="{D42A27DB-BD31-4B8C-83A1-F6EECF244321}">
                <p14:modId xmlns:p14="http://schemas.microsoft.com/office/powerpoint/2010/main" val="1185145260"/>
              </p:ext>
            </p:extLst>
          </p:nvPr>
        </p:nvGraphicFramePr>
        <p:xfrm>
          <a:off x="5895975" y="5924550"/>
          <a:ext cx="2416175" cy="517525"/>
        </p:xfrm>
        <a:graphic>
          <a:graphicData uri="http://schemas.openxmlformats.org/presentationml/2006/ole">
            <mc:AlternateContent xmlns:mc="http://schemas.openxmlformats.org/markup-compatibility/2006">
              <mc:Choice xmlns:v="urn:schemas-microsoft-com:vml" Requires="v">
                <p:oleObj name="Equation" r:id="rId4" imgW="1066680" imgH="228600" progId="Equation.DSMT4">
                  <p:embed/>
                </p:oleObj>
              </mc:Choice>
              <mc:Fallback>
                <p:oleObj name="Equation" r:id="rId4" imgW="1066680" imgH="228600" progId="Equation.DSMT4">
                  <p:embed/>
                  <p:pic>
                    <p:nvPicPr>
                      <p:cNvPr id="8206" name="Object 20"/>
                      <p:cNvPicPr>
                        <a:picLocks noChangeAspect="1" noChangeArrowheads="1"/>
                      </p:cNvPicPr>
                      <p:nvPr/>
                    </p:nvPicPr>
                    <p:blipFill>
                      <a:blip r:embed="rId5"/>
                      <a:srcRect/>
                      <a:stretch>
                        <a:fillRect/>
                      </a:stretch>
                    </p:blipFill>
                    <p:spPr bwMode="auto">
                      <a:xfrm>
                        <a:off x="5895975" y="5924550"/>
                        <a:ext cx="24161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3" name="TextBox 22"/>
          <p:cNvSpPr txBox="1">
            <a:spLocks noChangeArrowheads="1"/>
          </p:cNvSpPr>
          <p:nvPr/>
        </p:nvSpPr>
        <p:spPr bwMode="auto">
          <a:xfrm>
            <a:off x="3764837" y="2154716"/>
            <a:ext cx="2450736" cy="327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5000"/>
              </a:lnSpc>
              <a:spcBef>
                <a:spcPct val="0"/>
              </a:spcBef>
              <a:buClrTx/>
              <a:buSzTx/>
              <a:buFontTx/>
              <a:buNone/>
            </a:pPr>
            <a:r>
              <a:rPr lang="en-US" altLang="zh-CN" sz="2800" b="0" dirty="0">
                <a:solidFill>
                  <a:srgbClr val="000000"/>
                </a:solidFill>
                <a:latin typeface="Times New Roman" pitchFamily="18" charset="0"/>
              </a:rPr>
              <a:t>A </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dirty="0">
                <a:solidFill>
                  <a:srgbClr val="000000"/>
                </a:solidFill>
                <a:latin typeface="Times New Roman" pitchFamily="18" charset="0"/>
              </a:rPr>
              <a:t> P</a:t>
            </a:r>
          </a:p>
          <a:p>
            <a:pPr eaLnBrk="1" hangingPunct="1">
              <a:lnSpc>
                <a:spcPct val="125000"/>
              </a:lnSpc>
              <a:spcBef>
                <a:spcPct val="0"/>
              </a:spcBef>
              <a:buClrTx/>
              <a:buSzTx/>
              <a:buNone/>
            </a:pPr>
            <a:r>
              <a:rPr lang="en-US" altLang="zh-CN" sz="2800" b="0" dirty="0">
                <a:solidFill>
                  <a:srgbClr val="000000"/>
                </a:solidFill>
                <a:latin typeface="Times New Roman" pitchFamily="18" charset="0"/>
              </a:rPr>
              <a:t>2A </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dirty="0">
                <a:solidFill>
                  <a:srgbClr val="000000"/>
                </a:solidFill>
                <a:latin typeface="Times New Roman" pitchFamily="18" charset="0"/>
              </a:rPr>
              <a:t> P</a:t>
            </a:r>
          </a:p>
          <a:p>
            <a:pPr eaLnBrk="1" hangingPunct="1">
              <a:lnSpc>
                <a:spcPct val="125000"/>
              </a:lnSpc>
              <a:spcBef>
                <a:spcPct val="0"/>
              </a:spcBef>
              <a:buClrTx/>
              <a:buSzTx/>
              <a:buNone/>
            </a:pPr>
            <a:r>
              <a:rPr lang="en-US" altLang="zh-CN" sz="2800" b="0" dirty="0">
                <a:solidFill>
                  <a:srgbClr val="000000"/>
                </a:solidFill>
                <a:latin typeface="Times New Roman" pitchFamily="18" charset="0"/>
              </a:rPr>
              <a:t>A + B </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dirty="0">
                <a:solidFill>
                  <a:srgbClr val="000000"/>
                </a:solidFill>
                <a:latin typeface="Times New Roman" pitchFamily="18" charset="0"/>
              </a:rPr>
              <a:t> P</a:t>
            </a:r>
            <a:endParaRPr lang="zh-CN" altLang="en-US" sz="2800" b="0" dirty="0">
              <a:solidFill>
                <a:srgbClr val="000000"/>
              </a:solidFill>
              <a:latin typeface="Times New Roman" pitchFamily="18" charset="0"/>
            </a:endParaRPr>
          </a:p>
          <a:p>
            <a:pPr eaLnBrk="1" hangingPunct="1">
              <a:lnSpc>
                <a:spcPct val="125000"/>
              </a:lnSpc>
              <a:spcBef>
                <a:spcPct val="0"/>
              </a:spcBef>
              <a:buClrTx/>
              <a:buSzTx/>
              <a:buNone/>
            </a:pPr>
            <a:r>
              <a:rPr lang="en-US" altLang="zh-CN" sz="2800" b="0" dirty="0">
                <a:solidFill>
                  <a:srgbClr val="000000"/>
                </a:solidFill>
                <a:latin typeface="Times New Roman" pitchFamily="18" charset="0"/>
              </a:rPr>
              <a:t>3A </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dirty="0">
                <a:solidFill>
                  <a:srgbClr val="000000"/>
                </a:solidFill>
                <a:latin typeface="Times New Roman" pitchFamily="18" charset="0"/>
              </a:rPr>
              <a:t> P</a:t>
            </a:r>
            <a:endParaRPr lang="zh-CN" altLang="en-US" sz="2800" b="0" dirty="0">
              <a:solidFill>
                <a:srgbClr val="000000"/>
              </a:solidFill>
              <a:latin typeface="Times New Roman" pitchFamily="18" charset="0"/>
            </a:endParaRPr>
          </a:p>
          <a:p>
            <a:pPr eaLnBrk="1" hangingPunct="1">
              <a:lnSpc>
                <a:spcPct val="125000"/>
              </a:lnSpc>
              <a:spcBef>
                <a:spcPct val="0"/>
              </a:spcBef>
              <a:buClrTx/>
              <a:buSzTx/>
              <a:buNone/>
            </a:pPr>
            <a:r>
              <a:rPr lang="en-US" altLang="zh-CN" sz="2800" b="0" dirty="0">
                <a:solidFill>
                  <a:srgbClr val="000000"/>
                </a:solidFill>
                <a:latin typeface="Times New Roman" pitchFamily="18" charset="0"/>
              </a:rPr>
              <a:t>2A + B </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dirty="0">
                <a:solidFill>
                  <a:srgbClr val="000000"/>
                </a:solidFill>
                <a:latin typeface="Times New Roman" pitchFamily="18" charset="0"/>
              </a:rPr>
              <a:t> P</a:t>
            </a:r>
            <a:endParaRPr lang="zh-CN" altLang="en-US" sz="2800" b="0" dirty="0">
              <a:solidFill>
                <a:srgbClr val="000000"/>
              </a:solidFill>
              <a:latin typeface="Times New Roman" pitchFamily="18" charset="0"/>
            </a:endParaRPr>
          </a:p>
          <a:p>
            <a:pPr eaLnBrk="1" hangingPunct="1">
              <a:lnSpc>
                <a:spcPct val="125000"/>
              </a:lnSpc>
              <a:spcBef>
                <a:spcPct val="0"/>
              </a:spcBef>
              <a:buClrTx/>
              <a:buSzTx/>
              <a:buNone/>
            </a:pPr>
            <a:r>
              <a:rPr lang="en-US" altLang="zh-CN" sz="2800" b="0" dirty="0">
                <a:solidFill>
                  <a:srgbClr val="000000"/>
                </a:solidFill>
                <a:latin typeface="Times New Roman" pitchFamily="18" charset="0"/>
              </a:rPr>
              <a:t>A + B + C </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dirty="0">
                <a:solidFill>
                  <a:srgbClr val="000000"/>
                </a:solidFill>
                <a:latin typeface="Times New Roman" pitchFamily="18" charset="0"/>
              </a:rPr>
              <a:t> P</a:t>
            </a:r>
            <a:endParaRPr lang="zh-CN" altLang="en-US" sz="2800" b="0" dirty="0">
              <a:solidFill>
                <a:srgbClr val="000000"/>
              </a:solidFill>
              <a:latin typeface="Times New Roman" pitchFamily="18" charset="0"/>
            </a:endParaRPr>
          </a:p>
        </p:txBody>
      </p:sp>
    </p:spTree>
  </p:cSld>
  <p:clrMapOvr>
    <a:masterClrMapping/>
  </p:clrMapOvr>
  <p:transition spd="med">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1E1C064-64E6-4411-8193-C87AC5306D62}"/>
              </a:ext>
            </a:extLst>
          </p:cNvPr>
          <p:cNvGrpSpPr/>
          <p:nvPr/>
        </p:nvGrpSpPr>
        <p:grpSpPr>
          <a:xfrm>
            <a:off x="1037088" y="3859579"/>
            <a:ext cx="6693494" cy="915066"/>
            <a:chOff x="777029" y="1191879"/>
            <a:chExt cx="6693494" cy="915066"/>
          </a:xfrm>
        </p:grpSpPr>
        <p:sp>
          <p:nvSpPr>
            <p:cNvPr id="67586" name="Text Box 2"/>
            <p:cNvSpPr txBox="1">
              <a:spLocks noChangeArrowheads="1"/>
            </p:cNvSpPr>
            <p:nvPr/>
          </p:nvSpPr>
          <p:spPr bwMode="auto">
            <a:xfrm>
              <a:off x="777029" y="1344321"/>
              <a:ext cx="4532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anose="02020603050405020304" pitchFamily="18" charset="0"/>
                  <a:cs typeface="Times New Roman" panose="02020603050405020304" pitchFamily="18" charset="0"/>
                </a:rPr>
                <a:t>分界面是半径为</a:t>
              </a:r>
              <a:r>
                <a:rPr kumimoji="1" lang="en-US" altLang="zh-CN" sz="2800" b="0" i="1" dirty="0">
                  <a:solidFill>
                    <a:srgbClr val="000000"/>
                  </a:solidFill>
                  <a:latin typeface="Times New Roman" panose="02020603050405020304" pitchFamily="18" charset="0"/>
                  <a:cs typeface="Times New Roman" panose="02020603050405020304" pitchFamily="18" charset="0"/>
                </a:rPr>
                <a:t>r</a:t>
              </a:r>
              <a:r>
                <a:rPr kumimoji="1" lang="en-US" altLang="zh-CN" sz="2800" i="1" dirty="0">
                  <a:solidFill>
                    <a:srgbClr val="0000FF"/>
                  </a:solidFill>
                  <a:latin typeface="Times New Roman" panose="02020603050405020304" pitchFamily="18" charset="0"/>
                  <a:cs typeface="Times New Roman" panose="02020603050405020304" pitchFamily="18" charset="0"/>
                </a:rPr>
                <a:t> </a:t>
              </a:r>
              <a:r>
                <a:rPr kumimoji="1" lang="zh-CN" altLang="en-US" sz="2800" dirty="0">
                  <a:solidFill>
                    <a:srgbClr val="0000FF"/>
                  </a:solidFill>
                  <a:latin typeface="Times New Roman" panose="02020603050405020304" pitchFamily="18" charset="0"/>
                  <a:cs typeface="Times New Roman" panose="02020603050405020304" pitchFamily="18" charset="0"/>
                </a:rPr>
                <a:t>的球</a:t>
              </a:r>
            </a:p>
          </p:txBody>
        </p:sp>
        <p:graphicFrame>
          <p:nvGraphicFramePr>
            <p:cNvPr id="67590" name="对象 2"/>
            <p:cNvGraphicFramePr>
              <a:graphicFrameLocks noChangeAspect="1"/>
            </p:cNvGraphicFramePr>
            <p:nvPr>
              <p:extLst>
                <p:ext uri="{D42A27DB-BD31-4B8C-83A1-F6EECF244321}">
                  <p14:modId xmlns:p14="http://schemas.microsoft.com/office/powerpoint/2010/main" val="2393128840"/>
                </p:ext>
              </p:extLst>
            </p:nvPr>
          </p:nvGraphicFramePr>
          <p:xfrm>
            <a:off x="4520988" y="1191879"/>
            <a:ext cx="2949535" cy="915066"/>
          </p:xfrm>
          <a:graphic>
            <a:graphicData uri="http://schemas.openxmlformats.org/presentationml/2006/ole">
              <mc:AlternateContent xmlns:mc="http://schemas.openxmlformats.org/markup-compatibility/2006">
                <mc:Choice xmlns:v="urn:schemas-microsoft-com:vml" Requires="v">
                  <p:oleObj name="Equation" r:id="rId2" imgW="1269720" imgH="393480" progId="Equation.DSMT4">
                    <p:embed/>
                  </p:oleObj>
                </mc:Choice>
                <mc:Fallback>
                  <p:oleObj name="Equation" r:id="rId2" imgW="1269720" imgH="393480" progId="Equation.DSMT4">
                    <p:embed/>
                    <p:pic>
                      <p:nvPicPr>
                        <p:cNvPr id="67590" name="对象 2"/>
                        <p:cNvPicPr>
                          <a:picLocks noChangeAspect="1" noChangeArrowheads="1"/>
                        </p:cNvPicPr>
                        <p:nvPr/>
                      </p:nvPicPr>
                      <p:blipFill>
                        <a:blip r:embed="rId3"/>
                        <a:srcRect/>
                        <a:stretch>
                          <a:fillRect/>
                        </a:stretch>
                      </p:blipFill>
                      <p:spPr bwMode="auto">
                        <a:xfrm>
                          <a:off x="4520988" y="1191879"/>
                          <a:ext cx="2949535" cy="91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组合 2">
            <a:extLst>
              <a:ext uri="{FF2B5EF4-FFF2-40B4-BE49-F238E27FC236}">
                <a16:creationId xmlns:a16="http://schemas.microsoft.com/office/drawing/2014/main" id="{F59FFEB8-369A-4E47-94C6-8F61DBBEFA7E}"/>
              </a:ext>
            </a:extLst>
          </p:cNvPr>
          <p:cNvGrpSpPr/>
          <p:nvPr/>
        </p:nvGrpSpPr>
        <p:grpSpPr>
          <a:xfrm>
            <a:off x="1045477" y="4851358"/>
            <a:ext cx="6163622" cy="914327"/>
            <a:chOff x="777029" y="2284326"/>
            <a:chExt cx="6163622" cy="914327"/>
          </a:xfrm>
        </p:grpSpPr>
        <p:sp>
          <p:nvSpPr>
            <p:cNvPr id="67588" name="Text Box 3"/>
            <p:cNvSpPr txBox="1">
              <a:spLocks noChangeArrowheads="1"/>
            </p:cNvSpPr>
            <p:nvPr/>
          </p:nvSpPr>
          <p:spPr bwMode="auto">
            <a:xfrm>
              <a:off x="777029" y="2414118"/>
              <a:ext cx="440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宋体" panose="02010600030101010101" pitchFamily="2" charset="-122"/>
                </a:rPr>
                <a:t>气体中的球形气泡</a:t>
              </a:r>
            </a:p>
          </p:txBody>
        </p:sp>
        <p:graphicFrame>
          <p:nvGraphicFramePr>
            <p:cNvPr id="67591" name="对象 3"/>
            <p:cNvGraphicFramePr>
              <a:graphicFrameLocks noChangeAspect="1"/>
            </p:cNvGraphicFramePr>
            <p:nvPr>
              <p:extLst>
                <p:ext uri="{D42A27DB-BD31-4B8C-83A1-F6EECF244321}">
                  <p14:modId xmlns:p14="http://schemas.microsoft.com/office/powerpoint/2010/main" val="3606596579"/>
                </p:ext>
              </p:extLst>
            </p:nvPr>
          </p:nvGraphicFramePr>
          <p:xfrm>
            <a:off x="3986344" y="2284326"/>
            <a:ext cx="2954307" cy="914327"/>
          </p:xfrm>
          <a:graphic>
            <a:graphicData uri="http://schemas.openxmlformats.org/presentationml/2006/ole">
              <mc:AlternateContent xmlns:mc="http://schemas.openxmlformats.org/markup-compatibility/2006">
                <mc:Choice xmlns:v="urn:schemas-microsoft-com:vml" Requires="v">
                  <p:oleObj name="Equation" r:id="rId4" imgW="1269720" imgH="393480" progId="Equation.DSMT4">
                    <p:embed/>
                  </p:oleObj>
                </mc:Choice>
                <mc:Fallback>
                  <p:oleObj name="Equation" r:id="rId4" imgW="1269720" imgH="393480" progId="Equation.DSMT4">
                    <p:embed/>
                    <p:pic>
                      <p:nvPicPr>
                        <p:cNvPr id="67591" name="对象 3"/>
                        <p:cNvPicPr>
                          <a:picLocks noChangeAspect="1" noChangeArrowheads="1"/>
                        </p:cNvPicPr>
                        <p:nvPr/>
                      </p:nvPicPr>
                      <p:blipFill>
                        <a:blip r:embed="rId5"/>
                        <a:srcRect/>
                        <a:stretch>
                          <a:fillRect/>
                        </a:stretch>
                      </p:blipFill>
                      <p:spPr bwMode="auto">
                        <a:xfrm>
                          <a:off x="3986344" y="2284326"/>
                          <a:ext cx="2954307" cy="91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 name="Rectangle 2">
            <a:extLst>
              <a:ext uri="{FF2B5EF4-FFF2-40B4-BE49-F238E27FC236}">
                <a16:creationId xmlns:a16="http://schemas.microsoft.com/office/drawing/2014/main" id="{441E0842-BA11-4153-9F84-8C147BCCFA9A}"/>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3</a:t>
            </a:r>
            <a:r>
              <a:rPr lang="zh-CN" altLang="en-US" sz="3200" kern="0" dirty="0">
                <a:solidFill>
                  <a:srgbClr val="FF3300"/>
                </a:solidFill>
                <a:latin typeface="+mn-ea"/>
                <a:ea typeface="+mn-ea"/>
              </a:rPr>
              <a:t>.拉普拉斯方程</a:t>
            </a:r>
            <a:r>
              <a:rPr lang="en-US" altLang="zh-CN" sz="3200" kern="0" dirty="0">
                <a:solidFill>
                  <a:srgbClr val="FF3300"/>
                </a:solidFill>
                <a:latin typeface="+mn-ea"/>
                <a:ea typeface="+mn-ea"/>
              </a:rPr>
              <a:t>——</a:t>
            </a:r>
            <a:r>
              <a:rPr lang="zh-CN" altLang="en-US" sz="3200" kern="0" dirty="0">
                <a:solidFill>
                  <a:srgbClr val="FF3300"/>
                </a:solidFill>
                <a:latin typeface="+mn-ea"/>
                <a:ea typeface="+mn-ea"/>
              </a:rPr>
              <a:t>力平衡条件</a:t>
            </a:r>
            <a:endParaRPr lang="zh-CN" altLang="en-US" kern="0" dirty="0">
              <a:solidFill>
                <a:schemeClr val="tx1"/>
              </a:solidFill>
              <a:latin typeface="MS Sans Serif"/>
              <a:ea typeface="黑体" pitchFamily="49" charset="-122"/>
            </a:endParaRPr>
          </a:p>
        </p:txBody>
      </p:sp>
      <p:graphicFrame>
        <p:nvGraphicFramePr>
          <p:cNvPr id="11" name="Object 11">
            <a:extLst>
              <a:ext uri="{FF2B5EF4-FFF2-40B4-BE49-F238E27FC236}">
                <a16:creationId xmlns:a16="http://schemas.microsoft.com/office/drawing/2014/main" id="{4181677B-41D9-47CB-878C-15887BE484EC}"/>
              </a:ext>
            </a:extLst>
          </p:cNvPr>
          <p:cNvGraphicFramePr>
            <a:graphicFrameLocks noChangeAspect="1"/>
          </p:cNvGraphicFramePr>
          <p:nvPr>
            <p:extLst>
              <p:ext uri="{D42A27DB-BD31-4B8C-83A1-F6EECF244321}">
                <p14:modId xmlns:p14="http://schemas.microsoft.com/office/powerpoint/2010/main" val="789102425"/>
              </p:ext>
            </p:extLst>
          </p:nvPr>
        </p:nvGraphicFramePr>
        <p:xfrm>
          <a:off x="1917628" y="2634951"/>
          <a:ext cx="5461144" cy="557783"/>
        </p:xfrm>
        <a:graphic>
          <a:graphicData uri="http://schemas.openxmlformats.org/presentationml/2006/ole">
            <mc:AlternateContent xmlns:mc="http://schemas.openxmlformats.org/markup-compatibility/2006">
              <mc:Choice xmlns:v="urn:schemas-microsoft-com:vml" Requires="v">
                <p:oleObj name="Equation" r:id="rId6" imgW="2349360" imgH="241200" progId="Equation.DSMT4">
                  <p:embed/>
                </p:oleObj>
              </mc:Choice>
              <mc:Fallback>
                <p:oleObj name="Equation" r:id="rId6" imgW="2349360" imgH="241200" progId="Equation.DSMT4">
                  <p:embed/>
                  <p:pic>
                    <p:nvPicPr>
                      <p:cNvPr id="11" name="Object 11">
                        <a:extLst>
                          <a:ext uri="{FF2B5EF4-FFF2-40B4-BE49-F238E27FC236}">
                            <a16:creationId xmlns:a16="http://schemas.microsoft.com/office/drawing/2014/main" id="{4181677B-41D9-47CB-878C-15887BE484EC}"/>
                          </a:ext>
                        </a:extLst>
                      </p:cNvPr>
                      <p:cNvPicPr>
                        <a:picLocks noChangeAspect="1" noChangeArrowheads="1"/>
                      </p:cNvPicPr>
                      <p:nvPr/>
                    </p:nvPicPr>
                    <p:blipFill>
                      <a:blip r:embed="rId7"/>
                      <a:srcRect/>
                      <a:stretch>
                        <a:fillRect/>
                      </a:stretch>
                    </p:blipFill>
                    <p:spPr bwMode="auto">
                      <a:xfrm>
                        <a:off x="1917628" y="2634951"/>
                        <a:ext cx="5461144" cy="5577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6">
            <a:extLst>
              <a:ext uri="{FF2B5EF4-FFF2-40B4-BE49-F238E27FC236}">
                <a16:creationId xmlns:a16="http://schemas.microsoft.com/office/drawing/2014/main" id="{A2F2DF2F-AADB-4F60-B8BF-776BD5A887FD}"/>
              </a:ext>
            </a:extLst>
          </p:cNvPr>
          <p:cNvGraphicFramePr>
            <a:graphicFrameLocks noChangeAspect="1"/>
          </p:cNvGraphicFramePr>
          <p:nvPr>
            <p:extLst>
              <p:ext uri="{D42A27DB-BD31-4B8C-83A1-F6EECF244321}">
                <p14:modId xmlns:p14="http://schemas.microsoft.com/office/powerpoint/2010/main" val="3433277412"/>
              </p:ext>
            </p:extLst>
          </p:nvPr>
        </p:nvGraphicFramePr>
        <p:xfrm>
          <a:off x="2616714" y="1989610"/>
          <a:ext cx="3910572" cy="551898"/>
        </p:xfrm>
        <a:graphic>
          <a:graphicData uri="http://schemas.openxmlformats.org/presentationml/2006/ole">
            <mc:AlternateContent xmlns:mc="http://schemas.openxmlformats.org/markup-compatibility/2006">
              <mc:Choice xmlns:v="urn:schemas-microsoft-com:vml" Requires="v">
                <p:oleObj name="Equation" r:id="rId8" imgW="1701720" imgH="241200" progId="Equation.DSMT4">
                  <p:embed/>
                </p:oleObj>
              </mc:Choice>
              <mc:Fallback>
                <p:oleObj name="Equation" r:id="rId8" imgW="1701720" imgH="241200" progId="Equation.DSMT4">
                  <p:embed/>
                  <p:pic>
                    <p:nvPicPr>
                      <p:cNvPr id="12" name="Object 16">
                        <a:extLst>
                          <a:ext uri="{FF2B5EF4-FFF2-40B4-BE49-F238E27FC236}">
                            <a16:creationId xmlns:a16="http://schemas.microsoft.com/office/drawing/2014/main" id="{A2F2DF2F-AADB-4F60-B8BF-776BD5A887FD}"/>
                          </a:ext>
                        </a:extLst>
                      </p:cNvPr>
                      <p:cNvPicPr>
                        <a:picLocks noChangeAspect="1" noChangeArrowheads="1"/>
                      </p:cNvPicPr>
                      <p:nvPr/>
                    </p:nvPicPr>
                    <p:blipFill>
                      <a:blip r:embed="rId9"/>
                      <a:srcRect/>
                      <a:stretch>
                        <a:fillRect/>
                      </a:stretch>
                    </p:blipFill>
                    <p:spPr bwMode="auto">
                      <a:xfrm>
                        <a:off x="2616714" y="1989610"/>
                        <a:ext cx="3910572" cy="55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6">
            <a:extLst>
              <a:ext uri="{FF2B5EF4-FFF2-40B4-BE49-F238E27FC236}">
                <a16:creationId xmlns:a16="http://schemas.microsoft.com/office/drawing/2014/main" id="{241F973B-1982-4630-B9A5-8F2566FC2C48}"/>
              </a:ext>
            </a:extLst>
          </p:cNvPr>
          <p:cNvSpPr txBox="1">
            <a:spLocks noChangeArrowheads="1"/>
          </p:cNvSpPr>
          <p:nvPr/>
        </p:nvSpPr>
        <p:spPr bwMode="auto">
          <a:xfrm>
            <a:off x="720259" y="1327512"/>
            <a:ext cx="60102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latin typeface="宋体" panose="02010600030101010101" pitchFamily="2" charset="-122"/>
              </a:rPr>
              <a:t>有界面相时的力平衡条件</a:t>
            </a:r>
            <a:endParaRPr kumimoji="1" lang="zh-CN" altLang="en-US" sz="2400" b="0" dirty="0">
              <a:latin typeface="宋体" panose="02010600030101010101" pitchFamily="2" charset="-122"/>
            </a:endParaRPr>
          </a:p>
        </p:txBody>
      </p:sp>
    </p:spTree>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1047" descr="1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938" y="866775"/>
            <a:ext cx="5843587"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1" name="组合 8"/>
          <p:cNvGrpSpPr>
            <a:grpSpLocks/>
          </p:cNvGrpSpPr>
          <p:nvPr/>
        </p:nvGrpSpPr>
        <p:grpSpPr bwMode="auto">
          <a:xfrm>
            <a:off x="1384300" y="1433513"/>
            <a:ext cx="1020763" cy="2738437"/>
            <a:chOff x="1384866" y="1433511"/>
            <a:chExt cx="1019632" cy="2738442"/>
          </a:xfrm>
        </p:grpSpPr>
        <p:graphicFrame>
          <p:nvGraphicFramePr>
            <p:cNvPr id="68624" name="对象 1"/>
            <p:cNvGraphicFramePr>
              <a:graphicFrameLocks noChangeAspect="1"/>
            </p:cNvGraphicFramePr>
            <p:nvPr>
              <p:extLst>
                <p:ext uri="{D42A27DB-BD31-4B8C-83A1-F6EECF244321}">
                  <p14:modId xmlns:p14="http://schemas.microsoft.com/office/powerpoint/2010/main" val="381193962"/>
                </p:ext>
              </p:extLst>
            </p:nvPr>
          </p:nvGraphicFramePr>
          <p:xfrm>
            <a:off x="1384866" y="1433511"/>
            <a:ext cx="1019632" cy="2738442"/>
          </p:xfrm>
          <a:graphic>
            <a:graphicData uri="http://schemas.openxmlformats.org/presentationml/2006/ole">
              <mc:AlternateContent xmlns:mc="http://schemas.openxmlformats.org/markup-compatibility/2006">
                <mc:Choice xmlns:v="urn:schemas-microsoft-com:vml" Requires="v">
                  <p:oleObj name="Equation" r:id="rId3" imgW="444240" imgH="1193760" progId="Equation.DSMT4">
                    <p:embed/>
                  </p:oleObj>
                </mc:Choice>
                <mc:Fallback>
                  <p:oleObj name="Equation" r:id="rId3" imgW="444240" imgH="1193760" progId="Equation.DSMT4">
                    <p:embed/>
                    <p:pic>
                      <p:nvPicPr>
                        <p:cNvPr id="68624" name="对象 1"/>
                        <p:cNvPicPr>
                          <a:picLocks noChangeAspect="1" noChangeArrowheads="1"/>
                        </p:cNvPicPr>
                        <p:nvPr/>
                      </p:nvPicPr>
                      <p:blipFill>
                        <a:blip r:embed="rId4"/>
                        <a:srcRect/>
                        <a:stretch>
                          <a:fillRect/>
                        </a:stretch>
                      </p:blipFill>
                      <p:spPr bwMode="auto">
                        <a:xfrm>
                          <a:off x="1384866" y="1433511"/>
                          <a:ext cx="1019632" cy="2738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5" name="Text Box 1056"/>
            <p:cNvSpPr txBox="1">
              <a:spLocks noChangeArrowheads="1"/>
            </p:cNvSpPr>
            <p:nvPr/>
          </p:nvSpPr>
          <p:spPr bwMode="auto">
            <a:xfrm>
              <a:off x="1530351" y="3154364"/>
              <a:ext cx="671513"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b="0">
                  <a:solidFill>
                    <a:srgbClr val="FF0000"/>
                  </a:solidFill>
                  <a:latin typeface="Times New Roman" pitchFamily="18" charset="0"/>
                  <a:ea typeface="黑体" pitchFamily="49" charset="-122"/>
                </a:rPr>
                <a:t>=</a:t>
              </a:r>
              <a:endParaRPr kumimoji="1" lang="en-US" altLang="zh-CN" sz="2400" b="0">
                <a:latin typeface="Times New Roman" pitchFamily="18" charset="0"/>
                <a:ea typeface="黑体" pitchFamily="49" charset="-122"/>
              </a:endParaRPr>
            </a:p>
          </p:txBody>
        </p:sp>
      </p:grpSp>
      <p:graphicFrame>
        <p:nvGraphicFramePr>
          <p:cNvPr id="68612" name="Object 107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公式" r:id="rId5" imgW="114151" imgH="215619" progId="Equation.3">
                  <p:embed/>
                </p:oleObj>
              </mc:Choice>
              <mc:Fallback>
                <p:oleObj name="公式" r:id="rId5" imgW="114151" imgH="215619" progId="Equation.3">
                  <p:embed/>
                  <p:pic>
                    <p:nvPicPr>
                      <p:cNvPr id="68612" name="Object 10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3" name="Text Box 1084"/>
          <p:cNvSpPr txBox="1">
            <a:spLocks noChangeArrowheads="1"/>
          </p:cNvSpPr>
          <p:nvPr/>
        </p:nvSpPr>
        <p:spPr bwMode="auto">
          <a:xfrm>
            <a:off x="483774" y="536567"/>
            <a:ext cx="333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宋体" panose="02010600030101010101" pitchFamily="2" charset="-122"/>
              </a:rPr>
              <a:t>毛细管上升或下降</a:t>
            </a:r>
          </a:p>
        </p:txBody>
      </p:sp>
      <p:grpSp>
        <p:nvGrpSpPr>
          <p:cNvPr id="68614" name="组合 9"/>
          <p:cNvGrpSpPr>
            <a:grpSpLocks/>
          </p:cNvGrpSpPr>
          <p:nvPr/>
        </p:nvGrpSpPr>
        <p:grpSpPr bwMode="auto">
          <a:xfrm>
            <a:off x="3486150" y="548668"/>
            <a:ext cx="3280403" cy="1261082"/>
            <a:chOff x="3486151" y="548665"/>
            <a:chExt cx="3281056" cy="1261086"/>
          </a:xfrm>
        </p:grpSpPr>
        <p:sp>
          <p:nvSpPr>
            <p:cNvPr id="68622" name="Line 1049"/>
            <p:cNvSpPr>
              <a:spLocks noChangeShapeType="1"/>
            </p:cNvSpPr>
            <p:nvPr/>
          </p:nvSpPr>
          <p:spPr bwMode="auto">
            <a:xfrm flipV="1">
              <a:off x="3486151" y="1143001"/>
              <a:ext cx="1028700" cy="6667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8623" name="对象 2"/>
            <p:cNvGraphicFramePr>
              <a:graphicFrameLocks noChangeAspect="1"/>
            </p:cNvGraphicFramePr>
            <p:nvPr>
              <p:extLst>
                <p:ext uri="{D42A27DB-BD31-4B8C-83A1-F6EECF244321}">
                  <p14:modId xmlns:p14="http://schemas.microsoft.com/office/powerpoint/2010/main" val="3787347372"/>
                </p:ext>
              </p:extLst>
            </p:nvPr>
          </p:nvGraphicFramePr>
          <p:xfrm>
            <a:off x="4549421" y="548665"/>
            <a:ext cx="2217786" cy="892680"/>
          </p:xfrm>
          <a:graphic>
            <a:graphicData uri="http://schemas.openxmlformats.org/presentationml/2006/ole">
              <mc:AlternateContent xmlns:mc="http://schemas.openxmlformats.org/markup-compatibility/2006">
                <mc:Choice xmlns:v="urn:schemas-microsoft-com:vml" Requires="v">
                  <p:oleObj name="Equation" r:id="rId7" imgW="977760" imgH="393480" progId="Equation.DSMT4">
                    <p:embed/>
                  </p:oleObj>
                </mc:Choice>
                <mc:Fallback>
                  <p:oleObj name="Equation" r:id="rId7" imgW="977760" imgH="393480" progId="Equation.DSMT4">
                    <p:embed/>
                    <p:pic>
                      <p:nvPicPr>
                        <p:cNvPr id="68623" name="对象 2"/>
                        <p:cNvPicPr>
                          <a:picLocks noChangeAspect="1" noChangeArrowheads="1"/>
                        </p:cNvPicPr>
                        <p:nvPr/>
                      </p:nvPicPr>
                      <p:blipFill>
                        <a:blip r:embed="rId8"/>
                        <a:srcRect/>
                        <a:stretch>
                          <a:fillRect/>
                        </a:stretch>
                      </p:blipFill>
                      <p:spPr bwMode="auto">
                        <a:xfrm>
                          <a:off x="4549421" y="548665"/>
                          <a:ext cx="2217786" cy="892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8615" name="组合 10"/>
          <p:cNvGrpSpPr>
            <a:grpSpLocks/>
          </p:cNvGrpSpPr>
          <p:nvPr/>
        </p:nvGrpSpPr>
        <p:grpSpPr bwMode="auto">
          <a:xfrm>
            <a:off x="669997" y="4248150"/>
            <a:ext cx="2778053" cy="865505"/>
            <a:chOff x="669995" y="4248151"/>
            <a:chExt cx="2778056" cy="865517"/>
          </a:xfrm>
        </p:grpSpPr>
        <p:sp>
          <p:nvSpPr>
            <p:cNvPr id="68620" name="Line 1053"/>
            <p:cNvSpPr>
              <a:spLocks noChangeShapeType="1"/>
            </p:cNvSpPr>
            <p:nvPr/>
          </p:nvSpPr>
          <p:spPr bwMode="auto">
            <a:xfrm flipV="1">
              <a:off x="2114551" y="4248151"/>
              <a:ext cx="1333500" cy="609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8621" name="对象 3"/>
            <p:cNvGraphicFramePr>
              <a:graphicFrameLocks noChangeAspect="1"/>
            </p:cNvGraphicFramePr>
            <p:nvPr>
              <p:extLst>
                <p:ext uri="{D42A27DB-BD31-4B8C-83A1-F6EECF244321}">
                  <p14:modId xmlns:p14="http://schemas.microsoft.com/office/powerpoint/2010/main" val="1470863489"/>
                </p:ext>
              </p:extLst>
            </p:nvPr>
          </p:nvGraphicFramePr>
          <p:xfrm>
            <a:off x="669995" y="4543120"/>
            <a:ext cx="1471407" cy="570548"/>
          </p:xfrm>
          <a:graphic>
            <a:graphicData uri="http://schemas.openxmlformats.org/presentationml/2006/ole">
              <mc:AlternateContent xmlns:mc="http://schemas.openxmlformats.org/markup-compatibility/2006">
                <mc:Choice xmlns:v="urn:schemas-microsoft-com:vml" Requires="v">
                  <p:oleObj name="Equation" r:id="rId9" imgW="622080" imgH="241200" progId="Equation.DSMT4">
                    <p:embed/>
                  </p:oleObj>
                </mc:Choice>
                <mc:Fallback>
                  <p:oleObj name="Equation" r:id="rId9" imgW="622080" imgH="241200" progId="Equation.DSMT4">
                    <p:embed/>
                    <p:pic>
                      <p:nvPicPr>
                        <p:cNvPr id="68621" name="对象 3"/>
                        <p:cNvPicPr>
                          <a:picLocks noChangeAspect="1" noChangeArrowheads="1"/>
                        </p:cNvPicPr>
                        <p:nvPr/>
                      </p:nvPicPr>
                      <p:blipFill>
                        <a:blip r:embed="rId10"/>
                        <a:srcRect/>
                        <a:stretch>
                          <a:fillRect/>
                        </a:stretch>
                      </p:blipFill>
                      <p:spPr bwMode="auto">
                        <a:xfrm>
                          <a:off x="669995" y="4543120"/>
                          <a:ext cx="1471407" cy="57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8616" name="对象 4"/>
          <p:cNvGraphicFramePr>
            <a:graphicFrameLocks noChangeAspect="1"/>
          </p:cNvGraphicFramePr>
          <p:nvPr>
            <p:extLst>
              <p:ext uri="{D42A27DB-BD31-4B8C-83A1-F6EECF244321}">
                <p14:modId xmlns:p14="http://schemas.microsoft.com/office/powerpoint/2010/main" val="1588720249"/>
              </p:ext>
            </p:extLst>
          </p:nvPr>
        </p:nvGraphicFramePr>
        <p:xfrm>
          <a:off x="527812" y="5228907"/>
          <a:ext cx="2676525" cy="577850"/>
        </p:xfrm>
        <a:graphic>
          <a:graphicData uri="http://schemas.openxmlformats.org/presentationml/2006/ole">
            <mc:AlternateContent xmlns:mc="http://schemas.openxmlformats.org/markup-compatibility/2006">
              <mc:Choice xmlns:v="urn:schemas-microsoft-com:vml" Requires="v">
                <p:oleObj name="Equation" r:id="rId11" imgW="1117440" imgH="241200" progId="Equation.DSMT4">
                  <p:embed/>
                </p:oleObj>
              </mc:Choice>
              <mc:Fallback>
                <p:oleObj name="Equation" r:id="rId11" imgW="1117440" imgH="241200" progId="Equation.DSMT4">
                  <p:embed/>
                  <p:pic>
                    <p:nvPicPr>
                      <p:cNvPr id="68616" name="对象 4"/>
                      <p:cNvPicPr>
                        <a:picLocks noChangeAspect="1" noChangeArrowheads="1"/>
                      </p:cNvPicPr>
                      <p:nvPr/>
                    </p:nvPicPr>
                    <p:blipFill>
                      <a:blip r:embed="rId12"/>
                      <a:srcRect/>
                      <a:stretch>
                        <a:fillRect/>
                      </a:stretch>
                    </p:blipFill>
                    <p:spPr bwMode="auto">
                      <a:xfrm>
                        <a:off x="527812" y="5228907"/>
                        <a:ext cx="26765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7" name="对象 5"/>
          <p:cNvGraphicFramePr>
            <a:graphicFrameLocks noChangeAspect="1"/>
          </p:cNvGraphicFramePr>
          <p:nvPr>
            <p:extLst>
              <p:ext uri="{D42A27DB-BD31-4B8C-83A1-F6EECF244321}">
                <p14:modId xmlns:p14="http://schemas.microsoft.com/office/powerpoint/2010/main" val="283347776"/>
              </p:ext>
            </p:extLst>
          </p:nvPr>
        </p:nvGraphicFramePr>
        <p:xfrm>
          <a:off x="449263" y="5754688"/>
          <a:ext cx="4310062" cy="846137"/>
        </p:xfrm>
        <a:graphic>
          <a:graphicData uri="http://schemas.openxmlformats.org/presentationml/2006/ole">
            <mc:AlternateContent xmlns:mc="http://schemas.openxmlformats.org/markup-compatibility/2006">
              <mc:Choice xmlns:v="urn:schemas-microsoft-com:vml" Requires="v">
                <p:oleObj name="Equation" r:id="rId13" imgW="2006280" imgH="393480" progId="Equation.DSMT4">
                  <p:embed/>
                </p:oleObj>
              </mc:Choice>
              <mc:Fallback>
                <p:oleObj name="Equation" r:id="rId13" imgW="2006280" imgH="393480" progId="Equation.DSMT4">
                  <p:embed/>
                  <p:pic>
                    <p:nvPicPr>
                      <p:cNvPr id="68617" name="对象 5"/>
                      <p:cNvPicPr>
                        <a:picLocks noChangeAspect="1" noChangeArrowheads="1"/>
                      </p:cNvPicPr>
                      <p:nvPr/>
                    </p:nvPicPr>
                    <p:blipFill>
                      <a:blip r:embed="rId14"/>
                      <a:srcRect/>
                      <a:stretch>
                        <a:fillRect/>
                      </a:stretch>
                    </p:blipFill>
                    <p:spPr bwMode="auto">
                      <a:xfrm>
                        <a:off x="449263" y="5754688"/>
                        <a:ext cx="4310062"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8" name="对象 6"/>
          <p:cNvGraphicFramePr>
            <a:graphicFrameLocks noChangeAspect="1"/>
          </p:cNvGraphicFramePr>
          <p:nvPr>
            <p:extLst>
              <p:ext uri="{D42A27DB-BD31-4B8C-83A1-F6EECF244321}">
                <p14:modId xmlns:p14="http://schemas.microsoft.com/office/powerpoint/2010/main" val="1996013002"/>
              </p:ext>
            </p:extLst>
          </p:nvPr>
        </p:nvGraphicFramePr>
        <p:xfrm>
          <a:off x="5158411" y="4717371"/>
          <a:ext cx="3677327" cy="1868696"/>
        </p:xfrm>
        <a:graphic>
          <a:graphicData uri="http://schemas.openxmlformats.org/presentationml/2006/ole">
            <mc:AlternateContent xmlns:mc="http://schemas.openxmlformats.org/markup-compatibility/2006">
              <mc:Choice xmlns:v="urn:schemas-microsoft-com:vml" Requires="v">
                <p:oleObj name="Equation" r:id="rId15" imgW="1600200" imgH="812520" progId="Equation.DSMT4">
                  <p:embed/>
                </p:oleObj>
              </mc:Choice>
              <mc:Fallback>
                <p:oleObj name="Equation" r:id="rId15" imgW="1600200" imgH="812520" progId="Equation.DSMT4">
                  <p:embed/>
                  <p:pic>
                    <p:nvPicPr>
                      <p:cNvPr id="68618" name="对象 6"/>
                      <p:cNvPicPr>
                        <a:picLocks noChangeAspect="1" noChangeArrowheads="1"/>
                      </p:cNvPicPr>
                      <p:nvPr/>
                    </p:nvPicPr>
                    <p:blipFill>
                      <a:blip r:embed="rId16"/>
                      <a:srcRect/>
                      <a:stretch>
                        <a:fillRect/>
                      </a:stretch>
                    </p:blipFill>
                    <p:spPr bwMode="auto">
                      <a:xfrm>
                        <a:off x="5158411" y="4717371"/>
                        <a:ext cx="3677327" cy="1868696"/>
                      </a:xfrm>
                      <a:prstGeom prst="rect">
                        <a:avLst/>
                      </a:prstGeom>
                      <a:solidFill>
                        <a:srgbClr val="B0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9" name="对象 7"/>
          <p:cNvGraphicFramePr>
            <a:graphicFrameLocks noChangeAspect="1"/>
          </p:cNvGraphicFramePr>
          <p:nvPr/>
        </p:nvGraphicFramePr>
        <p:xfrm>
          <a:off x="6380163" y="3186113"/>
          <a:ext cx="298450" cy="381000"/>
        </p:xfrm>
        <a:graphic>
          <a:graphicData uri="http://schemas.openxmlformats.org/presentationml/2006/ole">
            <mc:AlternateContent xmlns:mc="http://schemas.openxmlformats.org/markup-compatibility/2006">
              <mc:Choice xmlns:v="urn:schemas-microsoft-com:vml" Requires="v">
                <p:oleObj name="Equation" r:id="rId17" imgW="139579" imgH="177646" progId="Equation.DSMT4">
                  <p:embed/>
                </p:oleObj>
              </mc:Choice>
              <mc:Fallback>
                <p:oleObj name="Equation" r:id="rId17" imgW="139579" imgH="177646" progId="Equation.DSMT4">
                  <p:embed/>
                  <p:pic>
                    <p:nvPicPr>
                      <p:cNvPr id="68619" name="对象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80163" y="3186113"/>
                        <a:ext cx="298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7"/>
          <p:cNvSpPr txBox="1">
            <a:spLocks noChangeArrowheads="1"/>
          </p:cNvSpPr>
          <p:nvPr/>
        </p:nvSpPr>
        <p:spPr bwMode="auto">
          <a:xfrm>
            <a:off x="831472" y="2526347"/>
            <a:ext cx="806735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t>在温度给定和气相可近</a:t>
            </a:r>
            <a:r>
              <a:rPr lang="en-US" altLang="zh-CN" sz="2800" b="0" i="1" dirty="0" err="1">
                <a:solidFill>
                  <a:srgbClr val="000000"/>
                </a:solidFill>
                <a:latin typeface="Times New Roman" panose="02020603050405020304" pitchFamily="18" charset="0"/>
                <a:cs typeface="Times New Roman" panose="02020603050405020304" pitchFamily="18" charset="0"/>
              </a:rPr>
              <a:t>RTp</a:t>
            </a:r>
            <a:r>
              <a:rPr lang="zh-CN" altLang="en-US" sz="2800" dirty="0"/>
              <a:t>似为理想的条件下，纯液体的饱和蒸气压仅由液相压力决定。</a:t>
            </a:r>
          </a:p>
        </p:txBody>
      </p:sp>
      <p:sp>
        <p:nvSpPr>
          <p:cNvPr id="69635" name="Text Box 11"/>
          <p:cNvSpPr txBox="1">
            <a:spLocks noChangeArrowheads="1"/>
          </p:cNvSpPr>
          <p:nvPr/>
        </p:nvSpPr>
        <p:spPr bwMode="auto">
          <a:xfrm>
            <a:off x="799809" y="3561373"/>
            <a:ext cx="806735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rPr>
              <a:t>当两个体系的液相压力的差别</a:t>
            </a:r>
            <a:r>
              <a:rPr lang="zh-CN" altLang="en-US" sz="2800" dirty="0">
                <a:solidFill>
                  <a:srgbClr val="FF0000"/>
                </a:solidFill>
              </a:rPr>
              <a:t>主要</a:t>
            </a:r>
            <a:r>
              <a:rPr lang="zh-CN" altLang="en-US" sz="2800" dirty="0">
                <a:solidFill>
                  <a:srgbClr val="0000FF"/>
                </a:solidFill>
              </a:rPr>
              <a:t>来自于气液界面一个是平面而另一个是球面时，得</a:t>
            </a:r>
            <a:r>
              <a:rPr lang="zh-CN" altLang="en-US" sz="2800" dirty="0">
                <a:solidFill>
                  <a:srgbClr val="FF0000"/>
                </a:solidFill>
              </a:rPr>
              <a:t>开尔文方程</a:t>
            </a:r>
            <a:r>
              <a:rPr lang="zh-CN" altLang="en-US" sz="2800" dirty="0">
                <a:solidFill>
                  <a:srgbClr val="0000FF"/>
                </a:solidFill>
              </a:rPr>
              <a:t>：</a:t>
            </a:r>
          </a:p>
        </p:txBody>
      </p:sp>
      <p:graphicFrame>
        <p:nvGraphicFramePr>
          <p:cNvPr id="69637" name="对象 1"/>
          <p:cNvGraphicFramePr>
            <a:graphicFrameLocks noChangeAspect="1"/>
          </p:cNvGraphicFramePr>
          <p:nvPr>
            <p:extLst>
              <p:ext uri="{D42A27DB-BD31-4B8C-83A1-F6EECF244321}">
                <p14:modId xmlns:p14="http://schemas.microsoft.com/office/powerpoint/2010/main" val="2978464891"/>
              </p:ext>
            </p:extLst>
          </p:nvPr>
        </p:nvGraphicFramePr>
        <p:xfrm>
          <a:off x="1291292" y="4525120"/>
          <a:ext cx="6913563" cy="1044575"/>
        </p:xfrm>
        <a:graphic>
          <a:graphicData uri="http://schemas.openxmlformats.org/presentationml/2006/ole">
            <mc:AlternateContent xmlns:mc="http://schemas.openxmlformats.org/markup-compatibility/2006">
              <mc:Choice xmlns:v="urn:schemas-microsoft-com:vml" Requires="v">
                <p:oleObj name="Equation" r:id="rId2" imgW="2946240" imgH="444240" progId="Equation.DSMT4">
                  <p:embed/>
                </p:oleObj>
              </mc:Choice>
              <mc:Fallback>
                <p:oleObj name="Equation" r:id="rId2" imgW="2946240" imgH="444240" progId="Equation.DSMT4">
                  <p:embed/>
                  <p:pic>
                    <p:nvPicPr>
                      <p:cNvPr id="69637" name="对象 1"/>
                      <p:cNvPicPr>
                        <a:picLocks noChangeAspect="1" noChangeArrowheads="1"/>
                      </p:cNvPicPr>
                      <p:nvPr/>
                    </p:nvPicPr>
                    <p:blipFill>
                      <a:blip r:embed="rId3"/>
                      <a:srcRect/>
                      <a:stretch>
                        <a:fillRect/>
                      </a:stretch>
                    </p:blipFill>
                    <p:spPr bwMode="auto">
                      <a:xfrm>
                        <a:off x="1291292" y="4525120"/>
                        <a:ext cx="691356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38"/>
          <p:cNvSpPr txBox="1">
            <a:spLocks noChangeArrowheads="1"/>
          </p:cNvSpPr>
          <p:nvPr/>
        </p:nvSpPr>
        <p:spPr bwMode="auto">
          <a:xfrm>
            <a:off x="799809" y="1069722"/>
            <a:ext cx="701024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u="sng"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纯</a:t>
            </a:r>
            <a:r>
              <a:rPr kumimoji="1" lang="zh-CN" altLang="en-US" dirty="0">
                <a:solidFill>
                  <a:srgbClr val="FF0000"/>
                </a:solidFill>
                <a:latin typeface="宋体" panose="02010600030101010101" pitchFamily="2" charset="-122"/>
                <a:ea typeface="宋体" panose="02010600030101010101" pitchFamily="2" charset="-122"/>
              </a:rPr>
              <a:t>液体的饱和蒸气压随液体压力的变化</a:t>
            </a:r>
            <a:endParaRPr kumimoji="1" lang="zh-CN" altLang="en-US" sz="2400" b="0" dirty="0">
              <a:latin typeface="宋体" panose="02010600030101010101" pitchFamily="2" charset="-122"/>
              <a:ea typeface="宋体" panose="02010600030101010101" pitchFamily="2" charset="-122"/>
            </a:endParaRPr>
          </a:p>
        </p:txBody>
      </p:sp>
      <p:sp>
        <p:nvSpPr>
          <p:cNvPr id="9" name="Rectangle 2">
            <a:extLst>
              <a:ext uri="{FF2B5EF4-FFF2-40B4-BE49-F238E27FC236}">
                <a16:creationId xmlns:a16="http://schemas.microsoft.com/office/drawing/2014/main" id="{11146D28-2EEC-4605-A993-3141846D9E45}"/>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4</a:t>
            </a:r>
            <a:r>
              <a:rPr lang="zh-CN" altLang="en-US" sz="3200" kern="0" dirty="0">
                <a:solidFill>
                  <a:srgbClr val="FF3300"/>
                </a:solidFill>
                <a:latin typeface="+mn-ea"/>
                <a:ea typeface="+mn-ea"/>
              </a:rPr>
              <a:t>.开尔文方程</a:t>
            </a:r>
            <a:endParaRPr lang="zh-CN" altLang="en-US" kern="0" dirty="0">
              <a:solidFill>
                <a:schemeClr val="tx1"/>
              </a:solidFill>
              <a:latin typeface="MS Sans Serif"/>
              <a:ea typeface="黑体" pitchFamily="49" charset="-122"/>
            </a:endParaRPr>
          </a:p>
        </p:txBody>
      </p:sp>
      <p:graphicFrame>
        <p:nvGraphicFramePr>
          <p:cNvPr id="11" name="对象 11">
            <a:extLst>
              <a:ext uri="{FF2B5EF4-FFF2-40B4-BE49-F238E27FC236}">
                <a16:creationId xmlns:a16="http://schemas.microsoft.com/office/drawing/2014/main" id="{D7AAE99D-41EC-4DEB-98C5-FDFFDE0C5EEF}"/>
              </a:ext>
            </a:extLst>
          </p:cNvPr>
          <p:cNvGraphicFramePr>
            <a:graphicFrameLocks noChangeAspect="1"/>
          </p:cNvGraphicFramePr>
          <p:nvPr>
            <p:extLst>
              <p:ext uri="{D42A27DB-BD31-4B8C-83A1-F6EECF244321}">
                <p14:modId xmlns:p14="http://schemas.microsoft.com/office/powerpoint/2010/main" val="694709157"/>
              </p:ext>
            </p:extLst>
          </p:nvPr>
        </p:nvGraphicFramePr>
        <p:xfrm>
          <a:off x="1838325" y="1447800"/>
          <a:ext cx="6299200" cy="1104900"/>
        </p:xfrm>
        <a:graphic>
          <a:graphicData uri="http://schemas.openxmlformats.org/presentationml/2006/ole">
            <mc:AlternateContent xmlns:mc="http://schemas.openxmlformats.org/markup-compatibility/2006">
              <mc:Choice xmlns:v="urn:schemas-microsoft-com:vml" Requires="v">
                <p:oleObj name="Equation" r:id="rId4" imgW="2679480" imgH="469800" progId="Equation.DSMT4">
                  <p:embed/>
                </p:oleObj>
              </mc:Choice>
              <mc:Fallback>
                <p:oleObj name="Equation" r:id="rId4" imgW="2679480" imgH="469800" progId="Equation.DSMT4">
                  <p:embed/>
                  <p:pic>
                    <p:nvPicPr>
                      <p:cNvPr id="11" name="对象 11">
                        <a:extLst>
                          <a:ext uri="{FF2B5EF4-FFF2-40B4-BE49-F238E27FC236}">
                            <a16:creationId xmlns:a16="http://schemas.microsoft.com/office/drawing/2014/main" id="{D7AAE99D-41EC-4DEB-98C5-FDFFDE0C5EEF}"/>
                          </a:ext>
                        </a:extLst>
                      </p:cNvPr>
                      <p:cNvPicPr>
                        <a:picLocks noChangeAspect="1" noChangeArrowheads="1"/>
                      </p:cNvPicPr>
                      <p:nvPr/>
                    </p:nvPicPr>
                    <p:blipFill>
                      <a:blip r:embed="rId5"/>
                      <a:srcRect/>
                      <a:stretch>
                        <a:fillRect/>
                      </a:stretch>
                    </p:blipFill>
                    <p:spPr bwMode="auto">
                      <a:xfrm>
                        <a:off x="1838325" y="1447800"/>
                        <a:ext cx="62992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3">
            <a:extLst>
              <a:ext uri="{FF2B5EF4-FFF2-40B4-BE49-F238E27FC236}">
                <a16:creationId xmlns:a16="http://schemas.microsoft.com/office/drawing/2014/main" id="{2CCEFBA7-90F1-4A39-8199-9EF0DCBC8C2A}"/>
              </a:ext>
            </a:extLst>
          </p:cNvPr>
          <p:cNvSpPr txBox="1">
            <a:spLocks noChangeArrowheads="1"/>
          </p:cNvSpPr>
          <p:nvPr/>
        </p:nvSpPr>
        <p:spPr bwMode="auto">
          <a:xfrm>
            <a:off x="799810" y="5579335"/>
            <a:ext cx="808777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0000FF"/>
                </a:solidFill>
                <a:latin typeface="宋体" panose="02010600030101010101" pitchFamily="2" charset="-122"/>
              </a:rPr>
              <a:t>毛细管凝结现象；微小晶体熔点下降；亚稳态：过饱和蒸汽、过热液体、过冷液体、过饱和溶液。</a:t>
            </a:r>
            <a:endParaRPr kumimoji="1" lang="en-US" altLang="zh-CN" dirty="0">
              <a:solidFill>
                <a:srgbClr val="0000FF"/>
              </a:solidFill>
              <a:latin typeface="宋体" panose="02010600030101010101" pitchFamily="2" charset="-122"/>
            </a:endParaRP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88" name="Text Box 28"/>
          <p:cNvSpPr txBox="1">
            <a:spLocks noChangeArrowheads="1"/>
          </p:cNvSpPr>
          <p:nvPr/>
        </p:nvSpPr>
        <p:spPr bwMode="auto">
          <a:xfrm>
            <a:off x="686456" y="1158963"/>
            <a:ext cx="7901996"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lang="zh-CN" altLang="en-US" sz="2800"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rPr>
              <a:t>平坦</a:t>
            </a:r>
            <a:r>
              <a:rPr kumimoji="1" lang="zh-CN" altLang="en-US" dirty="0">
                <a:solidFill>
                  <a:srgbClr val="0000FF"/>
                </a:solidFill>
                <a:latin typeface="+mn-ea"/>
                <a:ea typeface="+mn-ea"/>
              </a:rPr>
              <a:t>界面相的吉布斯</a:t>
            </a:r>
            <a:r>
              <a:rPr kumimoji="1" lang="en-US" altLang="zh-CN" dirty="0">
                <a:solidFill>
                  <a:srgbClr val="0000FF"/>
                </a:solidFill>
                <a:latin typeface="+mn-ea"/>
                <a:ea typeface="+mn-ea"/>
              </a:rPr>
              <a:t>-</a:t>
            </a:r>
            <a:r>
              <a:rPr kumimoji="1" lang="zh-CN" altLang="en-US" dirty="0">
                <a:solidFill>
                  <a:srgbClr val="0000FF"/>
                </a:solidFill>
                <a:latin typeface="+mn-ea"/>
                <a:ea typeface="+mn-ea"/>
              </a:rPr>
              <a:t>杜亥姆方程</a:t>
            </a:r>
            <a:r>
              <a:rPr kumimoji="1" lang="zh-CN" altLang="en-US" sz="2400" dirty="0">
                <a:solidFill>
                  <a:srgbClr val="0000FF"/>
                </a:solidFill>
                <a:latin typeface="+mn-ea"/>
                <a:ea typeface="+mn-ea"/>
              </a:rPr>
              <a:t> </a:t>
            </a:r>
          </a:p>
        </p:txBody>
      </p:sp>
      <p:sp>
        <p:nvSpPr>
          <p:cNvPr id="69635" name="Text Box 41"/>
          <p:cNvSpPr txBox="1">
            <a:spLocks noChangeArrowheads="1"/>
          </p:cNvSpPr>
          <p:nvPr/>
        </p:nvSpPr>
        <p:spPr bwMode="auto">
          <a:xfrm>
            <a:off x="5903990" y="2628812"/>
            <a:ext cx="26844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kumimoji="1" lang="zh-CN" altLang="en-US" sz="2800" dirty="0">
                <a:solidFill>
                  <a:srgbClr val="FF0000"/>
                </a:solidFill>
                <a:latin typeface="黑体" panose="02010609060101010101" pitchFamily="49" charset="-122"/>
                <a:ea typeface="黑体" panose="02010609060101010101" pitchFamily="49" charset="-122"/>
              </a:rPr>
              <a:t>吉布斯等温方程</a:t>
            </a:r>
            <a:endParaRPr kumimoji="1" lang="zh-CN" altLang="en-US" sz="2400" dirty="0">
              <a:solidFill>
                <a:srgbClr val="FF0000"/>
              </a:solidFill>
              <a:latin typeface="黑体" panose="02010609060101010101" pitchFamily="49" charset="-122"/>
              <a:ea typeface="黑体" panose="02010609060101010101" pitchFamily="49" charset="-122"/>
            </a:endParaRPr>
          </a:p>
        </p:txBody>
      </p:sp>
      <p:sp>
        <p:nvSpPr>
          <p:cNvPr id="71684" name="Text Box 33"/>
          <p:cNvSpPr txBox="1">
            <a:spLocks noChangeArrowheads="1"/>
          </p:cNvSpPr>
          <p:nvPr/>
        </p:nvSpPr>
        <p:spPr bwMode="auto">
          <a:xfrm>
            <a:off x="973793" y="3773430"/>
            <a:ext cx="13811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二元系</a:t>
            </a:r>
            <a:endParaRPr kumimoji="1" lang="zh-CN" altLang="en-US" sz="2800" dirty="0">
              <a:latin typeface="楷体" panose="02010609060101010101" pitchFamily="49" charset="-122"/>
              <a:ea typeface="楷体" panose="02010609060101010101" pitchFamily="49" charset="-122"/>
            </a:endParaRPr>
          </a:p>
        </p:txBody>
      </p:sp>
      <p:graphicFrame>
        <p:nvGraphicFramePr>
          <p:cNvPr id="71686" name="对象 1"/>
          <p:cNvGraphicFramePr>
            <a:graphicFrameLocks noChangeAspect="1"/>
          </p:cNvGraphicFramePr>
          <p:nvPr>
            <p:extLst>
              <p:ext uri="{D42A27DB-BD31-4B8C-83A1-F6EECF244321}">
                <p14:modId xmlns:p14="http://schemas.microsoft.com/office/powerpoint/2010/main" val="973753244"/>
              </p:ext>
            </p:extLst>
          </p:nvPr>
        </p:nvGraphicFramePr>
        <p:xfrm>
          <a:off x="1627188" y="1835150"/>
          <a:ext cx="4933950" cy="639763"/>
        </p:xfrm>
        <a:graphic>
          <a:graphicData uri="http://schemas.openxmlformats.org/presentationml/2006/ole">
            <mc:AlternateContent xmlns:mc="http://schemas.openxmlformats.org/markup-compatibility/2006">
              <mc:Choice xmlns:v="urn:schemas-microsoft-com:vml" Requires="v">
                <p:oleObj name="Equation" r:id="rId2" imgW="2044440" imgH="266400" progId="Equation.DSMT4">
                  <p:embed/>
                </p:oleObj>
              </mc:Choice>
              <mc:Fallback>
                <p:oleObj name="Equation" r:id="rId2" imgW="2044440" imgH="266400" progId="Equation.DSMT4">
                  <p:embed/>
                  <p:pic>
                    <p:nvPicPr>
                      <p:cNvPr id="71686" name="对象 1"/>
                      <p:cNvPicPr>
                        <a:picLocks noChangeAspect="1" noChangeArrowheads="1"/>
                      </p:cNvPicPr>
                      <p:nvPr/>
                    </p:nvPicPr>
                    <p:blipFill>
                      <a:blip r:embed="rId3"/>
                      <a:srcRect/>
                      <a:stretch>
                        <a:fillRect/>
                      </a:stretch>
                    </p:blipFill>
                    <p:spPr bwMode="auto">
                      <a:xfrm>
                        <a:off x="1627188" y="1835150"/>
                        <a:ext cx="493395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29"/>
          <p:cNvSpPr txBox="1">
            <a:spLocks noChangeArrowheads="1"/>
          </p:cNvSpPr>
          <p:nvPr/>
        </p:nvSpPr>
        <p:spPr bwMode="auto">
          <a:xfrm>
            <a:off x="838856" y="2579575"/>
            <a:ext cx="30321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0000FF"/>
                </a:solidFill>
                <a:latin typeface="黑体" pitchFamily="2" charset="-122"/>
                <a:ea typeface="黑体" pitchFamily="2" charset="-122"/>
              </a:rPr>
              <a:t>等温，则</a:t>
            </a:r>
            <a:r>
              <a:rPr kumimoji="1" lang="zh-CN" altLang="en-US" sz="2400" dirty="0">
                <a:latin typeface="黑体" pitchFamily="2" charset="-122"/>
                <a:ea typeface="黑体" pitchFamily="2" charset="-122"/>
              </a:rPr>
              <a:t> </a:t>
            </a:r>
          </a:p>
        </p:txBody>
      </p:sp>
      <p:graphicFrame>
        <p:nvGraphicFramePr>
          <p:cNvPr id="71689" name="对象 2"/>
          <p:cNvGraphicFramePr>
            <a:graphicFrameLocks noChangeAspect="1"/>
          </p:cNvGraphicFramePr>
          <p:nvPr>
            <p:extLst>
              <p:ext uri="{D42A27DB-BD31-4B8C-83A1-F6EECF244321}">
                <p14:modId xmlns:p14="http://schemas.microsoft.com/office/powerpoint/2010/main" val="3763208002"/>
              </p:ext>
            </p:extLst>
          </p:nvPr>
        </p:nvGraphicFramePr>
        <p:xfrm>
          <a:off x="2530267" y="2636253"/>
          <a:ext cx="3013075" cy="652462"/>
        </p:xfrm>
        <a:graphic>
          <a:graphicData uri="http://schemas.openxmlformats.org/presentationml/2006/ole">
            <mc:AlternateContent xmlns:mc="http://schemas.openxmlformats.org/markup-compatibility/2006">
              <mc:Choice xmlns:v="urn:schemas-microsoft-com:vml" Requires="v">
                <p:oleObj name="Equation" r:id="rId4" imgW="1231560" imgH="266400" progId="Equation.DSMT4">
                  <p:embed/>
                </p:oleObj>
              </mc:Choice>
              <mc:Fallback>
                <p:oleObj name="Equation" r:id="rId4" imgW="1231560" imgH="266400" progId="Equation.DSMT4">
                  <p:embed/>
                  <p:pic>
                    <p:nvPicPr>
                      <p:cNvPr id="71689" name="对象 2"/>
                      <p:cNvPicPr>
                        <a:picLocks noChangeAspect="1" noChangeArrowheads="1"/>
                      </p:cNvPicPr>
                      <p:nvPr/>
                    </p:nvPicPr>
                    <p:blipFill>
                      <a:blip r:embed="rId5"/>
                      <a:srcRect/>
                      <a:stretch>
                        <a:fillRect/>
                      </a:stretch>
                    </p:blipFill>
                    <p:spPr bwMode="auto">
                      <a:xfrm>
                        <a:off x="2530267" y="2636253"/>
                        <a:ext cx="30130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0" name="对象 3"/>
          <p:cNvGraphicFramePr>
            <a:graphicFrameLocks noChangeAspect="1"/>
          </p:cNvGraphicFramePr>
          <p:nvPr>
            <p:extLst>
              <p:ext uri="{D42A27DB-BD31-4B8C-83A1-F6EECF244321}">
                <p14:modId xmlns:p14="http://schemas.microsoft.com/office/powerpoint/2010/main" val="906574213"/>
              </p:ext>
            </p:extLst>
          </p:nvPr>
        </p:nvGraphicFramePr>
        <p:xfrm>
          <a:off x="368898" y="5107545"/>
          <a:ext cx="8506654" cy="1209977"/>
        </p:xfrm>
        <a:graphic>
          <a:graphicData uri="http://schemas.openxmlformats.org/presentationml/2006/ole">
            <mc:AlternateContent xmlns:mc="http://schemas.openxmlformats.org/markup-compatibility/2006">
              <mc:Choice xmlns:v="urn:schemas-microsoft-com:vml" Requires="v">
                <p:oleObj name="Equation" r:id="rId6" imgW="3657600" imgH="520560" progId="Equation.DSMT4">
                  <p:embed/>
                </p:oleObj>
              </mc:Choice>
              <mc:Fallback>
                <p:oleObj name="Equation" r:id="rId6" imgW="3657600" imgH="520560" progId="Equation.DSMT4">
                  <p:embed/>
                  <p:pic>
                    <p:nvPicPr>
                      <p:cNvPr id="71690" name="对象 3"/>
                      <p:cNvPicPr>
                        <a:picLocks noChangeAspect="1" noChangeArrowheads="1"/>
                      </p:cNvPicPr>
                      <p:nvPr/>
                    </p:nvPicPr>
                    <p:blipFill>
                      <a:blip r:embed="rId7"/>
                      <a:srcRect/>
                      <a:stretch>
                        <a:fillRect/>
                      </a:stretch>
                    </p:blipFill>
                    <p:spPr bwMode="auto">
                      <a:xfrm>
                        <a:off x="368898" y="5107545"/>
                        <a:ext cx="8506654" cy="1209977"/>
                      </a:xfrm>
                      <a:prstGeom prst="rect">
                        <a:avLst/>
                      </a:prstGeom>
                      <a:solidFill>
                        <a:srgbClr val="B0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566255228"/>
              </p:ext>
            </p:extLst>
          </p:nvPr>
        </p:nvGraphicFramePr>
        <p:xfrm>
          <a:off x="2640013" y="3522663"/>
          <a:ext cx="4840287" cy="1101725"/>
        </p:xfrm>
        <a:graphic>
          <a:graphicData uri="http://schemas.openxmlformats.org/presentationml/2006/ole">
            <mc:AlternateContent xmlns:mc="http://schemas.openxmlformats.org/markup-compatibility/2006">
              <mc:Choice xmlns:v="urn:schemas-microsoft-com:vml" Requires="v">
                <p:oleObj name="Equation" r:id="rId8" imgW="2120760" imgH="482400" progId="Equation.DSMT4">
                  <p:embed/>
                </p:oleObj>
              </mc:Choice>
              <mc:Fallback>
                <p:oleObj name="Equation" r:id="rId8" imgW="2120760" imgH="482400" progId="Equation.DSMT4">
                  <p:embed/>
                  <p:pic>
                    <p:nvPicPr>
                      <p:cNvPr id="2" name="对象 1"/>
                      <p:cNvPicPr>
                        <a:picLocks noChangeAspect="1" noChangeArrowheads="1"/>
                      </p:cNvPicPr>
                      <p:nvPr/>
                    </p:nvPicPr>
                    <p:blipFill>
                      <a:blip r:embed="rId9"/>
                      <a:srcRect/>
                      <a:stretch>
                        <a:fillRect/>
                      </a:stretch>
                    </p:blipFill>
                    <p:spPr bwMode="auto">
                      <a:xfrm>
                        <a:off x="2640013" y="3522663"/>
                        <a:ext cx="4840287"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
            <a:extLst>
              <a:ext uri="{FF2B5EF4-FFF2-40B4-BE49-F238E27FC236}">
                <a16:creationId xmlns:a16="http://schemas.microsoft.com/office/drawing/2014/main" id="{80378AB1-087E-4F81-9F9C-07F5EF5B4834}"/>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5</a:t>
            </a:r>
            <a:r>
              <a:rPr lang="zh-CN" altLang="en-US" sz="3200" kern="0" dirty="0">
                <a:solidFill>
                  <a:srgbClr val="FF3300"/>
                </a:solidFill>
                <a:latin typeface="+mn-ea"/>
                <a:ea typeface="+mn-ea"/>
              </a:rPr>
              <a:t>.吉布斯等温方程</a:t>
            </a:r>
            <a:endParaRPr lang="zh-CN" altLang="en-US" kern="0" dirty="0">
              <a:solidFill>
                <a:schemeClr val="tx1"/>
              </a:solidFill>
              <a:latin typeface="MS Sans Serif"/>
              <a:ea typeface="黑体" pitchFamily="49" charset="-122"/>
            </a:endParaRPr>
          </a:p>
        </p:txBody>
      </p:sp>
    </p:spTree>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030"/>
          <p:cNvSpPr txBox="1">
            <a:spLocks noChangeArrowheads="1"/>
          </p:cNvSpPr>
          <p:nvPr/>
        </p:nvSpPr>
        <p:spPr bwMode="auto">
          <a:xfrm>
            <a:off x="898525" y="800100"/>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202764" name="Text Box 1036"/>
          <p:cNvSpPr txBox="1">
            <a:spLocks noChangeArrowheads="1"/>
          </p:cNvSpPr>
          <p:nvPr/>
        </p:nvSpPr>
        <p:spPr bwMode="auto">
          <a:xfrm>
            <a:off x="576554" y="647699"/>
            <a:ext cx="289083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0000FF"/>
                </a:solidFill>
                <a:latin typeface="黑体" pitchFamily="49" charset="-122"/>
                <a:ea typeface="黑体" pitchFamily="49" charset="-122"/>
              </a:rPr>
              <a:t>正吸附与负吸附</a:t>
            </a:r>
            <a:endParaRPr kumimoji="1" lang="zh-CN" altLang="en-US" sz="2400" dirty="0">
              <a:solidFill>
                <a:srgbClr val="0000FF"/>
              </a:solidFill>
              <a:latin typeface="黑体" pitchFamily="49" charset="-122"/>
              <a:ea typeface="黑体" pitchFamily="49" charset="-122"/>
            </a:endParaRPr>
          </a:p>
        </p:txBody>
      </p:sp>
      <p:sp>
        <p:nvSpPr>
          <p:cNvPr id="202765" name="Text Box 1037"/>
          <p:cNvSpPr txBox="1">
            <a:spLocks noChangeArrowheads="1"/>
          </p:cNvSpPr>
          <p:nvPr/>
        </p:nvSpPr>
        <p:spPr bwMode="auto">
          <a:xfrm>
            <a:off x="1494114" y="2744060"/>
            <a:ext cx="14255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正吸附</a:t>
            </a:r>
          </a:p>
        </p:txBody>
      </p:sp>
      <p:graphicFrame>
        <p:nvGraphicFramePr>
          <p:cNvPr id="72709" name="Object 1039"/>
          <p:cNvGraphicFramePr>
            <a:graphicFrameLocks noChangeAspect="1"/>
          </p:cNvGraphicFramePr>
          <p:nvPr>
            <p:extLst>
              <p:ext uri="{D42A27DB-BD31-4B8C-83A1-F6EECF244321}">
                <p14:modId xmlns:p14="http://schemas.microsoft.com/office/powerpoint/2010/main" val="887059233"/>
              </p:ext>
            </p:extLst>
          </p:nvPr>
        </p:nvGraphicFramePr>
        <p:xfrm>
          <a:off x="5459136" y="2803525"/>
          <a:ext cx="2190750" cy="608012"/>
        </p:xfrm>
        <a:graphic>
          <a:graphicData uri="http://schemas.openxmlformats.org/presentationml/2006/ole">
            <mc:AlternateContent xmlns:mc="http://schemas.openxmlformats.org/markup-compatibility/2006">
              <mc:Choice xmlns:v="urn:schemas-microsoft-com:vml" Requires="v">
                <p:oleObj name="Equation" r:id="rId2" imgW="914400" imgH="253800" progId="Equation.DSMT4">
                  <p:embed/>
                </p:oleObj>
              </mc:Choice>
              <mc:Fallback>
                <p:oleObj name="Equation" r:id="rId2" imgW="914400" imgH="253800" progId="Equation.DSMT4">
                  <p:embed/>
                  <p:pic>
                    <p:nvPicPr>
                      <p:cNvPr id="72709" name="Object 1039"/>
                      <p:cNvPicPr>
                        <a:picLocks noChangeAspect="1" noChangeArrowheads="1"/>
                      </p:cNvPicPr>
                      <p:nvPr/>
                    </p:nvPicPr>
                    <p:blipFill>
                      <a:blip r:embed="rId3"/>
                      <a:srcRect/>
                      <a:stretch>
                        <a:fillRect/>
                      </a:stretch>
                    </p:blipFill>
                    <p:spPr bwMode="auto">
                      <a:xfrm>
                        <a:off x="5459136" y="2803525"/>
                        <a:ext cx="219075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0" name="Object 1043"/>
          <p:cNvGraphicFramePr>
            <a:graphicFrameLocks noChangeAspect="1"/>
          </p:cNvGraphicFramePr>
          <p:nvPr>
            <p:extLst>
              <p:ext uri="{D42A27DB-BD31-4B8C-83A1-F6EECF244321}">
                <p14:modId xmlns:p14="http://schemas.microsoft.com/office/powerpoint/2010/main" val="1464443239"/>
              </p:ext>
            </p:extLst>
          </p:nvPr>
        </p:nvGraphicFramePr>
        <p:xfrm>
          <a:off x="3363592" y="2749308"/>
          <a:ext cx="1343025" cy="623888"/>
        </p:xfrm>
        <a:graphic>
          <a:graphicData uri="http://schemas.openxmlformats.org/presentationml/2006/ole">
            <mc:AlternateContent xmlns:mc="http://schemas.openxmlformats.org/markup-compatibility/2006">
              <mc:Choice xmlns:v="urn:schemas-microsoft-com:vml" Requires="v">
                <p:oleObj name="Equation" r:id="rId4" imgW="520560" imgH="241200" progId="Equation.DSMT4">
                  <p:embed/>
                </p:oleObj>
              </mc:Choice>
              <mc:Fallback>
                <p:oleObj name="Equation" r:id="rId4" imgW="520560" imgH="241200" progId="Equation.DSMT4">
                  <p:embed/>
                  <p:pic>
                    <p:nvPicPr>
                      <p:cNvPr id="72710" name="Object 1043"/>
                      <p:cNvPicPr>
                        <a:picLocks noChangeAspect="1" noChangeArrowheads="1"/>
                      </p:cNvPicPr>
                      <p:nvPr/>
                    </p:nvPicPr>
                    <p:blipFill>
                      <a:blip r:embed="rId5"/>
                      <a:srcRect/>
                      <a:stretch>
                        <a:fillRect/>
                      </a:stretch>
                    </p:blipFill>
                    <p:spPr bwMode="auto">
                      <a:xfrm>
                        <a:off x="3363592" y="2749308"/>
                        <a:ext cx="1343025"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72" name="Text Box 1044"/>
          <p:cNvSpPr txBox="1">
            <a:spLocks noChangeArrowheads="1"/>
          </p:cNvSpPr>
          <p:nvPr/>
        </p:nvSpPr>
        <p:spPr bwMode="auto">
          <a:xfrm>
            <a:off x="1494114" y="4689475"/>
            <a:ext cx="13366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负吸附</a:t>
            </a:r>
          </a:p>
        </p:txBody>
      </p:sp>
      <p:graphicFrame>
        <p:nvGraphicFramePr>
          <p:cNvPr id="72712" name="Object 1045"/>
          <p:cNvGraphicFramePr>
            <a:graphicFrameLocks noChangeAspect="1"/>
          </p:cNvGraphicFramePr>
          <p:nvPr>
            <p:extLst>
              <p:ext uri="{D42A27DB-BD31-4B8C-83A1-F6EECF244321}">
                <p14:modId xmlns:p14="http://schemas.microsoft.com/office/powerpoint/2010/main" val="3688968652"/>
              </p:ext>
            </p:extLst>
          </p:nvPr>
        </p:nvGraphicFramePr>
        <p:xfrm>
          <a:off x="5522839" y="4704895"/>
          <a:ext cx="2190750" cy="609600"/>
        </p:xfrm>
        <a:graphic>
          <a:graphicData uri="http://schemas.openxmlformats.org/presentationml/2006/ole">
            <mc:AlternateContent xmlns:mc="http://schemas.openxmlformats.org/markup-compatibility/2006">
              <mc:Choice xmlns:v="urn:schemas-microsoft-com:vml" Requires="v">
                <p:oleObj name="Equation" r:id="rId6" imgW="914400" imgH="253800" progId="Equation.DSMT4">
                  <p:embed/>
                </p:oleObj>
              </mc:Choice>
              <mc:Fallback>
                <p:oleObj name="Equation" r:id="rId6" imgW="914400" imgH="253800" progId="Equation.DSMT4">
                  <p:embed/>
                  <p:pic>
                    <p:nvPicPr>
                      <p:cNvPr id="72712" name="Object 1045"/>
                      <p:cNvPicPr>
                        <a:picLocks noChangeAspect="1" noChangeArrowheads="1"/>
                      </p:cNvPicPr>
                      <p:nvPr/>
                    </p:nvPicPr>
                    <p:blipFill>
                      <a:blip r:embed="rId7"/>
                      <a:srcRect/>
                      <a:stretch>
                        <a:fillRect/>
                      </a:stretch>
                    </p:blipFill>
                    <p:spPr bwMode="auto">
                      <a:xfrm>
                        <a:off x="5522839" y="4704895"/>
                        <a:ext cx="21907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3" name="Object 1046"/>
          <p:cNvGraphicFramePr>
            <a:graphicFrameLocks noChangeAspect="1"/>
          </p:cNvGraphicFramePr>
          <p:nvPr>
            <p:extLst>
              <p:ext uri="{D42A27DB-BD31-4B8C-83A1-F6EECF244321}">
                <p14:modId xmlns:p14="http://schemas.microsoft.com/office/powerpoint/2010/main" val="302853213"/>
              </p:ext>
            </p:extLst>
          </p:nvPr>
        </p:nvGraphicFramePr>
        <p:xfrm>
          <a:off x="3363592" y="4668157"/>
          <a:ext cx="1341437" cy="623888"/>
        </p:xfrm>
        <a:graphic>
          <a:graphicData uri="http://schemas.openxmlformats.org/presentationml/2006/ole">
            <mc:AlternateContent xmlns:mc="http://schemas.openxmlformats.org/markup-compatibility/2006">
              <mc:Choice xmlns:v="urn:schemas-microsoft-com:vml" Requires="v">
                <p:oleObj name="Equation" r:id="rId8" imgW="520560" imgH="241200" progId="Equation.DSMT4">
                  <p:embed/>
                </p:oleObj>
              </mc:Choice>
              <mc:Fallback>
                <p:oleObj name="Equation" r:id="rId8" imgW="520560" imgH="241200" progId="Equation.DSMT4">
                  <p:embed/>
                  <p:pic>
                    <p:nvPicPr>
                      <p:cNvPr id="72713" name="Object 1046"/>
                      <p:cNvPicPr>
                        <a:picLocks noChangeAspect="1" noChangeArrowheads="1"/>
                      </p:cNvPicPr>
                      <p:nvPr/>
                    </p:nvPicPr>
                    <p:blipFill>
                      <a:blip r:embed="rId9"/>
                      <a:srcRect/>
                      <a:stretch>
                        <a:fillRect/>
                      </a:stretch>
                    </p:blipFill>
                    <p:spPr bwMode="auto">
                      <a:xfrm>
                        <a:off x="3363592" y="4668157"/>
                        <a:ext cx="1341437"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Text Box 1047"/>
          <p:cNvSpPr txBox="1">
            <a:spLocks noChangeArrowheads="1"/>
          </p:cNvSpPr>
          <p:nvPr/>
        </p:nvSpPr>
        <p:spPr bwMode="auto">
          <a:xfrm>
            <a:off x="898525" y="3365500"/>
            <a:ext cx="79149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1C1C1C"/>
                </a:solidFill>
                <a:latin typeface="Times New Roman" pitchFamily="18" charset="0"/>
              </a:rPr>
              <a:t>增加溶质的浓度使界（表）面张力下降，</a:t>
            </a:r>
            <a:r>
              <a:rPr kumimoji="1" lang="ru-RU" altLang="zh-CN" sz="2400" i="1" dirty="0">
                <a:solidFill>
                  <a:srgbClr val="1C1C1C"/>
                </a:solidFill>
                <a:latin typeface="宋体" pitchFamily="2" charset="-122"/>
              </a:rPr>
              <a:t>Г</a:t>
            </a:r>
            <a:r>
              <a:rPr kumimoji="1" lang="ru-RU" altLang="zh-CN" sz="2400" baseline="-25000" dirty="0">
                <a:solidFill>
                  <a:srgbClr val="1C1C1C"/>
                </a:solidFill>
                <a:latin typeface="宋体" pitchFamily="2" charset="-122"/>
              </a:rPr>
              <a:t>2</a:t>
            </a:r>
            <a:r>
              <a:rPr kumimoji="1" lang="en-US" altLang="zh-CN" sz="2400" baseline="30000" dirty="0">
                <a:solidFill>
                  <a:srgbClr val="1C1C1C"/>
                </a:solidFill>
                <a:latin typeface="宋体" pitchFamily="2" charset="-122"/>
              </a:rPr>
              <a:t>(1)</a:t>
            </a:r>
            <a:r>
              <a:rPr kumimoji="1" lang="en-US" altLang="zh-CN" sz="2400" i="1" dirty="0">
                <a:solidFill>
                  <a:srgbClr val="0000FF"/>
                </a:solidFill>
                <a:latin typeface="Times New Roman" pitchFamily="18" charset="0"/>
              </a:rPr>
              <a:t> </a:t>
            </a:r>
            <a:r>
              <a:rPr kumimoji="1" lang="zh-CN" altLang="en-US" sz="2400" dirty="0">
                <a:solidFill>
                  <a:srgbClr val="1C1C1C"/>
                </a:solidFill>
                <a:latin typeface="Times New Roman" pitchFamily="18" charset="0"/>
              </a:rPr>
              <a:t>为</a:t>
            </a:r>
            <a:r>
              <a:rPr kumimoji="1" lang="zh-CN" altLang="en-US" sz="2400" dirty="0">
                <a:solidFill>
                  <a:srgbClr val="0000FF"/>
                </a:solidFill>
                <a:latin typeface="Times New Roman" pitchFamily="18" charset="0"/>
              </a:rPr>
              <a:t>正值</a:t>
            </a:r>
            <a:r>
              <a:rPr kumimoji="1" lang="zh-CN" altLang="en-US" sz="2400" dirty="0">
                <a:solidFill>
                  <a:srgbClr val="1C1C1C"/>
                </a:solidFill>
                <a:latin typeface="Times New Roman" pitchFamily="18" charset="0"/>
              </a:rPr>
              <a:t>，是</a:t>
            </a:r>
            <a:r>
              <a:rPr kumimoji="1" lang="zh-CN" altLang="en-US" sz="2400" dirty="0">
                <a:solidFill>
                  <a:srgbClr val="0000FF"/>
                </a:solidFill>
                <a:latin typeface="Times New Roman" pitchFamily="18" charset="0"/>
              </a:rPr>
              <a:t>正吸附</a:t>
            </a:r>
            <a:r>
              <a:rPr kumimoji="1" lang="zh-CN" altLang="en-US" sz="2400" dirty="0">
                <a:solidFill>
                  <a:srgbClr val="1C1C1C"/>
                </a:solidFill>
                <a:latin typeface="Times New Roman" pitchFamily="18" charset="0"/>
              </a:rPr>
              <a:t>。表面层中溶质浓度大于本体浓度。表面活性物质属于这种情况。</a:t>
            </a:r>
          </a:p>
        </p:txBody>
      </p:sp>
      <p:sp>
        <p:nvSpPr>
          <p:cNvPr id="72715" name="Text Box 1048"/>
          <p:cNvSpPr txBox="1">
            <a:spLocks noChangeArrowheads="1"/>
          </p:cNvSpPr>
          <p:nvPr/>
        </p:nvSpPr>
        <p:spPr bwMode="auto">
          <a:xfrm>
            <a:off x="898525" y="5394373"/>
            <a:ext cx="79149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1C1C1C"/>
                </a:solidFill>
                <a:latin typeface="Times New Roman" pitchFamily="18" charset="0"/>
              </a:rPr>
              <a:t>增加溶质的浓度使界（表）面张力升高， </a:t>
            </a:r>
            <a:r>
              <a:rPr kumimoji="1" lang="ru-RU" altLang="zh-CN" sz="2400" i="1" dirty="0">
                <a:solidFill>
                  <a:srgbClr val="1C1C1C"/>
                </a:solidFill>
                <a:latin typeface="宋体" pitchFamily="2" charset="-122"/>
              </a:rPr>
              <a:t>Г</a:t>
            </a:r>
            <a:r>
              <a:rPr kumimoji="1" lang="ru-RU" altLang="zh-CN" sz="2400" baseline="-25000" dirty="0">
                <a:solidFill>
                  <a:srgbClr val="1C1C1C"/>
                </a:solidFill>
                <a:latin typeface="宋体" pitchFamily="2" charset="-122"/>
              </a:rPr>
              <a:t>2</a:t>
            </a:r>
            <a:r>
              <a:rPr kumimoji="1" lang="en-US" altLang="zh-CN" sz="2400" baseline="30000" dirty="0">
                <a:solidFill>
                  <a:srgbClr val="1C1C1C"/>
                </a:solidFill>
                <a:latin typeface="宋体" pitchFamily="2" charset="-122"/>
              </a:rPr>
              <a:t>(1)</a:t>
            </a:r>
            <a:r>
              <a:rPr kumimoji="1" lang="zh-CN" altLang="en-US" sz="2400" dirty="0">
                <a:solidFill>
                  <a:srgbClr val="1C1C1C"/>
                </a:solidFill>
                <a:latin typeface="Times New Roman" pitchFamily="18" charset="0"/>
              </a:rPr>
              <a:t>为</a:t>
            </a:r>
            <a:r>
              <a:rPr kumimoji="1" lang="zh-CN" altLang="en-US" sz="2400" dirty="0">
                <a:solidFill>
                  <a:srgbClr val="0000FF"/>
                </a:solidFill>
                <a:latin typeface="Times New Roman" pitchFamily="18" charset="0"/>
              </a:rPr>
              <a:t>负值</a:t>
            </a:r>
            <a:r>
              <a:rPr kumimoji="1" lang="zh-CN" altLang="en-US" sz="2400" dirty="0">
                <a:solidFill>
                  <a:srgbClr val="1C1C1C"/>
                </a:solidFill>
                <a:latin typeface="Times New Roman" pitchFamily="18" charset="0"/>
              </a:rPr>
              <a:t>，是</a:t>
            </a:r>
            <a:r>
              <a:rPr kumimoji="1" lang="zh-CN" altLang="en-US" sz="2400" dirty="0">
                <a:solidFill>
                  <a:srgbClr val="0000FF"/>
                </a:solidFill>
                <a:latin typeface="Times New Roman" pitchFamily="18" charset="0"/>
              </a:rPr>
              <a:t>负吸附</a:t>
            </a:r>
            <a:r>
              <a:rPr kumimoji="1" lang="zh-CN" altLang="en-US" sz="2400" dirty="0">
                <a:solidFill>
                  <a:srgbClr val="1C1C1C"/>
                </a:solidFill>
                <a:latin typeface="Times New Roman" pitchFamily="18" charset="0"/>
              </a:rPr>
              <a:t>。表面层中溶质浓度低于本体浓度。非表面活性物质属于这种情况。</a:t>
            </a:r>
          </a:p>
        </p:txBody>
      </p:sp>
      <p:graphicFrame>
        <p:nvGraphicFramePr>
          <p:cNvPr id="72716" name="对象 1"/>
          <p:cNvGraphicFramePr>
            <a:graphicFrameLocks noChangeAspect="1"/>
          </p:cNvGraphicFramePr>
          <p:nvPr>
            <p:extLst>
              <p:ext uri="{D42A27DB-BD31-4B8C-83A1-F6EECF244321}">
                <p14:modId xmlns:p14="http://schemas.microsoft.com/office/powerpoint/2010/main" val="2409292363"/>
              </p:ext>
            </p:extLst>
          </p:nvPr>
        </p:nvGraphicFramePr>
        <p:xfrm>
          <a:off x="2816924" y="1344612"/>
          <a:ext cx="3224213" cy="1236663"/>
        </p:xfrm>
        <a:graphic>
          <a:graphicData uri="http://schemas.openxmlformats.org/presentationml/2006/ole">
            <mc:AlternateContent xmlns:mc="http://schemas.openxmlformats.org/markup-compatibility/2006">
              <mc:Choice xmlns:v="urn:schemas-microsoft-com:vml" Requires="v">
                <p:oleObj name="Equation" r:id="rId10" imgW="1257120" imgH="482400" progId="Equation.DSMT4">
                  <p:embed/>
                </p:oleObj>
              </mc:Choice>
              <mc:Fallback>
                <p:oleObj name="Equation" r:id="rId10" imgW="1257120" imgH="482400" progId="Equation.DSMT4">
                  <p:embed/>
                  <p:pic>
                    <p:nvPicPr>
                      <p:cNvPr id="72716" name="对象 1"/>
                      <p:cNvPicPr>
                        <a:picLocks noChangeAspect="1" noChangeArrowheads="1"/>
                      </p:cNvPicPr>
                      <p:nvPr/>
                    </p:nvPicPr>
                    <p:blipFill>
                      <a:blip r:embed="rId11"/>
                      <a:srcRect/>
                      <a:stretch>
                        <a:fillRect/>
                      </a:stretch>
                    </p:blipFill>
                    <p:spPr bwMode="auto">
                      <a:xfrm>
                        <a:off x="2816924" y="1344612"/>
                        <a:ext cx="3224213" cy="1236663"/>
                      </a:xfrm>
                      <a:prstGeom prst="rect">
                        <a:avLst/>
                      </a:prstGeom>
                      <a:solidFill>
                        <a:srgbClr val="B0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1030" descr="1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038" y="1525588"/>
            <a:ext cx="397192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783" name="Text Box 1031"/>
          <p:cNvSpPr txBox="1">
            <a:spLocks noChangeArrowheads="1"/>
          </p:cNvSpPr>
          <p:nvPr/>
        </p:nvSpPr>
        <p:spPr bwMode="auto">
          <a:xfrm>
            <a:off x="533400" y="5554663"/>
            <a:ext cx="8339138"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dirty="0" err="1">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NaCl</a:t>
            </a:r>
            <a:r>
              <a:rPr kumimoji="1" lang="zh-CN" altLang="en-US"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a:t>
            </a:r>
            <a:r>
              <a:rPr kumimoji="1" lang="en-US" altLang="zh-CN"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Na</a:t>
            </a:r>
            <a:r>
              <a:rPr kumimoji="1" lang="en-US" altLang="zh-CN" baseline="-25000"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2</a:t>
            </a:r>
            <a:r>
              <a:rPr kumimoji="1" lang="en-US" altLang="zh-CN"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SO</a:t>
            </a:r>
            <a:r>
              <a:rPr kumimoji="1" lang="en-US" altLang="zh-CN" baseline="-25000"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4</a:t>
            </a:r>
            <a:r>
              <a:rPr kumimoji="1" lang="zh-CN" altLang="en-US"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a:t>
            </a:r>
            <a:r>
              <a:rPr kumimoji="1" lang="en-US" altLang="zh-CN"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NH</a:t>
            </a:r>
            <a:r>
              <a:rPr kumimoji="1" lang="en-US" altLang="zh-CN" baseline="-25000"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4</a:t>
            </a:r>
            <a:r>
              <a:rPr kumimoji="1" lang="en-US" altLang="zh-CN"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Cl</a:t>
            </a:r>
            <a:r>
              <a:rPr kumimoji="1" lang="zh-CN" altLang="en-US"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a:t>
            </a:r>
            <a:r>
              <a:rPr kumimoji="1" lang="en-US" altLang="zh-CN"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KNO</a:t>
            </a:r>
            <a:r>
              <a:rPr kumimoji="1" lang="en-US" altLang="zh-CN" baseline="-25000" dirty="0">
                <a:solidFill>
                  <a:srgbClr val="27911F"/>
                </a:solidFill>
                <a:effectLst>
                  <a:outerShdw blurRad="38100" dist="38100" dir="2700000" algn="tl">
                    <a:srgbClr val="C0C0C0"/>
                  </a:outerShdw>
                </a:effectLst>
                <a:ea typeface="楷体" panose="02010609060101010101" pitchFamily="49" charset="-122"/>
                <a:cs typeface="Times New Roman" panose="02020603050405020304" pitchFamily="18" charset="0"/>
              </a:rPr>
              <a:t>3</a:t>
            </a:r>
            <a:r>
              <a:rPr kumimoji="1" lang="zh-CN" altLang="en-US" dirty="0">
                <a:solidFill>
                  <a:srgbClr val="27911F"/>
                </a:solidFill>
                <a:effectLst>
                  <a:outerShdw blurRad="38100" dist="38100" dir="2700000" algn="tl">
                    <a:srgbClr val="C0C0C0"/>
                  </a:outerShdw>
                </a:effectLst>
                <a:latin typeface="楷体" panose="02010609060101010101" pitchFamily="49" charset="-122"/>
                <a:ea typeface="楷体" panose="02010609060101010101" pitchFamily="49" charset="-122"/>
              </a:rPr>
              <a:t>等无机盐类，</a:t>
            </a:r>
            <a:r>
              <a:rPr kumimoji="1" lang="en-US" altLang="zh-CN" dirty="0">
                <a:solidFill>
                  <a:srgbClr val="27911F"/>
                </a:solidFill>
                <a:effectLst>
                  <a:outerShdw blurRad="38100" dist="38100" dir="2700000" algn="tl">
                    <a:srgbClr val="C0C0C0"/>
                  </a:outerShdw>
                </a:effectLst>
                <a:ea typeface="楷体" panose="02010609060101010101" pitchFamily="49" charset="-122"/>
              </a:rPr>
              <a:t>H</a:t>
            </a:r>
            <a:r>
              <a:rPr kumimoji="1" lang="en-US" altLang="zh-CN" baseline="-25000" dirty="0">
                <a:solidFill>
                  <a:srgbClr val="27911F"/>
                </a:solidFill>
                <a:effectLst>
                  <a:outerShdw blurRad="38100" dist="38100" dir="2700000" algn="tl">
                    <a:srgbClr val="C0C0C0"/>
                  </a:outerShdw>
                </a:effectLst>
                <a:ea typeface="楷体" panose="02010609060101010101" pitchFamily="49" charset="-122"/>
              </a:rPr>
              <a:t>2</a:t>
            </a:r>
            <a:r>
              <a:rPr kumimoji="1" lang="en-US" altLang="zh-CN" dirty="0">
                <a:solidFill>
                  <a:srgbClr val="27911F"/>
                </a:solidFill>
                <a:effectLst>
                  <a:outerShdw blurRad="38100" dist="38100" dir="2700000" algn="tl">
                    <a:srgbClr val="C0C0C0"/>
                  </a:outerShdw>
                </a:effectLst>
                <a:ea typeface="楷体" panose="02010609060101010101" pitchFamily="49" charset="-122"/>
              </a:rPr>
              <a:t>SO</a:t>
            </a:r>
            <a:r>
              <a:rPr kumimoji="1" lang="en-US" altLang="zh-CN" baseline="-25000" dirty="0">
                <a:solidFill>
                  <a:srgbClr val="27911F"/>
                </a:solidFill>
                <a:effectLst>
                  <a:outerShdw blurRad="38100" dist="38100" dir="2700000" algn="tl">
                    <a:srgbClr val="C0C0C0"/>
                  </a:outerShdw>
                </a:effectLst>
                <a:ea typeface="楷体" panose="02010609060101010101" pitchFamily="49" charset="-122"/>
              </a:rPr>
              <a:t>4</a:t>
            </a:r>
            <a:r>
              <a:rPr kumimoji="1" lang="zh-CN" altLang="en-US" dirty="0">
                <a:solidFill>
                  <a:srgbClr val="27911F"/>
                </a:solidFill>
                <a:effectLst>
                  <a:outerShdw blurRad="38100" dist="38100" dir="2700000" algn="tl">
                    <a:srgbClr val="C0C0C0"/>
                  </a:outerShdw>
                </a:effectLst>
                <a:latin typeface="楷体" panose="02010609060101010101" pitchFamily="49" charset="-122"/>
                <a:ea typeface="楷体" panose="02010609060101010101" pitchFamily="49" charset="-122"/>
              </a:rPr>
              <a:t>，</a:t>
            </a:r>
          </a:p>
          <a:p>
            <a:pPr algn="just">
              <a:defRPr/>
            </a:pPr>
            <a:r>
              <a:rPr kumimoji="1" lang="en-US" altLang="zh-CN" dirty="0">
                <a:solidFill>
                  <a:srgbClr val="27911F"/>
                </a:solidFill>
                <a:effectLst>
                  <a:outerShdw blurRad="38100" dist="38100" dir="2700000" algn="tl">
                    <a:srgbClr val="C0C0C0"/>
                  </a:outerShdw>
                </a:effectLst>
                <a:ea typeface="楷体" panose="02010609060101010101" pitchFamily="49" charset="-122"/>
              </a:rPr>
              <a:t>KOH</a:t>
            </a:r>
            <a:r>
              <a:rPr kumimoji="1" lang="zh-CN" altLang="en-US" dirty="0">
                <a:solidFill>
                  <a:srgbClr val="27911F"/>
                </a:solidFill>
                <a:effectLst>
                  <a:outerShdw blurRad="38100" dist="38100" dir="2700000" algn="tl">
                    <a:srgbClr val="C0C0C0"/>
                  </a:outerShdw>
                </a:effectLst>
                <a:ea typeface="楷体" panose="02010609060101010101" pitchFamily="49" charset="-122"/>
              </a:rPr>
              <a:t>，</a:t>
            </a:r>
            <a:r>
              <a:rPr kumimoji="1" lang="zh-CN" altLang="en-US" dirty="0">
                <a:solidFill>
                  <a:srgbClr val="27911F"/>
                </a:solidFill>
                <a:effectLst>
                  <a:outerShdw blurRad="38100" dist="38100" dir="2700000" algn="tl">
                    <a:srgbClr val="C0C0C0"/>
                  </a:outerShdw>
                </a:effectLst>
                <a:latin typeface="楷体" panose="02010609060101010101" pitchFamily="49" charset="-122"/>
                <a:ea typeface="楷体" panose="02010609060101010101" pitchFamily="49" charset="-122"/>
              </a:rPr>
              <a:t>以及蔗糖、甘露醇等多羟基有机物</a:t>
            </a:r>
          </a:p>
        </p:txBody>
      </p:sp>
      <p:sp>
        <p:nvSpPr>
          <p:cNvPr id="73732" name="Text Box 1032"/>
          <p:cNvSpPr txBox="1">
            <a:spLocks noChangeArrowheads="1"/>
          </p:cNvSpPr>
          <p:nvPr/>
        </p:nvSpPr>
        <p:spPr bwMode="auto">
          <a:xfrm>
            <a:off x="533400" y="4411663"/>
            <a:ext cx="3640138"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醇、醛、酮、羧酸、酯等有机物</a:t>
            </a:r>
            <a:endParaRPr kumimoji="1" lang="zh-CN" altLang="en-US" sz="2800" dirty="0">
              <a:solidFill>
                <a:srgbClr val="FF0000"/>
              </a:solidFill>
              <a:latin typeface="楷体" panose="02010609060101010101" pitchFamily="49" charset="-122"/>
              <a:ea typeface="楷体" panose="02010609060101010101" pitchFamily="49" charset="-122"/>
            </a:endParaRPr>
          </a:p>
        </p:txBody>
      </p:sp>
      <p:sp>
        <p:nvSpPr>
          <p:cNvPr id="203785" name="Text Box 1033"/>
          <p:cNvSpPr txBox="1">
            <a:spLocks noChangeArrowheads="1"/>
          </p:cNvSpPr>
          <p:nvPr/>
        </p:nvSpPr>
        <p:spPr bwMode="auto">
          <a:xfrm>
            <a:off x="557213" y="1774825"/>
            <a:ext cx="3697287"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肥皂、</a:t>
            </a:r>
            <a:r>
              <a:rPr kumimoji="1" lang="en-US" altLang="zh-CN"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8</a:t>
            </a:r>
            <a:r>
              <a:rPr kumimoji="1" lang="zh-CN" altLang="en-US"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碳以上直链有机酸的碱金属盐、高碳直链烷基硫酸盐和苯磺酸盐等</a:t>
            </a:r>
          </a:p>
          <a:p>
            <a:pPr algn="just">
              <a:defRPr/>
            </a:pPr>
            <a:r>
              <a:rPr kumimoji="1" lang="zh-CN" altLang="en-US"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  </a:t>
            </a:r>
            <a:r>
              <a:rPr kumimoji="1" lang="en-US" altLang="zh-CN"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___ </a:t>
            </a:r>
            <a:r>
              <a:rPr kumimoji="1" lang="zh-CN" altLang="en-US"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表面活性剂</a:t>
            </a:r>
          </a:p>
        </p:txBody>
      </p:sp>
      <p:sp>
        <p:nvSpPr>
          <p:cNvPr id="73734" name="Rectangle 57"/>
          <p:cNvSpPr>
            <a:spLocks noChangeArrowheads="1"/>
          </p:cNvSpPr>
          <p:nvPr/>
        </p:nvSpPr>
        <p:spPr bwMode="auto">
          <a:xfrm>
            <a:off x="666750" y="558800"/>
            <a:ext cx="7534275" cy="939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kumimoji="1" lang="zh-CN" altLang="en-US" sz="2800">
                <a:solidFill>
                  <a:srgbClr val="0000FF"/>
                </a:solidFill>
                <a:latin typeface="黑体" pitchFamily="49" charset="-122"/>
                <a:ea typeface="黑体" pitchFamily="49" charset="-122"/>
              </a:rPr>
              <a:t>添加少量即能显著降低水气界面和水油界面</a:t>
            </a:r>
          </a:p>
          <a:p>
            <a:pPr eaLnBrk="1" hangingPunct="1">
              <a:lnSpc>
                <a:spcPct val="110000"/>
              </a:lnSpc>
              <a:spcBef>
                <a:spcPct val="0"/>
              </a:spcBef>
              <a:buClrTx/>
              <a:buSzTx/>
              <a:buFontTx/>
              <a:buNone/>
            </a:pPr>
            <a:r>
              <a:rPr kumimoji="1" lang="zh-CN" altLang="en-US" sz="2800">
                <a:solidFill>
                  <a:srgbClr val="0000FF"/>
                </a:solidFill>
                <a:latin typeface="黑体" pitchFamily="49" charset="-122"/>
                <a:ea typeface="黑体" pitchFamily="49" charset="-122"/>
              </a:rPr>
              <a:t>的界面张力的表面活性物质称为</a:t>
            </a:r>
            <a:r>
              <a:rPr kumimoji="1" lang="zh-CN" altLang="en-US" sz="2800">
                <a:solidFill>
                  <a:srgbClr val="CC0000"/>
                </a:solidFill>
                <a:latin typeface="黑体" pitchFamily="49" charset="-122"/>
                <a:ea typeface="黑体" pitchFamily="49" charset="-122"/>
              </a:rPr>
              <a:t>表面活性剂。</a:t>
            </a:r>
            <a:endParaRPr kumimoji="1" lang="zh-CN" altLang="en-US" sz="2800">
              <a:solidFill>
                <a:srgbClr val="1C1C1C"/>
              </a:solidFill>
              <a:latin typeface="Times New Roman" pitchFamily="18" charset="0"/>
              <a:ea typeface="黑体" pitchFamily="49" charset="-122"/>
            </a:endParaRPr>
          </a:p>
        </p:txBody>
      </p:sp>
    </p:spTree>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Line 66"/>
          <p:cNvSpPr>
            <a:spLocks noChangeShapeType="1"/>
          </p:cNvSpPr>
          <p:nvPr/>
        </p:nvSpPr>
        <p:spPr bwMode="auto">
          <a:xfrm>
            <a:off x="3752850" y="5791200"/>
            <a:ext cx="742950" cy="0"/>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4755" name="Object 67"/>
          <p:cNvGraphicFramePr>
            <a:graphicFrameLocks noChangeAspect="1"/>
          </p:cNvGraphicFramePr>
          <p:nvPr>
            <p:extLst>
              <p:ext uri="{D42A27DB-BD31-4B8C-83A1-F6EECF244321}">
                <p14:modId xmlns:p14="http://schemas.microsoft.com/office/powerpoint/2010/main" val="2044494604"/>
              </p:ext>
            </p:extLst>
          </p:nvPr>
        </p:nvGraphicFramePr>
        <p:xfrm>
          <a:off x="1318485" y="1201636"/>
          <a:ext cx="7067550" cy="5419725"/>
        </p:xfrm>
        <a:graphic>
          <a:graphicData uri="http://schemas.openxmlformats.org/presentationml/2006/ole">
            <mc:AlternateContent xmlns:mc="http://schemas.openxmlformats.org/markup-compatibility/2006">
              <mc:Choice xmlns:v="urn:schemas-microsoft-com:vml" Requires="v">
                <p:oleObj name="位图图像" r:id="rId2" imgW="6447619" imgH="4944165" progId="Paint.Picture">
                  <p:embed/>
                </p:oleObj>
              </mc:Choice>
              <mc:Fallback>
                <p:oleObj name="位图图像" r:id="rId2" imgW="6447619" imgH="4944165" progId="Paint.Picture">
                  <p:embed/>
                  <p:pic>
                    <p:nvPicPr>
                      <p:cNvPr id="74755" name="Object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485" y="1201636"/>
                        <a:ext cx="7067550"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6" name="Text Box 68"/>
          <p:cNvSpPr txBox="1">
            <a:spLocks noChangeArrowheads="1"/>
          </p:cNvSpPr>
          <p:nvPr/>
        </p:nvSpPr>
        <p:spPr bwMode="auto">
          <a:xfrm>
            <a:off x="5052518" y="6111774"/>
            <a:ext cx="30337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a:latin typeface="Times New Roman" pitchFamily="18" charset="0"/>
              </a:rPr>
              <a:t>(</a:t>
            </a:r>
            <a:r>
              <a:rPr lang="zh-CN" altLang="en-US" sz="1800">
                <a:latin typeface="Times New Roman" pitchFamily="18" charset="0"/>
              </a:rPr>
              <a:t>气固界面被液固界面取代</a:t>
            </a:r>
            <a:r>
              <a:rPr lang="en-US" altLang="zh-CN" sz="1800">
                <a:latin typeface="Times New Roman" pitchFamily="18" charset="0"/>
              </a:rPr>
              <a:t>)</a:t>
            </a:r>
          </a:p>
        </p:txBody>
      </p:sp>
      <p:sp>
        <p:nvSpPr>
          <p:cNvPr id="5" name="Rectangle 2">
            <a:extLst>
              <a:ext uri="{FF2B5EF4-FFF2-40B4-BE49-F238E27FC236}">
                <a16:creationId xmlns:a16="http://schemas.microsoft.com/office/drawing/2014/main" id="{9618F22F-E6EA-4AF3-8804-37CF93EEA004}"/>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6</a:t>
            </a:r>
            <a:r>
              <a:rPr lang="zh-CN" altLang="en-US" sz="3200" kern="0" dirty="0">
                <a:solidFill>
                  <a:srgbClr val="FF3300"/>
                </a:solidFill>
                <a:latin typeface="+mn-ea"/>
                <a:ea typeface="+mn-ea"/>
              </a:rPr>
              <a:t>.润湿现象</a:t>
            </a:r>
            <a:endParaRPr lang="zh-CN" altLang="en-US" kern="0" dirty="0">
              <a:solidFill>
                <a:schemeClr val="tx1"/>
              </a:solidFill>
              <a:latin typeface="MS Sans Serif"/>
              <a:ea typeface="黑体" pitchFamily="49" charset="-122"/>
            </a:endParaRPr>
          </a:p>
        </p:txBody>
      </p:sp>
    </p:spTree>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对象 1"/>
          <p:cNvGraphicFramePr>
            <a:graphicFrameLocks noChangeAspect="1"/>
          </p:cNvGraphicFramePr>
          <p:nvPr>
            <p:extLst>
              <p:ext uri="{D42A27DB-BD31-4B8C-83A1-F6EECF244321}">
                <p14:modId xmlns:p14="http://schemas.microsoft.com/office/powerpoint/2010/main" val="3513450656"/>
              </p:ext>
            </p:extLst>
          </p:nvPr>
        </p:nvGraphicFramePr>
        <p:xfrm>
          <a:off x="1624691" y="1686275"/>
          <a:ext cx="6150921" cy="1175639"/>
        </p:xfrm>
        <a:graphic>
          <a:graphicData uri="http://schemas.openxmlformats.org/presentationml/2006/ole">
            <mc:AlternateContent xmlns:mc="http://schemas.openxmlformats.org/markup-compatibility/2006">
              <mc:Choice xmlns:v="urn:schemas-microsoft-com:vml" Requires="v">
                <p:oleObj name="Equation" r:id="rId2" imgW="2260440" imgH="431640" progId="Equation.DSMT4">
                  <p:embed/>
                </p:oleObj>
              </mc:Choice>
              <mc:Fallback>
                <p:oleObj name="Equation" r:id="rId2" imgW="2260440" imgH="431640" progId="Equation.DSMT4">
                  <p:embed/>
                  <p:pic>
                    <p:nvPicPr>
                      <p:cNvPr id="75778" name="对象 1"/>
                      <p:cNvPicPr>
                        <a:picLocks noChangeAspect="1" noChangeArrowheads="1"/>
                      </p:cNvPicPr>
                      <p:nvPr/>
                    </p:nvPicPr>
                    <p:blipFill>
                      <a:blip r:embed="rId3"/>
                      <a:srcRect/>
                      <a:stretch>
                        <a:fillRect/>
                      </a:stretch>
                    </p:blipFill>
                    <p:spPr bwMode="auto">
                      <a:xfrm>
                        <a:off x="1624691" y="1686275"/>
                        <a:ext cx="6150921" cy="1175639"/>
                      </a:xfrm>
                      <a:prstGeom prst="rect">
                        <a:avLst/>
                      </a:prstGeom>
                      <a:solidFill>
                        <a:srgbClr val="B0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1666" name="Text Box 2"/>
          <p:cNvSpPr txBox="1">
            <a:spLocks noChangeArrowheads="1"/>
          </p:cNvSpPr>
          <p:nvPr/>
        </p:nvSpPr>
        <p:spPr bwMode="auto">
          <a:xfrm>
            <a:off x="608013" y="512763"/>
            <a:ext cx="17335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a:solidFill>
                  <a:srgbClr val="FF0000"/>
                </a:solidFill>
                <a:effectLst>
                  <a:outerShdw blurRad="38100" dist="38100" dir="2700000" algn="tl">
                    <a:srgbClr val="C0C0C0"/>
                  </a:outerShdw>
                </a:effectLst>
                <a:latin typeface="黑体" pitchFamily="49" charset="-122"/>
                <a:ea typeface="黑体" pitchFamily="49" charset="-122"/>
              </a:rPr>
              <a:t>铺展系数</a:t>
            </a:r>
            <a:endParaRPr kumimoji="1" lang="zh-CN" altLang="en-US">
              <a:latin typeface="黑体" pitchFamily="49" charset="-122"/>
              <a:ea typeface="黑体" pitchFamily="49" charset="-122"/>
            </a:endParaRPr>
          </a:p>
        </p:txBody>
      </p:sp>
      <p:graphicFrame>
        <p:nvGraphicFramePr>
          <p:cNvPr id="75780" name="Object 4"/>
          <p:cNvGraphicFramePr>
            <a:graphicFrameLocks noChangeAspect="1"/>
          </p:cNvGraphicFramePr>
          <p:nvPr>
            <p:extLst>
              <p:ext uri="{D42A27DB-BD31-4B8C-83A1-F6EECF244321}">
                <p14:modId xmlns:p14="http://schemas.microsoft.com/office/powerpoint/2010/main" val="1872870193"/>
              </p:ext>
            </p:extLst>
          </p:nvPr>
        </p:nvGraphicFramePr>
        <p:xfrm>
          <a:off x="1169988" y="952500"/>
          <a:ext cx="5016500" cy="739775"/>
        </p:xfrm>
        <a:graphic>
          <a:graphicData uri="http://schemas.openxmlformats.org/presentationml/2006/ole">
            <mc:AlternateContent xmlns:mc="http://schemas.openxmlformats.org/markup-compatibility/2006">
              <mc:Choice xmlns:v="urn:schemas-microsoft-com:vml" Requires="v">
                <p:oleObj name="Equation" r:id="rId4" imgW="1879560" imgH="279360" progId="Equation.DSMT4">
                  <p:embed/>
                </p:oleObj>
              </mc:Choice>
              <mc:Fallback>
                <p:oleObj name="Equation" r:id="rId4" imgW="1879560" imgH="279360" progId="Equation.DSMT4">
                  <p:embed/>
                  <p:pic>
                    <p:nvPicPr>
                      <p:cNvPr id="75780" name="Object 4"/>
                      <p:cNvPicPr>
                        <a:picLocks noChangeAspect="1" noChangeArrowheads="1"/>
                      </p:cNvPicPr>
                      <p:nvPr/>
                    </p:nvPicPr>
                    <p:blipFill>
                      <a:blip r:embed="rId5"/>
                      <a:srcRect/>
                      <a:stretch>
                        <a:fillRect/>
                      </a:stretch>
                    </p:blipFill>
                    <p:spPr bwMode="auto">
                      <a:xfrm>
                        <a:off x="1169988" y="952500"/>
                        <a:ext cx="50165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1" name="对象 1"/>
          <p:cNvGraphicFramePr>
            <a:graphicFrameLocks noChangeAspect="1"/>
          </p:cNvGraphicFramePr>
          <p:nvPr>
            <p:extLst>
              <p:ext uri="{D42A27DB-BD31-4B8C-83A1-F6EECF244321}">
                <p14:modId xmlns:p14="http://schemas.microsoft.com/office/powerpoint/2010/main" val="3057252146"/>
              </p:ext>
            </p:extLst>
          </p:nvPr>
        </p:nvGraphicFramePr>
        <p:xfrm>
          <a:off x="2047527" y="2883434"/>
          <a:ext cx="5471223" cy="625994"/>
        </p:xfrm>
        <a:graphic>
          <a:graphicData uri="http://schemas.openxmlformats.org/presentationml/2006/ole">
            <mc:AlternateContent xmlns:mc="http://schemas.openxmlformats.org/markup-compatibility/2006">
              <mc:Choice xmlns:v="urn:schemas-microsoft-com:vml" Requires="v">
                <p:oleObj name="Equation" r:id="rId6" imgW="2095200" imgH="241200" progId="Equation.DSMT4">
                  <p:embed/>
                </p:oleObj>
              </mc:Choice>
              <mc:Fallback>
                <p:oleObj name="Equation" r:id="rId6" imgW="2095200" imgH="241200" progId="Equation.DSMT4">
                  <p:embed/>
                  <p:pic>
                    <p:nvPicPr>
                      <p:cNvPr id="75781" name="对象 1"/>
                      <p:cNvPicPr>
                        <a:picLocks noChangeAspect="1" noChangeArrowheads="1"/>
                      </p:cNvPicPr>
                      <p:nvPr/>
                    </p:nvPicPr>
                    <p:blipFill>
                      <a:blip r:embed="rId7"/>
                      <a:srcRect/>
                      <a:stretch>
                        <a:fillRect/>
                      </a:stretch>
                    </p:blipFill>
                    <p:spPr bwMode="auto">
                      <a:xfrm>
                        <a:off x="2047527" y="2883434"/>
                        <a:ext cx="5471223" cy="625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2" name="对象 2"/>
          <p:cNvGraphicFramePr>
            <a:graphicFrameLocks noChangeAspect="1"/>
          </p:cNvGraphicFramePr>
          <p:nvPr>
            <p:extLst>
              <p:ext uri="{D42A27DB-BD31-4B8C-83A1-F6EECF244321}">
                <p14:modId xmlns:p14="http://schemas.microsoft.com/office/powerpoint/2010/main" val="3497783939"/>
              </p:ext>
            </p:extLst>
          </p:nvPr>
        </p:nvGraphicFramePr>
        <p:xfrm>
          <a:off x="984250" y="3556000"/>
          <a:ext cx="3765550" cy="582613"/>
        </p:xfrm>
        <a:graphic>
          <a:graphicData uri="http://schemas.openxmlformats.org/presentationml/2006/ole">
            <mc:AlternateContent xmlns:mc="http://schemas.openxmlformats.org/markup-compatibility/2006">
              <mc:Choice xmlns:v="urn:schemas-microsoft-com:vml" Requires="v">
                <p:oleObj name="Equation" r:id="rId8" imgW="1549080" imgH="241200" progId="Equation.DSMT4">
                  <p:embed/>
                </p:oleObj>
              </mc:Choice>
              <mc:Fallback>
                <p:oleObj name="Equation" r:id="rId8" imgW="1549080" imgH="241200" progId="Equation.DSMT4">
                  <p:embed/>
                  <p:pic>
                    <p:nvPicPr>
                      <p:cNvPr id="75782" name="对象 2"/>
                      <p:cNvPicPr>
                        <a:picLocks noChangeAspect="1" noChangeArrowheads="1"/>
                      </p:cNvPicPr>
                      <p:nvPr/>
                    </p:nvPicPr>
                    <p:blipFill>
                      <a:blip r:embed="rId9"/>
                      <a:srcRect/>
                      <a:stretch>
                        <a:fillRect/>
                      </a:stretch>
                    </p:blipFill>
                    <p:spPr bwMode="auto">
                      <a:xfrm>
                        <a:off x="984250" y="3556000"/>
                        <a:ext cx="376555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3" name="对象 3"/>
          <p:cNvGraphicFramePr>
            <a:graphicFrameLocks noChangeAspect="1"/>
          </p:cNvGraphicFramePr>
          <p:nvPr>
            <p:extLst>
              <p:ext uri="{D42A27DB-BD31-4B8C-83A1-F6EECF244321}">
                <p14:modId xmlns:p14="http://schemas.microsoft.com/office/powerpoint/2010/main" val="225758537"/>
              </p:ext>
            </p:extLst>
          </p:nvPr>
        </p:nvGraphicFramePr>
        <p:xfrm>
          <a:off x="5972175" y="3613150"/>
          <a:ext cx="1728788" cy="563563"/>
        </p:xfrm>
        <a:graphic>
          <a:graphicData uri="http://schemas.openxmlformats.org/presentationml/2006/ole">
            <mc:AlternateContent xmlns:mc="http://schemas.openxmlformats.org/markup-compatibility/2006">
              <mc:Choice xmlns:v="urn:schemas-microsoft-com:vml" Requires="v">
                <p:oleObj name="Equation" r:id="rId10" imgW="736560" imgH="241200" progId="Equation.DSMT4">
                  <p:embed/>
                </p:oleObj>
              </mc:Choice>
              <mc:Fallback>
                <p:oleObj name="Equation" r:id="rId10" imgW="736560" imgH="241200" progId="Equation.DSMT4">
                  <p:embed/>
                  <p:pic>
                    <p:nvPicPr>
                      <p:cNvPr id="75783" name="对象 3"/>
                      <p:cNvPicPr>
                        <a:picLocks noChangeAspect="1" noChangeArrowheads="1"/>
                      </p:cNvPicPr>
                      <p:nvPr/>
                    </p:nvPicPr>
                    <p:blipFill>
                      <a:blip r:embed="rId11"/>
                      <a:srcRect/>
                      <a:stretch>
                        <a:fillRect/>
                      </a:stretch>
                    </p:blipFill>
                    <p:spPr bwMode="auto">
                      <a:xfrm>
                        <a:off x="5972175" y="3613150"/>
                        <a:ext cx="1728788"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4" name="Rectangle 19"/>
          <p:cNvSpPr>
            <a:spLocks noChangeArrowheads="1"/>
          </p:cNvSpPr>
          <p:nvPr/>
        </p:nvSpPr>
        <p:spPr bwMode="auto">
          <a:xfrm>
            <a:off x="285750" y="4206875"/>
            <a:ext cx="8591550" cy="2170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kumimoji="1" lang="en-US" altLang="zh-CN" sz="2400">
                <a:solidFill>
                  <a:srgbClr val="1C1C1C"/>
                </a:solidFill>
                <a:latin typeface="黑体" pitchFamily="49" charset="-122"/>
                <a:ea typeface="黑体" pitchFamily="49" charset="-122"/>
              </a:rPr>
              <a:t>    </a:t>
            </a:r>
            <a:r>
              <a:rPr kumimoji="1" lang="zh-CN" altLang="en-US" sz="2400">
                <a:solidFill>
                  <a:srgbClr val="1C1C1C"/>
                </a:solidFill>
                <a:latin typeface="黑体" pitchFamily="49" charset="-122"/>
                <a:ea typeface="黑体" pitchFamily="49" charset="-122"/>
              </a:rPr>
              <a:t>在等温等压条件下，</a:t>
            </a:r>
            <a:r>
              <a:rPr kumimoji="1" lang="zh-CN" altLang="en-US" sz="2400">
                <a:solidFill>
                  <a:srgbClr val="FF3300"/>
                </a:solidFill>
                <a:latin typeface="黑体" pitchFamily="49" charset="-122"/>
                <a:ea typeface="黑体" pitchFamily="49" charset="-122"/>
              </a:rPr>
              <a:t>单位面积的液面与固体表面粘附时对外所作的最大功称为黏附功，</a:t>
            </a:r>
            <a:r>
              <a:rPr kumimoji="1" lang="zh-CN" altLang="en-US" sz="2400">
                <a:solidFill>
                  <a:srgbClr val="1C1C1C"/>
                </a:solidFill>
                <a:latin typeface="黑体" pitchFamily="49" charset="-122"/>
                <a:ea typeface="黑体" pitchFamily="49" charset="-122"/>
              </a:rPr>
              <a:t>它是液体能否润湿固体的一种量度。黏附功越大，液体越能润湿固体，液</a:t>
            </a:r>
            <a:r>
              <a:rPr kumimoji="1" lang="en-US" altLang="zh-CN" sz="2400">
                <a:solidFill>
                  <a:srgbClr val="1C1C1C"/>
                </a:solidFill>
                <a:latin typeface="黑体" pitchFamily="49" charset="-122"/>
                <a:ea typeface="黑体" pitchFamily="49" charset="-122"/>
              </a:rPr>
              <a:t>-</a:t>
            </a:r>
            <a:r>
              <a:rPr kumimoji="1" lang="zh-CN" altLang="en-US" sz="2400">
                <a:solidFill>
                  <a:srgbClr val="1C1C1C"/>
                </a:solidFill>
                <a:latin typeface="黑体" pitchFamily="49" charset="-122"/>
                <a:ea typeface="黑体" pitchFamily="49" charset="-122"/>
              </a:rPr>
              <a:t>固结合得越牢。等温等压条件下，</a:t>
            </a:r>
            <a:r>
              <a:rPr kumimoji="1" lang="zh-CN" altLang="en-US" sz="2400">
                <a:solidFill>
                  <a:srgbClr val="FF3300"/>
                </a:solidFill>
                <a:latin typeface="黑体" pitchFamily="49" charset="-122"/>
                <a:ea typeface="黑体" pitchFamily="49" charset="-122"/>
              </a:rPr>
              <a:t>两个单位液面可逆聚合为液柱所作的最大功称为结合功，</a:t>
            </a:r>
            <a:r>
              <a:rPr kumimoji="1" lang="zh-CN" altLang="en-US" sz="2400">
                <a:solidFill>
                  <a:srgbClr val="1C1C1C"/>
                </a:solidFill>
                <a:latin typeface="黑体" pitchFamily="49" charset="-122"/>
                <a:ea typeface="黑体" pitchFamily="49" charset="-122"/>
              </a:rPr>
              <a:t>是液体本身结合牢固程度的一种量度。 </a:t>
            </a:r>
            <a:endParaRPr kumimoji="1" lang="zh-CN" altLang="en-US" sz="2400" i="1">
              <a:solidFill>
                <a:srgbClr val="CC0000"/>
              </a:solidFill>
              <a:latin typeface="Symbol" pitchFamily="18" charset="2"/>
              <a:ea typeface="黑体"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18701617"/>
              </p:ext>
            </p:extLst>
          </p:nvPr>
        </p:nvGraphicFramePr>
        <p:xfrm>
          <a:off x="6529388" y="841375"/>
          <a:ext cx="2270125" cy="803275"/>
        </p:xfrm>
        <a:graphic>
          <a:graphicData uri="http://schemas.openxmlformats.org/presentationml/2006/ole">
            <mc:AlternateContent xmlns:mc="http://schemas.openxmlformats.org/markup-compatibility/2006">
              <mc:Choice xmlns:v="urn:schemas-microsoft-com:vml" Requires="v">
                <p:oleObj name="Equation" r:id="rId12" imgW="1143000" imgH="406080" progId="Equation.DSMT4">
                  <p:embed/>
                </p:oleObj>
              </mc:Choice>
              <mc:Fallback>
                <p:oleObj name="Equation" r:id="rId12" imgW="1143000" imgH="406080" progId="Equation.DSMT4">
                  <p:embed/>
                  <p:pic>
                    <p:nvPicPr>
                      <p:cNvPr id="2" name="对象 1"/>
                      <p:cNvPicPr>
                        <a:picLocks noChangeAspect="1" noChangeArrowheads="1"/>
                      </p:cNvPicPr>
                      <p:nvPr/>
                    </p:nvPicPr>
                    <p:blipFill>
                      <a:blip r:embed="rId13"/>
                      <a:srcRect/>
                      <a:stretch>
                        <a:fillRect/>
                      </a:stretch>
                    </p:blipFill>
                    <p:spPr bwMode="auto">
                      <a:xfrm>
                        <a:off x="6529388" y="841375"/>
                        <a:ext cx="2270125" cy="803275"/>
                      </a:xfrm>
                      <a:prstGeom prst="rect">
                        <a:avLst/>
                      </a:prstGeom>
                      <a:noFill/>
                      <a:ln>
                        <a:noFill/>
                      </a:ln>
                      <a:effectLst/>
                    </p:spPr>
                  </p:pic>
                </p:oleObj>
              </mc:Fallback>
            </mc:AlternateContent>
          </a:graphicData>
        </a:graphic>
      </p:graphicFrame>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9" name="Text Box 17"/>
          <p:cNvSpPr txBox="1">
            <a:spLocks noChangeArrowheads="1"/>
          </p:cNvSpPr>
          <p:nvPr/>
        </p:nvSpPr>
        <p:spPr bwMode="auto">
          <a:xfrm>
            <a:off x="839788" y="711200"/>
            <a:ext cx="332105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a:solidFill>
                  <a:srgbClr val="FF0000"/>
                </a:solidFill>
                <a:effectLst>
                  <a:outerShdw blurRad="38100" dist="38100" dir="2700000" algn="tl">
                    <a:srgbClr val="C0C0C0"/>
                  </a:outerShdw>
                </a:effectLst>
                <a:latin typeface="黑体" pitchFamily="49" charset="-122"/>
                <a:ea typeface="黑体" pitchFamily="49" charset="-122"/>
              </a:rPr>
              <a:t>接触角与杨氏方程</a:t>
            </a:r>
            <a:endParaRPr kumimoji="1" lang="zh-CN" altLang="en-US">
              <a:latin typeface="黑体" pitchFamily="49" charset="-122"/>
              <a:ea typeface="黑体" pitchFamily="49" charset="-122"/>
            </a:endParaRPr>
          </a:p>
        </p:txBody>
      </p:sp>
      <p:pic>
        <p:nvPicPr>
          <p:cNvPr id="76803" name="Picture 18" descr="1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490663"/>
            <a:ext cx="788352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6804" name="Object 19"/>
          <p:cNvGraphicFramePr>
            <a:graphicFrameLocks noChangeAspect="1"/>
          </p:cNvGraphicFramePr>
          <p:nvPr>
            <p:extLst>
              <p:ext uri="{D42A27DB-BD31-4B8C-83A1-F6EECF244321}">
                <p14:modId xmlns:p14="http://schemas.microsoft.com/office/powerpoint/2010/main" val="854181040"/>
              </p:ext>
            </p:extLst>
          </p:nvPr>
        </p:nvGraphicFramePr>
        <p:xfrm>
          <a:off x="2628900" y="3694113"/>
          <a:ext cx="3735388" cy="582612"/>
        </p:xfrm>
        <a:graphic>
          <a:graphicData uri="http://schemas.openxmlformats.org/presentationml/2006/ole">
            <mc:AlternateContent xmlns:mc="http://schemas.openxmlformats.org/markup-compatibility/2006">
              <mc:Choice xmlns:v="urn:schemas-microsoft-com:vml" Requires="v">
                <p:oleObj name="Equation" r:id="rId3" imgW="1536480" imgH="241200" progId="Equation.DSMT4">
                  <p:embed/>
                </p:oleObj>
              </mc:Choice>
              <mc:Fallback>
                <p:oleObj name="Equation" r:id="rId3" imgW="1536480" imgH="241200" progId="Equation.DSMT4">
                  <p:embed/>
                  <p:pic>
                    <p:nvPicPr>
                      <p:cNvPr id="76804" name="Object 19"/>
                      <p:cNvPicPr>
                        <a:picLocks noChangeAspect="1" noChangeArrowheads="1"/>
                      </p:cNvPicPr>
                      <p:nvPr/>
                    </p:nvPicPr>
                    <p:blipFill>
                      <a:blip r:embed="rId4"/>
                      <a:srcRect/>
                      <a:stretch>
                        <a:fillRect/>
                      </a:stretch>
                    </p:blipFill>
                    <p:spPr bwMode="auto">
                      <a:xfrm>
                        <a:off x="2628900" y="3694113"/>
                        <a:ext cx="3735388"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20"/>
          <p:cNvGraphicFramePr>
            <a:graphicFrameLocks noChangeAspect="1"/>
          </p:cNvGraphicFramePr>
          <p:nvPr>
            <p:extLst>
              <p:ext uri="{D42A27DB-BD31-4B8C-83A1-F6EECF244321}">
                <p14:modId xmlns:p14="http://schemas.microsoft.com/office/powerpoint/2010/main" val="3305736138"/>
              </p:ext>
            </p:extLst>
          </p:nvPr>
        </p:nvGraphicFramePr>
        <p:xfrm>
          <a:off x="3043238" y="4286250"/>
          <a:ext cx="2660650" cy="1025525"/>
        </p:xfrm>
        <a:graphic>
          <a:graphicData uri="http://schemas.openxmlformats.org/presentationml/2006/ole">
            <mc:AlternateContent xmlns:mc="http://schemas.openxmlformats.org/markup-compatibility/2006">
              <mc:Choice xmlns:v="urn:schemas-microsoft-com:vml" Requires="v">
                <p:oleObj name="Equation" r:id="rId5" imgW="1218960" imgH="469800" progId="Equation.DSMT4">
                  <p:embed/>
                </p:oleObj>
              </mc:Choice>
              <mc:Fallback>
                <p:oleObj name="Equation" r:id="rId5" imgW="1218960" imgH="469800" progId="Equation.DSMT4">
                  <p:embed/>
                  <p:pic>
                    <p:nvPicPr>
                      <p:cNvPr id="76805" name="Object 20"/>
                      <p:cNvPicPr>
                        <a:picLocks noChangeAspect="1" noChangeArrowheads="1"/>
                      </p:cNvPicPr>
                      <p:nvPr/>
                    </p:nvPicPr>
                    <p:blipFill>
                      <a:blip r:embed="rId6"/>
                      <a:srcRect/>
                      <a:stretch>
                        <a:fillRect/>
                      </a:stretch>
                    </p:blipFill>
                    <p:spPr bwMode="auto">
                      <a:xfrm>
                        <a:off x="3043238" y="4286250"/>
                        <a:ext cx="266065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6" name="对象 1"/>
          <p:cNvGraphicFramePr>
            <a:graphicFrameLocks noChangeAspect="1"/>
          </p:cNvGraphicFramePr>
          <p:nvPr>
            <p:extLst>
              <p:ext uri="{D42A27DB-BD31-4B8C-83A1-F6EECF244321}">
                <p14:modId xmlns:p14="http://schemas.microsoft.com/office/powerpoint/2010/main" val="3841158360"/>
              </p:ext>
            </p:extLst>
          </p:nvPr>
        </p:nvGraphicFramePr>
        <p:xfrm>
          <a:off x="1288991" y="5803900"/>
          <a:ext cx="5176838" cy="714375"/>
        </p:xfrm>
        <a:graphic>
          <a:graphicData uri="http://schemas.openxmlformats.org/presentationml/2006/ole">
            <mc:AlternateContent xmlns:mc="http://schemas.openxmlformats.org/markup-compatibility/2006">
              <mc:Choice xmlns:v="urn:schemas-microsoft-com:vml" Requires="v">
                <p:oleObj name="Equation" r:id="rId7" imgW="1841400" imgH="253800" progId="Equation.DSMT4">
                  <p:embed/>
                </p:oleObj>
              </mc:Choice>
              <mc:Fallback>
                <p:oleObj name="Equation" r:id="rId7" imgW="1841400" imgH="253800" progId="Equation.DSMT4">
                  <p:embed/>
                  <p:pic>
                    <p:nvPicPr>
                      <p:cNvPr id="76806" name="对象 1"/>
                      <p:cNvPicPr>
                        <a:picLocks noChangeAspect="1" noChangeArrowheads="1"/>
                      </p:cNvPicPr>
                      <p:nvPr/>
                    </p:nvPicPr>
                    <p:blipFill>
                      <a:blip r:embed="rId8"/>
                      <a:srcRect/>
                      <a:stretch>
                        <a:fillRect/>
                      </a:stretch>
                    </p:blipFill>
                    <p:spPr bwMode="auto">
                      <a:xfrm>
                        <a:off x="1288991" y="5803900"/>
                        <a:ext cx="5176838" cy="714375"/>
                      </a:xfrm>
                      <a:prstGeom prst="rect">
                        <a:avLst/>
                      </a:prstGeom>
                      <a:solidFill>
                        <a:srgbClr val="B0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7" name="Text Box 54"/>
          <p:cNvSpPr txBox="1">
            <a:spLocks noChangeArrowheads="1"/>
          </p:cNvSpPr>
          <p:nvPr/>
        </p:nvSpPr>
        <p:spPr bwMode="auto">
          <a:xfrm>
            <a:off x="6694488" y="5792788"/>
            <a:ext cx="1470025" cy="8302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t>此式对铺展不适用</a:t>
            </a:r>
          </a:p>
        </p:txBody>
      </p:sp>
      <p:grpSp>
        <p:nvGrpSpPr>
          <p:cNvPr id="76808" name="组合 6"/>
          <p:cNvGrpSpPr>
            <a:grpSpLocks/>
          </p:cNvGrpSpPr>
          <p:nvPr/>
        </p:nvGrpSpPr>
        <p:grpSpPr bwMode="auto">
          <a:xfrm>
            <a:off x="615950" y="3971925"/>
            <a:ext cx="1627369" cy="1681629"/>
            <a:chOff x="615950" y="3929063"/>
            <a:chExt cx="1627369" cy="1681628"/>
          </a:xfrm>
        </p:grpSpPr>
        <p:sp>
          <p:nvSpPr>
            <p:cNvPr id="76813" name="Text Box 24"/>
            <p:cNvSpPr txBox="1">
              <a:spLocks noChangeArrowheads="1"/>
            </p:cNvSpPr>
            <p:nvPr/>
          </p:nvSpPr>
          <p:spPr bwMode="auto">
            <a:xfrm>
              <a:off x="615950" y="5087471"/>
              <a:ext cx="162736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粘附润湿</a:t>
              </a:r>
              <a:endParaRPr kumimoji="1" lang="zh-CN" altLang="en-US" sz="2400" dirty="0">
                <a:latin typeface="楷体" panose="02010609060101010101" pitchFamily="49" charset="-122"/>
                <a:ea typeface="楷体" panose="02010609060101010101" pitchFamily="49" charset="-122"/>
              </a:endParaRPr>
            </a:p>
          </p:txBody>
        </p:sp>
        <p:graphicFrame>
          <p:nvGraphicFramePr>
            <p:cNvPr id="76814" name="对象 2"/>
            <p:cNvGraphicFramePr>
              <a:graphicFrameLocks noChangeAspect="1"/>
            </p:cNvGraphicFramePr>
            <p:nvPr>
              <p:extLst>
                <p:ext uri="{D42A27DB-BD31-4B8C-83A1-F6EECF244321}">
                  <p14:modId xmlns:p14="http://schemas.microsoft.com/office/powerpoint/2010/main" val="3981743827"/>
                </p:ext>
              </p:extLst>
            </p:nvPr>
          </p:nvGraphicFramePr>
          <p:xfrm>
            <a:off x="762000" y="3929063"/>
            <a:ext cx="1314450" cy="398462"/>
          </p:xfrm>
          <a:graphic>
            <a:graphicData uri="http://schemas.openxmlformats.org/presentationml/2006/ole">
              <mc:AlternateContent xmlns:mc="http://schemas.openxmlformats.org/markup-compatibility/2006">
                <mc:Choice xmlns:v="urn:schemas-microsoft-com:vml" Requires="v">
                  <p:oleObj name="Equation" r:id="rId9" imgW="583920" imgH="177480" progId="Equation.DSMT4">
                    <p:embed/>
                  </p:oleObj>
                </mc:Choice>
                <mc:Fallback>
                  <p:oleObj name="Equation" r:id="rId9" imgW="583920" imgH="177480" progId="Equation.DSMT4">
                    <p:embed/>
                    <p:pic>
                      <p:nvPicPr>
                        <p:cNvPr id="76814" name="对象 2"/>
                        <p:cNvPicPr>
                          <a:picLocks noChangeAspect="1" noChangeArrowheads="1"/>
                        </p:cNvPicPr>
                        <p:nvPr/>
                      </p:nvPicPr>
                      <p:blipFill>
                        <a:blip r:embed="rId10"/>
                        <a:srcRect/>
                        <a:stretch>
                          <a:fillRect/>
                        </a:stretch>
                      </p:blipFill>
                      <p:spPr bwMode="auto">
                        <a:xfrm>
                          <a:off x="762000" y="3929063"/>
                          <a:ext cx="13144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5" name="对象 4"/>
            <p:cNvGraphicFramePr>
              <a:graphicFrameLocks noChangeAspect="1"/>
            </p:cNvGraphicFramePr>
            <p:nvPr>
              <p:extLst>
                <p:ext uri="{D42A27DB-BD31-4B8C-83A1-F6EECF244321}">
                  <p14:modId xmlns:p14="http://schemas.microsoft.com/office/powerpoint/2010/main" val="3827359887"/>
                </p:ext>
              </p:extLst>
            </p:nvPr>
          </p:nvGraphicFramePr>
          <p:xfrm>
            <a:off x="862013" y="4538663"/>
            <a:ext cx="1114425" cy="398463"/>
          </p:xfrm>
          <a:graphic>
            <a:graphicData uri="http://schemas.openxmlformats.org/presentationml/2006/ole">
              <mc:AlternateContent xmlns:mc="http://schemas.openxmlformats.org/markup-compatibility/2006">
                <mc:Choice xmlns:v="urn:schemas-microsoft-com:vml" Requires="v">
                  <p:oleObj name="Equation" r:id="rId11" imgW="495000" imgH="177480" progId="Equation.DSMT4">
                    <p:embed/>
                  </p:oleObj>
                </mc:Choice>
                <mc:Fallback>
                  <p:oleObj name="Equation" r:id="rId11" imgW="495000" imgH="177480" progId="Equation.DSMT4">
                    <p:embed/>
                    <p:pic>
                      <p:nvPicPr>
                        <p:cNvPr id="76815" name="对象 4"/>
                        <p:cNvPicPr>
                          <a:picLocks noChangeAspect="1" noChangeArrowheads="1"/>
                        </p:cNvPicPr>
                        <p:nvPr/>
                      </p:nvPicPr>
                      <p:blipFill>
                        <a:blip r:embed="rId12"/>
                        <a:srcRect/>
                        <a:stretch>
                          <a:fillRect/>
                        </a:stretch>
                      </p:blipFill>
                      <p:spPr bwMode="auto">
                        <a:xfrm>
                          <a:off x="862013" y="4538663"/>
                          <a:ext cx="11144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6809" name="组合 7"/>
          <p:cNvGrpSpPr>
            <a:grpSpLocks/>
          </p:cNvGrpSpPr>
          <p:nvPr/>
        </p:nvGrpSpPr>
        <p:grpSpPr bwMode="auto">
          <a:xfrm>
            <a:off x="6873875" y="3941763"/>
            <a:ext cx="1330193" cy="1730841"/>
            <a:chOff x="6873872" y="3941763"/>
            <a:chExt cx="1330193" cy="1730845"/>
          </a:xfrm>
        </p:grpSpPr>
        <p:sp>
          <p:nvSpPr>
            <p:cNvPr id="76810" name="Text Box 27"/>
            <p:cNvSpPr txBox="1">
              <a:spLocks noChangeArrowheads="1"/>
            </p:cNvSpPr>
            <p:nvPr/>
          </p:nvSpPr>
          <p:spPr bwMode="auto">
            <a:xfrm>
              <a:off x="6937372" y="5149387"/>
              <a:ext cx="1266693" cy="523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不润湿</a:t>
              </a:r>
              <a:endParaRPr kumimoji="1" lang="zh-CN" altLang="en-US" sz="2400" dirty="0">
                <a:latin typeface="楷体" panose="02010609060101010101" pitchFamily="49" charset="-122"/>
                <a:ea typeface="楷体" panose="02010609060101010101" pitchFamily="49" charset="-122"/>
              </a:endParaRPr>
            </a:p>
          </p:txBody>
        </p:sp>
        <p:graphicFrame>
          <p:nvGraphicFramePr>
            <p:cNvPr id="76811" name="对象 3"/>
            <p:cNvGraphicFramePr>
              <a:graphicFrameLocks noChangeAspect="1"/>
            </p:cNvGraphicFramePr>
            <p:nvPr>
              <p:extLst>
                <p:ext uri="{D42A27DB-BD31-4B8C-83A1-F6EECF244321}">
                  <p14:modId xmlns:p14="http://schemas.microsoft.com/office/powerpoint/2010/main" val="2499972147"/>
                </p:ext>
              </p:extLst>
            </p:nvPr>
          </p:nvGraphicFramePr>
          <p:xfrm>
            <a:off x="6873872" y="3941763"/>
            <a:ext cx="1314450" cy="398462"/>
          </p:xfrm>
          <a:graphic>
            <a:graphicData uri="http://schemas.openxmlformats.org/presentationml/2006/ole">
              <mc:AlternateContent xmlns:mc="http://schemas.openxmlformats.org/markup-compatibility/2006">
                <mc:Choice xmlns:v="urn:schemas-microsoft-com:vml" Requires="v">
                  <p:oleObj name="Equation" r:id="rId13" imgW="583920" imgH="177480" progId="Equation.DSMT4">
                    <p:embed/>
                  </p:oleObj>
                </mc:Choice>
                <mc:Fallback>
                  <p:oleObj name="Equation" r:id="rId13" imgW="583920" imgH="177480" progId="Equation.DSMT4">
                    <p:embed/>
                    <p:pic>
                      <p:nvPicPr>
                        <p:cNvPr id="76811" name="对象 3"/>
                        <p:cNvPicPr>
                          <a:picLocks noChangeAspect="1" noChangeArrowheads="1"/>
                        </p:cNvPicPr>
                        <p:nvPr/>
                      </p:nvPicPr>
                      <p:blipFill>
                        <a:blip r:embed="rId14"/>
                        <a:srcRect/>
                        <a:stretch>
                          <a:fillRect/>
                        </a:stretch>
                      </p:blipFill>
                      <p:spPr bwMode="auto">
                        <a:xfrm>
                          <a:off x="6873872" y="3941763"/>
                          <a:ext cx="13144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2" name="对象 5"/>
            <p:cNvGraphicFramePr>
              <a:graphicFrameLocks noChangeAspect="1"/>
            </p:cNvGraphicFramePr>
            <p:nvPr>
              <p:extLst>
                <p:ext uri="{D42A27DB-BD31-4B8C-83A1-F6EECF244321}">
                  <p14:modId xmlns:p14="http://schemas.microsoft.com/office/powerpoint/2010/main" val="746856340"/>
                </p:ext>
              </p:extLst>
            </p:nvPr>
          </p:nvGraphicFramePr>
          <p:xfrm>
            <a:off x="7045322" y="4619627"/>
            <a:ext cx="1114425" cy="398464"/>
          </p:xfrm>
          <a:graphic>
            <a:graphicData uri="http://schemas.openxmlformats.org/presentationml/2006/ole">
              <mc:AlternateContent xmlns:mc="http://schemas.openxmlformats.org/markup-compatibility/2006">
                <mc:Choice xmlns:v="urn:schemas-microsoft-com:vml" Requires="v">
                  <p:oleObj name="Equation" r:id="rId15" imgW="495000" imgH="177480" progId="Equation.DSMT4">
                    <p:embed/>
                  </p:oleObj>
                </mc:Choice>
                <mc:Fallback>
                  <p:oleObj name="Equation" r:id="rId15" imgW="495000" imgH="177480" progId="Equation.DSMT4">
                    <p:embed/>
                    <p:pic>
                      <p:nvPicPr>
                        <p:cNvPr id="76812" name="对象 5"/>
                        <p:cNvPicPr>
                          <a:picLocks noChangeAspect="1" noChangeArrowheads="1"/>
                        </p:cNvPicPr>
                        <p:nvPr/>
                      </p:nvPicPr>
                      <p:blipFill>
                        <a:blip r:embed="rId16"/>
                        <a:srcRect/>
                        <a:stretch>
                          <a:fillRect/>
                        </a:stretch>
                      </p:blipFill>
                      <p:spPr bwMode="auto">
                        <a:xfrm>
                          <a:off x="7045322" y="4619627"/>
                          <a:ext cx="1114425" cy="39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78" name="Text Box 38">
            <a:extLst>
              <a:ext uri="{FF2B5EF4-FFF2-40B4-BE49-F238E27FC236}">
                <a16:creationId xmlns:a16="http://schemas.microsoft.com/office/drawing/2014/main" id="{30CACFEB-5A07-485B-B807-612467359D02}"/>
              </a:ext>
            </a:extLst>
          </p:cNvPr>
          <p:cNvSpPr txBox="1">
            <a:spLocks noChangeArrowheads="1"/>
          </p:cNvSpPr>
          <p:nvPr/>
        </p:nvSpPr>
        <p:spPr bwMode="auto">
          <a:xfrm>
            <a:off x="690898" y="1294555"/>
            <a:ext cx="80168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eaLnBrk="1" hangingPunct="1">
              <a:defRPr/>
            </a:pPr>
            <a:r>
              <a:rPr kumimoji="1" lang="zh-CN" altLang="en-US" sz="2800" b="1" dirty="0">
                <a:solidFill>
                  <a:srgbClr val="FF0000"/>
                </a:solidFill>
                <a:latin typeface="宋体" panose="02010600030101010101" pitchFamily="2" charset="-122"/>
              </a:rPr>
              <a:t>物理吸附与化学吸附的区别</a:t>
            </a:r>
            <a:endParaRPr kumimoji="1" lang="zh-CN" altLang="en-US" sz="2400" dirty="0">
              <a:latin typeface="宋体" panose="02010600030101010101" pitchFamily="2" charset="-122"/>
            </a:endParaRPr>
          </a:p>
        </p:txBody>
      </p:sp>
      <p:sp>
        <p:nvSpPr>
          <p:cNvPr id="189482" name="Text Box 42">
            <a:extLst>
              <a:ext uri="{FF2B5EF4-FFF2-40B4-BE49-F238E27FC236}">
                <a16:creationId xmlns:a16="http://schemas.microsoft.com/office/drawing/2014/main" id="{CE66F604-FFAC-47EB-B1DF-4051DEA97DD3}"/>
              </a:ext>
            </a:extLst>
          </p:cNvPr>
          <p:cNvSpPr txBox="1">
            <a:spLocks noChangeArrowheads="1"/>
          </p:cNvSpPr>
          <p:nvPr/>
        </p:nvSpPr>
        <p:spPr bwMode="auto">
          <a:xfrm>
            <a:off x="1302945" y="1971221"/>
            <a:ext cx="7404828" cy="4315027"/>
          </a:xfrm>
          <a:prstGeom prst="rect">
            <a:avLst/>
          </a:prstGeom>
          <a:solidFill>
            <a:schemeClr val="bg1"/>
          </a:solidFill>
          <a:ln w="9525">
            <a:solidFill>
              <a:srgbClr val="000000"/>
            </a:solidFill>
            <a:miter lim="800000"/>
            <a:headEnd/>
            <a:tailEnd/>
          </a:ln>
          <a:effectLst/>
        </p:spPr>
        <p:txBody>
          <a:bodyPr wrap="square" anchor="ctr">
            <a:spAutoFit/>
          </a:bodyPr>
          <a:lstStyle/>
          <a:p>
            <a:pPr algn="just" eaLnBrk="1" hangingPunct="1">
              <a:spcBef>
                <a:spcPct val="10000"/>
              </a:spcBef>
              <a:defRPr/>
            </a:pPr>
            <a:r>
              <a:rPr kumimoji="1" lang="en-US" altLang="zh-CN" b="1" dirty="0">
                <a:solidFill>
                  <a:srgbClr val="FF0000"/>
                </a:solidFill>
                <a:latin typeface="楷体_GB2312" pitchFamily="49" charset="-122"/>
                <a:ea typeface="楷体_GB2312" pitchFamily="49" charset="-122"/>
              </a:rPr>
              <a:t>             </a:t>
            </a:r>
            <a:r>
              <a:rPr kumimoji="1" lang="zh-CN" altLang="en-US" b="1" dirty="0">
                <a:solidFill>
                  <a:srgbClr val="0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物理吸附    化学吸附</a:t>
            </a:r>
          </a:p>
          <a:p>
            <a:pPr algn="just" eaLnBrk="1" hangingPunct="1">
              <a:spcBef>
                <a:spcPct val="10000"/>
              </a:spcBef>
              <a:defRPr/>
            </a:pPr>
            <a:r>
              <a:rPr kumimoji="1" lang="zh-CN" altLang="en-US" b="1" dirty="0">
                <a:solidFill>
                  <a:srgbClr val="FF0000"/>
                </a:solidFill>
                <a:latin typeface="楷体" panose="02010609060101010101" pitchFamily="49" charset="-122"/>
                <a:ea typeface="楷体" panose="02010609060101010101" pitchFamily="49" charset="-122"/>
              </a:rPr>
              <a:t>机理：</a:t>
            </a:r>
            <a:r>
              <a:rPr kumimoji="1" lang="zh-CN" altLang="en-US" b="1" dirty="0">
                <a:solidFill>
                  <a:srgbClr val="FF0000"/>
                </a:solidFill>
                <a:latin typeface="楷体_GB2312" pitchFamily="49" charset="-122"/>
                <a:ea typeface="楷体_GB2312" pitchFamily="49" charset="-122"/>
              </a:rPr>
              <a:t>   </a:t>
            </a:r>
            <a:r>
              <a:rPr kumimoji="1" lang="zh-CN" altLang="en-US" b="1" dirty="0">
                <a:solidFill>
                  <a:srgbClr val="0000FF"/>
                </a:solidFill>
                <a:latin typeface="宋体" panose="02010600030101010101" pitchFamily="2" charset="-122"/>
              </a:rPr>
              <a:t>范德华力    化学键，表面化学反应</a:t>
            </a:r>
            <a:endParaRPr kumimoji="1" lang="zh-CN" altLang="en-US" b="1" dirty="0">
              <a:solidFill>
                <a:srgbClr val="FF0000"/>
              </a:solidFill>
              <a:latin typeface="宋体" panose="02010600030101010101" pitchFamily="2" charset="-122"/>
            </a:endParaRPr>
          </a:p>
          <a:p>
            <a:pPr algn="just" eaLnBrk="1" hangingPunct="1">
              <a:spcBef>
                <a:spcPct val="10000"/>
              </a:spcBef>
              <a:defRPr/>
            </a:pPr>
            <a:r>
              <a:rPr kumimoji="1" lang="zh-CN" altLang="en-US" b="1" dirty="0">
                <a:solidFill>
                  <a:srgbClr val="FF0000"/>
                </a:solidFill>
                <a:latin typeface="楷体" panose="02010609060101010101" pitchFamily="49" charset="-122"/>
                <a:ea typeface="楷体" panose="02010609060101010101" pitchFamily="49" charset="-122"/>
              </a:rPr>
              <a:t>选择性：</a:t>
            </a:r>
            <a:r>
              <a:rPr kumimoji="1" lang="zh-CN" altLang="en-US" b="1" dirty="0">
                <a:solidFill>
                  <a:srgbClr val="0000FF"/>
                </a:solidFill>
                <a:latin typeface="宋体" panose="02010600030101010101" pitchFamily="2" charset="-122"/>
              </a:rPr>
              <a:t>无选择性    有选择性</a:t>
            </a:r>
          </a:p>
          <a:p>
            <a:pPr algn="just" eaLnBrk="1" hangingPunct="1">
              <a:spcBef>
                <a:spcPct val="10000"/>
              </a:spcBef>
              <a:defRPr/>
            </a:pPr>
            <a:r>
              <a:rPr kumimoji="1" lang="zh-CN" altLang="en-US" b="1" dirty="0">
                <a:solidFill>
                  <a:srgbClr val="FF0000"/>
                </a:solidFill>
                <a:latin typeface="楷体" panose="02010609060101010101" pitchFamily="49" charset="-122"/>
                <a:ea typeface="楷体" panose="02010609060101010101" pitchFamily="49" charset="-122"/>
              </a:rPr>
              <a:t>吸附层：</a:t>
            </a:r>
            <a:r>
              <a:rPr kumimoji="1" lang="zh-CN" altLang="en-US" b="1" dirty="0">
                <a:solidFill>
                  <a:srgbClr val="0000FF"/>
                </a:solidFill>
                <a:latin typeface="宋体" panose="02010600030101010101" pitchFamily="2" charset="-122"/>
              </a:rPr>
              <a:t>单分子或    单分子层</a:t>
            </a:r>
            <a:endParaRPr kumimoji="1" lang="zh-CN" altLang="en-US" b="1" dirty="0">
              <a:solidFill>
                <a:srgbClr val="FF0000"/>
              </a:solidFill>
              <a:latin typeface="宋体" panose="02010600030101010101" pitchFamily="2" charset="-122"/>
            </a:endParaRPr>
          </a:p>
          <a:p>
            <a:pPr algn="just" eaLnBrk="1" hangingPunct="1">
              <a:spcBef>
                <a:spcPct val="10000"/>
              </a:spcBef>
              <a:defRPr/>
            </a:pPr>
            <a:r>
              <a:rPr kumimoji="1" lang="zh-CN" altLang="en-US" b="1" dirty="0">
                <a:solidFill>
                  <a:srgbClr val="FF0000"/>
                </a:solidFill>
                <a:latin typeface="宋体" panose="02010600030101010101" pitchFamily="2" charset="-122"/>
              </a:rPr>
              <a:t>        </a:t>
            </a:r>
            <a:r>
              <a:rPr kumimoji="1" lang="zh-CN" altLang="en-US" b="1" dirty="0">
                <a:solidFill>
                  <a:srgbClr val="0000FF"/>
                </a:solidFill>
                <a:latin typeface="宋体" panose="02010600030101010101" pitchFamily="2" charset="-122"/>
              </a:rPr>
              <a:t>多分子层</a:t>
            </a:r>
            <a:endParaRPr kumimoji="1" lang="zh-CN" altLang="en-US" b="1" dirty="0">
              <a:solidFill>
                <a:srgbClr val="FF0000"/>
              </a:solidFill>
              <a:latin typeface="宋体" panose="02010600030101010101" pitchFamily="2" charset="-122"/>
            </a:endParaRPr>
          </a:p>
          <a:p>
            <a:pPr algn="just" eaLnBrk="1" hangingPunct="1">
              <a:spcBef>
                <a:spcPct val="10000"/>
              </a:spcBef>
              <a:defRPr/>
            </a:pPr>
            <a:r>
              <a:rPr kumimoji="1" lang="zh-CN" altLang="en-US" b="1" dirty="0">
                <a:solidFill>
                  <a:srgbClr val="FF0000"/>
                </a:solidFill>
                <a:latin typeface="楷体" panose="02010609060101010101" pitchFamily="49" charset="-122"/>
                <a:ea typeface="楷体" panose="02010609060101010101" pitchFamily="49" charset="-122"/>
              </a:rPr>
              <a:t>吸附热：</a:t>
            </a:r>
            <a:r>
              <a:rPr kumimoji="1" lang="zh-CN" altLang="en-US" b="1" dirty="0">
                <a:solidFill>
                  <a:srgbClr val="0000FF"/>
                </a:solidFill>
                <a:latin typeface="宋体" panose="02010600030101010101" pitchFamily="2" charset="-122"/>
              </a:rPr>
              <a:t>≈凝聚热    反应热</a:t>
            </a:r>
          </a:p>
          <a:p>
            <a:pPr algn="just" eaLnBrk="1" hangingPunct="1">
              <a:spcBef>
                <a:spcPct val="10000"/>
              </a:spcBef>
              <a:defRPr/>
            </a:pPr>
            <a:r>
              <a:rPr kumimoji="1" lang="zh-CN" altLang="en-US" b="1" dirty="0">
                <a:solidFill>
                  <a:srgbClr val="FF0000"/>
                </a:solidFill>
                <a:latin typeface="楷体" panose="02010609060101010101" pitchFamily="49" charset="-122"/>
                <a:ea typeface="楷体" panose="02010609060101010101" pitchFamily="49" charset="-122"/>
              </a:rPr>
              <a:t>可逆性：</a:t>
            </a:r>
            <a:r>
              <a:rPr kumimoji="1" lang="zh-CN" altLang="en-US" b="1" dirty="0">
                <a:solidFill>
                  <a:srgbClr val="0000FF"/>
                </a:solidFill>
                <a:latin typeface="宋体" panose="02010600030101010101" pitchFamily="2" charset="-122"/>
              </a:rPr>
              <a:t>可逆        多数不可逆</a:t>
            </a:r>
          </a:p>
          <a:p>
            <a:pPr algn="just" eaLnBrk="1" hangingPunct="1">
              <a:spcBef>
                <a:spcPct val="10000"/>
              </a:spcBef>
              <a:defRPr/>
            </a:pPr>
            <a:r>
              <a:rPr kumimoji="1" lang="zh-CN" altLang="en-US" b="1" dirty="0">
                <a:solidFill>
                  <a:srgbClr val="FF0000"/>
                </a:solidFill>
                <a:latin typeface="楷体" panose="02010609060101010101" pitchFamily="49" charset="-122"/>
                <a:ea typeface="楷体" panose="02010609060101010101" pitchFamily="49" charset="-122"/>
              </a:rPr>
              <a:t>速率：  </a:t>
            </a:r>
            <a:r>
              <a:rPr kumimoji="1" lang="zh-CN" altLang="en-US" b="1" dirty="0">
                <a:solidFill>
                  <a:srgbClr val="0000FF"/>
                </a:solidFill>
                <a:latin typeface="宋体" panose="02010600030101010101" pitchFamily="2" charset="-122"/>
              </a:rPr>
              <a:t>较快        较慢        </a:t>
            </a:r>
          </a:p>
          <a:p>
            <a:pPr algn="just" eaLnBrk="1" hangingPunct="1">
              <a:spcBef>
                <a:spcPct val="10000"/>
              </a:spcBef>
              <a:defRPr/>
            </a:pPr>
            <a:r>
              <a:rPr kumimoji="1" lang="zh-CN" altLang="en-US" b="1" dirty="0">
                <a:solidFill>
                  <a:srgbClr val="0000FF"/>
                </a:solidFill>
                <a:latin typeface="黑体" pitchFamily="2" charset="-122"/>
                <a:ea typeface="黑体" pitchFamily="2" charset="-122"/>
              </a:rPr>
              <a:t>        </a:t>
            </a:r>
            <a:r>
              <a:rPr kumimoji="1" lang="zh-CN" altLang="en-US" b="1" dirty="0">
                <a:solidFill>
                  <a:srgbClr val="0000FF"/>
                </a:solidFill>
                <a:latin typeface="宋体" panose="02010600030101010101" pitchFamily="2" charset="-122"/>
              </a:rPr>
              <a:t>易达平衡    低温不易平衡</a:t>
            </a:r>
          </a:p>
        </p:txBody>
      </p:sp>
      <p:sp>
        <p:nvSpPr>
          <p:cNvPr id="5" name="Rectangle 2">
            <a:extLst>
              <a:ext uri="{FF2B5EF4-FFF2-40B4-BE49-F238E27FC236}">
                <a16:creationId xmlns:a16="http://schemas.microsoft.com/office/drawing/2014/main" id="{235D0859-4447-440F-892A-69FF4CB6E763}"/>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7</a:t>
            </a:r>
            <a:r>
              <a:rPr lang="zh-CN" altLang="en-US" sz="3200" kern="0" dirty="0">
                <a:solidFill>
                  <a:srgbClr val="FF3300"/>
                </a:solidFill>
                <a:latin typeface="+mn-ea"/>
                <a:ea typeface="+mn-ea"/>
              </a:rPr>
              <a:t>.吸附平衡</a:t>
            </a:r>
            <a:endParaRPr lang="zh-CN" altLang="en-US" kern="0" dirty="0">
              <a:solidFill>
                <a:schemeClr val="tx1"/>
              </a:solidFill>
              <a:latin typeface="MS Sans Serif"/>
              <a:ea typeface="黑体" pitchFamily="49" charset="-122"/>
            </a:endParaRPr>
          </a:p>
        </p:txBody>
      </p:sp>
    </p:spTree>
    <p:extLst>
      <p:ext uri="{BB962C8B-B14F-4D97-AF65-F5344CB8AC3E}">
        <p14:creationId xmlns:p14="http://schemas.microsoft.com/office/powerpoint/2010/main" val="2669423788"/>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4"/>
          <p:cNvSpPr txBox="1">
            <a:spLocks noChangeArrowheads="1"/>
          </p:cNvSpPr>
          <p:nvPr/>
        </p:nvSpPr>
        <p:spPr bwMode="auto">
          <a:xfrm>
            <a:off x="533436" y="652705"/>
            <a:ext cx="8001000"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800" dirty="0">
                <a:solidFill>
                  <a:srgbClr val="FF0000"/>
                </a:solidFill>
                <a:latin typeface="黑体" pitchFamily="49" charset="-122"/>
                <a:ea typeface="黑体" pitchFamily="49" charset="-122"/>
              </a:rPr>
              <a:t>复合反应</a:t>
            </a:r>
            <a:r>
              <a:rPr kumimoji="1" lang="zh-CN" altLang="en-US" sz="2800" dirty="0">
                <a:solidFill>
                  <a:srgbClr val="0000FF"/>
                </a:solidFill>
                <a:latin typeface="Times New Roman" pitchFamily="18" charset="0"/>
                <a:ea typeface="黑体" pitchFamily="49" charset="-122"/>
              </a:rPr>
              <a:t>的反应速率方程通常</a:t>
            </a:r>
            <a:r>
              <a:rPr kumimoji="1" lang="zh-CN" altLang="en-US" sz="2800" dirty="0">
                <a:solidFill>
                  <a:srgbClr val="0000FF"/>
                </a:solidFill>
                <a:latin typeface="黑体" pitchFamily="49" charset="-122"/>
                <a:ea typeface="黑体" pitchFamily="49" charset="-122"/>
              </a:rPr>
              <a:t>是经验方程。</a:t>
            </a:r>
          </a:p>
        </p:txBody>
      </p:sp>
      <p:sp>
        <p:nvSpPr>
          <p:cNvPr id="161808" name="Text Box 16"/>
          <p:cNvSpPr txBox="1">
            <a:spLocks noChangeArrowheads="1"/>
          </p:cNvSpPr>
          <p:nvPr/>
        </p:nvSpPr>
        <p:spPr bwMode="auto">
          <a:xfrm>
            <a:off x="752275" y="1381140"/>
            <a:ext cx="3174266"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0000FF"/>
                </a:solidFill>
                <a:effectLst>
                  <a:outerShdw blurRad="38100" dist="38100" dir="2700000" algn="tl">
                    <a:srgbClr val="C0C0C0"/>
                  </a:outerShdw>
                </a:effectLst>
                <a:latin typeface="Arial" charset="0"/>
                <a:ea typeface="黑体" pitchFamily="49" charset="-122"/>
              </a:rPr>
              <a:t>幂函数型速率方程</a:t>
            </a:r>
            <a:endParaRPr kumimoji="1" lang="zh-CN" altLang="en-US" sz="2400" b="0" dirty="0">
              <a:latin typeface="Arial" charset="0"/>
              <a:ea typeface="黑体" pitchFamily="49" charset="-122"/>
            </a:endParaRPr>
          </a:p>
        </p:txBody>
      </p:sp>
      <p:sp>
        <p:nvSpPr>
          <p:cNvPr id="161810" name="Text Box 18"/>
          <p:cNvSpPr txBox="1">
            <a:spLocks noChangeArrowheads="1"/>
          </p:cNvSpPr>
          <p:nvPr/>
        </p:nvSpPr>
        <p:spPr bwMode="auto">
          <a:xfrm>
            <a:off x="1357869" y="1983542"/>
            <a:ext cx="5291833" cy="15388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spcBef>
                <a:spcPts val="600"/>
              </a:spcBef>
              <a:defRPr/>
            </a:pPr>
            <a:r>
              <a:rPr kumimoji="1" lang="en-US" altLang="zh-CN" dirty="0">
                <a:effectLst>
                  <a:outerShdw blurRad="38100" dist="38100" dir="2700000" algn="tl">
                    <a:srgbClr val="C0C0C0"/>
                  </a:outerShdw>
                </a:effectLst>
                <a:ea typeface="黑体" pitchFamily="49" charset="-122"/>
              </a:rPr>
              <a:t>• </a:t>
            </a:r>
            <a:r>
              <a:rPr kumimoji="1" lang="zh-CN" altLang="en-US" dirty="0">
                <a:effectLst>
                  <a:outerShdw blurRad="38100" dist="38100" dir="2700000" algn="tl">
                    <a:srgbClr val="C0C0C0"/>
                  </a:outerShdw>
                </a:effectLst>
                <a:ea typeface="黑体" pitchFamily="49" charset="-122"/>
              </a:rPr>
              <a:t>分级数 </a:t>
            </a:r>
            <a:r>
              <a:rPr kumimoji="1" lang="en-US" altLang="zh-CN" b="0" dirty="0">
                <a:solidFill>
                  <a:srgbClr val="000000"/>
                </a:solidFill>
                <a:ea typeface="黑体" pitchFamily="49" charset="-122"/>
              </a:rPr>
              <a:t>(</a:t>
            </a:r>
            <a:r>
              <a:rPr kumimoji="1" lang="en-US" altLang="zh-CN" b="0" i="1" dirty="0">
                <a:solidFill>
                  <a:srgbClr val="000000"/>
                </a:solidFill>
                <a:latin typeface="Symbol" pitchFamily="18" charset="2"/>
                <a:ea typeface="黑体" pitchFamily="49" charset="-122"/>
              </a:rPr>
              <a:t>a </a:t>
            </a:r>
            <a:r>
              <a:rPr kumimoji="1" lang="en-US" altLang="zh-CN" b="0" dirty="0">
                <a:solidFill>
                  <a:srgbClr val="000000"/>
                </a:solidFill>
                <a:latin typeface="Symbol" pitchFamily="18" charset="2"/>
                <a:ea typeface="黑体" pitchFamily="49" charset="-122"/>
              </a:rPr>
              <a:t>, </a:t>
            </a:r>
            <a:r>
              <a:rPr kumimoji="1" lang="en-US" altLang="zh-CN" b="0" i="1" dirty="0">
                <a:solidFill>
                  <a:srgbClr val="000000"/>
                </a:solidFill>
                <a:latin typeface="Symbol" pitchFamily="18" charset="2"/>
                <a:ea typeface="黑体" pitchFamily="49" charset="-122"/>
              </a:rPr>
              <a:t>b </a:t>
            </a:r>
            <a:r>
              <a:rPr kumimoji="1" lang="en-US" altLang="zh-CN" b="0" dirty="0">
                <a:solidFill>
                  <a:srgbClr val="000000"/>
                </a:solidFill>
                <a:latin typeface="Symbol" pitchFamily="18" charset="2"/>
                <a:ea typeface="黑体" pitchFamily="49" charset="-122"/>
              </a:rPr>
              <a:t>, </a:t>
            </a:r>
            <a:r>
              <a:rPr kumimoji="1" lang="en-US" altLang="zh-CN" b="0" i="1" dirty="0">
                <a:solidFill>
                  <a:srgbClr val="000000"/>
                </a:solidFill>
                <a:latin typeface="Symbol" pitchFamily="18" charset="2"/>
                <a:ea typeface="黑体" pitchFamily="49" charset="-122"/>
              </a:rPr>
              <a:t>g </a:t>
            </a:r>
            <a:r>
              <a:rPr kumimoji="1" lang="en-US" altLang="zh-CN" b="0" i="1" dirty="0">
                <a:solidFill>
                  <a:srgbClr val="000000"/>
                </a:solidFill>
                <a:ea typeface="黑体" pitchFamily="49" charset="-122"/>
              </a:rPr>
              <a:t>…</a:t>
            </a:r>
            <a:r>
              <a:rPr kumimoji="1" lang="en-US" altLang="zh-CN" b="0" dirty="0">
                <a:solidFill>
                  <a:srgbClr val="000000"/>
                </a:solidFill>
                <a:ea typeface="黑体" pitchFamily="49" charset="-122"/>
              </a:rPr>
              <a:t>)</a:t>
            </a:r>
          </a:p>
          <a:p>
            <a:pPr algn="just">
              <a:spcBef>
                <a:spcPts val="600"/>
              </a:spcBef>
              <a:defRPr/>
            </a:pPr>
            <a:r>
              <a:rPr kumimoji="1" lang="en-US" altLang="zh-CN" dirty="0">
                <a:effectLst>
                  <a:outerShdw blurRad="38100" dist="38100" dir="2700000" algn="tl">
                    <a:srgbClr val="C0C0C0"/>
                  </a:outerShdw>
                </a:effectLst>
                <a:ea typeface="黑体" pitchFamily="49" charset="-122"/>
              </a:rPr>
              <a:t>• </a:t>
            </a:r>
            <a:r>
              <a:rPr kumimoji="1" lang="zh-CN" altLang="en-US" dirty="0">
                <a:effectLst>
                  <a:outerShdw blurRad="38100" dist="38100" dir="2700000" algn="tl">
                    <a:srgbClr val="C0C0C0"/>
                  </a:outerShdw>
                </a:effectLst>
                <a:ea typeface="黑体" pitchFamily="49" charset="-122"/>
              </a:rPr>
              <a:t>反应级数 </a:t>
            </a:r>
            <a:r>
              <a:rPr kumimoji="1" lang="en-US" altLang="zh-CN" b="0" dirty="0">
                <a:solidFill>
                  <a:srgbClr val="000000"/>
                </a:solidFill>
                <a:ea typeface="黑体" pitchFamily="49" charset="-122"/>
              </a:rPr>
              <a:t>(</a:t>
            </a:r>
            <a:r>
              <a:rPr kumimoji="1" lang="en-US" altLang="zh-CN" b="0" i="1" dirty="0">
                <a:solidFill>
                  <a:srgbClr val="000000"/>
                </a:solidFill>
                <a:ea typeface="黑体" pitchFamily="49" charset="-122"/>
              </a:rPr>
              <a:t>n</a:t>
            </a:r>
            <a:r>
              <a:rPr kumimoji="1" lang="en-US" altLang="zh-CN" b="0" dirty="0">
                <a:solidFill>
                  <a:srgbClr val="000000"/>
                </a:solidFill>
                <a:ea typeface="黑体" pitchFamily="49" charset="-122"/>
              </a:rPr>
              <a:t>)</a:t>
            </a:r>
            <a:r>
              <a:rPr kumimoji="1" lang="en-US" altLang="zh-CN" dirty="0">
                <a:ea typeface="黑体" pitchFamily="49" charset="-122"/>
              </a:rPr>
              <a:t> </a:t>
            </a:r>
            <a:r>
              <a:rPr kumimoji="1" lang="en-US" altLang="zh-CN" i="1" dirty="0">
                <a:ea typeface="黑体" pitchFamily="49" charset="-122"/>
              </a:rPr>
              <a:t>   </a:t>
            </a:r>
            <a:r>
              <a:rPr kumimoji="1" lang="en-US" altLang="zh-CN" b="0" i="1" dirty="0">
                <a:solidFill>
                  <a:srgbClr val="000000"/>
                </a:solidFill>
                <a:ea typeface="黑体" pitchFamily="49" charset="-122"/>
              </a:rPr>
              <a:t>n </a:t>
            </a:r>
            <a:r>
              <a:rPr kumimoji="1" lang="en-US" altLang="zh-CN" b="0" dirty="0">
                <a:solidFill>
                  <a:srgbClr val="000000"/>
                </a:solidFill>
                <a:ea typeface="黑体" pitchFamily="49" charset="-122"/>
              </a:rPr>
              <a:t>=</a:t>
            </a:r>
            <a:r>
              <a:rPr kumimoji="1" lang="en-US" altLang="zh-CN" b="0" i="1" dirty="0">
                <a:solidFill>
                  <a:srgbClr val="000000"/>
                </a:solidFill>
                <a:latin typeface="Symbol" pitchFamily="18" charset="2"/>
                <a:ea typeface="黑体" pitchFamily="49" charset="-122"/>
              </a:rPr>
              <a:t> a </a:t>
            </a:r>
            <a:r>
              <a:rPr kumimoji="1" lang="en-US" altLang="zh-CN" b="0" dirty="0">
                <a:solidFill>
                  <a:srgbClr val="000000"/>
                </a:solidFill>
                <a:latin typeface="Symbol" pitchFamily="18" charset="2"/>
                <a:ea typeface="黑体" pitchFamily="49" charset="-122"/>
              </a:rPr>
              <a:t>+ </a:t>
            </a:r>
            <a:r>
              <a:rPr kumimoji="1" lang="en-US" altLang="zh-CN" b="0" i="1" dirty="0">
                <a:solidFill>
                  <a:srgbClr val="000000"/>
                </a:solidFill>
                <a:latin typeface="Symbol" pitchFamily="18" charset="2"/>
                <a:ea typeface="黑体" pitchFamily="49" charset="-122"/>
              </a:rPr>
              <a:t>b </a:t>
            </a:r>
            <a:r>
              <a:rPr kumimoji="1" lang="en-US" altLang="zh-CN" b="0" dirty="0">
                <a:solidFill>
                  <a:srgbClr val="000000"/>
                </a:solidFill>
                <a:latin typeface="Symbol" pitchFamily="18" charset="2"/>
                <a:ea typeface="黑体" pitchFamily="49" charset="-122"/>
              </a:rPr>
              <a:t>+ </a:t>
            </a:r>
            <a:r>
              <a:rPr kumimoji="1" lang="en-US" altLang="zh-CN" b="0" i="1" dirty="0">
                <a:solidFill>
                  <a:srgbClr val="000000"/>
                </a:solidFill>
                <a:latin typeface="Symbol" pitchFamily="18" charset="2"/>
                <a:ea typeface="黑体" pitchFamily="49" charset="-122"/>
              </a:rPr>
              <a:t>g </a:t>
            </a:r>
            <a:r>
              <a:rPr kumimoji="1" lang="en-US" altLang="zh-CN" b="0" dirty="0">
                <a:solidFill>
                  <a:srgbClr val="000000"/>
                </a:solidFill>
                <a:latin typeface="Symbol" pitchFamily="18" charset="2"/>
                <a:ea typeface="黑体" pitchFamily="49" charset="-122"/>
              </a:rPr>
              <a:t>+ </a:t>
            </a:r>
            <a:r>
              <a:rPr kumimoji="1" lang="en-US" altLang="zh-CN" b="0" i="1" dirty="0">
                <a:solidFill>
                  <a:srgbClr val="000000"/>
                </a:solidFill>
                <a:ea typeface="黑体" pitchFamily="49" charset="-122"/>
              </a:rPr>
              <a:t>…</a:t>
            </a:r>
          </a:p>
          <a:p>
            <a:pPr algn="just">
              <a:spcBef>
                <a:spcPts val="600"/>
              </a:spcBef>
              <a:defRPr/>
            </a:pPr>
            <a:r>
              <a:rPr kumimoji="1" lang="en-US" altLang="zh-CN" dirty="0">
                <a:effectLst>
                  <a:outerShdw blurRad="38100" dist="38100" dir="2700000" algn="tl">
                    <a:srgbClr val="C0C0C0"/>
                  </a:outerShdw>
                </a:effectLst>
                <a:ea typeface="黑体" pitchFamily="49" charset="-122"/>
              </a:rPr>
              <a:t>• </a:t>
            </a:r>
            <a:r>
              <a:rPr kumimoji="1" lang="zh-CN" altLang="en-US" dirty="0">
                <a:effectLst>
                  <a:outerShdw blurRad="38100" dist="38100" dir="2700000" algn="tl">
                    <a:srgbClr val="C0C0C0"/>
                  </a:outerShdw>
                </a:effectLst>
                <a:ea typeface="黑体" pitchFamily="49" charset="-122"/>
              </a:rPr>
              <a:t>速率系数 </a:t>
            </a:r>
            <a:r>
              <a:rPr kumimoji="1" lang="en-US" altLang="zh-CN" b="0" dirty="0">
                <a:solidFill>
                  <a:srgbClr val="000000"/>
                </a:solidFill>
                <a:effectLst>
                  <a:outerShdw blurRad="38100" dist="38100" dir="2700000" algn="tl">
                    <a:srgbClr val="C0C0C0"/>
                  </a:outerShdw>
                </a:effectLst>
                <a:ea typeface="黑体" pitchFamily="49" charset="-122"/>
              </a:rPr>
              <a:t>(</a:t>
            </a:r>
            <a:r>
              <a:rPr kumimoji="1" lang="en-US" altLang="zh-CN" b="0" i="1" dirty="0">
                <a:solidFill>
                  <a:srgbClr val="000000"/>
                </a:solidFill>
                <a:effectLst>
                  <a:outerShdw blurRad="38100" dist="38100" dir="2700000" algn="tl">
                    <a:srgbClr val="C0C0C0"/>
                  </a:outerShdw>
                </a:effectLst>
                <a:ea typeface="黑体" pitchFamily="49" charset="-122"/>
              </a:rPr>
              <a:t>k</a:t>
            </a:r>
            <a:r>
              <a:rPr kumimoji="1" lang="en-US" altLang="zh-CN" b="0" dirty="0">
                <a:solidFill>
                  <a:srgbClr val="000000"/>
                </a:solidFill>
                <a:effectLst>
                  <a:outerShdw blurRad="38100" dist="38100" dir="2700000" algn="tl">
                    <a:srgbClr val="C0C0C0"/>
                  </a:outerShdw>
                </a:effectLst>
                <a:ea typeface="黑体" pitchFamily="49" charset="-122"/>
              </a:rPr>
              <a:t>)    (mol</a:t>
            </a:r>
            <a:r>
              <a:rPr kumimoji="1" lang="en-US" altLang="zh-CN" b="0" dirty="0">
                <a:solidFill>
                  <a:srgbClr val="000000"/>
                </a:solidFill>
                <a:effectLst>
                  <a:outerShdw blurRad="38100" dist="38100" dir="2700000" algn="tl">
                    <a:srgbClr val="C0C0C0"/>
                  </a:outerShdw>
                </a:effectLst>
                <a:ea typeface="黑体" pitchFamily="49" charset="-122"/>
                <a:cs typeface="Times New Roman" panose="02020603050405020304" pitchFamily="18" charset="0"/>
              </a:rPr>
              <a:t>∙</a:t>
            </a:r>
            <a:r>
              <a:rPr kumimoji="1" lang="en-US" altLang="zh-CN" b="0" dirty="0">
                <a:solidFill>
                  <a:srgbClr val="000000"/>
                </a:solidFill>
                <a:effectLst>
                  <a:outerShdw blurRad="38100" dist="38100" dir="2700000" algn="tl">
                    <a:srgbClr val="C0C0C0"/>
                  </a:outerShdw>
                </a:effectLst>
                <a:ea typeface="黑体" pitchFamily="49" charset="-122"/>
              </a:rPr>
              <a:t>m</a:t>
            </a:r>
            <a:r>
              <a:rPr kumimoji="1" lang="en-US" altLang="zh-CN" b="0" baseline="30000" dirty="0">
                <a:solidFill>
                  <a:srgbClr val="000000"/>
                </a:solidFill>
                <a:effectLst>
                  <a:outerShdw blurRad="38100" dist="38100" dir="2700000" algn="tl">
                    <a:srgbClr val="C0C0C0"/>
                  </a:outerShdw>
                </a:effectLst>
                <a:ea typeface="黑体" pitchFamily="49" charset="-122"/>
                <a:cs typeface="Times New Roman" panose="02020603050405020304" pitchFamily="18" charset="0"/>
              </a:rPr>
              <a:t>−</a:t>
            </a:r>
            <a:r>
              <a:rPr kumimoji="1" lang="en-US" altLang="zh-CN" b="0" baseline="30000" dirty="0">
                <a:solidFill>
                  <a:srgbClr val="000000"/>
                </a:solidFill>
                <a:effectLst>
                  <a:outerShdw blurRad="38100" dist="38100" dir="2700000" algn="tl">
                    <a:srgbClr val="C0C0C0"/>
                  </a:outerShdw>
                </a:effectLst>
                <a:ea typeface="黑体" pitchFamily="49" charset="-122"/>
              </a:rPr>
              <a:t>3</a:t>
            </a:r>
            <a:r>
              <a:rPr kumimoji="1" lang="en-US" altLang="zh-CN" b="0" dirty="0">
                <a:solidFill>
                  <a:srgbClr val="000000"/>
                </a:solidFill>
                <a:effectLst>
                  <a:outerShdw blurRad="38100" dist="38100" dir="2700000" algn="tl">
                    <a:srgbClr val="C0C0C0"/>
                  </a:outerShdw>
                </a:effectLst>
                <a:ea typeface="黑体" pitchFamily="49" charset="-122"/>
              </a:rPr>
              <a:t>)</a:t>
            </a:r>
            <a:r>
              <a:rPr kumimoji="1" lang="en-US" altLang="zh-CN" b="0" baseline="30000" dirty="0">
                <a:solidFill>
                  <a:srgbClr val="000000"/>
                </a:solidFill>
                <a:effectLst>
                  <a:outerShdw blurRad="38100" dist="38100" dir="2700000" algn="tl">
                    <a:srgbClr val="C0C0C0"/>
                  </a:outerShdw>
                </a:effectLst>
                <a:ea typeface="黑体" pitchFamily="49" charset="-122"/>
              </a:rPr>
              <a:t>1</a:t>
            </a:r>
            <a:r>
              <a:rPr kumimoji="1" lang="en-US" altLang="zh-CN" b="0" baseline="30000" dirty="0">
                <a:solidFill>
                  <a:srgbClr val="000000"/>
                </a:solidFill>
                <a:effectLst>
                  <a:outerShdw blurRad="38100" dist="38100" dir="2700000" algn="tl">
                    <a:srgbClr val="C0C0C0"/>
                  </a:outerShdw>
                </a:effectLst>
                <a:ea typeface="黑体" pitchFamily="49" charset="-122"/>
                <a:cs typeface="Times New Roman" panose="02020603050405020304" pitchFamily="18" charset="0"/>
              </a:rPr>
              <a:t>−</a:t>
            </a:r>
            <a:r>
              <a:rPr kumimoji="1" lang="en-US" altLang="zh-CN" b="0" i="1" baseline="30000" dirty="0">
                <a:solidFill>
                  <a:srgbClr val="000000"/>
                </a:solidFill>
                <a:effectLst>
                  <a:outerShdw blurRad="38100" dist="38100" dir="2700000" algn="tl">
                    <a:srgbClr val="C0C0C0"/>
                  </a:outerShdw>
                </a:effectLst>
                <a:ea typeface="黑体" pitchFamily="49" charset="-122"/>
              </a:rPr>
              <a:t>n</a:t>
            </a:r>
            <a:r>
              <a:rPr kumimoji="1" lang="en-US" altLang="zh-CN" b="0" dirty="0">
                <a:solidFill>
                  <a:srgbClr val="000000"/>
                </a:solidFill>
                <a:effectLst>
                  <a:outerShdw blurRad="38100" dist="38100" dir="2700000" algn="tl">
                    <a:srgbClr val="C0C0C0"/>
                  </a:outerShdw>
                </a:effectLst>
                <a:ea typeface="黑体" pitchFamily="49" charset="-122"/>
                <a:cs typeface="Times New Roman" panose="02020603050405020304" pitchFamily="18" charset="0"/>
              </a:rPr>
              <a:t>∙</a:t>
            </a:r>
            <a:r>
              <a:rPr kumimoji="1" lang="en-US" altLang="zh-CN" b="0" dirty="0">
                <a:solidFill>
                  <a:srgbClr val="000000"/>
                </a:solidFill>
                <a:effectLst>
                  <a:outerShdw blurRad="38100" dist="38100" dir="2700000" algn="tl">
                    <a:srgbClr val="C0C0C0"/>
                  </a:outerShdw>
                </a:effectLst>
                <a:ea typeface="黑体" pitchFamily="49" charset="-122"/>
              </a:rPr>
              <a:t>s</a:t>
            </a:r>
            <a:r>
              <a:rPr kumimoji="1" lang="en-US" altLang="zh-CN" b="0" baseline="30000" dirty="0">
                <a:solidFill>
                  <a:srgbClr val="000000"/>
                </a:solidFill>
                <a:effectLst>
                  <a:outerShdw blurRad="38100" dist="38100" dir="2700000" algn="tl">
                    <a:srgbClr val="C0C0C0"/>
                  </a:outerShdw>
                </a:effectLst>
                <a:ea typeface="黑体" pitchFamily="49" charset="-122"/>
                <a:cs typeface="Times New Roman" panose="02020603050405020304" pitchFamily="18" charset="0"/>
              </a:rPr>
              <a:t>−</a:t>
            </a:r>
            <a:r>
              <a:rPr kumimoji="1" lang="en-US" altLang="zh-CN" b="0" baseline="30000" dirty="0">
                <a:solidFill>
                  <a:srgbClr val="000000"/>
                </a:solidFill>
                <a:effectLst>
                  <a:outerShdw blurRad="38100" dist="38100" dir="2700000" algn="tl">
                    <a:srgbClr val="C0C0C0"/>
                  </a:outerShdw>
                </a:effectLst>
                <a:ea typeface="黑体" pitchFamily="49" charset="-122"/>
              </a:rPr>
              <a:t>1</a:t>
            </a:r>
          </a:p>
        </p:txBody>
      </p:sp>
      <p:graphicFrame>
        <p:nvGraphicFramePr>
          <p:cNvPr id="9224" name="对象 1"/>
          <p:cNvGraphicFramePr>
            <a:graphicFrameLocks noChangeAspect="1"/>
          </p:cNvGraphicFramePr>
          <p:nvPr>
            <p:extLst>
              <p:ext uri="{D42A27DB-BD31-4B8C-83A1-F6EECF244321}">
                <p14:modId xmlns:p14="http://schemas.microsoft.com/office/powerpoint/2010/main" val="2984546765"/>
              </p:ext>
            </p:extLst>
          </p:nvPr>
        </p:nvGraphicFramePr>
        <p:xfrm>
          <a:off x="4376226" y="1313684"/>
          <a:ext cx="2474120" cy="654025"/>
        </p:xfrm>
        <a:graphic>
          <a:graphicData uri="http://schemas.openxmlformats.org/presentationml/2006/ole">
            <mc:AlternateContent xmlns:mc="http://schemas.openxmlformats.org/markup-compatibility/2006">
              <mc:Choice xmlns:v="urn:schemas-microsoft-com:vml" Requires="v">
                <p:oleObj name="Equation" r:id="rId2" imgW="914400" imgH="241200" progId="Equation.DSMT4">
                  <p:embed/>
                </p:oleObj>
              </mc:Choice>
              <mc:Fallback>
                <p:oleObj name="Equation" r:id="rId2" imgW="914400" imgH="241200" progId="Equation.DSMT4">
                  <p:embed/>
                  <p:pic>
                    <p:nvPicPr>
                      <p:cNvPr id="9224" name="对象 1"/>
                      <p:cNvPicPr>
                        <a:picLocks noChangeAspect="1" noChangeArrowheads="1"/>
                      </p:cNvPicPr>
                      <p:nvPr/>
                    </p:nvPicPr>
                    <p:blipFill>
                      <a:blip r:embed="rId3"/>
                      <a:srcRect/>
                      <a:stretch>
                        <a:fillRect/>
                      </a:stretch>
                    </p:blipFill>
                    <p:spPr bwMode="auto">
                      <a:xfrm>
                        <a:off x="4376226" y="1313684"/>
                        <a:ext cx="2474120"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15">
            <a:extLst>
              <a:ext uri="{FF2B5EF4-FFF2-40B4-BE49-F238E27FC236}">
                <a16:creationId xmlns:a16="http://schemas.microsoft.com/office/drawing/2014/main" id="{E2B56B31-CDFB-422C-9C60-C2064C98B9DC}"/>
              </a:ext>
            </a:extLst>
          </p:cNvPr>
          <p:cNvSpPr txBox="1">
            <a:spLocks noChangeArrowheads="1"/>
          </p:cNvSpPr>
          <p:nvPr/>
        </p:nvSpPr>
        <p:spPr bwMode="auto">
          <a:xfrm>
            <a:off x="1015068" y="3721779"/>
            <a:ext cx="7831343" cy="129266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fontAlgn="t" hangingPunct="1">
              <a:spcBef>
                <a:spcPts val="0"/>
              </a:spcBef>
              <a:buClrTx/>
              <a:buSzTx/>
              <a:buNone/>
            </a:pPr>
            <a:r>
              <a:rPr lang="en-US" altLang="zh-CN" sz="2800" b="0" i="1" dirty="0">
                <a:solidFill>
                  <a:srgbClr val="000000"/>
                </a:solidFill>
                <a:latin typeface="Times New Roman" panose="02020603050405020304" pitchFamily="18" charset="0"/>
              </a:rPr>
              <a:t>k</a:t>
            </a:r>
            <a:r>
              <a:rPr lang="zh-CN" altLang="en-US" sz="2800" dirty="0">
                <a:solidFill>
                  <a:srgbClr val="0000FF"/>
                </a:solidFill>
                <a:latin typeface="Times New Roman" panose="02020603050405020304" pitchFamily="18" charset="0"/>
              </a:rPr>
              <a:t>的数值与浓度无关。催化剂会影响</a:t>
            </a:r>
            <a:r>
              <a:rPr lang="en-US" altLang="zh-CN" sz="2800" b="0" i="1" dirty="0">
                <a:solidFill>
                  <a:srgbClr val="000000"/>
                </a:solidFill>
                <a:latin typeface="Times New Roman" panose="02020603050405020304" pitchFamily="18" charset="0"/>
                <a:cs typeface="Times New Roman" pitchFamily="18" charset="0"/>
              </a:rPr>
              <a:t>k</a:t>
            </a:r>
            <a:r>
              <a:rPr lang="zh-CN" altLang="en-US" sz="2800" dirty="0">
                <a:solidFill>
                  <a:srgbClr val="0000FF"/>
                </a:solidFill>
                <a:latin typeface="Times New Roman" panose="02020603050405020304" pitchFamily="18" charset="0"/>
              </a:rPr>
              <a:t>的数值。在催化剂等其它条件确定时，</a:t>
            </a:r>
            <a:r>
              <a:rPr lang="en-US" altLang="zh-CN" sz="2800" b="0" i="1" dirty="0">
                <a:solidFill>
                  <a:srgbClr val="000000"/>
                </a:solidFill>
                <a:latin typeface="Times New Roman" panose="02020603050405020304" pitchFamily="18" charset="0"/>
              </a:rPr>
              <a:t>k</a:t>
            </a:r>
            <a:r>
              <a:rPr lang="en-US" altLang="zh-CN" sz="2800" i="1" dirty="0">
                <a:solidFill>
                  <a:srgbClr val="0000FF"/>
                </a:solidFill>
                <a:latin typeface="Times New Roman" panose="02020603050405020304" pitchFamily="18" charset="0"/>
              </a:rPr>
              <a:t> </a:t>
            </a:r>
            <a:r>
              <a:rPr lang="zh-CN" altLang="en-US" sz="2800" dirty="0">
                <a:solidFill>
                  <a:srgbClr val="0000FF"/>
                </a:solidFill>
                <a:latin typeface="Times New Roman" panose="02020603050405020304" pitchFamily="18" charset="0"/>
              </a:rPr>
              <a:t>的数值仅是温度的函数。</a:t>
            </a:r>
            <a:r>
              <a:rPr lang="en-US" altLang="zh-CN" sz="2800" b="0" i="1" dirty="0">
                <a:solidFill>
                  <a:srgbClr val="000000"/>
                </a:solidFill>
                <a:latin typeface="Times New Roman" panose="02020603050405020304" pitchFamily="18" charset="0"/>
              </a:rPr>
              <a:t>k</a:t>
            </a:r>
            <a:r>
              <a:rPr lang="zh-CN" altLang="en-US" sz="2800" dirty="0">
                <a:solidFill>
                  <a:srgbClr val="FF0000"/>
                </a:solidFill>
                <a:latin typeface="Times New Roman" panose="02020603050405020304" pitchFamily="18" charset="0"/>
              </a:rPr>
              <a:t>的单位随着反应级数的不同而不同。</a:t>
            </a:r>
            <a:endParaRPr lang="zh-CN" altLang="en-US" sz="2800" dirty="0">
              <a:solidFill>
                <a:srgbClr val="0000FF"/>
              </a:solidFill>
              <a:latin typeface="Times New Roman" panose="02020603050405020304" pitchFamily="18" charset="0"/>
            </a:endParaRPr>
          </a:p>
        </p:txBody>
      </p:sp>
      <p:sp>
        <p:nvSpPr>
          <p:cNvPr id="11" name="Text Box 7">
            <a:extLst>
              <a:ext uri="{FF2B5EF4-FFF2-40B4-BE49-F238E27FC236}">
                <a16:creationId xmlns:a16="http://schemas.microsoft.com/office/drawing/2014/main" id="{C43AC20B-F6DC-44EF-B1FB-8ED982CBF897}"/>
              </a:ext>
            </a:extLst>
          </p:cNvPr>
          <p:cNvSpPr txBox="1">
            <a:spLocks noChangeArrowheads="1"/>
          </p:cNvSpPr>
          <p:nvPr/>
        </p:nvSpPr>
        <p:spPr bwMode="auto">
          <a:xfrm>
            <a:off x="752275" y="5500090"/>
            <a:ext cx="3550786"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rPr>
              <a:t>非幂函数型速率方程</a:t>
            </a:r>
            <a:endParaRPr kumimoji="1" lang="zh-CN" altLang="en-US" sz="2400" b="0" dirty="0">
              <a:latin typeface="黑体" pitchFamily="49" charset="-122"/>
              <a:ea typeface="黑体" pitchFamily="49" charset="-122"/>
            </a:endParaRPr>
          </a:p>
        </p:txBody>
      </p:sp>
      <p:graphicFrame>
        <p:nvGraphicFramePr>
          <p:cNvPr id="12" name="对象 2">
            <a:extLst>
              <a:ext uri="{FF2B5EF4-FFF2-40B4-BE49-F238E27FC236}">
                <a16:creationId xmlns:a16="http://schemas.microsoft.com/office/drawing/2014/main" id="{A8F96202-7BCC-47A0-9C80-6ABD7EC4F340}"/>
              </a:ext>
            </a:extLst>
          </p:cNvPr>
          <p:cNvGraphicFramePr>
            <a:graphicFrameLocks noChangeAspect="1"/>
          </p:cNvGraphicFramePr>
          <p:nvPr>
            <p:extLst>
              <p:ext uri="{D42A27DB-BD31-4B8C-83A1-F6EECF244321}">
                <p14:modId xmlns:p14="http://schemas.microsoft.com/office/powerpoint/2010/main" val="1315937522"/>
              </p:ext>
            </p:extLst>
          </p:nvPr>
        </p:nvGraphicFramePr>
        <p:xfrm>
          <a:off x="4764019" y="5211589"/>
          <a:ext cx="2921000" cy="1209675"/>
        </p:xfrm>
        <a:graphic>
          <a:graphicData uri="http://schemas.openxmlformats.org/presentationml/2006/ole">
            <mc:AlternateContent xmlns:mc="http://schemas.openxmlformats.org/markup-compatibility/2006">
              <mc:Choice xmlns:v="urn:schemas-microsoft-com:vml" Requires="v">
                <p:oleObj name="Equation" r:id="rId4" imgW="1104840" imgH="457200" progId="Equation.DSMT4">
                  <p:embed/>
                </p:oleObj>
              </mc:Choice>
              <mc:Fallback>
                <p:oleObj name="Equation" r:id="rId4" imgW="1104840" imgH="457200" progId="Equation.DSMT4">
                  <p:embed/>
                  <p:pic>
                    <p:nvPicPr>
                      <p:cNvPr id="12" name="对象 2">
                        <a:extLst>
                          <a:ext uri="{FF2B5EF4-FFF2-40B4-BE49-F238E27FC236}">
                            <a16:creationId xmlns:a16="http://schemas.microsoft.com/office/drawing/2014/main" id="{A8F96202-7BCC-47A0-9C80-6ABD7EC4F340}"/>
                          </a:ext>
                        </a:extLst>
                      </p:cNvPr>
                      <p:cNvPicPr>
                        <a:picLocks noChangeAspect="1" noChangeArrowheads="1"/>
                      </p:cNvPicPr>
                      <p:nvPr/>
                    </p:nvPicPr>
                    <p:blipFill>
                      <a:blip r:embed="rId5"/>
                      <a:srcRect/>
                      <a:stretch>
                        <a:fillRect/>
                      </a:stretch>
                    </p:blipFill>
                    <p:spPr bwMode="auto">
                      <a:xfrm>
                        <a:off x="4764019" y="5211589"/>
                        <a:ext cx="29210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8ED6671A-73DE-4562-9C1B-7AEB26BF550F}"/>
              </a:ext>
            </a:extLst>
          </p:cNvPr>
          <p:cNvSpPr txBox="1"/>
          <p:nvPr/>
        </p:nvSpPr>
        <p:spPr>
          <a:xfrm>
            <a:off x="6497729" y="1904592"/>
            <a:ext cx="2374579" cy="1200329"/>
          </a:xfrm>
          <a:prstGeom prst="rect">
            <a:avLst/>
          </a:prstGeom>
          <a:noFill/>
        </p:spPr>
        <p:txBody>
          <a:bodyPr wrap="square" rtlCol="0">
            <a:spAutoFit/>
          </a:bodyPr>
          <a:lstStyle/>
          <a:p>
            <a:r>
              <a:rPr lang="zh-CN" altLang="en-US" sz="2400" dirty="0">
                <a:solidFill>
                  <a:srgbClr val="0000FF"/>
                </a:solidFill>
                <a:latin typeface="黑体" panose="02010609060101010101" pitchFamily="49" charset="-122"/>
                <a:ea typeface="黑体" panose="02010609060101010101" pitchFamily="49" charset="-122"/>
              </a:rPr>
              <a:t>分级数、级数可正可负，可为分数，可为零。</a:t>
            </a:r>
          </a:p>
        </p:txBody>
      </p:sp>
    </p:spTree>
  </p:cSld>
  <p:clrMapOvr>
    <a:masterClrMapping/>
  </p:clrMapOvr>
  <p:transition spd="med">
    <p:strips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Rot="1" noChangeArrowheads="1"/>
          </p:cNvSpPr>
          <p:nvPr>
            <p:ph type="body" idx="1"/>
          </p:nvPr>
        </p:nvSpPr>
        <p:spPr>
          <a:xfrm>
            <a:off x="695325" y="1257300"/>
            <a:ext cx="6705600" cy="2609850"/>
          </a:xfrm>
        </p:spPr>
        <p:txBody>
          <a:bodyPr/>
          <a:lstStyle/>
          <a:p>
            <a:pPr algn="just">
              <a:buClr>
                <a:schemeClr val="tx2"/>
              </a:buClr>
              <a:buFont typeface="Wingdings" pitchFamily="2" charset="2"/>
              <a:buChar char="Ø"/>
            </a:pPr>
            <a:r>
              <a:rPr lang="zh-CN" altLang="en-US" sz="2800" b="1" dirty="0">
                <a:solidFill>
                  <a:srgbClr val="0000FF"/>
                </a:solidFill>
                <a:latin typeface="宋体" panose="02010600030101010101" pitchFamily="2" charset="-122"/>
                <a:ea typeface="宋体" panose="02010600030101010101" pitchFamily="2" charset="-122"/>
              </a:rPr>
              <a:t>固体表面上各个原子的力场不饱和</a:t>
            </a:r>
          </a:p>
          <a:p>
            <a:pPr algn="just">
              <a:buClr>
                <a:schemeClr val="tx2"/>
              </a:buClr>
              <a:buFont typeface="Wingdings" pitchFamily="2" charset="2"/>
              <a:buChar char="Ø"/>
            </a:pPr>
            <a:r>
              <a:rPr lang="zh-CN" altLang="en-US" sz="2800" b="1" dirty="0">
                <a:solidFill>
                  <a:srgbClr val="0000FF"/>
                </a:solidFill>
                <a:latin typeface="宋体" panose="02010600030101010101" pitchFamily="2" charset="-122"/>
                <a:ea typeface="宋体" panose="02010600030101010101" pitchFamily="2" charset="-122"/>
              </a:rPr>
              <a:t>单分子层吸附</a:t>
            </a:r>
          </a:p>
          <a:p>
            <a:pPr algn="just">
              <a:buClr>
                <a:schemeClr val="tx2"/>
              </a:buClr>
              <a:buFont typeface="Wingdings" pitchFamily="2" charset="2"/>
              <a:buChar char="Ø"/>
            </a:pPr>
            <a:r>
              <a:rPr lang="zh-CN" altLang="en-US" sz="2800" b="1" dirty="0">
                <a:solidFill>
                  <a:srgbClr val="0000FF"/>
                </a:solidFill>
                <a:latin typeface="宋体" panose="02010600030101010101" pitchFamily="2" charset="-122"/>
                <a:ea typeface="宋体" panose="02010600030101010101" pitchFamily="2" charset="-122"/>
              </a:rPr>
              <a:t>固体表面是均匀</a:t>
            </a:r>
          </a:p>
          <a:p>
            <a:pPr algn="just">
              <a:buClr>
                <a:schemeClr val="tx2"/>
              </a:buClr>
              <a:buFont typeface="Wingdings" pitchFamily="2" charset="2"/>
              <a:buChar char="Ø"/>
            </a:pPr>
            <a:r>
              <a:rPr lang="zh-CN" altLang="en-US" sz="2800" b="1" dirty="0">
                <a:solidFill>
                  <a:srgbClr val="0000FF"/>
                </a:solidFill>
                <a:latin typeface="宋体" panose="02010600030101010101" pitchFamily="2" charset="-122"/>
                <a:ea typeface="宋体" panose="02010600030101010101" pitchFamily="2" charset="-122"/>
              </a:rPr>
              <a:t>吸附分子间无相互作用</a:t>
            </a:r>
          </a:p>
          <a:p>
            <a:pPr algn="just">
              <a:buClr>
                <a:schemeClr val="tx2"/>
              </a:buClr>
              <a:buFont typeface="Wingdings" pitchFamily="2" charset="2"/>
              <a:buChar char="Ø"/>
            </a:pPr>
            <a:r>
              <a:rPr lang="zh-CN" altLang="en-US" sz="2800" b="1" dirty="0">
                <a:solidFill>
                  <a:srgbClr val="0000FF"/>
                </a:solidFill>
                <a:latin typeface="宋体" panose="02010600030101010101" pitchFamily="2" charset="-122"/>
                <a:ea typeface="宋体" panose="02010600030101010101" pitchFamily="2" charset="-122"/>
              </a:rPr>
              <a:t>动态平衡</a:t>
            </a:r>
          </a:p>
        </p:txBody>
      </p:sp>
      <p:grpSp>
        <p:nvGrpSpPr>
          <p:cNvPr id="78852" name="Group 52"/>
          <p:cNvGrpSpPr>
            <a:grpSpLocks/>
          </p:cNvGrpSpPr>
          <p:nvPr/>
        </p:nvGrpSpPr>
        <p:grpSpPr bwMode="auto">
          <a:xfrm>
            <a:off x="4191000" y="3600450"/>
            <a:ext cx="4191000" cy="2514600"/>
            <a:chOff x="2628" y="2412"/>
            <a:chExt cx="2640" cy="1584"/>
          </a:xfrm>
        </p:grpSpPr>
        <p:sp>
          <p:nvSpPr>
            <p:cNvPr id="78857" name="Rectangle 6"/>
            <p:cNvSpPr>
              <a:spLocks noChangeArrowheads="1"/>
            </p:cNvSpPr>
            <p:nvPr/>
          </p:nvSpPr>
          <p:spPr bwMode="auto">
            <a:xfrm>
              <a:off x="2628" y="3348"/>
              <a:ext cx="2640" cy="288"/>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78858" name="Group 7"/>
            <p:cNvGrpSpPr>
              <a:grpSpLocks/>
            </p:cNvGrpSpPr>
            <p:nvPr/>
          </p:nvGrpSpPr>
          <p:grpSpPr bwMode="auto">
            <a:xfrm>
              <a:off x="2652" y="3240"/>
              <a:ext cx="864" cy="108"/>
              <a:chOff x="1632" y="1308"/>
              <a:chExt cx="864" cy="108"/>
            </a:xfrm>
          </p:grpSpPr>
          <p:sp>
            <p:nvSpPr>
              <p:cNvPr id="78885" name="Oval 8"/>
              <p:cNvSpPr>
                <a:spLocks noChangeArrowheads="1"/>
              </p:cNvSpPr>
              <p:nvPr/>
            </p:nvSpPr>
            <p:spPr bwMode="auto">
              <a:xfrm>
                <a:off x="1632" y="1308"/>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86" name="Oval 9"/>
              <p:cNvSpPr>
                <a:spLocks noChangeArrowheads="1"/>
              </p:cNvSpPr>
              <p:nvPr/>
            </p:nvSpPr>
            <p:spPr bwMode="auto">
              <a:xfrm>
                <a:off x="1740" y="1308"/>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87" name="Oval 10"/>
              <p:cNvSpPr>
                <a:spLocks noChangeArrowheads="1"/>
              </p:cNvSpPr>
              <p:nvPr/>
            </p:nvSpPr>
            <p:spPr bwMode="auto">
              <a:xfrm>
                <a:off x="1848" y="1308"/>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88" name="Oval 11"/>
              <p:cNvSpPr>
                <a:spLocks noChangeArrowheads="1"/>
              </p:cNvSpPr>
              <p:nvPr/>
            </p:nvSpPr>
            <p:spPr bwMode="auto">
              <a:xfrm>
                <a:off x="1956" y="1308"/>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89" name="Oval 12"/>
              <p:cNvSpPr>
                <a:spLocks noChangeArrowheads="1"/>
              </p:cNvSpPr>
              <p:nvPr/>
            </p:nvSpPr>
            <p:spPr bwMode="auto">
              <a:xfrm>
                <a:off x="2064" y="1308"/>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90" name="Oval 13"/>
              <p:cNvSpPr>
                <a:spLocks noChangeArrowheads="1"/>
              </p:cNvSpPr>
              <p:nvPr/>
            </p:nvSpPr>
            <p:spPr bwMode="auto">
              <a:xfrm>
                <a:off x="2172" y="1308"/>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91" name="Oval 14"/>
              <p:cNvSpPr>
                <a:spLocks noChangeArrowheads="1"/>
              </p:cNvSpPr>
              <p:nvPr/>
            </p:nvSpPr>
            <p:spPr bwMode="auto">
              <a:xfrm>
                <a:off x="2280" y="1308"/>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92" name="Oval 15"/>
              <p:cNvSpPr>
                <a:spLocks noChangeArrowheads="1"/>
              </p:cNvSpPr>
              <p:nvPr/>
            </p:nvSpPr>
            <p:spPr bwMode="auto">
              <a:xfrm>
                <a:off x="2388" y="1308"/>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78859" name="Oval 17"/>
            <p:cNvSpPr>
              <a:spLocks noChangeArrowheads="1"/>
            </p:cNvSpPr>
            <p:nvPr/>
          </p:nvSpPr>
          <p:spPr bwMode="auto">
            <a:xfrm>
              <a:off x="3516" y="3240"/>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60" name="Oval 18"/>
            <p:cNvSpPr>
              <a:spLocks noChangeArrowheads="1"/>
            </p:cNvSpPr>
            <p:nvPr/>
          </p:nvSpPr>
          <p:spPr bwMode="auto">
            <a:xfrm>
              <a:off x="3624" y="3240"/>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61" name="Oval 19"/>
            <p:cNvSpPr>
              <a:spLocks noChangeArrowheads="1"/>
            </p:cNvSpPr>
            <p:nvPr/>
          </p:nvSpPr>
          <p:spPr bwMode="auto">
            <a:xfrm>
              <a:off x="3732" y="3240"/>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62" name="Oval 20"/>
            <p:cNvSpPr>
              <a:spLocks noChangeArrowheads="1"/>
            </p:cNvSpPr>
            <p:nvPr/>
          </p:nvSpPr>
          <p:spPr bwMode="auto">
            <a:xfrm>
              <a:off x="3840" y="3240"/>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63" name="Oval 21"/>
            <p:cNvSpPr>
              <a:spLocks noChangeArrowheads="1"/>
            </p:cNvSpPr>
            <p:nvPr/>
          </p:nvSpPr>
          <p:spPr bwMode="auto">
            <a:xfrm>
              <a:off x="3948" y="3240"/>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64" name="Oval 22"/>
            <p:cNvSpPr>
              <a:spLocks noChangeArrowheads="1"/>
            </p:cNvSpPr>
            <p:nvPr/>
          </p:nvSpPr>
          <p:spPr bwMode="auto">
            <a:xfrm>
              <a:off x="4332" y="2412"/>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65" name="Oval 23"/>
            <p:cNvSpPr>
              <a:spLocks noChangeArrowheads="1"/>
            </p:cNvSpPr>
            <p:nvPr/>
          </p:nvSpPr>
          <p:spPr bwMode="auto">
            <a:xfrm>
              <a:off x="4812" y="2808"/>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66" name="Oval 24"/>
            <p:cNvSpPr>
              <a:spLocks noChangeArrowheads="1"/>
            </p:cNvSpPr>
            <p:nvPr/>
          </p:nvSpPr>
          <p:spPr bwMode="auto">
            <a:xfrm>
              <a:off x="4980" y="2976"/>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67" name="Line 34"/>
            <p:cNvSpPr>
              <a:spLocks noChangeShapeType="1"/>
            </p:cNvSpPr>
            <p:nvPr/>
          </p:nvSpPr>
          <p:spPr bwMode="auto">
            <a:xfrm flipV="1">
              <a:off x="3576" y="2784"/>
              <a:ext cx="0" cy="49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68" name="Oval 35"/>
            <p:cNvSpPr>
              <a:spLocks noChangeArrowheads="1"/>
            </p:cNvSpPr>
            <p:nvPr/>
          </p:nvSpPr>
          <p:spPr bwMode="auto">
            <a:xfrm>
              <a:off x="3096" y="2736"/>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69" name="Oval 36"/>
            <p:cNvSpPr>
              <a:spLocks noChangeArrowheads="1"/>
            </p:cNvSpPr>
            <p:nvPr/>
          </p:nvSpPr>
          <p:spPr bwMode="auto">
            <a:xfrm>
              <a:off x="3924" y="2916"/>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70" name="Oval 37"/>
            <p:cNvSpPr>
              <a:spLocks noChangeArrowheads="1"/>
            </p:cNvSpPr>
            <p:nvPr/>
          </p:nvSpPr>
          <p:spPr bwMode="auto">
            <a:xfrm>
              <a:off x="4596" y="3084"/>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71" name="Oval 38"/>
            <p:cNvSpPr>
              <a:spLocks noChangeArrowheads="1"/>
            </p:cNvSpPr>
            <p:nvPr/>
          </p:nvSpPr>
          <p:spPr bwMode="auto">
            <a:xfrm>
              <a:off x="4128" y="2700"/>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72" name="Line 39"/>
            <p:cNvSpPr>
              <a:spLocks noChangeShapeType="1"/>
            </p:cNvSpPr>
            <p:nvPr/>
          </p:nvSpPr>
          <p:spPr bwMode="auto">
            <a:xfrm>
              <a:off x="4392" y="2556"/>
              <a:ext cx="0" cy="79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78873" name="Object 40"/>
            <p:cNvGraphicFramePr>
              <a:graphicFrameLocks noChangeAspect="1"/>
            </p:cNvGraphicFramePr>
            <p:nvPr>
              <p:extLst>
                <p:ext uri="{D42A27DB-BD31-4B8C-83A1-F6EECF244321}">
                  <p14:modId xmlns:p14="http://schemas.microsoft.com/office/powerpoint/2010/main" val="1144771728"/>
                </p:ext>
              </p:extLst>
            </p:nvPr>
          </p:nvGraphicFramePr>
          <p:xfrm>
            <a:off x="3600" y="2477"/>
            <a:ext cx="268" cy="402"/>
          </p:xfrm>
          <a:graphic>
            <a:graphicData uri="http://schemas.openxmlformats.org/presentationml/2006/ole">
              <mc:AlternateContent xmlns:mc="http://schemas.openxmlformats.org/markup-compatibility/2006">
                <mc:Choice xmlns:v="urn:schemas-microsoft-com:vml" Requires="v">
                  <p:oleObj name="Equation" r:id="rId2" imgW="152280" imgH="228600" progId="Equation.DSMT4">
                    <p:embed/>
                  </p:oleObj>
                </mc:Choice>
                <mc:Fallback>
                  <p:oleObj name="Equation" r:id="rId2" imgW="152280" imgH="228600" progId="Equation.DSMT4">
                    <p:embed/>
                    <p:pic>
                      <p:nvPicPr>
                        <p:cNvPr id="78873" name="Object 40"/>
                        <p:cNvPicPr>
                          <a:picLocks noChangeAspect="1" noChangeArrowheads="1"/>
                        </p:cNvPicPr>
                        <p:nvPr/>
                      </p:nvPicPr>
                      <p:blipFill>
                        <a:blip r:embed="rId3"/>
                        <a:srcRect/>
                        <a:stretch>
                          <a:fillRect/>
                        </a:stretch>
                      </p:blipFill>
                      <p:spPr bwMode="auto">
                        <a:xfrm>
                          <a:off x="3600" y="2477"/>
                          <a:ext cx="26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74" name="Object 41"/>
            <p:cNvGraphicFramePr>
              <a:graphicFrameLocks noChangeAspect="1"/>
            </p:cNvGraphicFramePr>
            <p:nvPr>
              <p:extLst>
                <p:ext uri="{D42A27DB-BD31-4B8C-83A1-F6EECF244321}">
                  <p14:modId xmlns:p14="http://schemas.microsoft.com/office/powerpoint/2010/main" val="2196218624"/>
                </p:ext>
              </p:extLst>
            </p:nvPr>
          </p:nvGraphicFramePr>
          <p:xfrm>
            <a:off x="4442" y="2489"/>
            <a:ext cx="312" cy="402"/>
          </p:xfrm>
          <a:graphic>
            <a:graphicData uri="http://schemas.openxmlformats.org/presentationml/2006/ole">
              <mc:AlternateContent xmlns:mc="http://schemas.openxmlformats.org/markup-compatibility/2006">
                <mc:Choice xmlns:v="urn:schemas-microsoft-com:vml" Requires="v">
                  <p:oleObj name="Equation" r:id="rId4" imgW="177480" imgH="228600" progId="Equation.DSMT4">
                    <p:embed/>
                  </p:oleObj>
                </mc:Choice>
                <mc:Fallback>
                  <p:oleObj name="Equation" r:id="rId4" imgW="177480" imgH="228600" progId="Equation.DSMT4">
                    <p:embed/>
                    <p:pic>
                      <p:nvPicPr>
                        <p:cNvPr id="78874" name="Object 41"/>
                        <p:cNvPicPr>
                          <a:picLocks noChangeAspect="1" noChangeArrowheads="1"/>
                        </p:cNvPicPr>
                        <p:nvPr/>
                      </p:nvPicPr>
                      <p:blipFill>
                        <a:blip r:embed="rId5"/>
                        <a:srcRect/>
                        <a:stretch>
                          <a:fillRect/>
                        </a:stretch>
                      </p:blipFill>
                      <p:spPr bwMode="auto">
                        <a:xfrm>
                          <a:off x="4442" y="2489"/>
                          <a:ext cx="312"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75" name="Oval 42"/>
            <p:cNvSpPr>
              <a:spLocks noChangeArrowheads="1"/>
            </p:cNvSpPr>
            <p:nvPr/>
          </p:nvSpPr>
          <p:spPr bwMode="auto">
            <a:xfrm>
              <a:off x="2856" y="2940"/>
              <a:ext cx="108" cy="108"/>
            </a:xfrm>
            <a:prstGeom prst="ellipse">
              <a:avLst/>
            </a:prstGeom>
            <a:solidFill>
              <a:srgbClr val="33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8876" name="Line 43"/>
            <p:cNvSpPr>
              <a:spLocks noChangeShapeType="1"/>
            </p:cNvSpPr>
            <p:nvPr/>
          </p:nvSpPr>
          <p:spPr bwMode="auto">
            <a:xfrm>
              <a:off x="2628" y="3288"/>
              <a:ext cx="0" cy="7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77" name="Line 44"/>
            <p:cNvSpPr>
              <a:spLocks noChangeShapeType="1"/>
            </p:cNvSpPr>
            <p:nvPr/>
          </p:nvSpPr>
          <p:spPr bwMode="auto">
            <a:xfrm>
              <a:off x="4044" y="3288"/>
              <a:ext cx="0" cy="7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78" name="Line 45"/>
            <p:cNvSpPr>
              <a:spLocks noChangeShapeType="1"/>
            </p:cNvSpPr>
            <p:nvPr/>
          </p:nvSpPr>
          <p:spPr bwMode="auto">
            <a:xfrm>
              <a:off x="5256" y="3288"/>
              <a:ext cx="0" cy="7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78879" name="Object 46"/>
            <p:cNvGraphicFramePr>
              <a:graphicFrameLocks noChangeAspect="1"/>
            </p:cNvGraphicFramePr>
            <p:nvPr>
              <p:extLst>
                <p:ext uri="{D42A27DB-BD31-4B8C-83A1-F6EECF244321}">
                  <p14:modId xmlns:p14="http://schemas.microsoft.com/office/powerpoint/2010/main" val="1410408218"/>
                </p:ext>
              </p:extLst>
            </p:nvPr>
          </p:nvGraphicFramePr>
          <p:xfrm>
            <a:off x="3253" y="3700"/>
            <a:ext cx="175" cy="243"/>
          </p:xfrm>
          <a:graphic>
            <a:graphicData uri="http://schemas.openxmlformats.org/presentationml/2006/ole">
              <mc:AlternateContent xmlns:mc="http://schemas.openxmlformats.org/markup-compatibility/2006">
                <mc:Choice xmlns:v="urn:schemas-microsoft-com:vml" Requires="v">
                  <p:oleObj name="Equation" r:id="rId6" imgW="126720" imgH="177480" progId="Equation.DSMT4">
                    <p:embed/>
                  </p:oleObj>
                </mc:Choice>
                <mc:Fallback>
                  <p:oleObj name="Equation" r:id="rId6" imgW="126720" imgH="177480" progId="Equation.DSMT4">
                    <p:embed/>
                    <p:pic>
                      <p:nvPicPr>
                        <p:cNvPr id="78879" name="Object 46"/>
                        <p:cNvPicPr>
                          <a:picLocks noChangeAspect="1" noChangeArrowheads="1"/>
                        </p:cNvPicPr>
                        <p:nvPr/>
                      </p:nvPicPr>
                      <p:blipFill>
                        <a:blip r:embed="rId7"/>
                        <a:srcRect/>
                        <a:stretch>
                          <a:fillRect/>
                        </a:stretch>
                      </p:blipFill>
                      <p:spPr bwMode="auto">
                        <a:xfrm>
                          <a:off x="3253" y="3700"/>
                          <a:ext cx="175"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80" name="Object 47"/>
            <p:cNvGraphicFramePr>
              <a:graphicFrameLocks noChangeAspect="1"/>
            </p:cNvGraphicFramePr>
            <p:nvPr>
              <p:extLst>
                <p:ext uri="{D42A27DB-BD31-4B8C-83A1-F6EECF244321}">
                  <p14:modId xmlns:p14="http://schemas.microsoft.com/office/powerpoint/2010/main" val="862584672"/>
                </p:ext>
              </p:extLst>
            </p:nvPr>
          </p:nvGraphicFramePr>
          <p:xfrm>
            <a:off x="4454" y="3700"/>
            <a:ext cx="438" cy="243"/>
          </p:xfrm>
          <a:graphic>
            <a:graphicData uri="http://schemas.openxmlformats.org/presentationml/2006/ole">
              <mc:AlternateContent xmlns:mc="http://schemas.openxmlformats.org/markup-compatibility/2006">
                <mc:Choice xmlns:v="urn:schemas-microsoft-com:vml" Requires="v">
                  <p:oleObj name="Equation" r:id="rId8" imgW="317160" imgH="177480" progId="Equation.DSMT4">
                    <p:embed/>
                  </p:oleObj>
                </mc:Choice>
                <mc:Fallback>
                  <p:oleObj name="Equation" r:id="rId8" imgW="317160" imgH="177480" progId="Equation.DSMT4">
                    <p:embed/>
                    <p:pic>
                      <p:nvPicPr>
                        <p:cNvPr id="78880" name="Object 47"/>
                        <p:cNvPicPr>
                          <a:picLocks noChangeAspect="1" noChangeArrowheads="1"/>
                        </p:cNvPicPr>
                        <p:nvPr/>
                      </p:nvPicPr>
                      <p:blipFill>
                        <a:blip r:embed="rId9"/>
                        <a:srcRect/>
                        <a:stretch>
                          <a:fillRect/>
                        </a:stretch>
                      </p:blipFill>
                      <p:spPr bwMode="auto">
                        <a:xfrm>
                          <a:off x="4454" y="3700"/>
                          <a:ext cx="43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81" name="Line 48"/>
            <p:cNvSpPr>
              <a:spLocks noChangeShapeType="1"/>
            </p:cNvSpPr>
            <p:nvPr/>
          </p:nvSpPr>
          <p:spPr bwMode="auto">
            <a:xfrm flipH="1">
              <a:off x="2628" y="3816"/>
              <a:ext cx="55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2" name="Line 49"/>
            <p:cNvSpPr>
              <a:spLocks noChangeShapeType="1"/>
            </p:cNvSpPr>
            <p:nvPr/>
          </p:nvSpPr>
          <p:spPr bwMode="auto">
            <a:xfrm>
              <a:off x="3456" y="3816"/>
              <a:ext cx="58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3" name="Line 50"/>
            <p:cNvSpPr>
              <a:spLocks noChangeShapeType="1"/>
            </p:cNvSpPr>
            <p:nvPr/>
          </p:nvSpPr>
          <p:spPr bwMode="auto">
            <a:xfrm>
              <a:off x="4044" y="3816"/>
              <a:ext cx="384"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4" name="Line 51"/>
            <p:cNvSpPr>
              <a:spLocks noChangeShapeType="1"/>
            </p:cNvSpPr>
            <p:nvPr/>
          </p:nvSpPr>
          <p:spPr bwMode="auto">
            <a:xfrm>
              <a:off x="4896" y="3816"/>
              <a:ext cx="3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8853" name="Text Box 57"/>
          <p:cNvSpPr txBox="1">
            <a:spLocks noChangeArrowheads="1"/>
          </p:cNvSpPr>
          <p:nvPr/>
        </p:nvSpPr>
        <p:spPr bwMode="auto">
          <a:xfrm>
            <a:off x="503005" y="616743"/>
            <a:ext cx="32305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itchFamily="49" charset="-122"/>
                <a:ea typeface="黑体" pitchFamily="49" charset="-122"/>
              </a:rPr>
              <a:t>兰缪尔吸附等温式</a:t>
            </a:r>
            <a:endParaRPr kumimoji="1" lang="zh-CN" altLang="en-US" sz="2400" dirty="0">
              <a:solidFill>
                <a:srgbClr val="FF0000"/>
              </a:solidFill>
              <a:latin typeface="黑体" pitchFamily="49" charset="-122"/>
              <a:ea typeface="黑体" pitchFamily="49" charset="-122"/>
            </a:endParaRPr>
          </a:p>
        </p:txBody>
      </p:sp>
      <p:graphicFrame>
        <p:nvGraphicFramePr>
          <p:cNvPr id="78854" name="对象 1"/>
          <p:cNvGraphicFramePr>
            <a:graphicFrameLocks noChangeAspect="1"/>
          </p:cNvGraphicFramePr>
          <p:nvPr>
            <p:extLst>
              <p:ext uri="{D42A27DB-BD31-4B8C-83A1-F6EECF244321}">
                <p14:modId xmlns:p14="http://schemas.microsoft.com/office/powerpoint/2010/main" val="4060317932"/>
              </p:ext>
            </p:extLst>
          </p:nvPr>
        </p:nvGraphicFramePr>
        <p:xfrm>
          <a:off x="4975924" y="3078163"/>
          <a:ext cx="1300163" cy="566737"/>
        </p:xfrm>
        <a:graphic>
          <a:graphicData uri="http://schemas.openxmlformats.org/presentationml/2006/ole">
            <mc:AlternateContent xmlns:mc="http://schemas.openxmlformats.org/markup-compatibility/2006">
              <mc:Choice xmlns:v="urn:schemas-microsoft-com:vml" Requires="v">
                <p:oleObj name="Equation" r:id="rId10" imgW="520560" imgH="228600" progId="Equation.DSMT4">
                  <p:embed/>
                </p:oleObj>
              </mc:Choice>
              <mc:Fallback>
                <p:oleObj name="Equation" r:id="rId10" imgW="520560" imgH="228600" progId="Equation.DSMT4">
                  <p:embed/>
                  <p:pic>
                    <p:nvPicPr>
                      <p:cNvPr id="78854" name="对象 1"/>
                      <p:cNvPicPr>
                        <a:picLocks noChangeAspect="1" noChangeArrowheads="1"/>
                      </p:cNvPicPr>
                      <p:nvPr/>
                    </p:nvPicPr>
                    <p:blipFill>
                      <a:blip r:embed="rId11"/>
                      <a:srcRect/>
                      <a:stretch>
                        <a:fillRect/>
                      </a:stretch>
                    </p:blipFill>
                    <p:spPr bwMode="auto">
                      <a:xfrm>
                        <a:off x="4975924" y="3078163"/>
                        <a:ext cx="13001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5" name="对象 2"/>
          <p:cNvGraphicFramePr>
            <a:graphicFrameLocks noChangeAspect="1"/>
          </p:cNvGraphicFramePr>
          <p:nvPr>
            <p:extLst>
              <p:ext uri="{D42A27DB-BD31-4B8C-83A1-F6EECF244321}">
                <p14:modId xmlns:p14="http://schemas.microsoft.com/office/powerpoint/2010/main" val="3198998914"/>
              </p:ext>
            </p:extLst>
          </p:nvPr>
        </p:nvGraphicFramePr>
        <p:xfrm>
          <a:off x="6566599" y="3005138"/>
          <a:ext cx="2465388" cy="644525"/>
        </p:xfrm>
        <a:graphic>
          <a:graphicData uri="http://schemas.openxmlformats.org/presentationml/2006/ole">
            <mc:AlternateContent xmlns:mc="http://schemas.openxmlformats.org/markup-compatibility/2006">
              <mc:Choice xmlns:v="urn:schemas-microsoft-com:vml" Requires="v">
                <p:oleObj name="Equation" r:id="rId12" imgW="965160" imgH="253800" progId="Equation.DSMT4">
                  <p:embed/>
                </p:oleObj>
              </mc:Choice>
              <mc:Fallback>
                <p:oleObj name="Equation" r:id="rId12" imgW="965160" imgH="253800" progId="Equation.DSMT4">
                  <p:embed/>
                  <p:pic>
                    <p:nvPicPr>
                      <p:cNvPr id="78855" name="对象 2"/>
                      <p:cNvPicPr>
                        <a:picLocks noChangeAspect="1" noChangeArrowheads="1"/>
                      </p:cNvPicPr>
                      <p:nvPr/>
                    </p:nvPicPr>
                    <p:blipFill>
                      <a:blip r:embed="rId13"/>
                      <a:srcRect/>
                      <a:stretch>
                        <a:fillRect/>
                      </a:stretch>
                    </p:blipFill>
                    <p:spPr bwMode="auto">
                      <a:xfrm>
                        <a:off x="6566599" y="3005138"/>
                        <a:ext cx="246538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6" name="对象 1"/>
          <p:cNvGraphicFramePr>
            <a:graphicFrameLocks noChangeAspect="1"/>
          </p:cNvGraphicFramePr>
          <p:nvPr>
            <p:extLst>
              <p:ext uri="{D42A27DB-BD31-4B8C-83A1-F6EECF244321}">
                <p14:modId xmlns:p14="http://schemas.microsoft.com/office/powerpoint/2010/main" val="776709334"/>
              </p:ext>
            </p:extLst>
          </p:nvPr>
        </p:nvGraphicFramePr>
        <p:xfrm>
          <a:off x="536575" y="4318000"/>
          <a:ext cx="3300413" cy="2257425"/>
        </p:xfrm>
        <a:graphic>
          <a:graphicData uri="http://schemas.openxmlformats.org/presentationml/2006/ole">
            <mc:AlternateContent xmlns:mc="http://schemas.openxmlformats.org/markup-compatibility/2006">
              <mc:Choice xmlns:v="urn:schemas-microsoft-com:vml" Requires="v">
                <p:oleObj name="Equation" r:id="rId14" imgW="1295280" imgH="888840" progId="Equation.DSMT4">
                  <p:embed/>
                </p:oleObj>
              </mc:Choice>
              <mc:Fallback>
                <p:oleObj name="Equation" r:id="rId14" imgW="1295280" imgH="888840" progId="Equation.DSMT4">
                  <p:embed/>
                  <p:pic>
                    <p:nvPicPr>
                      <p:cNvPr id="78856" name="对象 1"/>
                      <p:cNvPicPr>
                        <a:picLocks noChangeAspect="1" noChangeArrowheads="1"/>
                      </p:cNvPicPr>
                      <p:nvPr/>
                    </p:nvPicPr>
                    <p:blipFill>
                      <a:blip r:embed="rId15"/>
                      <a:srcRect/>
                      <a:stretch>
                        <a:fillRect/>
                      </a:stretch>
                    </p:blipFill>
                    <p:spPr bwMode="auto">
                      <a:xfrm>
                        <a:off x="536575" y="4318000"/>
                        <a:ext cx="3300413" cy="225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ChangeArrowheads="1"/>
          </p:cNvSpPr>
          <p:nvPr/>
        </p:nvSpPr>
        <p:spPr bwMode="auto">
          <a:xfrm>
            <a:off x="494853" y="1136650"/>
            <a:ext cx="8358692"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lgn="ctr">
              <a:defRPr/>
            </a:pP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四、电解质溶液</a:t>
            </a:r>
            <a:endParaRPr kumimoji="1" lang="zh-CN" altLang="en-US" sz="6000" dirty="0">
              <a:latin typeface="楷体" panose="02010609060101010101" pitchFamily="49" charset="-122"/>
              <a:ea typeface="楷体" panose="020106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69"/>
          <p:cNvSpPr txBox="1">
            <a:spLocks noChangeArrowheads="1"/>
          </p:cNvSpPr>
          <p:nvPr/>
        </p:nvSpPr>
        <p:spPr bwMode="auto">
          <a:xfrm>
            <a:off x="742950" y="74295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latin typeface="楷体" panose="02010609060101010101" pitchFamily="49" charset="-122"/>
                <a:ea typeface="楷体" panose="02010609060101010101" pitchFamily="49" charset="-122"/>
              </a:rPr>
              <a:t>第一类电解质溶液</a:t>
            </a:r>
            <a:r>
              <a:rPr lang="zh-CN" altLang="en-US" sz="2800" dirty="0">
                <a:solidFill>
                  <a:srgbClr val="0000FF"/>
                </a:solidFill>
                <a:latin typeface="楷体" panose="02010609060101010101" pitchFamily="49" charset="-122"/>
                <a:ea typeface="楷体" panose="02010609060101010101" pitchFamily="49" charset="-122"/>
              </a:rPr>
              <a:t>  溶质在溶液中完全解离，溶液中没有未解离的溶质分子或正负离子缔合物。 </a:t>
            </a:r>
          </a:p>
        </p:txBody>
      </p:sp>
      <p:sp>
        <p:nvSpPr>
          <p:cNvPr id="80899" name="Text Box 70"/>
          <p:cNvSpPr txBox="1">
            <a:spLocks noChangeArrowheads="1"/>
          </p:cNvSpPr>
          <p:nvPr/>
        </p:nvSpPr>
        <p:spPr bwMode="auto">
          <a:xfrm>
            <a:off x="723900" y="2146300"/>
            <a:ext cx="79819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latin typeface="楷体" panose="02010609060101010101" pitchFamily="49" charset="-122"/>
                <a:ea typeface="楷体" panose="02010609060101010101" pitchFamily="49" charset="-122"/>
              </a:rPr>
              <a:t>第二类电解质溶液</a:t>
            </a:r>
            <a:r>
              <a:rPr lang="zh-CN" altLang="en-US" sz="2800">
                <a:solidFill>
                  <a:srgbClr val="0000FF"/>
                </a:solidFill>
                <a:latin typeface="楷体" panose="02010609060101010101" pitchFamily="49" charset="-122"/>
                <a:ea typeface="楷体" panose="02010609060101010101" pitchFamily="49" charset="-122"/>
              </a:rPr>
              <a:t>  溶质在溶液中部分解离，溶液中有未解离的、原子间按共价键形式结合的分子；或有正负离子缔合形成的离子对。 </a:t>
            </a:r>
          </a:p>
        </p:txBody>
      </p:sp>
      <p:sp>
        <p:nvSpPr>
          <p:cNvPr id="80900" name="Text Box 71"/>
          <p:cNvSpPr txBox="1">
            <a:spLocks noChangeArrowheads="1"/>
          </p:cNvSpPr>
          <p:nvPr/>
        </p:nvSpPr>
        <p:spPr bwMode="auto">
          <a:xfrm>
            <a:off x="704850" y="4076700"/>
            <a:ext cx="8001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latin typeface="楷体" panose="02010609060101010101" pitchFamily="49" charset="-122"/>
                <a:ea typeface="楷体" panose="02010609060101010101" pitchFamily="49" charset="-122"/>
              </a:rPr>
              <a:t>强电解质和弱电解质</a:t>
            </a:r>
            <a:r>
              <a:rPr lang="zh-CN" altLang="en-US" sz="2800" dirty="0">
                <a:solidFill>
                  <a:srgbClr val="0000FF"/>
                </a:solidFill>
                <a:latin typeface="楷体" panose="02010609060101010101" pitchFamily="49" charset="-122"/>
                <a:ea typeface="楷体" panose="02010609060101010101" pitchFamily="49" charset="-122"/>
              </a:rPr>
              <a:t>  通常将第二类中在较稀浓度下还有未解离分子的电解质，如醋酸、氨、亚硫酸等，称为弱电解质，其它为强电解质。</a:t>
            </a:r>
          </a:p>
        </p:txBody>
      </p:sp>
    </p:spTree>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70" name="Text Box 1082"/>
          <p:cNvSpPr txBox="1">
            <a:spLocks noChangeArrowheads="1"/>
          </p:cNvSpPr>
          <p:nvPr/>
        </p:nvSpPr>
        <p:spPr bwMode="auto">
          <a:xfrm>
            <a:off x="476250" y="565150"/>
            <a:ext cx="51260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电解质溶液中各组分的活度</a:t>
            </a:r>
            <a:r>
              <a:rPr kumimoji="1" lang="en-US" altLang="zh-CN" b="0" i="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rPr>
              <a:t>a</a:t>
            </a:r>
            <a:endParaRPr kumimoji="1" lang="zh-CN" altLang="en-US" sz="2400" b="0" i="1" dirty="0">
              <a:ea typeface="黑体" panose="02010609060101010101" pitchFamily="49" charset="-122"/>
              <a:cs typeface="Times New Roman" panose="02020603050405020304" pitchFamily="18" charset="0"/>
            </a:endParaRPr>
          </a:p>
        </p:txBody>
      </p:sp>
      <p:sp>
        <p:nvSpPr>
          <p:cNvPr id="46" name="Text Box 38"/>
          <p:cNvSpPr txBox="1">
            <a:spLocks noChangeArrowheads="1"/>
          </p:cNvSpPr>
          <p:nvPr/>
        </p:nvSpPr>
        <p:spPr bwMode="auto">
          <a:xfrm>
            <a:off x="476250" y="4527550"/>
            <a:ext cx="3556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第一类电解质溶液</a:t>
            </a:r>
            <a:endParaRPr kumimoji="1" lang="zh-CN" altLang="en-US" sz="2400" dirty="0">
              <a:latin typeface="黑体" pitchFamily="49" charset="-122"/>
              <a:ea typeface="黑体" pitchFamily="49" charset="-122"/>
            </a:endParaRPr>
          </a:p>
        </p:txBody>
      </p:sp>
      <p:graphicFrame>
        <p:nvGraphicFramePr>
          <p:cNvPr id="81926" name="对象 9"/>
          <p:cNvGraphicFramePr>
            <a:graphicFrameLocks noChangeAspect="1"/>
          </p:cNvGraphicFramePr>
          <p:nvPr>
            <p:extLst>
              <p:ext uri="{D42A27DB-BD31-4B8C-83A1-F6EECF244321}">
                <p14:modId xmlns:p14="http://schemas.microsoft.com/office/powerpoint/2010/main" val="3384676948"/>
              </p:ext>
            </p:extLst>
          </p:nvPr>
        </p:nvGraphicFramePr>
        <p:xfrm>
          <a:off x="3783013" y="4578350"/>
          <a:ext cx="2614612" cy="557213"/>
        </p:xfrm>
        <a:graphic>
          <a:graphicData uri="http://schemas.openxmlformats.org/presentationml/2006/ole">
            <mc:AlternateContent xmlns:mc="http://schemas.openxmlformats.org/markup-compatibility/2006">
              <mc:Choice xmlns:v="urn:schemas-microsoft-com:vml" Requires="v">
                <p:oleObj name="Equation" r:id="rId2" imgW="1130040" imgH="241200" progId="Equation.DSMT4">
                  <p:embed/>
                </p:oleObj>
              </mc:Choice>
              <mc:Fallback>
                <p:oleObj name="Equation" r:id="rId2" imgW="1130040" imgH="241200" progId="Equation.DSMT4">
                  <p:embed/>
                  <p:pic>
                    <p:nvPicPr>
                      <p:cNvPr id="81926" name="对象 9"/>
                      <p:cNvPicPr>
                        <a:picLocks noChangeAspect="1" noChangeArrowheads="1"/>
                      </p:cNvPicPr>
                      <p:nvPr/>
                    </p:nvPicPr>
                    <p:blipFill>
                      <a:blip r:embed="rId3"/>
                      <a:srcRect/>
                      <a:stretch>
                        <a:fillRect/>
                      </a:stretch>
                    </p:blipFill>
                    <p:spPr bwMode="auto">
                      <a:xfrm>
                        <a:off x="3783013" y="4578350"/>
                        <a:ext cx="2614612"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对象 10"/>
          <p:cNvGraphicFramePr>
            <a:graphicFrameLocks noChangeAspect="1"/>
          </p:cNvGraphicFramePr>
          <p:nvPr>
            <p:extLst>
              <p:ext uri="{D42A27DB-BD31-4B8C-83A1-F6EECF244321}">
                <p14:modId xmlns:p14="http://schemas.microsoft.com/office/powerpoint/2010/main" val="864916884"/>
              </p:ext>
            </p:extLst>
          </p:nvPr>
        </p:nvGraphicFramePr>
        <p:xfrm>
          <a:off x="2718571" y="5093209"/>
          <a:ext cx="3992243" cy="710314"/>
        </p:xfrm>
        <a:graphic>
          <a:graphicData uri="http://schemas.openxmlformats.org/presentationml/2006/ole">
            <mc:AlternateContent xmlns:mc="http://schemas.openxmlformats.org/markup-compatibility/2006">
              <mc:Choice xmlns:v="urn:schemas-microsoft-com:vml" Requires="v">
                <p:oleObj name="Equation" r:id="rId4" imgW="1777680" imgH="317160" progId="Equation.DSMT4">
                  <p:embed/>
                </p:oleObj>
              </mc:Choice>
              <mc:Fallback>
                <p:oleObj name="Equation" r:id="rId4" imgW="1777680" imgH="317160" progId="Equation.DSMT4">
                  <p:embed/>
                  <p:pic>
                    <p:nvPicPr>
                      <p:cNvPr id="81927" name="对象 10"/>
                      <p:cNvPicPr>
                        <a:picLocks noChangeAspect="1" noChangeArrowheads="1"/>
                      </p:cNvPicPr>
                      <p:nvPr/>
                    </p:nvPicPr>
                    <p:blipFill>
                      <a:blip r:embed="rId5"/>
                      <a:srcRect/>
                      <a:stretch>
                        <a:fillRect/>
                      </a:stretch>
                    </p:blipFill>
                    <p:spPr bwMode="auto">
                      <a:xfrm>
                        <a:off x="2718571" y="5093209"/>
                        <a:ext cx="3992243" cy="710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8" name="对象 11"/>
          <p:cNvGraphicFramePr>
            <a:graphicFrameLocks noChangeAspect="1"/>
          </p:cNvGraphicFramePr>
          <p:nvPr>
            <p:extLst>
              <p:ext uri="{D42A27DB-BD31-4B8C-83A1-F6EECF244321}">
                <p14:modId xmlns:p14="http://schemas.microsoft.com/office/powerpoint/2010/main" val="2397271989"/>
              </p:ext>
            </p:extLst>
          </p:nvPr>
        </p:nvGraphicFramePr>
        <p:xfrm>
          <a:off x="1953077" y="5814285"/>
          <a:ext cx="5415646" cy="717418"/>
        </p:xfrm>
        <a:graphic>
          <a:graphicData uri="http://schemas.openxmlformats.org/presentationml/2006/ole">
            <mc:AlternateContent xmlns:mc="http://schemas.openxmlformats.org/markup-compatibility/2006">
              <mc:Choice xmlns:v="urn:schemas-microsoft-com:vml" Requires="v">
                <p:oleObj name="Equation" r:id="rId6" imgW="2387520" imgH="317160" progId="Equation.DSMT4">
                  <p:embed/>
                </p:oleObj>
              </mc:Choice>
              <mc:Fallback>
                <p:oleObj name="Equation" r:id="rId6" imgW="2387520" imgH="317160" progId="Equation.DSMT4">
                  <p:embed/>
                  <p:pic>
                    <p:nvPicPr>
                      <p:cNvPr id="81928" name="对象 11"/>
                      <p:cNvPicPr>
                        <a:picLocks noChangeAspect="1" noChangeArrowheads="1"/>
                      </p:cNvPicPr>
                      <p:nvPr/>
                    </p:nvPicPr>
                    <p:blipFill>
                      <a:blip r:embed="rId7"/>
                      <a:srcRect/>
                      <a:stretch>
                        <a:fillRect/>
                      </a:stretch>
                    </p:blipFill>
                    <p:spPr bwMode="auto">
                      <a:xfrm>
                        <a:off x="1953077" y="5814285"/>
                        <a:ext cx="5415646" cy="717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9" name="对象 6"/>
          <p:cNvGraphicFramePr>
            <a:graphicFrameLocks noChangeAspect="1"/>
          </p:cNvGraphicFramePr>
          <p:nvPr>
            <p:extLst>
              <p:ext uri="{D42A27DB-BD31-4B8C-83A1-F6EECF244321}">
                <p14:modId xmlns:p14="http://schemas.microsoft.com/office/powerpoint/2010/main" val="1231526021"/>
              </p:ext>
            </p:extLst>
          </p:nvPr>
        </p:nvGraphicFramePr>
        <p:xfrm>
          <a:off x="1234583" y="1034696"/>
          <a:ext cx="6674833" cy="1650749"/>
        </p:xfrm>
        <a:graphic>
          <a:graphicData uri="http://schemas.openxmlformats.org/presentationml/2006/ole">
            <mc:AlternateContent xmlns:mc="http://schemas.openxmlformats.org/markup-compatibility/2006">
              <mc:Choice xmlns:v="urn:schemas-microsoft-com:vml" Requires="v">
                <p:oleObj name="Equation" r:id="rId8" imgW="2857320" imgH="711000" progId="Equation.DSMT4">
                  <p:embed/>
                </p:oleObj>
              </mc:Choice>
              <mc:Fallback>
                <p:oleObj name="Equation" r:id="rId8" imgW="2857320" imgH="711000" progId="Equation.DSMT4">
                  <p:embed/>
                  <p:pic>
                    <p:nvPicPr>
                      <p:cNvPr id="81929" name="对象 6"/>
                      <p:cNvPicPr>
                        <a:picLocks noChangeAspect="1" noChangeArrowheads="1"/>
                      </p:cNvPicPr>
                      <p:nvPr/>
                    </p:nvPicPr>
                    <p:blipFill>
                      <a:blip r:embed="rId9"/>
                      <a:srcRect/>
                      <a:stretch>
                        <a:fillRect/>
                      </a:stretch>
                    </p:blipFill>
                    <p:spPr bwMode="auto">
                      <a:xfrm>
                        <a:off x="1234583" y="1034696"/>
                        <a:ext cx="6674833" cy="1650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2" name="对象 9"/>
          <p:cNvGraphicFramePr>
            <a:graphicFrameLocks noChangeAspect="1"/>
          </p:cNvGraphicFramePr>
          <p:nvPr>
            <p:extLst>
              <p:ext uri="{D42A27DB-BD31-4B8C-83A1-F6EECF244321}">
                <p14:modId xmlns:p14="http://schemas.microsoft.com/office/powerpoint/2010/main" val="504904402"/>
              </p:ext>
            </p:extLst>
          </p:nvPr>
        </p:nvGraphicFramePr>
        <p:xfrm>
          <a:off x="1486088" y="3424269"/>
          <a:ext cx="6070829" cy="1035017"/>
        </p:xfrm>
        <a:graphic>
          <a:graphicData uri="http://schemas.openxmlformats.org/presentationml/2006/ole">
            <mc:AlternateContent xmlns:mc="http://schemas.openxmlformats.org/markup-compatibility/2006">
              <mc:Choice xmlns:v="urn:schemas-microsoft-com:vml" Requires="v">
                <p:oleObj name="Equation" r:id="rId10" imgW="2679480" imgH="457200" progId="Equation.DSMT4">
                  <p:embed/>
                </p:oleObj>
              </mc:Choice>
              <mc:Fallback>
                <p:oleObj name="Equation" r:id="rId10" imgW="2679480" imgH="457200" progId="Equation.DSMT4">
                  <p:embed/>
                  <p:pic>
                    <p:nvPicPr>
                      <p:cNvPr id="81932" name="对象 9"/>
                      <p:cNvPicPr>
                        <a:picLocks noChangeAspect="1" noChangeArrowheads="1"/>
                      </p:cNvPicPr>
                      <p:nvPr/>
                    </p:nvPicPr>
                    <p:blipFill>
                      <a:blip r:embed="rId11"/>
                      <a:srcRect/>
                      <a:stretch>
                        <a:fillRect/>
                      </a:stretch>
                    </p:blipFill>
                    <p:spPr bwMode="auto">
                      <a:xfrm>
                        <a:off x="1486088" y="3424269"/>
                        <a:ext cx="6070829" cy="103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33" name="对象 10"/>
          <p:cNvGraphicFramePr>
            <a:graphicFrameLocks noChangeAspect="1"/>
          </p:cNvGraphicFramePr>
          <p:nvPr>
            <p:extLst>
              <p:ext uri="{D42A27DB-BD31-4B8C-83A1-F6EECF244321}">
                <p14:modId xmlns:p14="http://schemas.microsoft.com/office/powerpoint/2010/main" val="280172620"/>
              </p:ext>
            </p:extLst>
          </p:nvPr>
        </p:nvGraphicFramePr>
        <p:xfrm>
          <a:off x="877054" y="2613972"/>
          <a:ext cx="7675277" cy="803010"/>
        </p:xfrm>
        <a:graphic>
          <a:graphicData uri="http://schemas.openxmlformats.org/presentationml/2006/ole">
            <mc:AlternateContent xmlns:mc="http://schemas.openxmlformats.org/markup-compatibility/2006">
              <mc:Choice xmlns:v="urn:schemas-microsoft-com:vml" Requires="v">
                <p:oleObj name="Equation" r:id="rId12" imgW="3276360" imgH="342720" progId="Equation.DSMT4">
                  <p:embed/>
                </p:oleObj>
              </mc:Choice>
              <mc:Fallback>
                <p:oleObj name="Equation" r:id="rId12" imgW="3276360" imgH="342720" progId="Equation.DSMT4">
                  <p:embed/>
                  <p:pic>
                    <p:nvPicPr>
                      <p:cNvPr id="81933" name="对象 10"/>
                      <p:cNvPicPr>
                        <a:picLocks noChangeAspect="1" noChangeArrowheads="1"/>
                      </p:cNvPicPr>
                      <p:nvPr/>
                    </p:nvPicPr>
                    <p:blipFill>
                      <a:blip r:embed="rId13"/>
                      <a:srcRect/>
                      <a:stretch>
                        <a:fillRect/>
                      </a:stretch>
                    </p:blipFill>
                    <p:spPr bwMode="auto">
                      <a:xfrm>
                        <a:off x="877054" y="2613972"/>
                        <a:ext cx="7675277" cy="80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Text Box 3"/>
          <p:cNvSpPr txBox="1">
            <a:spLocks noChangeArrowheads="1"/>
          </p:cNvSpPr>
          <p:nvPr/>
        </p:nvSpPr>
        <p:spPr bwMode="auto">
          <a:xfrm>
            <a:off x="661988" y="611659"/>
            <a:ext cx="18446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defRPr/>
            </a:pPr>
            <a:r>
              <a:rPr kumimoji="1" lang="zh-CN" altLang="en-US" dirty="0">
                <a:solidFill>
                  <a:srgbClr val="FF0000"/>
                </a:solidFill>
                <a:ea typeface="黑体" pitchFamily="49" charset="-122"/>
              </a:rPr>
              <a:t>离子强度</a:t>
            </a:r>
            <a:endParaRPr kumimoji="1" lang="zh-CN" altLang="en-US" sz="2400" dirty="0">
              <a:ea typeface="黑体" pitchFamily="49" charset="-122"/>
            </a:endParaRPr>
          </a:p>
        </p:txBody>
      </p:sp>
      <p:graphicFrame>
        <p:nvGraphicFramePr>
          <p:cNvPr id="82947" name="Object 4"/>
          <p:cNvGraphicFramePr>
            <a:graphicFrameLocks noChangeAspect="1"/>
          </p:cNvGraphicFramePr>
          <p:nvPr>
            <p:extLst>
              <p:ext uri="{D42A27DB-BD31-4B8C-83A1-F6EECF244321}">
                <p14:modId xmlns:p14="http://schemas.microsoft.com/office/powerpoint/2010/main" val="2330282152"/>
              </p:ext>
            </p:extLst>
          </p:nvPr>
        </p:nvGraphicFramePr>
        <p:xfrm>
          <a:off x="2174875" y="1076139"/>
          <a:ext cx="4808538" cy="873125"/>
        </p:xfrm>
        <a:graphic>
          <a:graphicData uri="http://schemas.openxmlformats.org/presentationml/2006/ole">
            <mc:AlternateContent xmlns:mc="http://schemas.openxmlformats.org/markup-compatibility/2006">
              <mc:Choice xmlns:v="urn:schemas-microsoft-com:vml" Requires="v">
                <p:oleObj name="Equation" r:id="rId2" imgW="1930320" imgH="342720" progId="Equation.DSMT4">
                  <p:embed/>
                </p:oleObj>
              </mc:Choice>
              <mc:Fallback>
                <p:oleObj name="Equation" r:id="rId2" imgW="1930320" imgH="342720" progId="Equation.DSMT4">
                  <p:embed/>
                  <p:pic>
                    <p:nvPicPr>
                      <p:cNvPr id="82947" name="Object 4"/>
                      <p:cNvPicPr>
                        <a:picLocks noChangeAspect="1" noChangeArrowheads="1"/>
                      </p:cNvPicPr>
                      <p:nvPr/>
                    </p:nvPicPr>
                    <p:blipFill>
                      <a:blip r:embed="rId3"/>
                      <a:srcRect/>
                      <a:stretch>
                        <a:fillRect/>
                      </a:stretch>
                    </p:blipFill>
                    <p:spPr bwMode="auto">
                      <a:xfrm>
                        <a:off x="2174875" y="1076139"/>
                        <a:ext cx="48085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49" name="Object 6"/>
          <p:cNvGraphicFramePr>
            <a:graphicFrameLocks noChangeAspect="1"/>
          </p:cNvGraphicFramePr>
          <p:nvPr>
            <p:extLst>
              <p:ext uri="{D42A27DB-BD31-4B8C-83A1-F6EECF244321}">
                <p14:modId xmlns:p14="http://schemas.microsoft.com/office/powerpoint/2010/main" val="2786573380"/>
              </p:ext>
            </p:extLst>
          </p:nvPr>
        </p:nvGraphicFramePr>
        <p:xfrm>
          <a:off x="2174875" y="2724878"/>
          <a:ext cx="1209675" cy="573088"/>
        </p:xfrm>
        <a:graphic>
          <a:graphicData uri="http://schemas.openxmlformats.org/presentationml/2006/ole">
            <mc:AlternateContent xmlns:mc="http://schemas.openxmlformats.org/markup-compatibility/2006">
              <mc:Choice xmlns:v="urn:schemas-microsoft-com:vml" Requires="v">
                <p:oleObj name="Equation" r:id="rId4" imgW="482400" imgH="228600" progId="Equation.DSMT4">
                  <p:embed/>
                </p:oleObj>
              </mc:Choice>
              <mc:Fallback>
                <p:oleObj name="Equation" r:id="rId4" imgW="482400" imgH="228600" progId="Equation.DSMT4">
                  <p:embed/>
                  <p:pic>
                    <p:nvPicPr>
                      <p:cNvPr id="82949" name="Object 6"/>
                      <p:cNvPicPr>
                        <a:picLocks noChangeAspect="1" noChangeArrowheads="1"/>
                      </p:cNvPicPr>
                      <p:nvPr/>
                    </p:nvPicPr>
                    <p:blipFill>
                      <a:blip r:embed="rId5"/>
                      <a:srcRect/>
                      <a:stretch>
                        <a:fillRect/>
                      </a:stretch>
                    </p:blipFill>
                    <p:spPr bwMode="auto">
                      <a:xfrm>
                        <a:off x="2174875" y="2724878"/>
                        <a:ext cx="1209675"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0647" name="Text Box 7"/>
          <p:cNvSpPr txBox="1">
            <a:spLocks noChangeArrowheads="1"/>
          </p:cNvSpPr>
          <p:nvPr/>
        </p:nvSpPr>
        <p:spPr bwMode="auto">
          <a:xfrm>
            <a:off x="666750" y="2047487"/>
            <a:ext cx="32226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defRPr/>
            </a:pPr>
            <a:r>
              <a:rPr kumimoji="1" lang="zh-CN" altLang="en-US" dirty="0">
                <a:solidFill>
                  <a:srgbClr val="FF0000"/>
                </a:solidFill>
                <a:latin typeface="黑体" pitchFamily="49" charset="-122"/>
                <a:ea typeface="黑体" pitchFamily="49" charset="-122"/>
              </a:rPr>
              <a:t>第一类电解质溶液</a:t>
            </a:r>
          </a:p>
        </p:txBody>
      </p:sp>
      <p:graphicFrame>
        <p:nvGraphicFramePr>
          <p:cNvPr id="82951" name="Object 8"/>
          <p:cNvGraphicFramePr>
            <a:graphicFrameLocks noChangeAspect="1"/>
          </p:cNvGraphicFramePr>
          <p:nvPr>
            <p:extLst>
              <p:ext uri="{D42A27DB-BD31-4B8C-83A1-F6EECF244321}">
                <p14:modId xmlns:p14="http://schemas.microsoft.com/office/powerpoint/2010/main" val="3163631379"/>
              </p:ext>
            </p:extLst>
          </p:nvPr>
        </p:nvGraphicFramePr>
        <p:xfrm>
          <a:off x="4219575" y="2667728"/>
          <a:ext cx="3236913" cy="692150"/>
        </p:xfrm>
        <a:graphic>
          <a:graphicData uri="http://schemas.openxmlformats.org/presentationml/2006/ole">
            <mc:AlternateContent xmlns:mc="http://schemas.openxmlformats.org/markup-compatibility/2006">
              <mc:Choice xmlns:v="urn:schemas-microsoft-com:vml" Requires="v">
                <p:oleObj name="Equation" r:id="rId6" imgW="1295280" imgH="279360" progId="Equation.DSMT4">
                  <p:embed/>
                </p:oleObj>
              </mc:Choice>
              <mc:Fallback>
                <p:oleObj name="Equation" r:id="rId6" imgW="1295280" imgH="279360" progId="Equation.DSMT4">
                  <p:embed/>
                  <p:pic>
                    <p:nvPicPr>
                      <p:cNvPr id="82951" name="Object 8"/>
                      <p:cNvPicPr>
                        <a:picLocks noChangeAspect="1" noChangeArrowheads="1"/>
                      </p:cNvPicPr>
                      <p:nvPr/>
                    </p:nvPicPr>
                    <p:blipFill>
                      <a:blip r:embed="rId7"/>
                      <a:srcRect/>
                      <a:stretch>
                        <a:fillRect/>
                      </a:stretch>
                    </p:blipFill>
                    <p:spPr bwMode="auto">
                      <a:xfrm>
                        <a:off x="4219575" y="2667728"/>
                        <a:ext cx="3236913"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2" name="Text Box 60"/>
          <p:cNvSpPr txBox="1">
            <a:spLocks noChangeArrowheads="1"/>
          </p:cNvSpPr>
          <p:nvPr/>
        </p:nvSpPr>
        <p:spPr bwMode="auto">
          <a:xfrm>
            <a:off x="661988" y="3545419"/>
            <a:ext cx="36988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FF0000"/>
                </a:solidFill>
                <a:latin typeface="黑体" pitchFamily="49" charset="-122"/>
                <a:ea typeface="黑体" pitchFamily="49" charset="-122"/>
              </a:rPr>
              <a:t>德拜</a:t>
            </a:r>
            <a:r>
              <a:rPr kumimoji="1" lang="en-US" altLang="zh-CN" sz="2800">
                <a:solidFill>
                  <a:srgbClr val="FF0000"/>
                </a:solidFill>
                <a:latin typeface="宋体" pitchFamily="2" charset="-122"/>
              </a:rPr>
              <a:t>-</a:t>
            </a:r>
            <a:r>
              <a:rPr kumimoji="1" lang="zh-CN" altLang="en-US" sz="2800">
                <a:solidFill>
                  <a:srgbClr val="FF0000"/>
                </a:solidFill>
                <a:latin typeface="黑体" pitchFamily="49" charset="-122"/>
                <a:ea typeface="黑体" pitchFamily="49" charset="-122"/>
              </a:rPr>
              <a:t>休克尔极限公式</a:t>
            </a:r>
            <a:endParaRPr kumimoji="1" lang="zh-CN" altLang="en-US" sz="2400">
              <a:latin typeface="黑体" pitchFamily="49" charset="-122"/>
              <a:ea typeface="黑体" pitchFamily="49" charset="-122"/>
            </a:endParaRPr>
          </a:p>
        </p:txBody>
      </p:sp>
      <p:graphicFrame>
        <p:nvGraphicFramePr>
          <p:cNvPr id="82953" name="Object 61"/>
          <p:cNvGraphicFramePr>
            <a:graphicFrameLocks noChangeAspect="1"/>
          </p:cNvGraphicFramePr>
          <p:nvPr>
            <p:extLst>
              <p:ext uri="{D42A27DB-BD31-4B8C-83A1-F6EECF244321}">
                <p14:modId xmlns:p14="http://schemas.microsoft.com/office/powerpoint/2010/main" val="839952350"/>
              </p:ext>
            </p:extLst>
          </p:nvPr>
        </p:nvGraphicFramePr>
        <p:xfrm>
          <a:off x="4768083" y="3533987"/>
          <a:ext cx="2316444" cy="606526"/>
        </p:xfrm>
        <a:graphic>
          <a:graphicData uri="http://schemas.openxmlformats.org/presentationml/2006/ole">
            <mc:AlternateContent xmlns:mc="http://schemas.openxmlformats.org/markup-compatibility/2006">
              <mc:Choice xmlns:v="urn:schemas-microsoft-com:vml" Requires="v">
                <p:oleObj name="Equation" r:id="rId8" imgW="1015920" imgH="253800" progId="Equation.DSMT4">
                  <p:embed/>
                </p:oleObj>
              </mc:Choice>
              <mc:Fallback>
                <p:oleObj name="Equation" r:id="rId8" imgW="1015920" imgH="253800" progId="Equation.DSMT4">
                  <p:embed/>
                  <p:pic>
                    <p:nvPicPr>
                      <p:cNvPr id="82953" name="Object 61"/>
                      <p:cNvPicPr>
                        <a:picLocks noChangeAspect="1" noChangeArrowheads="1"/>
                      </p:cNvPicPr>
                      <p:nvPr/>
                    </p:nvPicPr>
                    <p:blipFill>
                      <a:blip r:embed="rId9"/>
                      <a:srcRect/>
                      <a:stretch>
                        <a:fillRect/>
                      </a:stretch>
                    </p:blipFill>
                    <p:spPr bwMode="auto">
                      <a:xfrm>
                        <a:off x="4768083" y="3533987"/>
                        <a:ext cx="2316444" cy="60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4" name="Text Box 64"/>
          <p:cNvSpPr txBox="1">
            <a:spLocks noChangeArrowheads="1"/>
          </p:cNvSpPr>
          <p:nvPr/>
        </p:nvSpPr>
        <p:spPr bwMode="auto">
          <a:xfrm>
            <a:off x="661988" y="4229632"/>
            <a:ext cx="81915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itchFamily="18" charset="0"/>
              </a:rPr>
              <a:t>在</a:t>
            </a:r>
            <a:r>
              <a:rPr kumimoji="1" lang="en-US" altLang="zh-CN" sz="2800" b="0" dirty="0">
                <a:solidFill>
                  <a:srgbClr val="000000"/>
                </a:solidFill>
                <a:latin typeface="Times New Roman" pitchFamily="18" charset="0"/>
              </a:rPr>
              <a:t>25</a:t>
            </a:r>
            <a:r>
              <a:rPr kumimoji="1" lang="en-US" altLang="zh-CN" sz="2800" b="0" dirty="0">
                <a:solidFill>
                  <a:srgbClr val="000000"/>
                </a:solidFill>
                <a:latin typeface="Times New Roman" pitchFamily="18" charset="0"/>
                <a:cs typeface="Times New Roman" pitchFamily="18" charset="0"/>
              </a:rPr>
              <a:t>℃</a:t>
            </a:r>
            <a:r>
              <a:rPr kumimoji="1" lang="zh-CN" altLang="en-US" sz="2800" dirty="0">
                <a:solidFill>
                  <a:srgbClr val="0000FF"/>
                </a:solidFill>
                <a:latin typeface="Times New Roman" pitchFamily="18" charset="0"/>
              </a:rPr>
              <a:t>的水溶液中，</a:t>
            </a:r>
            <a:r>
              <a:rPr kumimoji="1" lang="en-US" altLang="zh-CN" sz="2800" b="0" i="1" dirty="0">
                <a:solidFill>
                  <a:srgbClr val="000000"/>
                </a:solidFill>
                <a:latin typeface="Times New Roman" pitchFamily="18" charset="0"/>
              </a:rPr>
              <a:t>A</a:t>
            </a:r>
            <a:r>
              <a:rPr kumimoji="1" lang="en-US" altLang="zh-CN" sz="2800" b="0" dirty="0">
                <a:solidFill>
                  <a:srgbClr val="000000"/>
                </a:solidFill>
                <a:latin typeface="Times New Roman" pitchFamily="18" charset="0"/>
              </a:rPr>
              <a:t>=1.1709mol</a:t>
            </a:r>
            <a:r>
              <a:rPr kumimoji="1" lang="en-US" altLang="zh-CN" sz="2800" b="0" baseline="30000" dirty="0">
                <a:solidFill>
                  <a:srgbClr val="000000"/>
                </a:solidFill>
                <a:latin typeface="Times New Roman" pitchFamily="18" charset="0"/>
              </a:rPr>
              <a:t>-1/2</a:t>
            </a:r>
            <a:r>
              <a:rPr kumimoji="1" lang="en-US" altLang="zh-CN" sz="2800" b="0" dirty="0">
                <a:solidFill>
                  <a:srgbClr val="000000"/>
                </a:solidFill>
                <a:latin typeface="Times New Roman" pitchFamily="18" charset="0"/>
              </a:rPr>
              <a:t>·kg</a:t>
            </a:r>
            <a:r>
              <a:rPr kumimoji="1" lang="en-US" altLang="zh-CN" sz="2800" b="0" baseline="30000" dirty="0">
                <a:solidFill>
                  <a:srgbClr val="000000"/>
                </a:solidFill>
                <a:latin typeface="Times New Roman" pitchFamily="18" charset="0"/>
              </a:rPr>
              <a:t>1/2</a:t>
            </a:r>
            <a:r>
              <a:rPr kumimoji="1" lang="zh-CN" altLang="en-US" sz="2800" dirty="0">
                <a:solidFill>
                  <a:srgbClr val="0000FF"/>
                </a:solidFill>
                <a:latin typeface="Times New Roman" pitchFamily="18" charset="0"/>
              </a:rPr>
              <a:t>。</a:t>
            </a:r>
            <a:r>
              <a:rPr kumimoji="1" lang="zh-CN" altLang="en-US" sz="2800" dirty="0">
                <a:solidFill>
                  <a:srgbClr val="FF0000"/>
                </a:solidFill>
                <a:latin typeface="Times New Roman" pitchFamily="18" charset="0"/>
              </a:rPr>
              <a:t>若溶液中有多种电解质，</a:t>
            </a:r>
            <a:r>
              <a:rPr kumimoji="1" lang="en-US" altLang="zh-CN" sz="2800" b="0" i="1" dirty="0">
                <a:solidFill>
                  <a:srgbClr val="000000"/>
                </a:solidFill>
                <a:latin typeface="Times New Roman" pitchFamily="18" charset="0"/>
              </a:rPr>
              <a:t>I</a:t>
            </a:r>
            <a:r>
              <a:rPr kumimoji="1" lang="zh-CN" altLang="en-US" sz="2800" dirty="0">
                <a:solidFill>
                  <a:srgbClr val="FF0000"/>
                </a:solidFill>
                <a:latin typeface="Times New Roman" pitchFamily="18" charset="0"/>
              </a:rPr>
              <a:t>必须包含所有电解质。</a:t>
            </a:r>
            <a:endParaRPr kumimoji="1" lang="en-US" altLang="zh-CN" sz="2800" dirty="0">
              <a:solidFill>
                <a:srgbClr val="FF0000"/>
              </a:solidFill>
              <a:latin typeface="Times New Roman" pitchFamily="18" charset="0"/>
            </a:endParaRPr>
          </a:p>
        </p:txBody>
      </p:sp>
      <p:sp>
        <p:nvSpPr>
          <p:cNvPr id="11" name="Text Box 24"/>
          <p:cNvSpPr txBox="1">
            <a:spLocks noChangeArrowheads="1"/>
          </p:cNvSpPr>
          <p:nvPr/>
        </p:nvSpPr>
        <p:spPr bwMode="auto">
          <a:xfrm>
            <a:off x="771525" y="5584755"/>
            <a:ext cx="322631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sz="2800" b="1" dirty="0">
                <a:solidFill>
                  <a:srgbClr val="FF0000"/>
                </a:solidFill>
                <a:latin typeface="黑体" pitchFamily="49" charset="-122"/>
                <a:ea typeface="黑体" pitchFamily="49" charset="-122"/>
              </a:rPr>
              <a:t>合理的渗透因子</a:t>
            </a:r>
            <a:endParaRPr kumimoji="1" lang="zh-CN" altLang="en-US" sz="2400" dirty="0">
              <a:latin typeface="黑体" pitchFamily="49" charset="-122"/>
              <a:ea typeface="黑体" pitchFamily="49" charset="-122"/>
            </a:endParaRPr>
          </a:p>
        </p:txBody>
      </p:sp>
      <p:graphicFrame>
        <p:nvGraphicFramePr>
          <p:cNvPr id="12" name="对象 1"/>
          <p:cNvGraphicFramePr>
            <a:graphicFrameLocks noChangeAspect="1"/>
          </p:cNvGraphicFramePr>
          <p:nvPr>
            <p:extLst>
              <p:ext uri="{D42A27DB-BD31-4B8C-83A1-F6EECF244321}">
                <p14:modId xmlns:p14="http://schemas.microsoft.com/office/powerpoint/2010/main" val="362803831"/>
              </p:ext>
            </p:extLst>
          </p:nvPr>
        </p:nvGraphicFramePr>
        <p:xfrm>
          <a:off x="3635622" y="5372277"/>
          <a:ext cx="5017594" cy="1094554"/>
        </p:xfrm>
        <a:graphic>
          <a:graphicData uri="http://schemas.openxmlformats.org/presentationml/2006/ole">
            <mc:AlternateContent xmlns:mc="http://schemas.openxmlformats.org/markup-compatibility/2006">
              <mc:Choice xmlns:v="urn:schemas-microsoft-com:vml" Requires="v">
                <p:oleObj name="Equation" r:id="rId10" imgW="2095200" imgH="457200" progId="Equation.DSMT4">
                  <p:embed/>
                </p:oleObj>
              </mc:Choice>
              <mc:Fallback>
                <p:oleObj name="Equation" r:id="rId10" imgW="2095200" imgH="457200" progId="Equation.DSMT4">
                  <p:embed/>
                  <p:pic>
                    <p:nvPicPr>
                      <p:cNvPr id="12" name="对象 1"/>
                      <p:cNvPicPr>
                        <a:picLocks noChangeAspect="1" noChangeArrowheads="1"/>
                      </p:cNvPicPr>
                      <p:nvPr/>
                    </p:nvPicPr>
                    <p:blipFill>
                      <a:blip r:embed="rId11"/>
                      <a:srcRect/>
                      <a:stretch>
                        <a:fillRect/>
                      </a:stretch>
                    </p:blipFill>
                    <p:spPr bwMode="auto">
                      <a:xfrm>
                        <a:off x="3635622" y="5372277"/>
                        <a:ext cx="5017594" cy="109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89"/>
          <p:cNvSpPr txBox="1">
            <a:spLocks noChangeArrowheads="1"/>
          </p:cNvSpPr>
          <p:nvPr/>
        </p:nvSpPr>
        <p:spPr bwMode="auto">
          <a:xfrm>
            <a:off x="688975" y="500063"/>
            <a:ext cx="58229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Times New Roman" pitchFamily="18" charset="0"/>
                <a:ea typeface="黑体" pitchFamily="49" charset="-122"/>
              </a:rPr>
              <a:t>第一类导体→</a:t>
            </a:r>
            <a:r>
              <a:rPr kumimoji="1" lang="zh-CN" altLang="en-US" sz="3000" dirty="0">
                <a:solidFill>
                  <a:srgbClr val="0000FF"/>
                </a:solidFill>
                <a:latin typeface="楷体" panose="02010609060101010101" pitchFamily="49" charset="-122"/>
                <a:ea typeface="楷体" panose="02010609060101010101" pitchFamily="49" charset="-122"/>
              </a:rPr>
              <a:t>依靠自由电子导电</a:t>
            </a:r>
            <a:endParaRPr kumimoji="1" lang="zh-CN" altLang="en-US" dirty="0">
              <a:solidFill>
                <a:srgbClr val="0000FF"/>
              </a:solidFill>
              <a:latin typeface="楷体" panose="02010609060101010101" pitchFamily="49" charset="-122"/>
              <a:ea typeface="楷体" panose="02010609060101010101" pitchFamily="49" charset="-122"/>
            </a:endParaRPr>
          </a:p>
        </p:txBody>
      </p:sp>
      <p:sp>
        <p:nvSpPr>
          <p:cNvPr id="83971" name="Text Box 90"/>
          <p:cNvSpPr txBox="1">
            <a:spLocks noChangeArrowheads="1"/>
          </p:cNvSpPr>
          <p:nvPr/>
        </p:nvSpPr>
        <p:spPr bwMode="auto">
          <a:xfrm>
            <a:off x="688975" y="1012825"/>
            <a:ext cx="77660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Times New Roman" pitchFamily="18" charset="0"/>
                <a:ea typeface="黑体" pitchFamily="49" charset="-122"/>
              </a:rPr>
              <a:t>第二类导体→</a:t>
            </a:r>
            <a:r>
              <a:rPr kumimoji="1" lang="zh-CN" altLang="en-US" sz="3000" dirty="0">
                <a:solidFill>
                  <a:srgbClr val="0000FF"/>
                </a:solidFill>
                <a:latin typeface="楷体" panose="02010609060101010101" pitchFamily="49" charset="-122"/>
                <a:ea typeface="楷体" panose="02010609060101010101" pitchFamily="49" charset="-122"/>
              </a:rPr>
              <a:t>依靠离子的迁移与电极反应导电</a:t>
            </a:r>
          </a:p>
        </p:txBody>
      </p:sp>
      <p:sp>
        <p:nvSpPr>
          <p:cNvPr id="7" name="Text Box 1105"/>
          <p:cNvSpPr txBox="1">
            <a:spLocks noChangeArrowheads="1"/>
          </p:cNvSpPr>
          <p:nvPr/>
        </p:nvSpPr>
        <p:spPr bwMode="auto">
          <a:xfrm>
            <a:off x="688975" y="1662113"/>
            <a:ext cx="20812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FF0000"/>
                </a:solidFill>
                <a:latin typeface="黑体" pitchFamily="49" charset="-122"/>
                <a:ea typeface="黑体" pitchFamily="49" charset="-122"/>
              </a:rPr>
              <a:t>法拉第定律</a:t>
            </a:r>
            <a:endParaRPr kumimoji="1" lang="zh-CN" altLang="en-US" sz="2400" dirty="0">
              <a:latin typeface="黑体" pitchFamily="49" charset="-122"/>
              <a:ea typeface="黑体" pitchFamily="49" charset="-122"/>
            </a:endParaRPr>
          </a:p>
        </p:txBody>
      </p:sp>
      <p:sp>
        <p:nvSpPr>
          <p:cNvPr id="83973" name="Text Box 1106"/>
          <p:cNvSpPr txBox="1">
            <a:spLocks noChangeArrowheads="1"/>
          </p:cNvSpPr>
          <p:nvPr/>
        </p:nvSpPr>
        <p:spPr bwMode="auto">
          <a:xfrm>
            <a:off x="862013" y="2147888"/>
            <a:ext cx="7419975" cy="163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76200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20000"/>
              </a:lnSpc>
              <a:spcBef>
                <a:spcPct val="0"/>
              </a:spcBef>
              <a:buClrTx/>
              <a:buSzTx/>
              <a:buFontTx/>
              <a:buNone/>
            </a:pPr>
            <a:r>
              <a:rPr kumimoji="1" lang="zh-CN" altLang="en-US" sz="2800">
                <a:solidFill>
                  <a:srgbClr val="0000FF"/>
                </a:solidFill>
                <a:latin typeface="黑体" pitchFamily="49" charset="-122"/>
                <a:ea typeface="黑体" pitchFamily="49" charset="-122"/>
              </a:rPr>
              <a:t>当电流通过电解质溶液时，电极反应的反应进度 </a:t>
            </a:r>
            <a:r>
              <a:rPr kumimoji="1" lang="zh-CN" altLang="en-US" sz="2800" i="1">
                <a:solidFill>
                  <a:srgbClr val="FF0000"/>
                </a:solidFill>
                <a:latin typeface="黑体" pitchFamily="49" charset="-122"/>
                <a:ea typeface="黑体" pitchFamily="49" charset="-122"/>
                <a:sym typeface="Symbol" pitchFamily="18" charset="2"/>
              </a:rPr>
              <a:t> </a:t>
            </a:r>
            <a:r>
              <a:rPr kumimoji="1" lang="zh-CN" altLang="en-US" sz="2800">
                <a:solidFill>
                  <a:srgbClr val="0000FF"/>
                </a:solidFill>
                <a:latin typeface="黑体" pitchFamily="49" charset="-122"/>
                <a:ea typeface="黑体" pitchFamily="49" charset="-122"/>
              </a:rPr>
              <a:t>与通过的电量 </a:t>
            </a:r>
            <a:r>
              <a:rPr kumimoji="1" lang="en-US" altLang="zh-CN" sz="2800" i="1">
                <a:solidFill>
                  <a:srgbClr val="FF0000"/>
                </a:solidFill>
                <a:latin typeface="Times New Roman" pitchFamily="18" charset="0"/>
                <a:ea typeface="黑体" pitchFamily="49" charset="-122"/>
              </a:rPr>
              <a:t>Q </a:t>
            </a:r>
            <a:r>
              <a:rPr kumimoji="1" lang="zh-CN" altLang="en-US" sz="2800">
                <a:solidFill>
                  <a:srgbClr val="0000FF"/>
                </a:solidFill>
                <a:latin typeface="黑体" pitchFamily="49" charset="-122"/>
                <a:ea typeface="黑体" pitchFamily="49" charset="-122"/>
              </a:rPr>
              <a:t>成正比，与反应电荷数 </a:t>
            </a:r>
            <a:r>
              <a:rPr kumimoji="1" lang="en-US" altLang="zh-CN" sz="2800" i="1">
                <a:solidFill>
                  <a:srgbClr val="FF0000"/>
                </a:solidFill>
                <a:latin typeface="Times New Roman" pitchFamily="18" charset="0"/>
                <a:ea typeface="黑体" pitchFamily="49" charset="-122"/>
              </a:rPr>
              <a:t>z </a:t>
            </a:r>
            <a:r>
              <a:rPr kumimoji="1" lang="zh-CN" altLang="en-US" sz="2800">
                <a:solidFill>
                  <a:srgbClr val="0000FF"/>
                </a:solidFill>
                <a:latin typeface="黑体" pitchFamily="49" charset="-122"/>
                <a:ea typeface="黑体" pitchFamily="49" charset="-122"/>
              </a:rPr>
              <a:t>成反比。</a:t>
            </a:r>
          </a:p>
        </p:txBody>
      </p:sp>
      <p:graphicFrame>
        <p:nvGraphicFramePr>
          <p:cNvPr id="83974" name="Object 1107"/>
          <p:cNvGraphicFramePr>
            <a:graphicFrameLocks noChangeAspect="1"/>
          </p:cNvGraphicFramePr>
          <p:nvPr>
            <p:extLst>
              <p:ext uri="{D42A27DB-BD31-4B8C-83A1-F6EECF244321}">
                <p14:modId xmlns:p14="http://schemas.microsoft.com/office/powerpoint/2010/main" val="762781727"/>
              </p:ext>
            </p:extLst>
          </p:nvPr>
        </p:nvGraphicFramePr>
        <p:xfrm>
          <a:off x="3062288" y="3611563"/>
          <a:ext cx="3019425" cy="1022350"/>
        </p:xfrm>
        <a:graphic>
          <a:graphicData uri="http://schemas.openxmlformats.org/presentationml/2006/ole">
            <mc:AlternateContent xmlns:mc="http://schemas.openxmlformats.org/markup-compatibility/2006">
              <mc:Choice xmlns:v="urn:schemas-microsoft-com:vml" Requires="v">
                <p:oleObj name="Equation" r:id="rId2" imgW="1269720" imgH="431640" progId="Equation.DSMT4">
                  <p:embed/>
                </p:oleObj>
              </mc:Choice>
              <mc:Fallback>
                <p:oleObj name="Equation" r:id="rId2" imgW="1269720" imgH="431640" progId="Equation.DSMT4">
                  <p:embed/>
                  <p:pic>
                    <p:nvPicPr>
                      <p:cNvPr id="83974" name="Object 1107"/>
                      <p:cNvPicPr>
                        <a:picLocks noChangeAspect="1" noChangeArrowheads="1"/>
                      </p:cNvPicPr>
                      <p:nvPr/>
                    </p:nvPicPr>
                    <p:blipFill>
                      <a:blip r:embed="rId3"/>
                      <a:srcRect/>
                      <a:stretch>
                        <a:fillRect/>
                      </a:stretch>
                    </p:blipFill>
                    <p:spPr bwMode="auto">
                      <a:xfrm>
                        <a:off x="3062288" y="3611563"/>
                        <a:ext cx="3019425"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5" name="Text Box 1108"/>
          <p:cNvSpPr txBox="1">
            <a:spLocks noChangeArrowheads="1"/>
          </p:cNvSpPr>
          <p:nvPr/>
        </p:nvSpPr>
        <p:spPr bwMode="auto">
          <a:xfrm>
            <a:off x="838201" y="4625509"/>
            <a:ext cx="521969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i="1" dirty="0">
                <a:solidFill>
                  <a:srgbClr val="FF0000"/>
                </a:solidFill>
                <a:latin typeface="Times New Roman" pitchFamily="18" charset="0"/>
                <a:ea typeface="黑体" pitchFamily="49" charset="-122"/>
              </a:rPr>
              <a:t>z</a:t>
            </a:r>
            <a:r>
              <a:rPr kumimoji="1" lang="zh-CN" altLang="en-US" sz="2800" i="1" dirty="0">
                <a:solidFill>
                  <a:srgbClr val="0000FF"/>
                </a:solidFill>
                <a:latin typeface="Times New Roman" pitchFamily="18" charset="0"/>
                <a:ea typeface="黑体" pitchFamily="49" charset="-122"/>
              </a:rPr>
              <a:t>＿</a:t>
            </a:r>
            <a:r>
              <a:rPr kumimoji="1" lang="zh-CN" altLang="en-US" sz="2800" dirty="0">
                <a:solidFill>
                  <a:srgbClr val="0000FF"/>
                </a:solidFill>
                <a:latin typeface="黑体" pitchFamily="49" charset="-122"/>
                <a:ea typeface="黑体" pitchFamily="49" charset="-122"/>
              </a:rPr>
              <a:t>反应电荷数 </a:t>
            </a:r>
            <a:r>
              <a:rPr kumimoji="1" lang="en-US" altLang="zh-CN" sz="2800" dirty="0">
                <a:solidFill>
                  <a:srgbClr val="0000FF"/>
                </a:solidFill>
                <a:latin typeface="黑体" pitchFamily="49" charset="-122"/>
                <a:ea typeface="黑体" pitchFamily="49" charset="-122"/>
              </a:rPr>
              <a:t>≠</a:t>
            </a:r>
            <a:r>
              <a:rPr kumimoji="1" lang="zh-CN" altLang="en-US" sz="2800" dirty="0">
                <a:solidFill>
                  <a:srgbClr val="0000FF"/>
                </a:solidFill>
                <a:latin typeface="黑体" pitchFamily="49" charset="-122"/>
                <a:ea typeface="黑体" pitchFamily="49" charset="-122"/>
              </a:rPr>
              <a:t>离子电荷数 </a:t>
            </a:r>
            <a:r>
              <a:rPr kumimoji="1" lang="en-US" altLang="zh-CN" sz="2800" i="1" dirty="0" err="1">
                <a:solidFill>
                  <a:srgbClr val="FF0000"/>
                </a:solidFill>
                <a:latin typeface="Times New Roman" pitchFamily="18" charset="0"/>
                <a:ea typeface="黑体" pitchFamily="49" charset="-122"/>
              </a:rPr>
              <a:t>z</a:t>
            </a:r>
            <a:r>
              <a:rPr kumimoji="1" lang="en-US" altLang="zh-CN" sz="2800" i="1" baseline="-25000" dirty="0" err="1">
                <a:solidFill>
                  <a:srgbClr val="FF0000"/>
                </a:solidFill>
                <a:latin typeface="Times New Roman" pitchFamily="18" charset="0"/>
                <a:ea typeface="黑体" pitchFamily="49" charset="-122"/>
              </a:rPr>
              <a:t>i</a:t>
            </a:r>
            <a:endParaRPr kumimoji="1" lang="en-US" altLang="zh-CN" sz="2800" i="1" baseline="-25000" dirty="0">
              <a:solidFill>
                <a:srgbClr val="FF0000"/>
              </a:solidFill>
              <a:latin typeface="Times New Roman" pitchFamily="18" charset="0"/>
              <a:ea typeface="黑体" pitchFamily="49" charset="-122"/>
            </a:endParaRPr>
          </a:p>
        </p:txBody>
      </p:sp>
      <p:sp>
        <p:nvSpPr>
          <p:cNvPr id="83976" name="Text Box 1109"/>
          <p:cNvSpPr txBox="1">
            <a:spLocks noChangeArrowheads="1"/>
          </p:cNvSpPr>
          <p:nvPr/>
        </p:nvSpPr>
        <p:spPr bwMode="auto">
          <a:xfrm>
            <a:off x="811213" y="5295900"/>
            <a:ext cx="80327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i="1" dirty="0">
                <a:solidFill>
                  <a:srgbClr val="FF0000"/>
                </a:solidFill>
                <a:latin typeface="Times New Roman" pitchFamily="18" charset="0"/>
                <a:ea typeface="黑体" pitchFamily="49" charset="-122"/>
              </a:rPr>
              <a:t>F</a:t>
            </a:r>
            <a:r>
              <a:rPr kumimoji="1" lang="zh-CN" altLang="en-US" sz="2800" i="1" dirty="0">
                <a:solidFill>
                  <a:srgbClr val="0000FF"/>
                </a:solidFill>
                <a:latin typeface="Times New Roman" pitchFamily="18" charset="0"/>
                <a:ea typeface="黑体" pitchFamily="49" charset="-122"/>
              </a:rPr>
              <a:t>＿</a:t>
            </a:r>
            <a:r>
              <a:rPr kumimoji="1" lang="zh-CN" altLang="en-US" sz="2800" dirty="0">
                <a:solidFill>
                  <a:srgbClr val="0000FF"/>
                </a:solidFill>
                <a:latin typeface="黑体" pitchFamily="49" charset="-122"/>
                <a:ea typeface="黑体" pitchFamily="49" charset="-122"/>
              </a:rPr>
              <a:t>法拉第常数 </a:t>
            </a:r>
            <a:r>
              <a:rPr kumimoji="1" lang="en-US" altLang="zh-CN" sz="2800" dirty="0">
                <a:solidFill>
                  <a:srgbClr val="0000FF"/>
                </a:solidFill>
                <a:latin typeface="黑体" pitchFamily="49" charset="-122"/>
                <a:ea typeface="黑体" pitchFamily="49" charset="-122"/>
              </a:rPr>
              <a:t>= </a:t>
            </a:r>
            <a:r>
              <a:rPr kumimoji="1" lang="en-US" altLang="zh-CN" sz="2800" b="0" dirty="0">
                <a:solidFill>
                  <a:srgbClr val="000000"/>
                </a:solidFill>
                <a:latin typeface="Times New Roman" pitchFamily="18" charset="0"/>
              </a:rPr>
              <a:t>96485C</a:t>
            </a:r>
            <a:r>
              <a:rPr kumimoji="1" lang="en-US" altLang="zh-CN" sz="2800" b="0" dirty="0">
                <a:solidFill>
                  <a:srgbClr val="000000"/>
                </a:solidFill>
                <a:latin typeface="Times New Roman" pitchFamily="18" charset="0"/>
                <a:sym typeface="Symbol" pitchFamily="18" charset="2"/>
              </a:rPr>
              <a:t></a:t>
            </a:r>
            <a:r>
              <a:rPr kumimoji="1" lang="en-US" altLang="zh-CN" sz="2800" b="0" dirty="0">
                <a:solidFill>
                  <a:srgbClr val="000000"/>
                </a:solidFill>
                <a:latin typeface="Times New Roman" pitchFamily="18" charset="0"/>
              </a:rPr>
              <a:t>mol</a:t>
            </a:r>
            <a:r>
              <a:rPr kumimoji="1" lang="en-US" altLang="zh-CN" sz="2800" b="0" baseline="30000" dirty="0">
                <a:solidFill>
                  <a:srgbClr val="000000"/>
                </a:solidFill>
                <a:latin typeface="Times New Roman" pitchFamily="18" charset="0"/>
                <a:sym typeface="Symbol" pitchFamily="18" charset="2"/>
              </a:rPr>
              <a:t></a:t>
            </a:r>
            <a:r>
              <a:rPr kumimoji="1" lang="en-US" altLang="zh-CN" sz="2800" b="0" baseline="30000" dirty="0">
                <a:solidFill>
                  <a:srgbClr val="000000"/>
                </a:solidFill>
                <a:latin typeface="Times New Roman" pitchFamily="18" charset="0"/>
              </a:rPr>
              <a:t>1</a:t>
            </a:r>
            <a:r>
              <a:rPr kumimoji="1" lang="en-US" altLang="zh-CN" sz="2800" b="0" dirty="0">
                <a:solidFill>
                  <a:srgbClr val="000000"/>
                </a:solidFill>
                <a:latin typeface="Times New Roman" pitchFamily="18" charset="0"/>
              </a:rPr>
              <a:t>           </a:t>
            </a:r>
          </a:p>
          <a:p>
            <a:pPr algn="just" eaLnBrk="1" hangingPunct="1">
              <a:spcBef>
                <a:spcPct val="0"/>
              </a:spcBef>
              <a:buClrTx/>
              <a:buSzTx/>
              <a:buFontTx/>
              <a:buNone/>
            </a:pPr>
            <a:r>
              <a:rPr kumimoji="1" lang="en-US" altLang="zh-CN" sz="2800" dirty="0">
                <a:solidFill>
                  <a:srgbClr val="0000FF"/>
                </a:solidFill>
                <a:latin typeface="Times New Roman" pitchFamily="18" charset="0"/>
              </a:rPr>
              <a:t>      </a:t>
            </a:r>
            <a:r>
              <a:rPr kumimoji="1" lang="en-US" altLang="zh-CN" sz="2800" b="0" dirty="0">
                <a:solidFill>
                  <a:srgbClr val="0000FF"/>
                </a:solidFill>
                <a:latin typeface="Times New Roman" pitchFamily="18" charset="0"/>
              </a:rPr>
              <a:t> </a:t>
            </a:r>
            <a:r>
              <a:rPr kumimoji="1" lang="en-US" altLang="zh-CN" sz="2800" b="0" dirty="0">
                <a:solidFill>
                  <a:srgbClr val="000000"/>
                </a:solidFill>
                <a:latin typeface="Times New Roman" pitchFamily="18" charset="0"/>
                <a:ea typeface="楷体_GB2312" pitchFamily="49" charset="-122"/>
              </a:rPr>
              <a:t>1mol</a:t>
            </a:r>
            <a:r>
              <a:rPr kumimoji="1" lang="zh-CN" altLang="en-US" sz="2800" dirty="0">
                <a:solidFill>
                  <a:srgbClr val="000000"/>
                </a:solidFill>
                <a:latin typeface="楷体" panose="02010609060101010101" pitchFamily="49" charset="-122"/>
                <a:ea typeface="楷体" panose="02010609060101010101" pitchFamily="49" charset="-122"/>
              </a:rPr>
              <a:t>电子所具有的电量</a:t>
            </a:r>
          </a:p>
        </p:txBody>
      </p:sp>
    </p:spTree>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Text Box 7"/>
          <p:cNvSpPr txBox="1">
            <a:spLocks noChangeArrowheads="1"/>
          </p:cNvSpPr>
          <p:nvPr/>
        </p:nvSpPr>
        <p:spPr bwMode="auto">
          <a:xfrm>
            <a:off x="461963" y="484188"/>
            <a:ext cx="33575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离子的电迁移率</a:t>
            </a:r>
            <a:endParaRPr kumimoji="1" lang="zh-CN" altLang="en-US" sz="2400" dirty="0">
              <a:latin typeface="黑体" pitchFamily="49" charset="-122"/>
              <a:ea typeface="黑体" pitchFamily="49" charset="-122"/>
            </a:endParaRPr>
          </a:p>
        </p:txBody>
      </p:sp>
      <p:graphicFrame>
        <p:nvGraphicFramePr>
          <p:cNvPr id="84995" name="Object 8"/>
          <p:cNvGraphicFramePr>
            <a:graphicFrameLocks noChangeAspect="1"/>
          </p:cNvGraphicFramePr>
          <p:nvPr>
            <p:extLst>
              <p:ext uri="{D42A27DB-BD31-4B8C-83A1-F6EECF244321}">
                <p14:modId xmlns:p14="http://schemas.microsoft.com/office/powerpoint/2010/main" val="3980205156"/>
              </p:ext>
            </p:extLst>
          </p:nvPr>
        </p:nvGraphicFramePr>
        <p:xfrm>
          <a:off x="3903663" y="279400"/>
          <a:ext cx="2244725" cy="930275"/>
        </p:xfrm>
        <a:graphic>
          <a:graphicData uri="http://schemas.openxmlformats.org/presentationml/2006/ole">
            <mc:AlternateContent xmlns:mc="http://schemas.openxmlformats.org/markup-compatibility/2006">
              <mc:Choice xmlns:v="urn:schemas-microsoft-com:vml" Requires="v">
                <p:oleObj name="Equation" r:id="rId2" imgW="761760" imgH="317160" progId="Equation.DSMT4">
                  <p:embed/>
                </p:oleObj>
              </mc:Choice>
              <mc:Fallback>
                <p:oleObj name="Equation" r:id="rId2" imgW="761760" imgH="317160" progId="Equation.DSMT4">
                  <p:embed/>
                  <p:pic>
                    <p:nvPicPr>
                      <p:cNvPr id="84995" name="Object 8"/>
                      <p:cNvPicPr>
                        <a:picLocks noChangeAspect="1" noChangeArrowheads="1"/>
                      </p:cNvPicPr>
                      <p:nvPr/>
                    </p:nvPicPr>
                    <p:blipFill>
                      <a:blip r:embed="rId3"/>
                      <a:srcRect/>
                      <a:stretch>
                        <a:fillRect/>
                      </a:stretch>
                    </p:blipFill>
                    <p:spPr bwMode="auto">
                      <a:xfrm>
                        <a:off x="3903663" y="279400"/>
                        <a:ext cx="224472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996" name="Group 9"/>
          <p:cNvGrpSpPr>
            <a:grpSpLocks/>
          </p:cNvGrpSpPr>
          <p:nvPr/>
        </p:nvGrpSpPr>
        <p:grpSpPr bwMode="auto">
          <a:xfrm>
            <a:off x="2141538" y="1651000"/>
            <a:ext cx="5773737" cy="1123950"/>
            <a:chOff x="863" y="1800"/>
            <a:chExt cx="3637" cy="708"/>
          </a:xfrm>
        </p:grpSpPr>
        <p:sp>
          <p:nvSpPr>
            <p:cNvPr id="85007" name="AutoShape 10"/>
            <p:cNvSpPr>
              <a:spLocks noChangeArrowheads="1"/>
            </p:cNvSpPr>
            <p:nvPr/>
          </p:nvSpPr>
          <p:spPr bwMode="auto">
            <a:xfrm>
              <a:off x="863" y="1800"/>
              <a:ext cx="1105" cy="576"/>
            </a:xfrm>
            <a:prstGeom prst="wedgeEllipseCallout">
              <a:avLst>
                <a:gd name="adj1" fmla="val 53704"/>
                <a:gd name="adj2" fmla="val -113718"/>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85008" name="AutoShape 12"/>
            <p:cNvSpPr>
              <a:spLocks noChangeArrowheads="1"/>
            </p:cNvSpPr>
            <p:nvPr/>
          </p:nvSpPr>
          <p:spPr bwMode="auto">
            <a:xfrm>
              <a:off x="2232" y="1932"/>
              <a:ext cx="972" cy="576"/>
            </a:xfrm>
            <a:prstGeom prst="wedgeEllipseCallout">
              <a:avLst>
                <a:gd name="adj1" fmla="val 9259"/>
                <a:gd name="adj2" fmla="val -128301"/>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85009" name="AutoShape 14"/>
            <p:cNvSpPr>
              <a:spLocks noChangeArrowheads="1"/>
            </p:cNvSpPr>
            <p:nvPr/>
          </p:nvSpPr>
          <p:spPr bwMode="auto">
            <a:xfrm>
              <a:off x="3528" y="1800"/>
              <a:ext cx="972" cy="576"/>
            </a:xfrm>
            <a:prstGeom prst="wedgeEllipseCallout">
              <a:avLst>
                <a:gd name="adj1" fmla="val -66051"/>
                <a:gd name="adj2" fmla="val -113718"/>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grpSp>
      <p:sp>
        <p:nvSpPr>
          <p:cNvPr id="12" name="Text Box 166"/>
          <p:cNvSpPr txBox="1">
            <a:spLocks noChangeArrowheads="1"/>
          </p:cNvSpPr>
          <p:nvPr/>
        </p:nvSpPr>
        <p:spPr bwMode="auto">
          <a:xfrm>
            <a:off x="474663" y="2609850"/>
            <a:ext cx="2111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FF0000"/>
                </a:solidFill>
                <a:latin typeface="黑体" pitchFamily="49" charset="-122"/>
                <a:ea typeface="黑体" pitchFamily="49" charset="-122"/>
              </a:rPr>
              <a:t>离子迁移数</a:t>
            </a:r>
            <a:endParaRPr kumimoji="1" lang="zh-CN" altLang="en-US" sz="2400" dirty="0">
              <a:latin typeface="黑体" pitchFamily="49" charset="-122"/>
              <a:ea typeface="黑体" pitchFamily="49" charset="-122"/>
            </a:endParaRPr>
          </a:p>
        </p:txBody>
      </p:sp>
      <p:graphicFrame>
        <p:nvGraphicFramePr>
          <p:cNvPr id="84998" name="Object 167"/>
          <p:cNvGraphicFramePr>
            <a:graphicFrameLocks noChangeAspect="1"/>
          </p:cNvGraphicFramePr>
          <p:nvPr>
            <p:extLst>
              <p:ext uri="{D42A27DB-BD31-4B8C-83A1-F6EECF244321}">
                <p14:modId xmlns:p14="http://schemas.microsoft.com/office/powerpoint/2010/main" val="3735885803"/>
              </p:ext>
            </p:extLst>
          </p:nvPr>
        </p:nvGraphicFramePr>
        <p:xfrm>
          <a:off x="1422400" y="3976688"/>
          <a:ext cx="3403600" cy="1047750"/>
        </p:xfrm>
        <a:graphic>
          <a:graphicData uri="http://schemas.openxmlformats.org/presentationml/2006/ole">
            <mc:AlternateContent xmlns:mc="http://schemas.openxmlformats.org/markup-compatibility/2006">
              <mc:Choice xmlns:v="urn:schemas-microsoft-com:vml" Requires="v">
                <p:oleObj name="Equation" r:id="rId4" imgW="1485720" imgH="431640" progId="Equation.DSMT4">
                  <p:embed/>
                </p:oleObj>
              </mc:Choice>
              <mc:Fallback>
                <p:oleObj name="Equation" r:id="rId4" imgW="1485720" imgH="431640" progId="Equation.DSMT4">
                  <p:embed/>
                  <p:pic>
                    <p:nvPicPr>
                      <p:cNvPr id="84998" name="Object 167"/>
                      <p:cNvPicPr>
                        <a:picLocks noChangeAspect="1" noChangeArrowheads="1"/>
                      </p:cNvPicPr>
                      <p:nvPr/>
                    </p:nvPicPr>
                    <p:blipFill>
                      <a:blip r:embed="rId5"/>
                      <a:srcRect/>
                      <a:stretch>
                        <a:fillRect/>
                      </a:stretch>
                    </p:blipFill>
                    <p:spPr bwMode="auto">
                      <a:xfrm>
                        <a:off x="1422400" y="3976688"/>
                        <a:ext cx="34036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9" name="Object 168"/>
          <p:cNvGraphicFramePr>
            <a:graphicFrameLocks noChangeAspect="1"/>
          </p:cNvGraphicFramePr>
          <p:nvPr>
            <p:extLst>
              <p:ext uri="{D42A27DB-BD31-4B8C-83A1-F6EECF244321}">
                <p14:modId xmlns:p14="http://schemas.microsoft.com/office/powerpoint/2010/main" val="1858140196"/>
              </p:ext>
            </p:extLst>
          </p:nvPr>
        </p:nvGraphicFramePr>
        <p:xfrm>
          <a:off x="5549900" y="3992563"/>
          <a:ext cx="3016250" cy="957262"/>
        </p:xfrm>
        <a:graphic>
          <a:graphicData uri="http://schemas.openxmlformats.org/presentationml/2006/ole">
            <mc:AlternateContent xmlns:mc="http://schemas.openxmlformats.org/markup-compatibility/2006">
              <mc:Choice xmlns:v="urn:schemas-microsoft-com:vml" Requires="v">
                <p:oleObj name="Equation" r:id="rId6" imgW="1485720" imgH="431640" progId="Equation.DSMT4">
                  <p:embed/>
                </p:oleObj>
              </mc:Choice>
              <mc:Fallback>
                <p:oleObj name="Equation" r:id="rId6" imgW="1485720" imgH="431640" progId="Equation.DSMT4">
                  <p:embed/>
                  <p:pic>
                    <p:nvPicPr>
                      <p:cNvPr id="84999" name="Object 168"/>
                      <p:cNvPicPr>
                        <a:picLocks noChangeAspect="1" noChangeArrowheads="1"/>
                      </p:cNvPicPr>
                      <p:nvPr/>
                    </p:nvPicPr>
                    <p:blipFill>
                      <a:blip r:embed="rId7"/>
                      <a:srcRect/>
                      <a:stretch>
                        <a:fillRect/>
                      </a:stretch>
                    </p:blipFill>
                    <p:spPr bwMode="auto">
                      <a:xfrm>
                        <a:off x="5549900" y="3992563"/>
                        <a:ext cx="301625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0" name="Object 169"/>
          <p:cNvGraphicFramePr>
            <a:graphicFrameLocks noChangeAspect="1"/>
          </p:cNvGraphicFramePr>
          <p:nvPr>
            <p:extLst>
              <p:ext uri="{D42A27DB-BD31-4B8C-83A1-F6EECF244321}">
                <p14:modId xmlns:p14="http://schemas.microsoft.com/office/powerpoint/2010/main" val="534419892"/>
              </p:ext>
            </p:extLst>
          </p:nvPr>
        </p:nvGraphicFramePr>
        <p:xfrm>
          <a:off x="3679825" y="6030913"/>
          <a:ext cx="1809750" cy="642937"/>
        </p:xfrm>
        <a:graphic>
          <a:graphicData uri="http://schemas.openxmlformats.org/presentationml/2006/ole">
            <mc:AlternateContent xmlns:mc="http://schemas.openxmlformats.org/markup-compatibility/2006">
              <mc:Choice xmlns:v="urn:schemas-microsoft-com:vml" Requires="v">
                <p:oleObj name="Equation" r:id="rId8" imgW="596880" imgH="228600" progId="Equation.DSMT4">
                  <p:embed/>
                </p:oleObj>
              </mc:Choice>
              <mc:Fallback>
                <p:oleObj name="Equation" r:id="rId8" imgW="596880" imgH="228600" progId="Equation.DSMT4">
                  <p:embed/>
                  <p:pic>
                    <p:nvPicPr>
                      <p:cNvPr id="85000" name="Object 169"/>
                      <p:cNvPicPr>
                        <a:picLocks noChangeAspect="1" noChangeArrowheads="1"/>
                      </p:cNvPicPr>
                      <p:nvPr/>
                    </p:nvPicPr>
                    <p:blipFill>
                      <a:blip r:embed="rId9"/>
                      <a:srcRect/>
                      <a:stretch>
                        <a:fillRect/>
                      </a:stretch>
                    </p:blipFill>
                    <p:spPr bwMode="auto">
                      <a:xfrm>
                        <a:off x="3679825" y="6030913"/>
                        <a:ext cx="18097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1" name="Object 7"/>
          <p:cNvGraphicFramePr>
            <a:graphicFrameLocks noChangeAspect="1"/>
          </p:cNvGraphicFramePr>
          <p:nvPr>
            <p:extLst>
              <p:ext uri="{D42A27DB-BD31-4B8C-83A1-F6EECF244321}">
                <p14:modId xmlns:p14="http://schemas.microsoft.com/office/powerpoint/2010/main" val="2372243219"/>
              </p:ext>
            </p:extLst>
          </p:nvPr>
        </p:nvGraphicFramePr>
        <p:xfrm>
          <a:off x="1955800" y="4895850"/>
          <a:ext cx="1801813" cy="1149350"/>
        </p:xfrm>
        <a:graphic>
          <a:graphicData uri="http://schemas.openxmlformats.org/presentationml/2006/ole">
            <mc:AlternateContent xmlns:mc="http://schemas.openxmlformats.org/markup-compatibility/2006">
              <mc:Choice xmlns:v="urn:schemas-microsoft-com:vml" Requires="v">
                <p:oleObj name="Equation" r:id="rId10" imgW="749160" imgH="431640" progId="Equation.DSMT4">
                  <p:embed/>
                </p:oleObj>
              </mc:Choice>
              <mc:Fallback>
                <p:oleObj name="Equation" r:id="rId10" imgW="749160" imgH="431640" progId="Equation.DSMT4">
                  <p:embed/>
                  <p:pic>
                    <p:nvPicPr>
                      <p:cNvPr id="85001" name="Object 7"/>
                      <p:cNvPicPr>
                        <a:picLocks noChangeAspect="1" noChangeArrowheads="1"/>
                      </p:cNvPicPr>
                      <p:nvPr/>
                    </p:nvPicPr>
                    <p:blipFill>
                      <a:blip r:embed="rId11"/>
                      <a:srcRect/>
                      <a:stretch>
                        <a:fillRect/>
                      </a:stretch>
                    </p:blipFill>
                    <p:spPr bwMode="auto">
                      <a:xfrm>
                        <a:off x="1955800" y="4895850"/>
                        <a:ext cx="1801813"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2" name="Object 8"/>
          <p:cNvGraphicFramePr>
            <a:graphicFrameLocks noChangeAspect="1"/>
          </p:cNvGraphicFramePr>
          <p:nvPr>
            <p:extLst>
              <p:ext uri="{D42A27DB-BD31-4B8C-83A1-F6EECF244321}">
                <p14:modId xmlns:p14="http://schemas.microsoft.com/office/powerpoint/2010/main" val="2726417218"/>
              </p:ext>
            </p:extLst>
          </p:nvPr>
        </p:nvGraphicFramePr>
        <p:xfrm>
          <a:off x="5143500" y="4938713"/>
          <a:ext cx="1933575" cy="1236662"/>
        </p:xfrm>
        <a:graphic>
          <a:graphicData uri="http://schemas.openxmlformats.org/presentationml/2006/ole">
            <mc:AlternateContent xmlns:mc="http://schemas.openxmlformats.org/markup-compatibility/2006">
              <mc:Choice xmlns:v="urn:schemas-microsoft-com:vml" Requires="v">
                <p:oleObj name="Equation" r:id="rId12" imgW="749160" imgH="431640" progId="Equation.DSMT4">
                  <p:embed/>
                </p:oleObj>
              </mc:Choice>
              <mc:Fallback>
                <p:oleObj name="Equation" r:id="rId12" imgW="749160" imgH="431640" progId="Equation.DSMT4">
                  <p:embed/>
                  <p:pic>
                    <p:nvPicPr>
                      <p:cNvPr id="85002" name="Object 8"/>
                      <p:cNvPicPr>
                        <a:picLocks noChangeAspect="1" noChangeArrowheads="1"/>
                      </p:cNvPicPr>
                      <p:nvPr/>
                    </p:nvPicPr>
                    <p:blipFill>
                      <a:blip r:embed="rId13"/>
                      <a:srcRect/>
                      <a:stretch>
                        <a:fillRect/>
                      </a:stretch>
                    </p:blipFill>
                    <p:spPr bwMode="auto">
                      <a:xfrm>
                        <a:off x="5143500" y="4938713"/>
                        <a:ext cx="1933575"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3" name="对象 1"/>
          <p:cNvGraphicFramePr>
            <a:graphicFrameLocks noChangeAspect="1"/>
          </p:cNvGraphicFramePr>
          <p:nvPr>
            <p:extLst>
              <p:ext uri="{D42A27DB-BD31-4B8C-83A1-F6EECF244321}">
                <p14:modId xmlns:p14="http://schemas.microsoft.com/office/powerpoint/2010/main" val="3514265466"/>
              </p:ext>
            </p:extLst>
          </p:nvPr>
        </p:nvGraphicFramePr>
        <p:xfrm>
          <a:off x="1727200" y="3128963"/>
          <a:ext cx="6402388" cy="657225"/>
        </p:xfrm>
        <a:graphic>
          <a:graphicData uri="http://schemas.openxmlformats.org/presentationml/2006/ole">
            <mc:AlternateContent xmlns:mc="http://schemas.openxmlformats.org/markup-compatibility/2006">
              <mc:Choice xmlns:v="urn:schemas-microsoft-com:vml" Requires="v">
                <p:oleObj name="Equation" r:id="rId14" imgW="2476440" imgH="253800" progId="Equation.DSMT4">
                  <p:embed/>
                </p:oleObj>
              </mc:Choice>
              <mc:Fallback>
                <p:oleObj name="Equation" r:id="rId14" imgW="2476440" imgH="253800" progId="Equation.DSMT4">
                  <p:embed/>
                  <p:pic>
                    <p:nvPicPr>
                      <p:cNvPr id="85003" name="对象 1"/>
                      <p:cNvPicPr>
                        <a:picLocks noChangeAspect="1" noChangeArrowheads="1"/>
                      </p:cNvPicPr>
                      <p:nvPr/>
                    </p:nvPicPr>
                    <p:blipFill>
                      <a:blip r:embed="rId15"/>
                      <a:srcRect/>
                      <a:stretch>
                        <a:fillRect/>
                      </a:stretch>
                    </p:blipFill>
                    <p:spPr bwMode="auto">
                      <a:xfrm>
                        <a:off x="1727200" y="3128963"/>
                        <a:ext cx="640238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4" name="TextBox 1"/>
          <p:cNvSpPr txBox="1">
            <a:spLocks noChangeArrowheads="1"/>
          </p:cNvSpPr>
          <p:nvPr/>
        </p:nvSpPr>
        <p:spPr bwMode="auto">
          <a:xfrm>
            <a:off x="2181225" y="1833563"/>
            <a:ext cx="1881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rPr>
              <a:t>m</a:t>
            </a:r>
            <a:r>
              <a:rPr lang="en-US" altLang="zh-CN" sz="2800" baseline="30000">
                <a:solidFill>
                  <a:srgbClr val="FF0000"/>
                </a:solidFill>
                <a:latin typeface="Times New Roman" pitchFamily="18" charset="0"/>
              </a:rPr>
              <a:t>2</a:t>
            </a:r>
            <a:r>
              <a:rPr lang="en-US" altLang="zh-CN" sz="2800">
                <a:solidFill>
                  <a:srgbClr val="FF0000"/>
                </a:solidFill>
                <a:latin typeface="Times New Roman" pitchFamily="18" charset="0"/>
                <a:sym typeface="Symbol" pitchFamily="18" charset="2"/>
              </a:rPr>
              <a:t></a:t>
            </a:r>
            <a:r>
              <a:rPr lang="en-US" altLang="zh-CN" sz="2800">
                <a:solidFill>
                  <a:srgbClr val="FF0000"/>
                </a:solidFill>
                <a:latin typeface="Times New Roman" pitchFamily="18" charset="0"/>
              </a:rPr>
              <a:t>V</a:t>
            </a:r>
            <a:r>
              <a:rPr lang="en-US" altLang="zh-CN" sz="2800" baseline="30000">
                <a:solidFill>
                  <a:srgbClr val="FF0000"/>
                </a:solidFill>
                <a:latin typeface="Times New Roman" pitchFamily="18" charset="0"/>
                <a:sym typeface="Symbol" pitchFamily="18" charset="2"/>
              </a:rPr>
              <a:t></a:t>
            </a:r>
            <a:r>
              <a:rPr lang="en-US" altLang="zh-CN" sz="2800" baseline="30000">
                <a:solidFill>
                  <a:srgbClr val="FF0000"/>
                </a:solidFill>
                <a:latin typeface="Times New Roman" pitchFamily="18" charset="0"/>
              </a:rPr>
              <a:t>1</a:t>
            </a:r>
            <a:r>
              <a:rPr lang="en-US" altLang="zh-CN" sz="2800">
                <a:solidFill>
                  <a:srgbClr val="FF0000"/>
                </a:solidFill>
                <a:latin typeface="Times New Roman" pitchFamily="18" charset="0"/>
                <a:sym typeface="Symbol" pitchFamily="18" charset="2"/>
              </a:rPr>
              <a:t></a:t>
            </a:r>
            <a:r>
              <a:rPr lang="en-US" altLang="zh-CN" sz="2800">
                <a:solidFill>
                  <a:srgbClr val="FF0000"/>
                </a:solidFill>
                <a:latin typeface="Times New Roman" pitchFamily="18" charset="0"/>
              </a:rPr>
              <a:t>s</a:t>
            </a:r>
            <a:r>
              <a:rPr lang="en-US" altLang="zh-CN" sz="2800" baseline="30000">
                <a:solidFill>
                  <a:srgbClr val="FF0000"/>
                </a:solidFill>
                <a:latin typeface="Times New Roman" pitchFamily="18" charset="0"/>
                <a:sym typeface="Symbol" pitchFamily="18" charset="2"/>
              </a:rPr>
              <a:t></a:t>
            </a:r>
            <a:r>
              <a:rPr lang="en-US" altLang="zh-CN" sz="2800" baseline="30000">
                <a:solidFill>
                  <a:srgbClr val="FF0000"/>
                </a:solidFill>
                <a:latin typeface="Times New Roman" pitchFamily="18" charset="0"/>
              </a:rPr>
              <a:t>1</a:t>
            </a:r>
            <a:endParaRPr lang="zh-CN" altLang="en-US" sz="2800" baseline="30000">
              <a:solidFill>
                <a:srgbClr val="FF0000"/>
              </a:solidFill>
              <a:latin typeface="Times New Roman" pitchFamily="18" charset="0"/>
            </a:endParaRPr>
          </a:p>
        </p:txBody>
      </p:sp>
      <p:sp>
        <p:nvSpPr>
          <p:cNvPr id="85005" name="TextBox 18"/>
          <p:cNvSpPr txBox="1">
            <a:spLocks noChangeArrowheads="1"/>
          </p:cNvSpPr>
          <p:nvPr/>
        </p:nvSpPr>
        <p:spPr bwMode="auto">
          <a:xfrm>
            <a:off x="4635500" y="2006600"/>
            <a:ext cx="1222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rPr>
              <a:t>m</a:t>
            </a:r>
            <a:r>
              <a:rPr lang="en-US" altLang="zh-CN" sz="2800">
                <a:solidFill>
                  <a:srgbClr val="FF0000"/>
                </a:solidFill>
                <a:latin typeface="Times New Roman" pitchFamily="18" charset="0"/>
                <a:sym typeface="Symbol" pitchFamily="18" charset="2"/>
              </a:rPr>
              <a:t></a:t>
            </a:r>
            <a:r>
              <a:rPr lang="en-US" altLang="zh-CN" sz="2800">
                <a:solidFill>
                  <a:srgbClr val="FF0000"/>
                </a:solidFill>
                <a:latin typeface="Times New Roman" pitchFamily="18" charset="0"/>
              </a:rPr>
              <a:t>s</a:t>
            </a:r>
            <a:r>
              <a:rPr lang="en-US" altLang="zh-CN" sz="2800" baseline="30000">
                <a:solidFill>
                  <a:srgbClr val="FF0000"/>
                </a:solidFill>
                <a:latin typeface="Times New Roman" pitchFamily="18" charset="0"/>
                <a:sym typeface="Symbol" pitchFamily="18" charset="2"/>
              </a:rPr>
              <a:t></a:t>
            </a:r>
            <a:r>
              <a:rPr lang="en-US" altLang="zh-CN" sz="2800" baseline="30000">
                <a:solidFill>
                  <a:srgbClr val="FF0000"/>
                </a:solidFill>
                <a:latin typeface="Times New Roman" pitchFamily="18" charset="0"/>
              </a:rPr>
              <a:t>1</a:t>
            </a:r>
            <a:endParaRPr lang="zh-CN" altLang="en-US" sz="2800" baseline="30000">
              <a:solidFill>
                <a:srgbClr val="FF0000"/>
              </a:solidFill>
              <a:latin typeface="Times New Roman" pitchFamily="18" charset="0"/>
            </a:endParaRPr>
          </a:p>
        </p:txBody>
      </p:sp>
      <p:sp>
        <p:nvSpPr>
          <p:cNvPr id="85006" name="TextBox 19"/>
          <p:cNvSpPr txBox="1">
            <a:spLocks noChangeArrowheads="1"/>
          </p:cNvSpPr>
          <p:nvPr/>
        </p:nvSpPr>
        <p:spPr bwMode="auto">
          <a:xfrm>
            <a:off x="6665913" y="1868488"/>
            <a:ext cx="1220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rPr>
              <a:t>V</a:t>
            </a:r>
            <a:r>
              <a:rPr lang="en-US" altLang="zh-CN" sz="2800">
                <a:solidFill>
                  <a:srgbClr val="FF0000"/>
                </a:solidFill>
                <a:latin typeface="Times New Roman" pitchFamily="18" charset="0"/>
                <a:sym typeface="Symbol" pitchFamily="18" charset="2"/>
              </a:rPr>
              <a:t>m</a:t>
            </a:r>
            <a:r>
              <a:rPr lang="en-US" altLang="zh-CN" sz="2800" baseline="30000">
                <a:solidFill>
                  <a:srgbClr val="FF0000"/>
                </a:solidFill>
                <a:latin typeface="Times New Roman" pitchFamily="18" charset="0"/>
                <a:sym typeface="Symbol" pitchFamily="18" charset="2"/>
              </a:rPr>
              <a:t></a:t>
            </a:r>
            <a:r>
              <a:rPr lang="en-US" altLang="zh-CN" sz="2800" baseline="30000">
                <a:solidFill>
                  <a:srgbClr val="FF0000"/>
                </a:solidFill>
                <a:latin typeface="Times New Roman" pitchFamily="18" charset="0"/>
              </a:rPr>
              <a:t>1</a:t>
            </a:r>
            <a:endParaRPr lang="zh-CN" altLang="en-US" sz="2800" baseline="30000">
              <a:solidFill>
                <a:srgbClr val="FF0000"/>
              </a:solidFill>
              <a:latin typeface="Times New Roman" pitchFamily="18" charset="0"/>
            </a:endParaRPr>
          </a:p>
        </p:txBody>
      </p:sp>
    </p:spTree>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0" descr="16-1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490538"/>
            <a:ext cx="4324350"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58" name="Text Box 2"/>
          <p:cNvSpPr txBox="1">
            <a:spLocks noChangeArrowheads="1"/>
          </p:cNvSpPr>
          <p:nvPr/>
        </p:nvSpPr>
        <p:spPr bwMode="auto">
          <a:xfrm>
            <a:off x="581025" y="598488"/>
            <a:ext cx="31813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a:solidFill>
                  <a:srgbClr val="FF0000"/>
                </a:solidFill>
                <a:effectLst>
                  <a:outerShdw blurRad="38100" dist="38100" dir="2700000" algn="tl">
                    <a:srgbClr val="C0C0C0"/>
                  </a:outerShdw>
                </a:effectLst>
                <a:latin typeface="黑体" pitchFamily="49" charset="-122"/>
                <a:ea typeface="黑体" pitchFamily="49" charset="-122"/>
              </a:rPr>
              <a:t>迁移数的实验测定</a:t>
            </a:r>
            <a:endParaRPr kumimoji="1" lang="zh-CN" altLang="en-US" sz="2400">
              <a:latin typeface="黑体" pitchFamily="49" charset="-122"/>
              <a:ea typeface="黑体" pitchFamily="49" charset="-122"/>
            </a:endParaRPr>
          </a:p>
        </p:txBody>
      </p:sp>
      <p:sp>
        <p:nvSpPr>
          <p:cNvPr id="86020" name="Text Box 3"/>
          <p:cNvSpPr txBox="1">
            <a:spLocks noChangeArrowheads="1"/>
          </p:cNvSpPr>
          <p:nvPr/>
        </p:nvSpPr>
        <p:spPr bwMode="auto">
          <a:xfrm>
            <a:off x="515938" y="1169988"/>
            <a:ext cx="18335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FF"/>
                </a:solidFill>
                <a:latin typeface="黑体" pitchFamily="49" charset="-122"/>
                <a:ea typeface="黑体" pitchFamily="49" charset="-122"/>
              </a:rPr>
              <a:t>希托夫法</a:t>
            </a:r>
            <a:endParaRPr kumimoji="1" lang="zh-CN" altLang="en-US" sz="2400">
              <a:latin typeface="黑体" pitchFamily="49" charset="-122"/>
              <a:ea typeface="黑体" pitchFamily="49" charset="-122"/>
            </a:endParaRPr>
          </a:p>
        </p:txBody>
      </p:sp>
      <p:sp>
        <p:nvSpPr>
          <p:cNvPr id="86022" name="Text Box 5"/>
          <p:cNvSpPr txBox="1">
            <a:spLocks noChangeArrowheads="1"/>
          </p:cNvSpPr>
          <p:nvPr/>
        </p:nvSpPr>
        <p:spPr bwMode="auto">
          <a:xfrm>
            <a:off x="3154261" y="4308123"/>
            <a:ext cx="5746430" cy="1825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kumimoji="1" lang="en-US" altLang="zh-CN" sz="2400" b="0" i="1" dirty="0">
                <a:solidFill>
                  <a:srgbClr val="000000"/>
                </a:solidFill>
                <a:latin typeface="Times New Roman" pitchFamily="18" charset="0"/>
              </a:rPr>
              <a:t>n</a:t>
            </a:r>
            <a:r>
              <a:rPr kumimoji="1" lang="zh-CN" altLang="en-US" sz="2400" baseline="-25000" dirty="0">
                <a:solidFill>
                  <a:srgbClr val="000000"/>
                </a:solidFill>
                <a:latin typeface="Times New Roman" pitchFamily="18" charset="0"/>
              </a:rPr>
              <a:t>电解前</a:t>
            </a:r>
            <a:r>
              <a:rPr kumimoji="1" lang="zh-CN" altLang="en-US" sz="2000" dirty="0">
                <a:solidFill>
                  <a:srgbClr val="0000FF"/>
                </a:solidFill>
                <a:latin typeface="Times New Roman" pitchFamily="18" charset="0"/>
              </a:rPr>
              <a:t>电解前某电极区存在的某一离子的数量；</a:t>
            </a:r>
            <a:endParaRPr kumimoji="1" lang="en-US" altLang="zh-CN" sz="2000" dirty="0">
              <a:solidFill>
                <a:srgbClr val="0000FF"/>
              </a:solidFill>
              <a:latin typeface="Times New Roman" pitchFamily="18" charset="0"/>
            </a:endParaRPr>
          </a:p>
          <a:p>
            <a:pPr eaLnBrk="1" hangingPunct="1">
              <a:lnSpc>
                <a:spcPct val="120000"/>
              </a:lnSpc>
              <a:spcBef>
                <a:spcPct val="0"/>
              </a:spcBef>
              <a:buClrTx/>
              <a:buSzTx/>
              <a:buFontTx/>
              <a:buNone/>
            </a:pPr>
            <a:r>
              <a:rPr kumimoji="1" lang="en-US" altLang="zh-CN" sz="2400" b="0" i="1" dirty="0">
                <a:solidFill>
                  <a:srgbClr val="000000"/>
                </a:solidFill>
                <a:latin typeface="Times New Roman" pitchFamily="18" charset="0"/>
              </a:rPr>
              <a:t>n</a:t>
            </a:r>
            <a:r>
              <a:rPr kumimoji="1" lang="zh-CN" altLang="en-US" sz="2400" baseline="-25000" dirty="0">
                <a:solidFill>
                  <a:srgbClr val="000000"/>
                </a:solidFill>
                <a:latin typeface="Times New Roman" pitchFamily="18" charset="0"/>
              </a:rPr>
              <a:t>电解后</a:t>
            </a:r>
            <a:r>
              <a:rPr kumimoji="1" lang="zh-CN" altLang="en-US" sz="2000" dirty="0">
                <a:solidFill>
                  <a:srgbClr val="0000FF"/>
                </a:solidFill>
                <a:latin typeface="Times New Roman" pitchFamily="18" charset="0"/>
              </a:rPr>
              <a:t>电解后该电极区存在的该离子的数量；</a:t>
            </a:r>
            <a:endParaRPr kumimoji="1" lang="en-US" altLang="zh-CN" sz="2000" dirty="0">
              <a:solidFill>
                <a:srgbClr val="0000FF"/>
              </a:solidFill>
              <a:latin typeface="Times New Roman" pitchFamily="18" charset="0"/>
            </a:endParaRPr>
          </a:p>
          <a:p>
            <a:pPr lvl="0" eaLnBrk="1" hangingPunct="1">
              <a:lnSpc>
                <a:spcPct val="120000"/>
              </a:lnSpc>
              <a:spcBef>
                <a:spcPct val="0"/>
              </a:spcBef>
              <a:buClrTx/>
              <a:buSzTx/>
              <a:buNone/>
            </a:pPr>
            <a:r>
              <a:rPr kumimoji="1" lang="en-US" altLang="zh-CN" sz="2400" b="0" dirty="0" err="1">
                <a:solidFill>
                  <a:srgbClr val="000000"/>
                </a:solidFill>
                <a:latin typeface="Symbol" panose="05050102010706020507" pitchFamily="18" charset="2"/>
              </a:rPr>
              <a:t>D</a:t>
            </a:r>
            <a:r>
              <a:rPr kumimoji="1" lang="en-US" altLang="zh-CN" sz="2400" b="0" i="1" dirty="0" err="1">
                <a:solidFill>
                  <a:srgbClr val="000000"/>
                </a:solidFill>
                <a:latin typeface="Times New Roman" pitchFamily="18" charset="0"/>
              </a:rPr>
              <a:t>n</a:t>
            </a:r>
            <a:r>
              <a:rPr kumimoji="1" lang="zh-CN" altLang="en-US" sz="2400" baseline="-25000" dirty="0">
                <a:solidFill>
                  <a:srgbClr val="000000"/>
                </a:solidFill>
                <a:latin typeface="Times New Roman" pitchFamily="18" charset="0"/>
              </a:rPr>
              <a:t>电解反应</a:t>
            </a:r>
            <a:r>
              <a:rPr kumimoji="1" lang="zh-CN" altLang="en-US" sz="2000" dirty="0">
                <a:solidFill>
                  <a:srgbClr val="0000FF"/>
                </a:solidFill>
                <a:latin typeface="Times New Roman" pitchFamily="18" charset="0"/>
              </a:rPr>
              <a:t>电极反应所引起的该离子数量的变化；</a:t>
            </a:r>
          </a:p>
          <a:p>
            <a:pPr lvl="0" eaLnBrk="1" hangingPunct="1">
              <a:lnSpc>
                <a:spcPct val="120000"/>
              </a:lnSpc>
              <a:spcBef>
                <a:spcPct val="0"/>
              </a:spcBef>
              <a:buClrTx/>
              <a:buSzTx/>
              <a:buNone/>
            </a:pPr>
            <a:r>
              <a:rPr kumimoji="1" lang="en-US" altLang="zh-CN" sz="2400" b="0" dirty="0" err="1">
                <a:solidFill>
                  <a:srgbClr val="000000"/>
                </a:solidFill>
                <a:latin typeface="Symbol" panose="05050102010706020507" pitchFamily="18" charset="2"/>
              </a:rPr>
              <a:t>D</a:t>
            </a:r>
            <a:r>
              <a:rPr kumimoji="1" lang="en-US" altLang="zh-CN" sz="2400" b="0" i="1" dirty="0" err="1">
                <a:solidFill>
                  <a:srgbClr val="000000"/>
                </a:solidFill>
                <a:latin typeface="Times New Roman" pitchFamily="18" charset="0"/>
              </a:rPr>
              <a:t>n</a:t>
            </a:r>
            <a:r>
              <a:rPr kumimoji="1" lang="zh-CN" altLang="en-US" sz="2400" baseline="-25000" dirty="0">
                <a:solidFill>
                  <a:srgbClr val="000000"/>
                </a:solidFill>
                <a:latin typeface="Times New Roman" pitchFamily="18" charset="0"/>
              </a:rPr>
              <a:t>迁移</a:t>
            </a:r>
            <a:r>
              <a:rPr kumimoji="1" lang="zh-CN" altLang="en-US" sz="2000" dirty="0">
                <a:solidFill>
                  <a:srgbClr val="0000FF"/>
                </a:solidFill>
                <a:latin typeface="Times New Roman" pitchFamily="18" charset="0"/>
              </a:rPr>
              <a:t>由于离子迁移所引起的该离子数量的变化。</a:t>
            </a:r>
          </a:p>
        </p:txBody>
      </p:sp>
      <p:graphicFrame>
        <p:nvGraphicFramePr>
          <p:cNvPr id="86029" name="Object 15"/>
          <p:cNvGraphicFramePr>
            <a:graphicFrameLocks noChangeAspect="1"/>
          </p:cNvGraphicFramePr>
          <p:nvPr>
            <p:extLst>
              <p:ext uri="{D42A27DB-BD31-4B8C-83A1-F6EECF244321}">
                <p14:modId xmlns:p14="http://schemas.microsoft.com/office/powerpoint/2010/main" val="2876212255"/>
              </p:ext>
            </p:extLst>
          </p:nvPr>
        </p:nvGraphicFramePr>
        <p:xfrm>
          <a:off x="845285" y="2027467"/>
          <a:ext cx="2652831" cy="1166354"/>
        </p:xfrm>
        <a:graphic>
          <a:graphicData uri="http://schemas.openxmlformats.org/presentationml/2006/ole">
            <mc:AlternateContent xmlns:mc="http://schemas.openxmlformats.org/markup-compatibility/2006">
              <mc:Choice xmlns:v="urn:schemas-microsoft-com:vml" Requires="v">
                <p:oleObj name="Equation" r:id="rId3" imgW="1155600" imgH="482400" progId="Equation.DSMT4">
                  <p:embed/>
                </p:oleObj>
              </mc:Choice>
              <mc:Fallback>
                <p:oleObj name="Equation" r:id="rId3" imgW="1155600" imgH="482400" progId="Equation.DSMT4">
                  <p:embed/>
                  <p:pic>
                    <p:nvPicPr>
                      <p:cNvPr id="86029" name="Object 15"/>
                      <p:cNvPicPr>
                        <a:picLocks noChangeAspect="1" noChangeArrowheads="1"/>
                      </p:cNvPicPr>
                      <p:nvPr/>
                    </p:nvPicPr>
                    <p:blipFill>
                      <a:blip r:embed="rId4"/>
                      <a:srcRect/>
                      <a:stretch>
                        <a:fillRect/>
                      </a:stretch>
                    </p:blipFill>
                    <p:spPr bwMode="auto">
                      <a:xfrm>
                        <a:off x="845285" y="2027467"/>
                        <a:ext cx="2652831" cy="11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30" name="Object 21"/>
          <p:cNvGraphicFramePr>
            <a:graphicFrameLocks noChangeAspect="1"/>
          </p:cNvGraphicFramePr>
          <p:nvPr>
            <p:extLst>
              <p:ext uri="{D42A27DB-BD31-4B8C-83A1-F6EECF244321}">
                <p14:modId xmlns:p14="http://schemas.microsoft.com/office/powerpoint/2010/main" val="1174387015"/>
              </p:ext>
            </p:extLst>
          </p:nvPr>
        </p:nvGraphicFramePr>
        <p:xfrm>
          <a:off x="685478" y="3436171"/>
          <a:ext cx="2338387" cy="1106487"/>
        </p:xfrm>
        <a:graphic>
          <a:graphicData uri="http://schemas.openxmlformats.org/presentationml/2006/ole">
            <mc:AlternateContent xmlns:mc="http://schemas.openxmlformats.org/markup-compatibility/2006">
              <mc:Choice xmlns:v="urn:schemas-microsoft-com:vml" Requires="v">
                <p:oleObj name="Equation" r:id="rId5" imgW="1054080" imgH="469800" progId="Equation.DSMT4">
                  <p:embed/>
                </p:oleObj>
              </mc:Choice>
              <mc:Fallback>
                <p:oleObj name="Equation" r:id="rId5" imgW="1054080" imgH="469800" progId="Equation.DSMT4">
                  <p:embed/>
                  <p:pic>
                    <p:nvPicPr>
                      <p:cNvPr id="86030" name="Object 21"/>
                      <p:cNvPicPr>
                        <a:picLocks noChangeAspect="1" noChangeArrowheads="1"/>
                      </p:cNvPicPr>
                      <p:nvPr/>
                    </p:nvPicPr>
                    <p:blipFill>
                      <a:blip r:embed="rId6"/>
                      <a:srcRect/>
                      <a:stretch>
                        <a:fillRect/>
                      </a:stretch>
                    </p:blipFill>
                    <p:spPr bwMode="auto">
                      <a:xfrm>
                        <a:off x="685478" y="3436171"/>
                        <a:ext cx="2338387"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8" name="Text Box 1030"/>
          <p:cNvSpPr txBox="1">
            <a:spLocks noChangeArrowheads="1"/>
          </p:cNvSpPr>
          <p:nvPr/>
        </p:nvSpPr>
        <p:spPr bwMode="auto">
          <a:xfrm>
            <a:off x="622300" y="622300"/>
            <a:ext cx="142081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sz="3200" dirty="0">
                <a:solidFill>
                  <a:srgbClr val="FF0000"/>
                </a:solidFill>
                <a:effectLst>
                  <a:outerShdw blurRad="38100" dist="38100" dir="2700000" algn="tl">
                    <a:srgbClr val="C0C0C0"/>
                  </a:outerShdw>
                </a:effectLst>
                <a:latin typeface="黑体" pitchFamily="49" charset="-122"/>
                <a:ea typeface="黑体" pitchFamily="49" charset="-122"/>
              </a:rPr>
              <a:t>电导率</a:t>
            </a:r>
            <a:endParaRPr kumimoji="1" lang="zh-CN" altLang="en-US" sz="2400" dirty="0">
              <a:latin typeface="黑体" pitchFamily="49" charset="-122"/>
              <a:ea typeface="黑体" pitchFamily="49" charset="-122"/>
            </a:endParaRPr>
          </a:p>
        </p:txBody>
      </p:sp>
      <p:graphicFrame>
        <p:nvGraphicFramePr>
          <p:cNvPr id="87043" name="Object 1031"/>
          <p:cNvGraphicFramePr>
            <a:graphicFrameLocks noChangeAspect="1"/>
          </p:cNvGraphicFramePr>
          <p:nvPr>
            <p:extLst>
              <p:ext uri="{D42A27DB-BD31-4B8C-83A1-F6EECF244321}">
                <p14:modId xmlns:p14="http://schemas.microsoft.com/office/powerpoint/2010/main" val="837235638"/>
              </p:ext>
            </p:extLst>
          </p:nvPr>
        </p:nvGraphicFramePr>
        <p:xfrm>
          <a:off x="2235200" y="2493963"/>
          <a:ext cx="2674938" cy="1241425"/>
        </p:xfrm>
        <a:graphic>
          <a:graphicData uri="http://schemas.openxmlformats.org/presentationml/2006/ole">
            <mc:AlternateContent xmlns:mc="http://schemas.openxmlformats.org/markup-compatibility/2006">
              <mc:Choice xmlns:v="urn:schemas-microsoft-com:vml" Requires="v">
                <p:oleObj name="Equation" r:id="rId2" imgW="927000" imgH="431640" progId="Equation.DSMT4">
                  <p:embed/>
                </p:oleObj>
              </mc:Choice>
              <mc:Fallback>
                <p:oleObj name="Equation" r:id="rId2" imgW="927000" imgH="431640" progId="Equation.DSMT4">
                  <p:embed/>
                  <p:pic>
                    <p:nvPicPr>
                      <p:cNvPr id="87043" name="Object 1031"/>
                      <p:cNvPicPr>
                        <a:picLocks noChangeAspect="1" noChangeArrowheads="1"/>
                      </p:cNvPicPr>
                      <p:nvPr/>
                    </p:nvPicPr>
                    <p:blipFill>
                      <a:blip r:embed="rId3"/>
                      <a:srcRect/>
                      <a:stretch>
                        <a:fillRect/>
                      </a:stretch>
                    </p:blipFill>
                    <p:spPr bwMode="auto">
                      <a:xfrm>
                        <a:off x="2235200" y="2493963"/>
                        <a:ext cx="2674938"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4" name="AutoShape 1032"/>
          <p:cNvSpPr>
            <a:spLocks noChangeArrowheads="1"/>
          </p:cNvSpPr>
          <p:nvPr/>
        </p:nvSpPr>
        <p:spPr bwMode="auto">
          <a:xfrm>
            <a:off x="1524000" y="4171950"/>
            <a:ext cx="2343150" cy="1714500"/>
          </a:xfrm>
          <a:prstGeom prst="wedgeEllipseCallout">
            <a:avLst>
              <a:gd name="adj1" fmla="val 23981"/>
              <a:gd name="adj2" fmla="val -77315"/>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87045" name="AutoShape 1034"/>
          <p:cNvSpPr>
            <a:spLocks noChangeArrowheads="1"/>
          </p:cNvSpPr>
          <p:nvPr/>
        </p:nvSpPr>
        <p:spPr bwMode="auto">
          <a:xfrm>
            <a:off x="5524500" y="4210050"/>
            <a:ext cx="2076450" cy="990600"/>
          </a:xfrm>
          <a:prstGeom prst="wedgeEllipseCallout">
            <a:avLst>
              <a:gd name="adj1" fmla="val -40824"/>
              <a:gd name="adj2" fmla="val -120352"/>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87046" name="AutoShape 1035"/>
          <p:cNvSpPr>
            <a:spLocks noChangeArrowheads="1"/>
          </p:cNvSpPr>
          <p:nvPr/>
        </p:nvSpPr>
        <p:spPr bwMode="auto">
          <a:xfrm>
            <a:off x="6057900" y="1581150"/>
            <a:ext cx="2076450" cy="990600"/>
          </a:xfrm>
          <a:prstGeom prst="wedgeEllipseCallout">
            <a:avLst>
              <a:gd name="adj1" fmla="val -60093"/>
              <a:gd name="adj2" fmla="val 58495"/>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87047" name="AutoShape 1038"/>
          <p:cNvSpPr>
            <a:spLocks noChangeArrowheads="1"/>
          </p:cNvSpPr>
          <p:nvPr/>
        </p:nvSpPr>
        <p:spPr bwMode="auto">
          <a:xfrm>
            <a:off x="2019300" y="971550"/>
            <a:ext cx="3200400" cy="1371600"/>
          </a:xfrm>
          <a:prstGeom prst="wedgeEllipseCallout">
            <a:avLst>
              <a:gd name="adj1" fmla="val 19046"/>
              <a:gd name="adj2" fmla="val 85301"/>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graphicFrame>
        <p:nvGraphicFramePr>
          <p:cNvPr id="87048" name="对象 1"/>
          <p:cNvGraphicFramePr>
            <a:graphicFrameLocks noChangeAspect="1"/>
          </p:cNvGraphicFramePr>
          <p:nvPr>
            <p:extLst>
              <p:ext uri="{D42A27DB-BD31-4B8C-83A1-F6EECF244321}">
                <p14:modId xmlns:p14="http://schemas.microsoft.com/office/powerpoint/2010/main" val="220994050"/>
              </p:ext>
            </p:extLst>
          </p:nvPr>
        </p:nvGraphicFramePr>
        <p:xfrm>
          <a:off x="2289175" y="1260475"/>
          <a:ext cx="2584450" cy="871538"/>
        </p:xfrm>
        <a:graphic>
          <a:graphicData uri="http://schemas.openxmlformats.org/presentationml/2006/ole">
            <mc:AlternateContent xmlns:mc="http://schemas.openxmlformats.org/markup-compatibility/2006">
              <mc:Choice xmlns:v="urn:schemas-microsoft-com:vml" Requires="v">
                <p:oleObj name="Equation" r:id="rId4" imgW="1168200" imgH="393480" progId="Equation.DSMT4">
                  <p:embed/>
                </p:oleObj>
              </mc:Choice>
              <mc:Fallback>
                <p:oleObj name="Equation" r:id="rId4" imgW="1168200" imgH="393480" progId="Equation.DSMT4">
                  <p:embed/>
                  <p:pic>
                    <p:nvPicPr>
                      <p:cNvPr id="87048" name="对象 1"/>
                      <p:cNvPicPr>
                        <a:picLocks noChangeAspect="1" noChangeArrowheads="1"/>
                      </p:cNvPicPr>
                      <p:nvPr/>
                    </p:nvPicPr>
                    <p:blipFill>
                      <a:blip r:embed="rId5"/>
                      <a:srcRect/>
                      <a:stretch>
                        <a:fillRect/>
                      </a:stretch>
                    </p:blipFill>
                    <p:spPr bwMode="auto">
                      <a:xfrm>
                        <a:off x="2289175" y="1260475"/>
                        <a:ext cx="258445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9" name="对象 2"/>
          <p:cNvGraphicFramePr>
            <a:graphicFrameLocks noChangeAspect="1"/>
          </p:cNvGraphicFramePr>
          <p:nvPr>
            <p:extLst>
              <p:ext uri="{D42A27DB-BD31-4B8C-83A1-F6EECF244321}">
                <p14:modId xmlns:p14="http://schemas.microsoft.com/office/powerpoint/2010/main" val="692112600"/>
              </p:ext>
            </p:extLst>
          </p:nvPr>
        </p:nvGraphicFramePr>
        <p:xfrm>
          <a:off x="1879600" y="4186238"/>
          <a:ext cx="1628775" cy="1684337"/>
        </p:xfrm>
        <a:graphic>
          <a:graphicData uri="http://schemas.openxmlformats.org/presentationml/2006/ole">
            <mc:AlternateContent xmlns:mc="http://schemas.openxmlformats.org/markup-compatibility/2006">
              <mc:Choice xmlns:v="urn:schemas-microsoft-com:vml" Requires="v">
                <p:oleObj name="Equation" r:id="rId6" imgW="736560" imgH="761760" progId="Equation.DSMT4">
                  <p:embed/>
                </p:oleObj>
              </mc:Choice>
              <mc:Fallback>
                <p:oleObj name="Equation" r:id="rId6" imgW="736560" imgH="761760" progId="Equation.DSMT4">
                  <p:embed/>
                  <p:pic>
                    <p:nvPicPr>
                      <p:cNvPr id="87049" name="对象 2"/>
                      <p:cNvPicPr>
                        <a:picLocks noChangeAspect="1" noChangeArrowheads="1"/>
                      </p:cNvPicPr>
                      <p:nvPr/>
                    </p:nvPicPr>
                    <p:blipFill>
                      <a:blip r:embed="rId7"/>
                      <a:srcRect/>
                      <a:stretch>
                        <a:fillRect/>
                      </a:stretch>
                    </p:blipFill>
                    <p:spPr bwMode="auto">
                      <a:xfrm>
                        <a:off x="1879600" y="4186238"/>
                        <a:ext cx="1628775"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0" name="对象 3"/>
          <p:cNvGraphicFramePr>
            <a:graphicFrameLocks noChangeAspect="1"/>
          </p:cNvGraphicFramePr>
          <p:nvPr>
            <p:extLst>
              <p:ext uri="{D42A27DB-BD31-4B8C-83A1-F6EECF244321}">
                <p14:modId xmlns:p14="http://schemas.microsoft.com/office/powerpoint/2010/main" val="3439085978"/>
              </p:ext>
            </p:extLst>
          </p:nvPr>
        </p:nvGraphicFramePr>
        <p:xfrm>
          <a:off x="6448425" y="1836738"/>
          <a:ext cx="1292225" cy="506412"/>
        </p:xfrm>
        <a:graphic>
          <a:graphicData uri="http://schemas.openxmlformats.org/presentationml/2006/ole">
            <mc:AlternateContent xmlns:mc="http://schemas.openxmlformats.org/markup-compatibility/2006">
              <mc:Choice xmlns:v="urn:schemas-microsoft-com:vml" Requires="v">
                <p:oleObj name="Equation" r:id="rId8" imgW="583920" imgH="228600" progId="Equation.DSMT4">
                  <p:embed/>
                </p:oleObj>
              </mc:Choice>
              <mc:Fallback>
                <p:oleObj name="Equation" r:id="rId8" imgW="583920" imgH="228600" progId="Equation.DSMT4">
                  <p:embed/>
                  <p:pic>
                    <p:nvPicPr>
                      <p:cNvPr id="87050" name="对象 3"/>
                      <p:cNvPicPr>
                        <a:picLocks noChangeAspect="1" noChangeArrowheads="1"/>
                      </p:cNvPicPr>
                      <p:nvPr/>
                    </p:nvPicPr>
                    <p:blipFill>
                      <a:blip r:embed="rId9"/>
                      <a:srcRect/>
                      <a:stretch>
                        <a:fillRect/>
                      </a:stretch>
                    </p:blipFill>
                    <p:spPr bwMode="auto">
                      <a:xfrm>
                        <a:off x="6448425" y="1836738"/>
                        <a:ext cx="129222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1" name="对象 4"/>
          <p:cNvGraphicFramePr>
            <a:graphicFrameLocks noChangeAspect="1"/>
          </p:cNvGraphicFramePr>
          <p:nvPr>
            <p:extLst>
              <p:ext uri="{D42A27DB-BD31-4B8C-83A1-F6EECF244321}">
                <p14:modId xmlns:p14="http://schemas.microsoft.com/office/powerpoint/2010/main" val="976886859"/>
              </p:ext>
            </p:extLst>
          </p:nvPr>
        </p:nvGraphicFramePr>
        <p:xfrm>
          <a:off x="5943600" y="4508500"/>
          <a:ext cx="1236663" cy="393700"/>
        </p:xfrm>
        <a:graphic>
          <a:graphicData uri="http://schemas.openxmlformats.org/presentationml/2006/ole">
            <mc:AlternateContent xmlns:mc="http://schemas.openxmlformats.org/markup-compatibility/2006">
              <mc:Choice xmlns:v="urn:schemas-microsoft-com:vml" Requires="v">
                <p:oleObj name="Equation" r:id="rId10" imgW="558720" imgH="177480" progId="Equation.DSMT4">
                  <p:embed/>
                </p:oleObj>
              </mc:Choice>
              <mc:Fallback>
                <p:oleObj name="Equation" r:id="rId10" imgW="558720" imgH="177480" progId="Equation.DSMT4">
                  <p:embed/>
                  <p:pic>
                    <p:nvPicPr>
                      <p:cNvPr id="87051" name="对象 4"/>
                      <p:cNvPicPr>
                        <a:picLocks noChangeAspect="1" noChangeArrowheads="1"/>
                      </p:cNvPicPr>
                      <p:nvPr/>
                    </p:nvPicPr>
                    <p:blipFill>
                      <a:blip r:embed="rId11"/>
                      <a:srcRect/>
                      <a:stretch>
                        <a:fillRect/>
                      </a:stretch>
                    </p:blipFill>
                    <p:spPr bwMode="auto">
                      <a:xfrm>
                        <a:off x="5943600" y="4508500"/>
                        <a:ext cx="12366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2" name="对象 5"/>
          <p:cNvGraphicFramePr>
            <a:graphicFrameLocks noChangeAspect="1"/>
          </p:cNvGraphicFramePr>
          <p:nvPr>
            <p:extLst>
              <p:ext uri="{D42A27DB-BD31-4B8C-83A1-F6EECF244321}">
                <p14:modId xmlns:p14="http://schemas.microsoft.com/office/powerpoint/2010/main" val="2036133609"/>
              </p:ext>
            </p:extLst>
          </p:nvPr>
        </p:nvGraphicFramePr>
        <p:xfrm>
          <a:off x="4978400" y="2468563"/>
          <a:ext cx="842963" cy="1131887"/>
        </p:xfrm>
        <a:graphic>
          <a:graphicData uri="http://schemas.openxmlformats.org/presentationml/2006/ole">
            <mc:AlternateContent xmlns:mc="http://schemas.openxmlformats.org/markup-compatibility/2006">
              <mc:Choice xmlns:v="urn:schemas-microsoft-com:vml" Requires="v">
                <p:oleObj name="Equation" r:id="rId12" imgW="291960" imgH="393480" progId="Equation.DSMT4">
                  <p:embed/>
                </p:oleObj>
              </mc:Choice>
              <mc:Fallback>
                <p:oleObj name="Equation" r:id="rId12" imgW="291960" imgH="393480" progId="Equation.DSMT4">
                  <p:embed/>
                  <p:pic>
                    <p:nvPicPr>
                      <p:cNvPr id="87052" name="对象 5"/>
                      <p:cNvPicPr>
                        <a:picLocks noChangeAspect="1" noChangeArrowheads="1"/>
                      </p:cNvPicPr>
                      <p:nvPr/>
                    </p:nvPicPr>
                    <p:blipFill>
                      <a:blip r:embed="rId13"/>
                      <a:srcRect/>
                      <a:stretch>
                        <a:fillRect/>
                      </a:stretch>
                    </p:blipFill>
                    <p:spPr bwMode="auto">
                      <a:xfrm>
                        <a:off x="4978400" y="2468563"/>
                        <a:ext cx="842963"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5" descr="1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600" y="1720850"/>
            <a:ext cx="345440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Text Box 19"/>
          <p:cNvSpPr txBox="1">
            <a:spLocks noChangeArrowheads="1"/>
          </p:cNvSpPr>
          <p:nvPr/>
        </p:nvSpPr>
        <p:spPr bwMode="auto">
          <a:xfrm>
            <a:off x="728663" y="720725"/>
            <a:ext cx="30495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ea typeface="黑体" pitchFamily="49" charset="-122"/>
              </a:rPr>
              <a:t>电导率的特点：</a:t>
            </a:r>
          </a:p>
        </p:txBody>
      </p:sp>
      <p:sp>
        <p:nvSpPr>
          <p:cNvPr id="88068" name="TextBox 1"/>
          <p:cNvSpPr txBox="1">
            <a:spLocks noChangeArrowheads="1"/>
          </p:cNvSpPr>
          <p:nvPr/>
        </p:nvSpPr>
        <p:spPr bwMode="auto">
          <a:xfrm>
            <a:off x="609600" y="1392238"/>
            <a:ext cx="4135438"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AutoNum type="arabicParenBoth"/>
            </a:pPr>
            <a:r>
              <a:rPr lang="zh-CN" altLang="en-US" sz="2800">
                <a:solidFill>
                  <a:srgbClr val="0000FF"/>
                </a:solidFill>
                <a:latin typeface="黑体" pitchFamily="49" charset="-122"/>
                <a:ea typeface="黑体" pitchFamily="49" charset="-122"/>
              </a:rPr>
              <a:t>强酸和强碱的电导率最大，盐类次之，弱电解质如</a:t>
            </a:r>
            <a:r>
              <a:rPr lang="en-US" altLang="zh-CN" sz="2800">
                <a:solidFill>
                  <a:srgbClr val="0000FF"/>
                </a:solidFill>
                <a:latin typeface="Times New Roman" pitchFamily="18" charset="0"/>
                <a:ea typeface="黑体" pitchFamily="49" charset="-122"/>
                <a:cs typeface="Times New Roman" pitchFamily="18" charset="0"/>
              </a:rPr>
              <a:t>HAc</a:t>
            </a:r>
            <a:r>
              <a:rPr lang="zh-CN" altLang="en-US" sz="2800">
                <a:solidFill>
                  <a:srgbClr val="0000FF"/>
                </a:solidFill>
                <a:latin typeface="黑体" pitchFamily="49" charset="-122"/>
                <a:ea typeface="黑体" pitchFamily="49" charset="-122"/>
              </a:rPr>
              <a:t>的电导率最小。</a:t>
            </a:r>
            <a:endParaRPr lang="en-US" altLang="zh-CN" sz="2800">
              <a:solidFill>
                <a:srgbClr val="0000FF"/>
              </a:solidFill>
              <a:latin typeface="黑体" pitchFamily="49" charset="-122"/>
              <a:ea typeface="黑体" pitchFamily="49" charset="-122"/>
            </a:endParaRPr>
          </a:p>
          <a:p>
            <a:pPr eaLnBrk="1" hangingPunct="1">
              <a:spcBef>
                <a:spcPts val="1200"/>
              </a:spcBef>
              <a:buClrTx/>
              <a:buSzTx/>
              <a:buFontTx/>
              <a:buAutoNum type="arabicParenBoth"/>
            </a:pPr>
            <a:r>
              <a:rPr lang="zh-CN" altLang="en-US" sz="2800">
                <a:solidFill>
                  <a:srgbClr val="0000FF"/>
                </a:solidFill>
                <a:latin typeface="黑体" pitchFamily="49" charset="-122"/>
                <a:ea typeface="黑体" pitchFamily="49" charset="-122"/>
              </a:rPr>
              <a:t>不管是强电解质还是弱电解质，它们的电导率随浓度的变化都是先随浓度增大而增大，越过极值后，又随浓度增大而减小。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56E56197-68BC-4AA7-BB8D-1E49BE44DBD1}"/>
              </a:ext>
            </a:extLst>
          </p:cNvPr>
          <p:cNvSpPr txBox="1">
            <a:spLocks noRot="1" noChangeArrowheads="1"/>
          </p:cNvSpPr>
          <p:nvPr/>
        </p:nvSpPr>
        <p:spPr bwMode="auto">
          <a:xfrm>
            <a:off x="571500" y="597779"/>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4</a:t>
            </a:r>
            <a:r>
              <a:rPr lang="zh-CN" altLang="en-US" sz="3200" kern="0" dirty="0">
                <a:solidFill>
                  <a:srgbClr val="FF3300"/>
                </a:solidFill>
                <a:latin typeface="+mn-ea"/>
                <a:ea typeface="+mn-ea"/>
              </a:rPr>
              <a:t>.几种简单反应体系的动力学方程求解</a:t>
            </a:r>
            <a:endParaRPr lang="zh-CN" altLang="en-US" kern="0" dirty="0">
              <a:solidFill>
                <a:schemeClr val="tx1"/>
              </a:solidFill>
              <a:latin typeface="MS Sans Serif"/>
              <a:ea typeface="黑体" pitchFamily="49" charset="-122"/>
            </a:endParaRPr>
          </a:p>
        </p:txBody>
      </p:sp>
      <p:sp>
        <p:nvSpPr>
          <p:cNvPr id="14" name="Text Box 7">
            <a:extLst>
              <a:ext uri="{FF2B5EF4-FFF2-40B4-BE49-F238E27FC236}">
                <a16:creationId xmlns:a16="http://schemas.microsoft.com/office/drawing/2014/main" id="{11C32B69-F308-4224-BC27-AC5FB875C5C1}"/>
              </a:ext>
            </a:extLst>
          </p:cNvPr>
          <p:cNvSpPr txBox="1">
            <a:spLocks noChangeArrowheads="1"/>
          </p:cNvSpPr>
          <p:nvPr/>
        </p:nvSpPr>
        <p:spPr bwMode="auto">
          <a:xfrm>
            <a:off x="725284" y="1165637"/>
            <a:ext cx="8074025"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简单级数反应</a:t>
            </a:r>
            <a:r>
              <a:rPr kumimoji="1" lang="zh-CN" altLang="en-US" sz="2800" dirty="0">
                <a:solidFill>
                  <a:srgbClr val="0000FF"/>
                </a:solidFill>
                <a:latin typeface="宋体" panose="02010600030101010101" pitchFamily="2" charset="-122"/>
              </a:rPr>
              <a:t>之零级反应</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i="1" dirty="0">
                <a:solidFill>
                  <a:srgbClr val="000000"/>
                </a:solidFill>
                <a:latin typeface="Times New Roman" panose="02020603050405020304" pitchFamily="18" charset="0"/>
                <a:cs typeface="Times New Roman" panose="02020603050405020304" pitchFamily="18" charset="0"/>
              </a:rPr>
              <a:t>n</a:t>
            </a:r>
            <a:r>
              <a:rPr kumimoji="1" lang="en-US" altLang="zh-CN" sz="2800" b="0" dirty="0">
                <a:solidFill>
                  <a:srgbClr val="000000"/>
                </a:solidFill>
                <a:latin typeface="Times New Roman" panose="02020603050405020304" pitchFamily="18" charset="0"/>
                <a:cs typeface="Times New Roman" panose="02020603050405020304" pitchFamily="18" charset="0"/>
              </a:rPr>
              <a:t>=0)</a:t>
            </a:r>
            <a:r>
              <a:rPr kumimoji="1" lang="zh-CN" altLang="en-US" sz="2800" dirty="0">
                <a:solidFill>
                  <a:srgbClr val="0000FF"/>
                </a:solidFill>
                <a:latin typeface="宋体" panose="02010600030101010101" pitchFamily="2" charset="-122"/>
              </a:rPr>
              <a:t>：</a:t>
            </a:r>
            <a:endParaRPr kumimoji="1" lang="zh-CN" altLang="en-US" sz="2800" b="0" dirty="0">
              <a:solidFill>
                <a:srgbClr val="0000FF"/>
              </a:solidFill>
              <a:latin typeface="宋体" panose="02010600030101010101" pitchFamily="2" charset="-122"/>
            </a:endParaRPr>
          </a:p>
        </p:txBody>
      </p:sp>
      <p:graphicFrame>
        <p:nvGraphicFramePr>
          <p:cNvPr id="15" name="Object 9">
            <a:extLst>
              <a:ext uri="{FF2B5EF4-FFF2-40B4-BE49-F238E27FC236}">
                <a16:creationId xmlns:a16="http://schemas.microsoft.com/office/drawing/2014/main" id="{D526BFD3-29A2-4EBD-9D94-8B7041761FDA}"/>
              </a:ext>
            </a:extLst>
          </p:cNvPr>
          <p:cNvGraphicFramePr>
            <a:graphicFrameLocks noChangeAspect="1"/>
          </p:cNvGraphicFramePr>
          <p:nvPr>
            <p:extLst>
              <p:ext uri="{D42A27DB-BD31-4B8C-83A1-F6EECF244321}">
                <p14:modId xmlns:p14="http://schemas.microsoft.com/office/powerpoint/2010/main" val="3344474566"/>
              </p:ext>
            </p:extLst>
          </p:nvPr>
        </p:nvGraphicFramePr>
        <p:xfrm>
          <a:off x="1614487" y="2266333"/>
          <a:ext cx="5915026" cy="860425"/>
        </p:xfrm>
        <a:graphic>
          <a:graphicData uri="http://schemas.openxmlformats.org/presentationml/2006/ole">
            <mc:AlternateContent xmlns:mc="http://schemas.openxmlformats.org/markup-compatibility/2006">
              <mc:Choice xmlns:v="urn:schemas-microsoft-com:vml" Requires="v">
                <p:oleObj name="Equation" r:id="rId2" imgW="2692080" imgH="393480" progId="Equation.DSMT4">
                  <p:embed/>
                </p:oleObj>
              </mc:Choice>
              <mc:Fallback>
                <p:oleObj name="Equation" r:id="rId2" imgW="2692080" imgH="393480" progId="Equation.DSMT4">
                  <p:embed/>
                  <p:pic>
                    <p:nvPicPr>
                      <p:cNvPr id="15" name="Object 9">
                        <a:extLst>
                          <a:ext uri="{FF2B5EF4-FFF2-40B4-BE49-F238E27FC236}">
                            <a16:creationId xmlns:a16="http://schemas.microsoft.com/office/drawing/2014/main" id="{D526BFD3-29A2-4EBD-9D94-8B7041761FDA}"/>
                          </a:ext>
                        </a:extLst>
                      </p:cNvPr>
                      <p:cNvPicPr>
                        <a:picLocks noChangeAspect="1" noChangeArrowheads="1"/>
                      </p:cNvPicPr>
                      <p:nvPr/>
                    </p:nvPicPr>
                    <p:blipFill>
                      <a:blip r:embed="rId3"/>
                      <a:srcRect/>
                      <a:stretch>
                        <a:fillRect/>
                      </a:stretch>
                    </p:blipFill>
                    <p:spPr bwMode="auto">
                      <a:xfrm>
                        <a:off x="1614487" y="2266333"/>
                        <a:ext cx="5915026"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1">
            <a:extLst>
              <a:ext uri="{FF2B5EF4-FFF2-40B4-BE49-F238E27FC236}">
                <a16:creationId xmlns:a16="http://schemas.microsoft.com/office/drawing/2014/main" id="{317AD929-77C5-4EFE-8ADB-C51A80089EBB}"/>
              </a:ext>
            </a:extLst>
          </p:cNvPr>
          <p:cNvGraphicFramePr>
            <a:graphicFrameLocks noChangeAspect="1"/>
          </p:cNvGraphicFramePr>
          <p:nvPr>
            <p:extLst>
              <p:ext uri="{D42A27DB-BD31-4B8C-83A1-F6EECF244321}">
                <p14:modId xmlns:p14="http://schemas.microsoft.com/office/powerpoint/2010/main" val="1165644458"/>
              </p:ext>
            </p:extLst>
          </p:nvPr>
        </p:nvGraphicFramePr>
        <p:xfrm>
          <a:off x="3252416" y="1790778"/>
          <a:ext cx="2276475" cy="473075"/>
        </p:xfrm>
        <a:graphic>
          <a:graphicData uri="http://schemas.openxmlformats.org/presentationml/2006/ole">
            <mc:AlternateContent xmlns:mc="http://schemas.openxmlformats.org/markup-compatibility/2006">
              <mc:Choice xmlns:v="urn:schemas-microsoft-com:vml" Requires="v">
                <p:oleObj name="Equation" r:id="rId4" imgW="977476" imgH="203112" progId="Equation.DSMT4">
                  <p:embed/>
                </p:oleObj>
              </mc:Choice>
              <mc:Fallback>
                <p:oleObj name="Equation" r:id="rId4" imgW="977476" imgH="203112" progId="Equation.DSMT4">
                  <p:embed/>
                  <p:pic>
                    <p:nvPicPr>
                      <p:cNvPr id="16" name="对象 1">
                        <a:extLst>
                          <a:ext uri="{FF2B5EF4-FFF2-40B4-BE49-F238E27FC236}">
                            <a16:creationId xmlns:a16="http://schemas.microsoft.com/office/drawing/2014/main" id="{317AD929-77C5-4EFE-8ADB-C51A80089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416" y="1790778"/>
                        <a:ext cx="22764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2">
            <a:extLst>
              <a:ext uri="{FF2B5EF4-FFF2-40B4-BE49-F238E27FC236}">
                <a16:creationId xmlns:a16="http://schemas.microsoft.com/office/drawing/2014/main" id="{75469CE8-53C2-400D-8774-0E747D166852}"/>
              </a:ext>
            </a:extLst>
          </p:cNvPr>
          <p:cNvGraphicFramePr>
            <a:graphicFrameLocks noChangeAspect="1"/>
          </p:cNvGraphicFramePr>
          <p:nvPr>
            <p:extLst>
              <p:ext uri="{D42A27DB-BD31-4B8C-83A1-F6EECF244321}">
                <p14:modId xmlns:p14="http://schemas.microsoft.com/office/powerpoint/2010/main" val="3961043192"/>
              </p:ext>
            </p:extLst>
          </p:nvPr>
        </p:nvGraphicFramePr>
        <p:xfrm>
          <a:off x="2930369" y="3112377"/>
          <a:ext cx="3003550" cy="628650"/>
        </p:xfrm>
        <a:graphic>
          <a:graphicData uri="http://schemas.openxmlformats.org/presentationml/2006/ole">
            <mc:AlternateContent xmlns:mc="http://schemas.openxmlformats.org/markup-compatibility/2006">
              <mc:Choice xmlns:v="urn:schemas-microsoft-com:vml" Requires="v">
                <p:oleObj name="Equation" r:id="rId6" imgW="1091880" imgH="228600" progId="Equation.DSMT4">
                  <p:embed/>
                </p:oleObj>
              </mc:Choice>
              <mc:Fallback>
                <p:oleObj name="Equation" r:id="rId6" imgW="1091880" imgH="228600" progId="Equation.DSMT4">
                  <p:embed/>
                  <p:pic>
                    <p:nvPicPr>
                      <p:cNvPr id="17" name="对象 2">
                        <a:extLst>
                          <a:ext uri="{FF2B5EF4-FFF2-40B4-BE49-F238E27FC236}">
                            <a16:creationId xmlns:a16="http://schemas.microsoft.com/office/drawing/2014/main" id="{75469CE8-53C2-400D-8774-0E747D166852}"/>
                          </a:ext>
                        </a:extLst>
                      </p:cNvPr>
                      <p:cNvPicPr>
                        <a:picLocks noChangeAspect="1" noChangeArrowheads="1"/>
                      </p:cNvPicPr>
                      <p:nvPr/>
                    </p:nvPicPr>
                    <p:blipFill>
                      <a:blip r:embed="rId7"/>
                      <a:srcRect/>
                      <a:stretch>
                        <a:fillRect/>
                      </a:stretch>
                    </p:blipFill>
                    <p:spPr bwMode="auto">
                      <a:xfrm>
                        <a:off x="2930369" y="3112377"/>
                        <a:ext cx="30035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4">
            <a:extLst>
              <a:ext uri="{FF2B5EF4-FFF2-40B4-BE49-F238E27FC236}">
                <a16:creationId xmlns:a16="http://schemas.microsoft.com/office/drawing/2014/main" id="{34111AE3-F5BC-44EF-8A6A-504A7F7AF55A}"/>
              </a:ext>
            </a:extLst>
          </p:cNvPr>
          <p:cNvSpPr txBox="1">
            <a:spLocks noChangeArrowheads="1"/>
          </p:cNvSpPr>
          <p:nvPr/>
        </p:nvSpPr>
        <p:spPr bwMode="auto">
          <a:xfrm>
            <a:off x="1085850" y="3762914"/>
            <a:ext cx="74295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宋体" panose="02010600030101010101" pitchFamily="2" charset="-122"/>
              </a:rPr>
              <a:t>以反应物浓度</a:t>
            </a:r>
            <a:r>
              <a:rPr kumimoji="1" lang="en-US" altLang="zh-CN" sz="2800" b="0" i="1" dirty="0" err="1">
                <a:solidFill>
                  <a:srgbClr val="000000"/>
                </a:solidFill>
                <a:latin typeface="Times New Roman" panose="02020603050405020304" pitchFamily="18" charset="0"/>
                <a:cs typeface="Times New Roman" panose="02020603050405020304" pitchFamily="18" charset="0"/>
              </a:rPr>
              <a:t>c</a:t>
            </a:r>
            <a:r>
              <a:rPr kumimoji="1" lang="en-US" altLang="zh-CN" sz="2800" b="0" baseline="-25000" dirty="0" err="1">
                <a:solidFill>
                  <a:srgbClr val="000000"/>
                </a:solidFill>
                <a:latin typeface="Times New Roman" panose="02020603050405020304" pitchFamily="18" charset="0"/>
                <a:cs typeface="Times New Roman" panose="02020603050405020304" pitchFamily="18" charset="0"/>
              </a:rPr>
              <a:t>A</a:t>
            </a:r>
            <a:r>
              <a:rPr kumimoji="1" lang="zh-CN" altLang="en-US" sz="2800" dirty="0">
                <a:solidFill>
                  <a:srgbClr val="0000FF"/>
                </a:solidFill>
                <a:latin typeface="宋体" panose="02010600030101010101" pitchFamily="2" charset="-122"/>
              </a:rPr>
              <a:t>对时间</a:t>
            </a:r>
            <a:r>
              <a:rPr kumimoji="1" lang="en-US" altLang="zh-CN" sz="2800" b="0" i="1" dirty="0">
                <a:solidFill>
                  <a:srgbClr val="0000FF"/>
                </a:solidFill>
                <a:latin typeface="Times New Roman" panose="02020603050405020304" pitchFamily="18" charset="0"/>
                <a:cs typeface="Times New Roman" panose="02020603050405020304" pitchFamily="18" charset="0"/>
              </a:rPr>
              <a:t>t</a:t>
            </a:r>
            <a:r>
              <a:rPr kumimoji="1" lang="zh-CN" altLang="en-US" sz="2800" dirty="0">
                <a:solidFill>
                  <a:srgbClr val="0000FF"/>
                </a:solidFill>
                <a:latin typeface="宋体" panose="02010600030101010101" pitchFamily="2" charset="-122"/>
              </a:rPr>
              <a:t>作图是一条直线，表明速率与浓度无关，直线的斜率的负值即为</a:t>
            </a:r>
            <a:r>
              <a:rPr kumimoji="1" lang="en-US" altLang="zh-CN" sz="2800" b="0" i="1" dirty="0">
                <a:solidFill>
                  <a:srgbClr val="000000"/>
                </a:solidFill>
                <a:latin typeface="Times New Roman" panose="02020603050405020304" pitchFamily="18" charset="0"/>
                <a:cs typeface="Times New Roman" panose="02020603050405020304" pitchFamily="18" charset="0"/>
              </a:rPr>
              <a:t>k</a:t>
            </a:r>
            <a:r>
              <a:rPr kumimoji="1" lang="en-US" altLang="zh-CN" sz="2800" b="0" baseline="-25000" dirty="0">
                <a:solidFill>
                  <a:srgbClr val="000000"/>
                </a:solidFill>
                <a:latin typeface="Times New Roman" panose="02020603050405020304" pitchFamily="18" charset="0"/>
                <a:cs typeface="Times New Roman" panose="02020603050405020304" pitchFamily="18" charset="0"/>
              </a:rPr>
              <a:t>A</a:t>
            </a:r>
            <a:endParaRPr kumimoji="1" lang="zh-CN" altLang="en-US" sz="2400" b="0" baseline="-25000" dirty="0">
              <a:solidFill>
                <a:srgbClr val="000000"/>
              </a:solidFill>
              <a:latin typeface="Times New Roman" panose="02020603050405020304" pitchFamily="18" charset="0"/>
              <a:cs typeface="Times New Roman" panose="02020603050405020304" pitchFamily="18" charset="0"/>
            </a:endParaRPr>
          </a:p>
        </p:txBody>
      </p:sp>
      <p:sp>
        <p:nvSpPr>
          <p:cNvPr id="19" name="Oval 7">
            <a:extLst>
              <a:ext uri="{FF2B5EF4-FFF2-40B4-BE49-F238E27FC236}">
                <a16:creationId xmlns:a16="http://schemas.microsoft.com/office/drawing/2014/main" id="{DA1E3F00-2299-4059-BF5B-B3695AA4A7BF}"/>
              </a:ext>
            </a:extLst>
          </p:cNvPr>
          <p:cNvSpPr>
            <a:spLocks noChangeArrowheads="1"/>
          </p:cNvSpPr>
          <p:nvPr/>
        </p:nvSpPr>
        <p:spPr bwMode="auto">
          <a:xfrm>
            <a:off x="742950" y="3931019"/>
            <a:ext cx="247650" cy="247650"/>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 name="Text Box 8">
            <a:extLst>
              <a:ext uri="{FF2B5EF4-FFF2-40B4-BE49-F238E27FC236}">
                <a16:creationId xmlns:a16="http://schemas.microsoft.com/office/drawing/2014/main" id="{B8EBA123-B024-4A1F-A596-1446AA4FC58B}"/>
              </a:ext>
            </a:extLst>
          </p:cNvPr>
          <p:cNvSpPr txBox="1">
            <a:spLocks noChangeArrowheads="1"/>
          </p:cNvSpPr>
          <p:nvPr/>
        </p:nvSpPr>
        <p:spPr bwMode="auto">
          <a:xfrm>
            <a:off x="1119028" y="4781993"/>
            <a:ext cx="685238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None/>
            </a:pPr>
            <a:r>
              <a:rPr kumimoji="1" lang="en-US" altLang="zh-CN" sz="2800" b="0" i="1" dirty="0">
                <a:solidFill>
                  <a:srgbClr val="000000"/>
                </a:solidFill>
                <a:latin typeface="Times New Roman" panose="02020603050405020304" pitchFamily="18" charset="0"/>
                <a:cs typeface="Times New Roman" panose="02020603050405020304" pitchFamily="18" charset="0"/>
              </a:rPr>
              <a:t>k</a:t>
            </a:r>
            <a:r>
              <a:rPr kumimoji="1" lang="en-US" altLang="zh-CN" sz="2800" b="0" baseline="-25000" dirty="0">
                <a:solidFill>
                  <a:srgbClr val="000000"/>
                </a:solidFill>
                <a:latin typeface="Times New Roman" panose="02020603050405020304" pitchFamily="18" charset="0"/>
                <a:cs typeface="Times New Roman" panose="02020603050405020304" pitchFamily="18" charset="0"/>
              </a:rPr>
              <a:t>A</a:t>
            </a:r>
            <a:r>
              <a:rPr kumimoji="1" lang="zh-CN" altLang="en-US" sz="2800" dirty="0">
                <a:solidFill>
                  <a:srgbClr val="0000FF"/>
                </a:solidFill>
                <a:latin typeface="宋体" panose="02010600030101010101" pitchFamily="2" charset="-122"/>
                <a:cs typeface="Times New Roman" pitchFamily="18" charset="0"/>
              </a:rPr>
              <a:t>具有</a:t>
            </a:r>
            <a:r>
              <a:rPr kumimoji="1" lang="zh-CN" altLang="en-US" sz="2800" dirty="0">
                <a:solidFill>
                  <a:srgbClr val="000000"/>
                </a:solidFill>
                <a:latin typeface="宋体" panose="02010600030101010101" pitchFamily="2" charset="-122"/>
                <a:cs typeface="Times New Roman" pitchFamily="18" charset="0"/>
              </a:rPr>
              <a:t>浓度</a:t>
            </a:r>
            <a:r>
              <a:rPr kumimoji="1" lang="zh-CN" altLang="en-US" sz="2800" dirty="0">
                <a:solidFill>
                  <a:srgbClr val="000000"/>
                </a:solidFill>
                <a:latin typeface="宋体" panose="02010600030101010101" pitchFamily="2" charset="-122"/>
                <a:cs typeface="Times New Roman" pitchFamily="18" charset="0"/>
                <a:sym typeface="Symbol" pitchFamily="18" charset="2"/>
              </a:rPr>
              <a:t></a:t>
            </a:r>
            <a:r>
              <a:rPr kumimoji="1" lang="zh-CN" altLang="en-US" sz="2800" dirty="0">
                <a:solidFill>
                  <a:srgbClr val="000000"/>
                </a:solidFill>
                <a:latin typeface="宋体" panose="02010600030101010101" pitchFamily="2" charset="-122"/>
                <a:cs typeface="Times New Roman" pitchFamily="18" charset="0"/>
              </a:rPr>
              <a:t>时间</a:t>
            </a:r>
            <a:r>
              <a:rPr kumimoji="1" lang="en-US" altLang="zh-CN" sz="2800" baseline="30000" dirty="0">
                <a:solidFill>
                  <a:srgbClr val="000000"/>
                </a:solidFill>
                <a:latin typeface="Times New Roman" panose="02020603050405020304" pitchFamily="18" charset="0"/>
                <a:cs typeface="Times New Roman" panose="02020603050405020304" pitchFamily="18" charset="0"/>
              </a:rPr>
              <a:t>–1</a:t>
            </a:r>
            <a:r>
              <a:rPr kumimoji="1" lang="zh-CN" altLang="en-US" sz="2800" dirty="0">
                <a:solidFill>
                  <a:srgbClr val="0000FF"/>
                </a:solidFill>
                <a:latin typeface="宋体" panose="02010600030101010101" pitchFamily="2" charset="-122"/>
                <a:cs typeface="Times New Roman" pitchFamily="18" charset="0"/>
              </a:rPr>
              <a:t>的量纲，</a:t>
            </a:r>
            <a:r>
              <a:rPr kumimoji="1" lang="en-US" altLang="zh-CN" sz="2800" b="0" dirty="0">
                <a:solidFill>
                  <a:srgbClr val="000000"/>
                </a:solidFill>
                <a:latin typeface="Times New Roman" pitchFamily="18" charset="0"/>
                <a:cs typeface="Times New Roman" pitchFamily="18" charset="0"/>
              </a:rPr>
              <a:t>N</a:t>
            </a:r>
            <a:r>
              <a:rPr kumimoji="1" lang="en-US" altLang="zh-CN" sz="2800" b="0" dirty="0">
                <a:solidFill>
                  <a:srgbClr val="000000"/>
                </a:solidFill>
                <a:latin typeface="Times New Roman"/>
                <a:cs typeface="Times New Roman"/>
              </a:rPr>
              <a:t>∙</a:t>
            </a:r>
            <a:r>
              <a:rPr kumimoji="1" lang="en-US" altLang="zh-CN" sz="2800" b="0" dirty="0">
                <a:solidFill>
                  <a:srgbClr val="000000"/>
                </a:solidFill>
                <a:latin typeface="Times New Roman" pitchFamily="18" charset="0"/>
                <a:cs typeface="Times New Roman" pitchFamily="18" charset="0"/>
              </a:rPr>
              <a:t>L</a:t>
            </a:r>
            <a:r>
              <a:rPr kumimoji="1" lang="en-US" altLang="zh-CN" sz="2800" b="0" baseline="30000" dirty="0">
                <a:solidFill>
                  <a:srgbClr val="000000"/>
                </a:solidFill>
                <a:latin typeface="Times New Roman" pitchFamily="18" charset="0"/>
                <a:cs typeface="Times New Roman" pitchFamily="18" charset="0"/>
                <a:sym typeface="Symbol" pitchFamily="18" charset="2"/>
              </a:rPr>
              <a:t>3</a:t>
            </a:r>
            <a:r>
              <a:rPr kumimoji="1" lang="en-US" altLang="zh-CN" sz="2800" b="0" dirty="0">
                <a:solidFill>
                  <a:srgbClr val="000000"/>
                </a:solidFill>
                <a:latin typeface="Times New Roman" pitchFamily="18" charset="0"/>
                <a:cs typeface="Times New Roman" pitchFamily="18" charset="0"/>
              </a:rPr>
              <a:t>T</a:t>
            </a:r>
            <a:r>
              <a:rPr kumimoji="1" lang="en-US" altLang="zh-CN" sz="2800" b="0" baseline="30000" dirty="0">
                <a:solidFill>
                  <a:srgbClr val="000000"/>
                </a:solidFill>
                <a:latin typeface="Times New Roman" pitchFamily="18" charset="0"/>
                <a:cs typeface="Times New Roman" pitchFamily="18" charset="0"/>
                <a:sym typeface="Symbol" pitchFamily="18" charset="2"/>
              </a:rPr>
              <a:t></a:t>
            </a:r>
            <a:r>
              <a:rPr kumimoji="1" lang="en-US" altLang="zh-CN" sz="2800" b="0" baseline="30000" dirty="0">
                <a:solidFill>
                  <a:srgbClr val="000000"/>
                </a:solidFill>
                <a:latin typeface="Times New Roman" pitchFamily="18" charset="0"/>
                <a:cs typeface="Times New Roman" pitchFamily="18" charset="0"/>
              </a:rPr>
              <a:t>1</a:t>
            </a:r>
            <a:endParaRPr kumimoji="1" lang="zh-CN" altLang="en-US" sz="2800" b="0" dirty="0">
              <a:solidFill>
                <a:srgbClr val="000000"/>
              </a:solidFill>
              <a:latin typeface="宋体" panose="02010600030101010101" pitchFamily="2" charset="-122"/>
              <a:cs typeface="Times New Roman" pitchFamily="18" charset="0"/>
            </a:endParaRPr>
          </a:p>
        </p:txBody>
      </p:sp>
      <p:sp>
        <p:nvSpPr>
          <p:cNvPr id="21" name="Oval 10">
            <a:extLst>
              <a:ext uri="{FF2B5EF4-FFF2-40B4-BE49-F238E27FC236}">
                <a16:creationId xmlns:a16="http://schemas.microsoft.com/office/drawing/2014/main" id="{91F07B90-103F-4263-B143-D51667728096}"/>
              </a:ext>
            </a:extLst>
          </p:cNvPr>
          <p:cNvSpPr>
            <a:spLocks noChangeArrowheads="1"/>
          </p:cNvSpPr>
          <p:nvPr/>
        </p:nvSpPr>
        <p:spPr bwMode="auto">
          <a:xfrm>
            <a:off x="742950" y="4929911"/>
            <a:ext cx="247650" cy="247650"/>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 name="Text Box 11">
            <a:extLst>
              <a:ext uri="{FF2B5EF4-FFF2-40B4-BE49-F238E27FC236}">
                <a16:creationId xmlns:a16="http://schemas.microsoft.com/office/drawing/2014/main" id="{A6ACC0A1-5ED5-4DFB-9A46-D47BCFF0ABF9}"/>
              </a:ext>
            </a:extLst>
          </p:cNvPr>
          <p:cNvSpPr txBox="1">
            <a:spLocks noChangeArrowheads="1"/>
          </p:cNvSpPr>
          <p:nvPr/>
        </p:nvSpPr>
        <p:spPr bwMode="auto">
          <a:xfrm>
            <a:off x="1050925" y="5407598"/>
            <a:ext cx="73596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宋体" panose="02010600030101010101" pitchFamily="2" charset="-122"/>
              </a:rPr>
              <a:t>半衰期与初始浓度成正比，与速率系数成反比</a:t>
            </a:r>
            <a:endParaRPr kumimoji="1" lang="zh-CN" altLang="en-US" sz="2400" b="0" dirty="0">
              <a:latin typeface="宋体" panose="02010600030101010101" pitchFamily="2" charset="-122"/>
            </a:endParaRPr>
          </a:p>
        </p:txBody>
      </p:sp>
      <p:sp>
        <p:nvSpPr>
          <p:cNvPr id="23" name="Oval 13">
            <a:extLst>
              <a:ext uri="{FF2B5EF4-FFF2-40B4-BE49-F238E27FC236}">
                <a16:creationId xmlns:a16="http://schemas.microsoft.com/office/drawing/2014/main" id="{E3CEDEC1-82A9-49CA-B086-2BD8420A97C4}"/>
              </a:ext>
            </a:extLst>
          </p:cNvPr>
          <p:cNvSpPr>
            <a:spLocks noChangeArrowheads="1"/>
          </p:cNvSpPr>
          <p:nvPr/>
        </p:nvSpPr>
        <p:spPr bwMode="auto">
          <a:xfrm>
            <a:off x="732192" y="5570215"/>
            <a:ext cx="247650" cy="247650"/>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4" name="对象 1">
            <a:extLst>
              <a:ext uri="{FF2B5EF4-FFF2-40B4-BE49-F238E27FC236}">
                <a16:creationId xmlns:a16="http://schemas.microsoft.com/office/drawing/2014/main" id="{4CFAAC30-4C6F-4AD3-9EC3-C638DEF789C7}"/>
              </a:ext>
            </a:extLst>
          </p:cNvPr>
          <p:cNvGraphicFramePr>
            <a:graphicFrameLocks noChangeAspect="1"/>
          </p:cNvGraphicFramePr>
          <p:nvPr>
            <p:extLst>
              <p:ext uri="{D42A27DB-BD31-4B8C-83A1-F6EECF244321}">
                <p14:modId xmlns:p14="http://schemas.microsoft.com/office/powerpoint/2010/main" val="1031196209"/>
              </p:ext>
            </p:extLst>
          </p:nvPr>
        </p:nvGraphicFramePr>
        <p:xfrm>
          <a:off x="3196237" y="5925872"/>
          <a:ext cx="2365375" cy="546100"/>
        </p:xfrm>
        <a:graphic>
          <a:graphicData uri="http://schemas.openxmlformats.org/presentationml/2006/ole">
            <mc:AlternateContent xmlns:mc="http://schemas.openxmlformats.org/markup-compatibility/2006">
              <mc:Choice xmlns:v="urn:schemas-microsoft-com:vml" Requires="v">
                <p:oleObj name="Equation" r:id="rId8" imgW="990360" imgH="228600" progId="Equation.DSMT4">
                  <p:embed/>
                </p:oleObj>
              </mc:Choice>
              <mc:Fallback>
                <p:oleObj name="Equation" r:id="rId8" imgW="990360" imgH="228600" progId="Equation.DSMT4">
                  <p:embed/>
                  <p:pic>
                    <p:nvPicPr>
                      <p:cNvPr id="24" name="对象 1">
                        <a:extLst>
                          <a:ext uri="{FF2B5EF4-FFF2-40B4-BE49-F238E27FC236}">
                            <a16:creationId xmlns:a16="http://schemas.microsoft.com/office/drawing/2014/main" id="{4CFAAC30-4C6F-4AD3-9EC3-C638DEF789C7}"/>
                          </a:ext>
                        </a:extLst>
                      </p:cNvPr>
                      <p:cNvPicPr>
                        <a:picLocks noChangeAspect="1" noChangeArrowheads="1"/>
                      </p:cNvPicPr>
                      <p:nvPr/>
                    </p:nvPicPr>
                    <p:blipFill>
                      <a:blip r:embed="rId9"/>
                      <a:srcRect/>
                      <a:stretch>
                        <a:fillRect/>
                      </a:stretch>
                    </p:blipFill>
                    <p:spPr bwMode="auto">
                      <a:xfrm>
                        <a:off x="3196237" y="5925872"/>
                        <a:ext cx="23653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68" name="Text Box 44"/>
          <p:cNvSpPr txBox="1">
            <a:spLocks noChangeArrowheads="1"/>
          </p:cNvSpPr>
          <p:nvPr/>
        </p:nvSpPr>
        <p:spPr bwMode="auto">
          <a:xfrm>
            <a:off x="484188" y="663575"/>
            <a:ext cx="23542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sz="3200">
                <a:solidFill>
                  <a:srgbClr val="FF0000"/>
                </a:solidFill>
                <a:effectLst>
                  <a:outerShdw blurRad="38100" dist="38100" dir="2700000" algn="tl">
                    <a:srgbClr val="C0C0C0"/>
                  </a:outerShdw>
                </a:effectLst>
                <a:latin typeface="黑体" pitchFamily="49" charset="-122"/>
                <a:ea typeface="黑体" pitchFamily="49" charset="-122"/>
              </a:rPr>
              <a:t>摩尔电导率</a:t>
            </a:r>
            <a:endParaRPr kumimoji="1" lang="zh-CN" altLang="en-US" sz="2400">
              <a:latin typeface="黑体" pitchFamily="49" charset="-122"/>
              <a:ea typeface="黑体" pitchFamily="49" charset="-122"/>
            </a:endParaRPr>
          </a:p>
        </p:txBody>
      </p:sp>
      <p:sp>
        <p:nvSpPr>
          <p:cNvPr id="40" name="Text Box 19"/>
          <p:cNvSpPr txBox="1">
            <a:spLocks noChangeArrowheads="1"/>
          </p:cNvSpPr>
          <p:nvPr/>
        </p:nvSpPr>
        <p:spPr bwMode="auto">
          <a:xfrm>
            <a:off x="469900" y="1520825"/>
            <a:ext cx="64293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sz="3200">
                <a:solidFill>
                  <a:srgbClr val="FF0000"/>
                </a:solidFill>
                <a:effectLst>
                  <a:outerShdw blurRad="38100" dist="38100" dir="2700000" algn="tl">
                    <a:srgbClr val="C0C0C0"/>
                  </a:outerShdw>
                </a:effectLst>
                <a:ea typeface="黑体" pitchFamily="49" charset="-122"/>
              </a:rPr>
              <a:t>摩尔电导率与离子电迁移率的关系</a:t>
            </a:r>
            <a:r>
              <a:rPr kumimoji="1" lang="zh-CN" altLang="en-US" sz="2400"/>
              <a:t> </a:t>
            </a:r>
          </a:p>
        </p:txBody>
      </p:sp>
      <p:graphicFrame>
        <p:nvGraphicFramePr>
          <p:cNvPr id="89092" name="Object 9"/>
          <p:cNvGraphicFramePr>
            <a:graphicFrameLocks noChangeAspect="1"/>
          </p:cNvGraphicFramePr>
          <p:nvPr>
            <p:extLst>
              <p:ext uri="{D42A27DB-BD31-4B8C-83A1-F6EECF244321}">
                <p14:modId xmlns:p14="http://schemas.microsoft.com/office/powerpoint/2010/main" val="2268651910"/>
              </p:ext>
            </p:extLst>
          </p:nvPr>
        </p:nvGraphicFramePr>
        <p:xfrm>
          <a:off x="1149110" y="2238151"/>
          <a:ext cx="4044250" cy="2123574"/>
        </p:xfrm>
        <a:graphic>
          <a:graphicData uri="http://schemas.openxmlformats.org/presentationml/2006/ole">
            <mc:AlternateContent xmlns:mc="http://schemas.openxmlformats.org/markup-compatibility/2006">
              <mc:Choice xmlns:v="urn:schemas-microsoft-com:vml" Requires="v">
                <p:oleObj name="Equation" r:id="rId2" imgW="1739880" imgH="914400" progId="Equation.DSMT4">
                  <p:embed/>
                </p:oleObj>
              </mc:Choice>
              <mc:Fallback>
                <p:oleObj name="Equation" r:id="rId2" imgW="1739880" imgH="914400" progId="Equation.DSMT4">
                  <p:embed/>
                  <p:pic>
                    <p:nvPicPr>
                      <p:cNvPr id="89092" name="Object 9"/>
                      <p:cNvPicPr>
                        <a:picLocks noChangeAspect="1" noChangeArrowheads="1"/>
                      </p:cNvPicPr>
                      <p:nvPr/>
                    </p:nvPicPr>
                    <p:blipFill>
                      <a:blip r:embed="rId3"/>
                      <a:srcRect/>
                      <a:stretch>
                        <a:fillRect/>
                      </a:stretch>
                    </p:blipFill>
                    <p:spPr bwMode="auto">
                      <a:xfrm>
                        <a:off x="1149110" y="2238151"/>
                        <a:ext cx="4044250" cy="2123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Text Box 6"/>
          <p:cNvSpPr txBox="1">
            <a:spLocks noChangeArrowheads="1"/>
          </p:cNvSpPr>
          <p:nvPr/>
        </p:nvSpPr>
        <p:spPr bwMode="auto">
          <a:xfrm>
            <a:off x="777875" y="4264025"/>
            <a:ext cx="35591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sz="3200">
                <a:solidFill>
                  <a:srgbClr val="FF0000"/>
                </a:solidFill>
                <a:effectLst>
                  <a:outerShdw blurRad="38100" dist="38100" dir="2700000" algn="tl">
                    <a:srgbClr val="C0C0C0"/>
                  </a:outerShdw>
                </a:effectLst>
                <a:latin typeface="黑体" pitchFamily="49" charset="-122"/>
                <a:ea typeface="黑体" pitchFamily="49" charset="-122"/>
              </a:rPr>
              <a:t>离子的摩尔电导率</a:t>
            </a:r>
            <a:endParaRPr kumimoji="1" lang="zh-CN" altLang="en-US" sz="2400">
              <a:latin typeface="黑体" pitchFamily="49" charset="-122"/>
              <a:ea typeface="黑体" pitchFamily="49" charset="-122"/>
            </a:endParaRPr>
          </a:p>
        </p:txBody>
      </p:sp>
      <p:sp>
        <p:nvSpPr>
          <p:cNvPr id="89095" name="TextBox 2"/>
          <p:cNvSpPr txBox="1">
            <a:spLocks noChangeArrowheads="1"/>
          </p:cNvSpPr>
          <p:nvPr/>
        </p:nvSpPr>
        <p:spPr bwMode="auto">
          <a:xfrm>
            <a:off x="5702300" y="2960151"/>
            <a:ext cx="2243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不用记</a:t>
            </a:r>
          </a:p>
        </p:txBody>
      </p:sp>
      <p:sp>
        <p:nvSpPr>
          <p:cNvPr id="89096" name="圆角矩形 1"/>
          <p:cNvSpPr>
            <a:spLocks noChangeArrowheads="1"/>
          </p:cNvSpPr>
          <p:nvPr/>
        </p:nvSpPr>
        <p:spPr bwMode="auto">
          <a:xfrm>
            <a:off x="3684588" y="2259013"/>
            <a:ext cx="1492250" cy="2005012"/>
          </a:xfrm>
          <a:prstGeom prst="roundRect">
            <a:avLst>
              <a:gd name="adj" fmla="val 16667"/>
            </a:avLst>
          </a:prstGeom>
          <a:solidFill>
            <a:schemeClr val="accent1">
              <a:alpha val="0"/>
            </a:schemeClr>
          </a:solidFill>
          <a:ln w="25400" algn="ctr">
            <a:solidFill>
              <a:schemeClr val="tx1"/>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dirty="0">
              <a:latin typeface="Times New Roman" pitchFamily="18" charset="0"/>
            </a:endParaRPr>
          </a:p>
        </p:txBody>
      </p:sp>
      <p:cxnSp>
        <p:nvCxnSpPr>
          <p:cNvPr id="89097" name="直接箭头连接符 3"/>
          <p:cNvCxnSpPr>
            <a:cxnSpLocks noChangeShapeType="1"/>
            <a:stCxn id="89096" idx="3"/>
          </p:cNvCxnSpPr>
          <p:nvPr/>
        </p:nvCxnSpPr>
        <p:spPr bwMode="auto">
          <a:xfrm flipV="1">
            <a:off x="5176838" y="3262313"/>
            <a:ext cx="525462" cy="0"/>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9098" name="对象 1"/>
          <p:cNvGraphicFramePr>
            <a:graphicFrameLocks noChangeAspect="1"/>
          </p:cNvGraphicFramePr>
          <p:nvPr>
            <p:extLst>
              <p:ext uri="{D42A27DB-BD31-4B8C-83A1-F6EECF244321}">
                <p14:modId xmlns:p14="http://schemas.microsoft.com/office/powerpoint/2010/main" val="4252462587"/>
              </p:ext>
            </p:extLst>
          </p:nvPr>
        </p:nvGraphicFramePr>
        <p:xfrm>
          <a:off x="3343275" y="446088"/>
          <a:ext cx="2230438" cy="1014412"/>
        </p:xfrm>
        <a:graphic>
          <a:graphicData uri="http://schemas.openxmlformats.org/presentationml/2006/ole">
            <mc:AlternateContent xmlns:mc="http://schemas.openxmlformats.org/markup-compatibility/2006">
              <mc:Choice xmlns:v="urn:schemas-microsoft-com:vml" Requires="v">
                <p:oleObj name="Equation" r:id="rId4" imgW="698400" imgH="317160" progId="Equation.DSMT4">
                  <p:embed/>
                </p:oleObj>
              </mc:Choice>
              <mc:Fallback>
                <p:oleObj name="Equation" r:id="rId4" imgW="698400" imgH="317160" progId="Equation.DSMT4">
                  <p:embed/>
                  <p:pic>
                    <p:nvPicPr>
                      <p:cNvPr id="89098" name="对象 1"/>
                      <p:cNvPicPr>
                        <a:picLocks noChangeAspect="1" noChangeArrowheads="1"/>
                      </p:cNvPicPr>
                      <p:nvPr/>
                    </p:nvPicPr>
                    <p:blipFill>
                      <a:blip r:embed="rId5"/>
                      <a:srcRect/>
                      <a:stretch>
                        <a:fillRect/>
                      </a:stretch>
                    </p:blipFill>
                    <p:spPr bwMode="auto">
                      <a:xfrm>
                        <a:off x="3343275" y="446088"/>
                        <a:ext cx="2230438"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9" name="对象 2"/>
          <p:cNvGraphicFramePr>
            <a:graphicFrameLocks noChangeAspect="1"/>
          </p:cNvGraphicFramePr>
          <p:nvPr>
            <p:extLst>
              <p:ext uri="{D42A27DB-BD31-4B8C-83A1-F6EECF244321}">
                <p14:modId xmlns:p14="http://schemas.microsoft.com/office/powerpoint/2010/main" val="945776149"/>
              </p:ext>
            </p:extLst>
          </p:nvPr>
        </p:nvGraphicFramePr>
        <p:xfrm>
          <a:off x="2188940" y="5746701"/>
          <a:ext cx="3824239" cy="679767"/>
        </p:xfrm>
        <a:graphic>
          <a:graphicData uri="http://schemas.openxmlformats.org/presentationml/2006/ole">
            <mc:AlternateContent xmlns:mc="http://schemas.openxmlformats.org/markup-compatibility/2006">
              <mc:Choice xmlns:v="urn:schemas-microsoft-com:vml" Requires="v">
                <p:oleObj name="Equation" r:id="rId6" imgW="1282680" imgH="228600" progId="Equation.DSMT4">
                  <p:embed/>
                </p:oleObj>
              </mc:Choice>
              <mc:Fallback>
                <p:oleObj name="Equation" r:id="rId6" imgW="1282680" imgH="228600" progId="Equation.DSMT4">
                  <p:embed/>
                  <p:pic>
                    <p:nvPicPr>
                      <p:cNvPr id="89099" name="对象 2"/>
                      <p:cNvPicPr>
                        <a:picLocks noChangeAspect="1" noChangeArrowheads="1"/>
                      </p:cNvPicPr>
                      <p:nvPr/>
                    </p:nvPicPr>
                    <p:blipFill>
                      <a:blip r:embed="rId7"/>
                      <a:srcRect/>
                      <a:stretch>
                        <a:fillRect/>
                      </a:stretch>
                    </p:blipFill>
                    <p:spPr bwMode="auto">
                      <a:xfrm>
                        <a:off x="2188940" y="5746701"/>
                        <a:ext cx="3824239" cy="67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
          <p:cNvGraphicFramePr>
            <a:graphicFrameLocks noChangeAspect="1"/>
          </p:cNvGraphicFramePr>
          <p:nvPr>
            <p:extLst>
              <p:ext uri="{D42A27DB-BD31-4B8C-83A1-F6EECF244321}">
                <p14:modId xmlns:p14="http://schemas.microsoft.com/office/powerpoint/2010/main" val="592264984"/>
              </p:ext>
            </p:extLst>
          </p:nvPr>
        </p:nvGraphicFramePr>
        <p:xfrm>
          <a:off x="2919739" y="4705622"/>
          <a:ext cx="2519830" cy="947839"/>
        </p:xfrm>
        <a:graphic>
          <a:graphicData uri="http://schemas.openxmlformats.org/presentationml/2006/ole">
            <mc:AlternateContent xmlns:mc="http://schemas.openxmlformats.org/markup-compatibility/2006">
              <mc:Choice xmlns:v="urn:schemas-microsoft-com:vml" Requires="v">
                <p:oleObj name="Equation" r:id="rId8" imgW="876240" imgH="330120" progId="Equation.DSMT4">
                  <p:embed/>
                </p:oleObj>
              </mc:Choice>
              <mc:Fallback>
                <p:oleObj name="Equation" r:id="rId8" imgW="876240" imgH="330120" progId="Equation.DSMT4">
                  <p:embed/>
                  <p:pic>
                    <p:nvPicPr>
                      <p:cNvPr id="12" name="对象 1"/>
                      <p:cNvPicPr>
                        <a:picLocks noChangeAspect="1" noChangeArrowheads="1"/>
                      </p:cNvPicPr>
                      <p:nvPr/>
                    </p:nvPicPr>
                    <p:blipFill>
                      <a:blip r:embed="rId9"/>
                      <a:srcRect/>
                      <a:stretch>
                        <a:fillRect/>
                      </a:stretch>
                    </p:blipFill>
                    <p:spPr bwMode="auto">
                      <a:xfrm>
                        <a:off x="2919739" y="4705622"/>
                        <a:ext cx="2519830" cy="94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7" descr="16-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213" y="850900"/>
            <a:ext cx="3916362"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32"/>
          <p:cNvSpPr>
            <a:spLocks noChangeArrowheads="1"/>
          </p:cNvSpPr>
          <p:nvPr/>
        </p:nvSpPr>
        <p:spPr bwMode="auto">
          <a:xfrm>
            <a:off x="492125" y="1122363"/>
            <a:ext cx="4470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
                <a:srgbClr val="FF0000"/>
              </a:buClr>
              <a:buSzTx/>
              <a:buFont typeface="Wingdings" pitchFamily="2" charset="2"/>
              <a:buChar char="Ø"/>
            </a:pPr>
            <a:r>
              <a:rPr kumimoji="1" lang="zh-CN" altLang="en-US" sz="2400">
                <a:solidFill>
                  <a:srgbClr val="0000FF"/>
                </a:solidFill>
                <a:latin typeface="Times New Roman" pitchFamily="18" charset="0"/>
                <a:ea typeface="黑体" pitchFamily="49" charset="-122"/>
                <a:cs typeface="Times New Roman" pitchFamily="18" charset="0"/>
              </a:rPr>
              <a:t>不管是强电解质还是弱电解质，摩尔电导率均随浓度</a:t>
            </a:r>
            <a:r>
              <a:rPr kumimoji="1" lang="en-US" altLang="zh-CN" sz="2400" i="1">
                <a:solidFill>
                  <a:srgbClr val="0000FF"/>
                </a:solidFill>
                <a:latin typeface="Times New Roman" pitchFamily="18" charset="0"/>
                <a:ea typeface="黑体" pitchFamily="49" charset="-122"/>
                <a:cs typeface="Times New Roman" pitchFamily="18" charset="0"/>
              </a:rPr>
              <a:t>c</a:t>
            </a:r>
            <a:r>
              <a:rPr kumimoji="1" lang="zh-CN" altLang="en-US" sz="2400">
                <a:solidFill>
                  <a:srgbClr val="0000FF"/>
                </a:solidFill>
                <a:latin typeface="Times New Roman" pitchFamily="18" charset="0"/>
                <a:ea typeface="黑体" pitchFamily="49" charset="-122"/>
                <a:cs typeface="Times New Roman" pitchFamily="18" charset="0"/>
              </a:rPr>
              <a:t>的增高而不断减小。</a:t>
            </a:r>
          </a:p>
          <a:p>
            <a:pPr eaLnBrk="1" hangingPunct="1">
              <a:lnSpc>
                <a:spcPct val="120000"/>
              </a:lnSpc>
              <a:spcBef>
                <a:spcPct val="0"/>
              </a:spcBef>
              <a:buClr>
                <a:srgbClr val="FF0000"/>
              </a:buClr>
              <a:buSzTx/>
              <a:buFont typeface="Wingdings" pitchFamily="2" charset="2"/>
              <a:buChar char="Ø"/>
            </a:pPr>
            <a:r>
              <a:rPr kumimoji="1" lang="zh-CN" altLang="en-US" sz="2400">
                <a:solidFill>
                  <a:srgbClr val="0000FF"/>
                </a:solidFill>
                <a:latin typeface="Times New Roman" pitchFamily="18" charset="0"/>
                <a:ea typeface="黑体" pitchFamily="49" charset="-122"/>
                <a:cs typeface="Times New Roman" pitchFamily="18" charset="0"/>
              </a:rPr>
              <a:t>对于强电解质：随浓度的减小完全归因于离子间相互作用的增强。</a:t>
            </a:r>
          </a:p>
          <a:p>
            <a:pPr eaLnBrk="1" hangingPunct="1">
              <a:lnSpc>
                <a:spcPct val="120000"/>
              </a:lnSpc>
              <a:spcBef>
                <a:spcPct val="0"/>
              </a:spcBef>
              <a:buClr>
                <a:srgbClr val="FF0000"/>
              </a:buClr>
              <a:buSzTx/>
              <a:buFont typeface="Wingdings" pitchFamily="2" charset="2"/>
              <a:buChar char="Ø"/>
            </a:pPr>
            <a:r>
              <a:rPr kumimoji="1" lang="zh-CN" altLang="en-US" sz="2400">
                <a:solidFill>
                  <a:srgbClr val="0000FF"/>
                </a:solidFill>
                <a:latin typeface="Times New Roman" pitchFamily="18" charset="0"/>
                <a:ea typeface="黑体" pitchFamily="49" charset="-122"/>
                <a:cs typeface="Times New Roman" pitchFamily="18" charset="0"/>
              </a:rPr>
              <a:t>对于弱电解质，则主要归因于解离度的减小，例如 </a:t>
            </a:r>
            <a:r>
              <a:rPr kumimoji="1" lang="en-US" altLang="zh-CN" sz="2400">
                <a:solidFill>
                  <a:srgbClr val="0000FF"/>
                </a:solidFill>
                <a:latin typeface="Times New Roman" pitchFamily="18" charset="0"/>
                <a:ea typeface="黑体" pitchFamily="49" charset="-122"/>
                <a:cs typeface="Times New Roman" pitchFamily="18" charset="0"/>
              </a:rPr>
              <a:t>HAc</a:t>
            </a:r>
            <a:r>
              <a:rPr kumimoji="1" lang="zh-CN" altLang="en-US" sz="2400">
                <a:solidFill>
                  <a:srgbClr val="0000FF"/>
                </a:solidFill>
                <a:latin typeface="Times New Roman" pitchFamily="18" charset="0"/>
                <a:ea typeface="黑体" pitchFamily="49" charset="-122"/>
                <a:cs typeface="Times New Roman" pitchFamily="18" charset="0"/>
              </a:rPr>
              <a:t>的</a:t>
            </a:r>
            <a:r>
              <a:rPr kumimoji="1" lang="en-US" altLang="zh-CN" sz="2400" i="1">
                <a:solidFill>
                  <a:srgbClr val="0000FF"/>
                </a:solidFill>
                <a:latin typeface="Symbol" pitchFamily="18" charset="2"/>
                <a:ea typeface="黑体" pitchFamily="49" charset="-122"/>
                <a:cs typeface="Times New Roman" pitchFamily="18" charset="0"/>
              </a:rPr>
              <a:t>L</a:t>
            </a:r>
            <a:r>
              <a:rPr kumimoji="1" lang="en-US" altLang="zh-CN" sz="2400" baseline="-25000">
                <a:solidFill>
                  <a:srgbClr val="0000FF"/>
                </a:solidFill>
                <a:latin typeface="Times New Roman" pitchFamily="18" charset="0"/>
                <a:ea typeface="黑体" pitchFamily="49" charset="-122"/>
                <a:cs typeface="Times New Roman" pitchFamily="18" charset="0"/>
              </a:rPr>
              <a:t>m</a:t>
            </a:r>
            <a:r>
              <a:rPr kumimoji="1" lang="zh-CN" altLang="en-US" sz="2400">
                <a:solidFill>
                  <a:srgbClr val="0000FF"/>
                </a:solidFill>
                <a:latin typeface="Times New Roman" pitchFamily="18" charset="0"/>
                <a:ea typeface="黑体" pitchFamily="49" charset="-122"/>
                <a:cs typeface="Times New Roman" pitchFamily="18" charset="0"/>
              </a:rPr>
              <a:t>随</a:t>
            </a:r>
            <a:r>
              <a:rPr kumimoji="1" lang="en-US" altLang="zh-CN" sz="2400" i="1">
                <a:solidFill>
                  <a:srgbClr val="0000FF"/>
                </a:solidFill>
                <a:latin typeface="Times New Roman" pitchFamily="18" charset="0"/>
                <a:ea typeface="黑体" pitchFamily="49" charset="-122"/>
                <a:cs typeface="Times New Roman" pitchFamily="18" charset="0"/>
              </a:rPr>
              <a:t>c</a:t>
            </a:r>
            <a:r>
              <a:rPr kumimoji="1" lang="zh-CN" altLang="en-US" sz="2400">
                <a:solidFill>
                  <a:srgbClr val="0000FF"/>
                </a:solidFill>
                <a:latin typeface="Times New Roman" pitchFamily="18" charset="0"/>
                <a:ea typeface="黑体" pitchFamily="49" charset="-122"/>
                <a:cs typeface="Times New Roman" pitchFamily="18" charset="0"/>
              </a:rPr>
              <a:t>的变化，与强电解质的有明显不同，当溶液很稀时，由于解离度随</a:t>
            </a:r>
            <a:r>
              <a:rPr kumimoji="1" lang="en-US" altLang="zh-CN" sz="2400" i="1">
                <a:solidFill>
                  <a:srgbClr val="0000FF"/>
                </a:solidFill>
                <a:latin typeface="Times New Roman" pitchFamily="18" charset="0"/>
                <a:ea typeface="黑体" pitchFamily="49" charset="-122"/>
                <a:cs typeface="Times New Roman" pitchFamily="18" charset="0"/>
              </a:rPr>
              <a:t>c</a:t>
            </a:r>
            <a:r>
              <a:rPr kumimoji="1" lang="zh-CN" altLang="en-US" sz="2400">
                <a:solidFill>
                  <a:srgbClr val="0000FF"/>
                </a:solidFill>
                <a:latin typeface="Times New Roman" pitchFamily="18" charset="0"/>
                <a:ea typeface="黑体" pitchFamily="49" charset="-122"/>
                <a:cs typeface="Times New Roman" pitchFamily="18" charset="0"/>
              </a:rPr>
              <a:t>增大很快减小，使</a:t>
            </a:r>
            <a:r>
              <a:rPr kumimoji="1" lang="en-US" altLang="zh-CN" sz="2400" i="1">
                <a:solidFill>
                  <a:srgbClr val="0000FF"/>
                </a:solidFill>
                <a:latin typeface="Symbol" pitchFamily="18" charset="2"/>
                <a:ea typeface="黑体" pitchFamily="49" charset="-122"/>
                <a:cs typeface="Times New Roman" pitchFamily="18" charset="0"/>
              </a:rPr>
              <a:t>L</a:t>
            </a:r>
            <a:r>
              <a:rPr kumimoji="1" lang="en-US" altLang="zh-CN" sz="2400" baseline="-25000">
                <a:solidFill>
                  <a:srgbClr val="0000FF"/>
                </a:solidFill>
                <a:latin typeface="Times New Roman" pitchFamily="18" charset="0"/>
                <a:ea typeface="黑体" pitchFamily="49" charset="-122"/>
                <a:cs typeface="Times New Roman" pitchFamily="18" charset="0"/>
              </a:rPr>
              <a:t>m</a:t>
            </a:r>
            <a:r>
              <a:rPr kumimoji="1" lang="zh-CN" altLang="en-US" sz="2400">
                <a:solidFill>
                  <a:srgbClr val="0000FF"/>
                </a:solidFill>
                <a:latin typeface="Times New Roman" pitchFamily="18" charset="0"/>
                <a:ea typeface="黑体" pitchFamily="49" charset="-122"/>
                <a:cs typeface="Times New Roman" pitchFamily="18" charset="0"/>
              </a:rPr>
              <a:t>急剧下降。 </a:t>
            </a:r>
          </a:p>
        </p:txBody>
      </p:sp>
      <p:sp>
        <p:nvSpPr>
          <p:cNvPr id="90116" name="Text Box 42"/>
          <p:cNvSpPr txBox="1">
            <a:spLocks noChangeArrowheads="1"/>
          </p:cNvSpPr>
          <p:nvPr/>
        </p:nvSpPr>
        <p:spPr bwMode="auto">
          <a:xfrm>
            <a:off x="512763" y="609600"/>
            <a:ext cx="36417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ea typeface="黑体" pitchFamily="49" charset="-122"/>
              </a:rPr>
              <a:t>摩尔电导率的特点：</a:t>
            </a:r>
          </a:p>
        </p:txBody>
      </p:sp>
      <p:graphicFrame>
        <p:nvGraphicFramePr>
          <p:cNvPr id="90117" name="对象 2"/>
          <p:cNvGraphicFramePr>
            <a:graphicFrameLocks noChangeAspect="1"/>
          </p:cNvGraphicFramePr>
          <p:nvPr>
            <p:extLst>
              <p:ext uri="{D42A27DB-BD31-4B8C-83A1-F6EECF244321}">
                <p14:modId xmlns:p14="http://schemas.microsoft.com/office/powerpoint/2010/main" val="2450695336"/>
              </p:ext>
            </p:extLst>
          </p:nvPr>
        </p:nvGraphicFramePr>
        <p:xfrm>
          <a:off x="6026150" y="5797550"/>
          <a:ext cx="2324100" cy="587375"/>
        </p:xfrm>
        <a:graphic>
          <a:graphicData uri="http://schemas.openxmlformats.org/presentationml/2006/ole">
            <mc:AlternateContent xmlns:mc="http://schemas.openxmlformats.org/markup-compatibility/2006">
              <mc:Choice xmlns:v="urn:schemas-microsoft-com:vml" Requires="v">
                <p:oleObj name="Equation" r:id="rId3" imgW="1002960" imgH="253800" progId="Equation.DSMT4">
                  <p:embed/>
                </p:oleObj>
              </mc:Choice>
              <mc:Fallback>
                <p:oleObj name="Equation" r:id="rId3" imgW="1002960" imgH="253800" progId="Equation.DSMT4">
                  <p:embed/>
                  <p:pic>
                    <p:nvPicPr>
                      <p:cNvPr id="90117" name="对象 2"/>
                      <p:cNvPicPr>
                        <a:picLocks noChangeAspect="1" noChangeArrowheads="1"/>
                      </p:cNvPicPr>
                      <p:nvPr/>
                    </p:nvPicPr>
                    <p:blipFill>
                      <a:blip r:embed="rId4"/>
                      <a:srcRect/>
                      <a:stretch>
                        <a:fillRect/>
                      </a:stretch>
                    </p:blipFill>
                    <p:spPr bwMode="auto">
                      <a:xfrm>
                        <a:off x="6026150" y="5797550"/>
                        <a:ext cx="2324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13"/>
          <p:cNvSpPr txBox="1">
            <a:spLocks noChangeArrowheads="1"/>
          </p:cNvSpPr>
          <p:nvPr/>
        </p:nvSpPr>
        <p:spPr bwMode="auto">
          <a:xfrm>
            <a:off x="6182016" y="5377806"/>
            <a:ext cx="204094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sz="24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科尔劳施关系</a:t>
            </a:r>
            <a:endParaRPr kumimoji="1" lang="zh-CN" altLang="en-US" sz="2400" dirty="0">
              <a:latin typeface="楷体" panose="02010609060101010101" pitchFamily="49" charset="-122"/>
              <a:ea typeface="楷体" panose="02010609060101010101" pitchFamily="49" charset="-122"/>
            </a:endParaRPr>
          </a:p>
        </p:txBody>
      </p:sp>
    </p:spTree>
  </p:cSld>
  <p:clrMapOvr>
    <a:masterClrMapping/>
  </p:clrMapOvr>
  <p:transition spd="med">
    <p:strips dir="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93" name="Text Box 2057"/>
          <p:cNvSpPr txBox="1">
            <a:spLocks noChangeArrowheads="1"/>
          </p:cNvSpPr>
          <p:nvPr/>
        </p:nvSpPr>
        <p:spPr bwMode="auto">
          <a:xfrm>
            <a:off x="612775" y="682625"/>
            <a:ext cx="35385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sz="3200">
                <a:solidFill>
                  <a:srgbClr val="FF0000"/>
                </a:solidFill>
                <a:effectLst>
                  <a:outerShdw blurRad="38100" dist="38100" dir="2700000" algn="tl">
                    <a:srgbClr val="C0C0C0"/>
                  </a:outerShdw>
                </a:effectLst>
                <a:ea typeface="黑体" pitchFamily="49" charset="-122"/>
              </a:rPr>
              <a:t>离子独立运动定律</a:t>
            </a:r>
            <a:endParaRPr kumimoji="1" lang="zh-CN" altLang="en-US" sz="2400">
              <a:ea typeface="黑体" pitchFamily="49" charset="-122"/>
            </a:endParaRPr>
          </a:p>
        </p:txBody>
      </p:sp>
      <p:sp>
        <p:nvSpPr>
          <p:cNvPr id="91139" name="TextBox 1"/>
          <p:cNvSpPr txBox="1">
            <a:spLocks noChangeArrowheads="1"/>
          </p:cNvSpPr>
          <p:nvPr/>
        </p:nvSpPr>
        <p:spPr bwMode="auto">
          <a:xfrm>
            <a:off x="755650" y="1314450"/>
            <a:ext cx="78295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cs typeface="Times New Roman" pitchFamily="18" charset="0"/>
              </a:rPr>
              <a:t>当浓度极稀时，解离度接近于</a:t>
            </a:r>
            <a:r>
              <a:rPr lang="en-US" altLang="zh-CN" sz="2800">
                <a:latin typeface="Times New Roman" pitchFamily="18" charset="0"/>
                <a:cs typeface="Times New Roman" pitchFamily="18" charset="0"/>
              </a:rPr>
              <a:t>1</a:t>
            </a:r>
            <a:r>
              <a:rPr lang="zh-CN" altLang="en-US" sz="2800">
                <a:latin typeface="Times New Roman" pitchFamily="18" charset="0"/>
                <a:cs typeface="Times New Roman" pitchFamily="18" charset="0"/>
              </a:rPr>
              <a:t>时，离子间的相互作用对摩尔电导率的影响可忽略，离子的摩尔电导率只取决于溶剂、温度和离子本身，与其它离子无关。</a:t>
            </a:r>
          </a:p>
        </p:txBody>
      </p:sp>
      <p:graphicFrame>
        <p:nvGraphicFramePr>
          <p:cNvPr id="91140" name="对象 4"/>
          <p:cNvGraphicFramePr>
            <a:graphicFrameLocks noChangeAspect="1"/>
          </p:cNvGraphicFramePr>
          <p:nvPr>
            <p:extLst>
              <p:ext uri="{D42A27DB-BD31-4B8C-83A1-F6EECF244321}">
                <p14:modId xmlns:p14="http://schemas.microsoft.com/office/powerpoint/2010/main" val="1818042475"/>
              </p:ext>
            </p:extLst>
          </p:nvPr>
        </p:nvGraphicFramePr>
        <p:xfrm>
          <a:off x="1374775" y="3597275"/>
          <a:ext cx="6251575" cy="563563"/>
        </p:xfrm>
        <a:graphic>
          <a:graphicData uri="http://schemas.openxmlformats.org/presentationml/2006/ole">
            <mc:AlternateContent xmlns:mc="http://schemas.openxmlformats.org/markup-compatibility/2006">
              <mc:Choice xmlns:v="urn:schemas-microsoft-com:vml" Requires="v">
                <p:oleObj name="Equation" r:id="rId2" imgW="2679480" imgH="241200" progId="Equation.DSMT4">
                  <p:embed/>
                </p:oleObj>
              </mc:Choice>
              <mc:Fallback>
                <p:oleObj name="Equation" r:id="rId2" imgW="2679480" imgH="241200" progId="Equation.DSMT4">
                  <p:embed/>
                  <p:pic>
                    <p:nvPicPr>
                      <p:cNvPr id="91140" name="对象 4"/>
                      <p:cNvPicPr>
                        <a:picLocks noChangeAspect="1" noChangeArrowheads="1"/>
                      </p:cNvPicPr>
                      <p:nvPr/>
                    </p:nvPicPr>
                    <p:blipFill>
                      <a:blip r:embed="rId3"/>
                      <a:srcRect/>
                      <a:stretch>
                        <a:fillRect/>
                      </a:stretch>
                    </p:blipFill>
                    <p:spPr bwMode="auto">
                      <a:xfrm>
                        <a:off x="1374775" y="3597275"/>
                        <a:ext cx="625157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1" name="对象 5"/>
          <p:cNvGraphicFramePr>
            <a:graphicFrameLocks noChangeAspect="1"/>
          </p:cNvGraphicFramePr>
          <p:nvPr>
            <p:extLst>
              <p:ext uri="{D42A27DB-BD31-4B8C-83A1-F6EECF244321}">
                <p14:modId xmlns:p14="http://schemas.microsoft.com/office/powerpoint/2010/main" val="383354546"/>
              </p:ext>
            </p:extLst>
          </p:nvPr>
        </p:nvGraphicFramePr>
        <p:xfrm>
          <a:off x="1408113" y="4608513"/>
          <a:ext cx="6521450" cy="534987"/>
        </p:xfrm>
        <a:graphic>
          <a:graphicData uri="http://schemas.openxmlformats.org/presentationml/2006/ole">
            <mc:AlternateContent xmlns:mc="http://schemas.openxmlformats.org/markup-compatibility/2006">
              <mc:Choice xmlns:v="urn:schemas-microsoft-com:vml" Requires="v">
                <p:oleObj name="Equation" r:id="rId4" imgW="2793960" imgH="228600" progId="Equation.DSMT4">
                  <p:embed/>
                </p:oleObj>
              </mc:Choice>
              <mc:Fallback>
                <p:oleObj name="Equation" r:id="rId4" imgW="2793960" imgH="228600" progId="Equation.DSMT4">
                  <p:embed/>
                  <p:pic>
                    <p:nvPicPr>
                      <p:cNvPr id="91141" name="对象 5"/>
                      <p:cNvPicPr>
                        <a:picLocks noChangeAspect="1" noChangeArrowheads="1"/>
                      </p:cNvPicPr>
                      <p:nvPr/>
                    </p:nvPicPr>
                    <p:blipFill>
                      <a:blip r:embed="rId5"/>
                      <a:srcRect/>
                      <a:stretch>
                        <a:fillRect/>
                      </a:stretch>
                    </p:blipFill>
                    <p:spPr bwMode="auto">
                      <a:xfrm>
                        <a:off x="1408113" y="4608513"/>
                        <a:ext cx="65214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41157" y="658459"/>
            <a:ext cx="810613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solidFill>
                  <a:srgbClr val="0000FF"/>
                </a:solidFill>
                <a:latin typeface="Times New Roman" pitchFamily="18" charset="0"/>
                <a:cs typeface="Times New Roman" pitchFamily="18" charset="0"/>
              </a:rPr>
              <a:t>即使溶液不是无限稀释，只要离子浓度较稀，</a:t>
            </a:r>
            <a:r>
              <a:rPr lang="zh-CN" altLang="en-US" sz="2800" b="1" dirty="0">
                <a:solidFill>
                  <a:srgbClr val="FF0000"/>
                </a:solidFill>
                <a:latin typeface="黑体" panose="02010609060101010101" pitchFamily="49" charset="-122"/>
                <a:ea typeface="黑体" panose="02010609060101010101" pitchFamily="49" charset="-122"/>
                <a:cs typeface="Times New Roman" pitchFamily="18" charset="0"/>
              </a:rPr>
              <a:t>离子间相互作用仍可近似忽略</a:t>
            </a:r>
            <a:r>
              <a:rPr lang="zh-CN" altLang="en-US" sz="2800" b="1" dirty="0">
                <a:solidFill>
                  <a:srgbClr val="0000FF"/>
                </a:solidFill>
                <a:latin typeface="Times New Roman" pitchFamily="18" charset="0"/>
                <a:cs typeface="Times New Roman" pitchFamily="18" charset="0"/>
              </a:rPr>
              <a:t>，近似看作独立运动，则离子摩尔电导率仍可近似看作常数，</a:t>
            </a:r>
            <a:r>
              <a:rPr lang="zh-CN" altLang="en-US" sz="2800" b="1" dirty="0">
                <a:solidFill>
                  <a:srgbClr val="FF0000"/>
                </a:solidFill>
                <a:latin typeface="黑体" panose="02010609060101010101" pitchFamily="49" charset="-122"/>
                <a:ea typeface="黑体" panose="02010609060101010101" pitchFamily="49" charset="-122"/>
                <a:cs typeface="Times New Roman" pitchFamily="18" charset="0"/>
              </a:rPr>
              <a:t>溶液电导率是各离子对电导率贡献的简单加和，也是各电解质对电导率贡献的简单加和</a:t>
            </a:r>
            <a:r>
              <a:rPr lang="zh-CN" altLang="en-US" sz="2800" b="1" dirty="0">
                <a:solidFill>
                  <a:srgbClr val="0000FF"/>
                </a:solidFill>
                <a:latin typeface="Times New Roman" pitchFamily="18" charset="0"/>
                <a:cs typeface="Times New Roman" pitchFamily="18" charset="0"/>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635970164"/>
              </p:ext>
            </p:extLst>
          </p:nvPr>
        </p:nvGraphicFramePr>
        <p:xfrm>
          <a:off x="2555875" y="2850426"/>
          <a:ext cx="4076700" cy="615950"/>
        </p:xfrm>
        <a:graphic>
          <a:graphicData uri="http://schemas.openxmlformats.org/presentationml/2006/ole">
            <mc:AlternateContent xmlns:mc="http://schemas.openxmlformats.org/markup-compatibility/2006">
              <mc:Choice xmlns:v="urn:schemas-microsoft-com:vml" Requires="v">
                <p:oleObj name="Equation" r:id="rId2" imgW="1688760" imgH="266400" progId="Equation.DSMT4">
                  <p:embed/>
                </p:oleObj>
              </mc:Choice>
              <mc:Fallback>
                <p:oleObj name="Equation" r:id="rId2" imgW="1688760" imgH="266400" progId="Equation.DSMT4">
                  <p:embed/>
                  <p:pic>
                    <p:nvPicPr>
                      <p:cNvPr id="6" name="对象 5"/>
                      <p:cNvPicPr>
                        <a:picLocks noChangeAspect="1" noChangeArrowheads="1"/>
                      </p:cNvPicPr>
                      <p:nvPr/>
                    </p:nvPicPr>
                    <p:blipFill>
                      <a:blip r:embed="rId3"/>
                      <a:srcRect/>
                      <a:stretch>
                        <a:fillRect/>
                      </a:stretch>
                    </p:blipFill>
                    <p:spPr bwMode="auto">
                      <a:xfrm>
                        <a:off x="2555875" y="2850426"/>
                        <a:ext cx="4076700" cy="615950"/>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70548058"/>
              </p:ext>
            </p:extLst>
          </p:nvPr>
        </p:nvGraphicFramePr>
        <p:xfrm>
          <a:off x="417513" y="3940175"/>
          <a:ext cx="8488362" cy="557213"/>
        </p:xfrm>
        <a:graphic>
          <a:graphicData uri="http://schemas.openxmlformats.org/presentationml/2006/ole">
            <mc:AlternateContent xmlns:mc="http://schemas.openxmlformats.org/markup-compatibility/2006">
              <mc:Choice xmlns:v="urn:schemas-microsoft-com:vml" Requires="v">
                <p:oleObj name="Equation" r:id="rId4" imgW="3695400" imgH="253800" progId="Equation.DSMT4">
                  <p:embed/>
                </p:oleObj>
              </mc:Choice>
              <mc:Fallback>
                <p:oleObj name="Equation" r:id="rId4" imgW="3695400" imgH="253800" progId="Equation.DSMT4">
                  <p:embed/>
                  <p:pic>
                    <p:nvPicPr>
                      <p:cNvPr id="7" name="对象 6"/>
                      <p:cNvPicPr>
                        <a:picLocks noChangeAspect="1" noChangeArrowheads="1"/>
                      </p:cNvPicPr>
                      <p:nvPr/>
                    </p:nvPicPr>
                    <p:blipFill>
                      <a:blip r:embed="rId5"/>
                      <a:srcRect/>
                      <a:stretch>
                        <a:fillRect/>
                      </a:stretch>
                    </p:blipFill>
                    <p:spPr bwMode="auto">
                      <a:xfrm>
                        <a:off x="417513" y="3940175"/>
                        <a:ext cx="8488362" cy="557213"/>
                      </a:xfrm>
                      <a:prstGeom prst="rect">
                        <a:avLst/>
                      </a:prstGeom>
                      <a:noFill/>
                      <a:ln>
                        <a:noFill/>
                      </a:ln>
                    </p:spPr>
                  </p:pic>
                </p:oleObj>
              </mc:Fallback>
            </mc:AlternateContent>
          </a:graphicData>
        </a:graphic>
      </p:graphicFrame>
      <p:sp>
        <p:nvSpPr>
          <p:cNvPr id="8" name="TextBox 7"/>
          <p:cNvSpPr txBox="1">
            <a:spLocks noChangeArrowheads="1"/>
          </p:cNvSpPr>
          <p:nvPr/>
        </p:nvSpPr>
        <p:spPr bwMode="auto">
          <a:xfrm>
            <a:off x="541867" y="4656389"/>
            <a:ext cx="82860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solidFill>
                  <a:srgbClr val="0000FF"/>
                </a:solidFill>
                <a:latin typeface="Times New Roman" pitchFamily="18" charset="0"/>
                <a:cs typeface="Times New Roman" pitchFamily="18" charset="0"/>
              </a:rPr>
              <a:t>强电解质</a:t>
            </a:r>
            <a:r>
              <a:rPr lang="en-US" altLang="zh-CN" sz="2800" b="0" i="1" dirty="0">
                <a:solidFill>
                  <a:srgbClr val="000000"/>
                </a:solidFill>
                <a:latin typeface="Symbol" panose="05050102010706020507" pitchFamily="18" charset="2"/>
              </a:rPr>
              <a:t>a </a:t>
            </a:r>
            <a:r>
              <a:rPr lang="en-US" altLang="zh-CN" sz="2800" b="0" dirty="0">
                <a:solidFill>
                  <a:srgbClr val="000000"/>
                </a:solidFill>
                <a:latin typeface="Times New Roman" panose="02020603050405020304" pitchFamily="18" charset="0"/>
                <a:cs typeface="Times New Roman" panose="02020603050405020304" pitchFamily="18" charset="0"/>
              </a:rPr>
              <a:t>=1</a:t>
            </a:r>
            <a:r>
              <a:rPr lang="zh-CN" altLang="en-US" sz="2800" b="1" dirty="0">
                <a:solidFill>
                  <a:srgbClr val="0000FF"/>
                </a:solidFill>
                <a:latin typeface="Times New Roman" pitchFamily="18" charset="0"/>
                <a:cs typeface="Times New Roman" pitchFamily="18" charset="0"/>
              </a:rPr>
              <a:t>，</a:t>
            </a:r>
            <a:r>
              <a:rPr lang="en-US" altLang="zh-CN" sz="2800" b="1" i="1" dirty="0">
                <a:solidFill>
                  <a:srgbClr val="000000"/>
                </a:solidFill>
                <a:latin typeface="Symbol" panose="05050102010706020507" pitchFamily="18" charset="2"/>
              </a:rPr>
              <a:t> </a:t>
            </a:r>
            <a:r>
              <a:rPr lang="en-US" altLang="zh-CN" sz="2800" b="0" i="1" dirty="0" err="1">
                <a:solidFill>
                  <a:srgbClr val="000000"/>
                </a:solidFill>
                <a:latin typeface="Symbol" panose="05050102010706020507" pitchFamily="18" charset="2"/>
              </a:rPr>
              <a:t>L</a:t>
            </a:r>
            <a:r>
              <a:rPr lang="en-US" altLang="zh-CN" sz="2800" b="0" baseline="-25000" dirty="0" err="1">
                <a:solidFill>
                  <a:srgbClr val="000000"/>
                </a:solidFill>
                <a:latin typeface="Times New Roman" panose="02020603050405020304" pitchFamily="18" charset="0"/>
                <a:cs typeface="Times New Roman" panose="02020603050405020304" pitchFamily="18" charset="0"/>
              </a:rPr>
              <a:t>m,B</a:t>
            </a:r>
            <a:r>
              <a:rPr lang="en-US" altLang="zh-CN" sz="2800" b="0" baseline="-25000" dirty="0">
                <a:solidFill>
                  <a:srgbClr val="000000"/>
                </a:solidFill>
                <a:latin typeface="Times New Roman" panose="02020603050405020304" pitchFamily="18" charset="0"/>
                <a:cs typeface="Times New Roman" panose="02020603050405020304" pitchFamily="18" charset="0"/>
              </a:rPr>
              <a:t> </a:t>
            </a:r>
            <a:r>
              <a:rPr lang="en-US" altLang="zh-CN" sz="2800" b="0" dirty="0">
                <a:solidFill>
                  <a:srgbClr val="000000"/>
                </a:solidFill>
                <a:latin typeface="Symbol" panose="05050102010706020507" pitchFamily="18" charset="2"/>
                <a:cs typeface="Times New Roman" panose="02020603050405020304" pitchFamily="18" charset="0"/>
              </a:rPr>
              <a:t>= </a:t>
            </a:r>
            <a:r>
              <a:rPr lang="en-US" altLang="zh-CN" sz="2800" b="0" i="1" dirty="0" err="1">
                <a:solidFill>
                  <a:srgbClr val="000000"/>
                </a:solidFill>
                <a:latin typeface="Symbol" panose="05050102010706020507" pitchFamily="18" charset="2"/>
              </a:rPr>
              <a:t>n</a:t>
            </a:r>
            <a:r>
              <a:rPr lang="en-US" altLang="zh-CN" sz="2800" b="0" baseline="-25000" dirty="0" err="1">
                <a:solidFill>
                  <a:srgbClr val="000000"/>
                </a:solidFill>
                <a:latin typeface="Times New Roman" panose="02020603050405020304" pitchFamily="18" charset="0"/>
                <a:cs typeface="Times New Roman" panose="02020603050405020304" pitchFamily="18" charset="0"/>
              </a:rPr>
              <a:t>B</a:t>
            </a:r>
            <a:r>
              <a:rPr lang="en-US" altLang="zh-CN" sz="2800" b="0" baseline="-25000" dirty="0">
                <a:solidFill>
                  <a:srgbClr val="000000"/>
                </a:solidFill>
                <a:latin typeface="Times New Roman" panose="02020603050405020304" pitchFamily="18" charset="0"/>
                <a:cs typeface="Times New Roman" panose="02020603050405020304" pitchFamily="18" charset="0"/>
              </a:rPr>
              <a:t>,+</a:t>
            </a:r>
            <a:r>
              <a:rPr lang="en-US" altLang="zh-CN" sz="2800" b="0" i="1" dirty="0" err="1">
                <a:solidFill>
                  <a:srgbClr val="000000"/>
                </a:solidFill>
                <a:latin typeface="Symbol" panose="05050102010706020507" pitchFamily="18" charset="2"/>
              </a:rPr>
              <a:t>l</a:t>
            </a:r>
            <a:r>
              <a:rPr lang="en-US" altLang="zh-CN" sz="2800" b="0" baseline="-25000" dirty="0" err="1">
                <a:solidFill>
                  <a:srgbClr val="000000"/>
                </a:solidFill>
                <a:latin typeface="Times New Roman" panose="02020603050405020304" pitchFamily="18" charset="0"/>
                <a:cs typeface="Times New Roman" panose="02020603050405020304" pitchFamily="18" charset="0"/>
              </a:rPr>
              <a:t>B</a:t>
            </a:r>
            <a:r>
              <a:rPr lang="en-US" altLang="zh-CN" sz="2800" b="0" baseline="-25000" dirty="0">
                <a:solidFill>
                  <a:srgbClr val="000000"/>
                </a:solidFill>
                <a:latin typeface="Times New Roman" panose="02020603050405020304" pitchFamily="18" charset="0"/>
                <a:cs typeface="Times New Roman" panose="02020603050405020304" pitchFamily="18" charset="0"/>
              </a:rPr>
              <a:t>,+</a:t>
            </a:r>
            <a:r>
              <a:rPr lang="en-US" altLang="zh-CN" sz="2800" b="0" dirty="0">
                <a:solidFill>
                  <a:srgbClr val="000000"/>
                </a:solidFill>
                <a:latin typeface="Symbol" panose="05050102010706020507" pitchFamily="18" charset="2"/>
              </a:rPr>
              <a:t>+</a:t>
            </a:r>
            <a:r>
              <a:rPr lang="en-US" altLang="zh-CN" sz="2800" b="0" i="1" dirty="0" err="1">
                <a:solidFill>
                  <a:srgbClr val="000000"/>
                </a:solidFill>
                <a:latin typeface="Symbol" panose="05050102010706020507" pitchFamily="18" charset="2"/>
              </a:rPr>
              <a:t>n</a:t>
            </a:r>
            <a:r>
              <a:rPr lang="en-US" altLang="zh-CN" sz="2800" b="0" baseline="-25000" dirty="0" err="1">
                <a:solidFill>
                  <a:srgbClr val="000000"/>
                </a:solidFill>
                <a:latin typeface="Times New Roman" panose="02020603050405020304" pitchFamily="18" charset="0"/>
                <a:cs typeface="Times New Roman" panose="02020603050405020304" pitchFamily="18" charset="0"/>
              </a:rPr>
              <a:t>B</a:t>
            </a:r>
            <a:r>
              <a:rPr lang="en-US" altLang="zh-CN" sz="2800" b="0" baseline="-25000" dirty="0">
                <a:solidFill>
                  <a:srgbClr val="000000"/>
                </a:solidFill>
                <a:latin typeface="Times New Roman" panose="02020603050405020304" pitchFamily="18" charset="0"/>
                <a:cs typeface="Times New Roman" panose="02020603050405020304" pitchFamily="18" charset="0"/>
              </a:rPr>
              <a:t>,</a:t>
            </a:r>
            <a:r>
              <a:rPr lang="en-US" altLang="zh-CN" sz="2800" b="0" baseline="-25000" dirty="0">
                <a:solidFill>
                  <a:srgbClr val="000000"/>
                </a:solidFill>
                <a:latin typeface="Times New Roman"/>
                <a:cs typeface="Times New Roman"/>
              </a:rPr>
              <a:t> –</a:t>
            </a:r>
            <a:r>
              <a:rPr lang="en-US" altLang="zh-CN" sz="2800" b="0" i="1" dirty="0" err="1">
                <a:solidFill>
                  <a:srgbClr val="000000"/>
                </a:solidFill>
                <a:latin typeface="Symbol" panose="05050102010706020507" pitchFamily="18" charset="2"/>
              </a:rPr>
              <a:t>l</a:t>
            </a:r>
            <a:r>
              <a:rPr lang="en-US" altLang="zh-CN" sz="2800" b="0" baseline="-25000" dirty="0" err="1">
                <a:solidFill>
                  <a:srgbClr val="000000"/>
                </a:solidFill>
                <a:latin typeface="Times New Roman" panose="02020603050405020304" pitchFamily="18" charset="0"/>
                <a:cs typeface="Times New Roman" panose="02020603050405020304" pitchFamily="18" charset="0"/>
              </a:rPr>
              <a:t>B</a:t>
            </a:r>
            <a:r>
              <a:rPr lang="en-US" altLang="zh-CN" sz="2800" b="0" baseline="-25000" dirty="0">
                <a:solidFill>
                  <a:srgbClr val="000000"/>
                </a:solidFill>
                <a:latin typeface="Times New Roman" panose="02020603050405020304" pitchFamily="18" charset="0"/>
                <a:cs typeface="Times New Roman" panose="02020603050405020304" pitchFamily="18" charset="0"/>
              </a:rPr>
              <a:t>,</a:t>
            </a:r>
            <a:r>
              <a:rPr lang="en-US" altLang="zh-CN" sz="2800" b="0" baseline="-25000" dirty="0">
                <a:solidFill>
                  <a:srgbClr val="000000"/>
                </a:solidFill>
                <a:latin typeface="Times New Roman"/>
                <a:cs typeface="Times New Roman"/>
              </a:rPr>
              <a:t>–</a:t>
            </a:r>
            <a:endParaRPr lang="zh-CN" altLang="en-US" sz="2800" b="0" dirty="0">
              <a:solidFill>
                <a:srgbClr val="0000FF"/>
              </a:solidFill>
              <a:latin typeface="Times New Roman" pitchFamily="18" charset="0"/>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528162037"/>
              </p:ext>
            </p:extLst>
          </p:nvPr>
        </p:nvGraphicFramePr>
        <p:xfrm>
          <a:off x="3140075" y="5262563"/>
          <a:ext cx="2501900" cy="644525"/>
        </p:xfrm>
        <a:graphic>
          <a:graphicData uri="http://schemas.openxmlformats.org/presentationml/2006/ole">
            <mc:AlternateContent xmlns:mc="http://schemas.openxmlformats.org/markup-compatibility/2006">
              <mc:Choice xmlns:v="urn:schemas-microsoft-com:vml" Requires="v">
                <p:oleObj name="Equation" r:id="rId6" imgW="939600" imgH="253800" progId="Equation.DSMT4">
                  <p:embed/>
                </p:oleObj>
              </mc:Choice>
              <mc:Fallback>
                <p:oleObj name="Equation" r:id="rId6" imgW="939600" imgH="253800" progId="Equation.DSMT4">
                  <p:embed/>
                  <p:pic>
                    <p:nvPicPr>
                      <p:cNvPr id="9" name="对象 8"/>
                      <p:cNvPicPr>
                        <a:picLocks noChangeAspect="1" noChangeArrowheads="1"/>
                      </p:cNvPicPr>
                      <p:nvPr/>
                    </p:nvPicPr>
                    <p:blipFill>
                      <a:blip r:embed="rId7"/>
                      <a:srcRect/>
                      <a:stretch>
                        <a:fillRect/>
                      </a:stretch>
                    </p:blipFill>
                    <p:spPr bwMode="auto">
                      <a:xfrm>
                        <a:off x="3140075" y="5262563"/>
                        <a:ext cx="25019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541867" y="5899514"/>
            <a:ext cx="8410222" cy="523220"/>
          </a:xfrm>
          <a:prstGeom prst="rect">
            <a:avLst/>
          </a:prstGeom>
        </p:spPr>
        <p:txBody>
          <a:bodyPr wrap="square">
            <a:spAutoFit/>
          </a:bodyPr>
          <a:lstStyle/>
          <a:p>
            <a:r>
              <a:rPr lang="zh-CN" altLang="en-US" sz="2800" b="1" dirty="0">
                <a:solidFill>
                  <a:srgbClr val="0000FF"/>
                </a:solidFill>
                <a:latin typeface="Times New Roman" pitchFamily="18" charset="0"/>
                <a:cs typeface="Times New Roman" pitchFamily="18" charset="0"/>
              </a:rPr>
              <a:t>强电解质稀溶液电导率与溶质浓度近似成线性关系。</a:t>
            </a:r>
            <a:endParaRPr lang="zh-CN" altLang="en-US" sz="2800" dirty="0"/>
          </a:p>
        </p:txBody>
      </p:sp>
      <p:sp>
        <p:nvSpPr>
          <p:cNvPr id="12" name="矩形 11"/>
          <p:cNvSpPr/>
          <p:nvPr/>
        </p:nvSpPr>
        <p:spPr>
          <a:xfrm>
            <a:off x="536221" y="3466733"/>
            <a:ext cx="8207022" cy="523220"/>
          </a:xfrm>
          <a:prstGeom prst="rect">
            <a:avLst/>
          </a:prstGeom>
        </p:spPr>
        <p:txBody>
          <a:bodyPr wrap="square">
            <a:spAutoFit/>
          </a:bodyPr>
          <a:lstStyle/>
          <a:p>
            <a:r>
              <a:rPr lang="zh-CN" altLang="en-US" sz="2800" b="1" dirty="0">
                <a:solidFill>
                  <a:srgbClr val="0000FF"/>
                </a:solidFill>
                <a:latin typeface="Times New Roman" pitchFamily="18" charset="0"/>
                <a:cs typeface="Times New Roman" pitchFamily="18" charset="0"/>
              </a:rPr>
              <a:t>将解离自同一物质的离子归并在一起，得：</a:t>
            </a:r>
            <a:endParaRPr lang="zh-CN" altLang="en-US" sz="2800" dirty="0"/>
          </a:p>
        </p:txBody>
      </p:sp>
    </p:spTree>
    <p:extLst>
      <p:ext uri="{BB962C8B-B14F-4D97-AF65-F5344CB8AC3E}">
        <p14:creationId xmlns:p14="http://schemas.microsoft.com/office/powerpoint/2010/main" val="13816858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0" name="Text Box 6"/>
          <p:cNvSpPr txBox="1">
            <a:spLocks noChangeArrowheads="1"/>
          </p:cNvSpPr>
          <p:nvPr/>
        </p:nvSpPr>
        <p:spPr bwMode="auto">
          <a:xfrm>
            <a:off x="511174" y="672634"/>
            <a:ext cx="760009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1.</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计算弱电解质的解离度和解离平衡常数</a:t>
            </a:r>
          </a:p>
        </p:txBody>
      </p:sp>
      <p:graphicFrame>
        <p:nvGraphicFramePr>
          <p:cNvPr id="92163" name="Object 9"/>
          <p:cNvGraphicFramePr>
            <a:graphicFrameLocks noChangeAspect="1"/>
          </p:cNvGraphicFramePr>
          <p:nvPr>
            <p:extLst>
              <p:ext uri="{D42A27DB-BD31-4B8C-83A1-F6EECF244321}">
                <p14:modId xmlns:p14="http://schemas.microsoft.com/office/powerpoint/2010/main" val="4002035183"/>
              </p:ext>
            </p:extLst>
          </p:nvPr>
        </p:nvGraphicFramePr>
        <p:xfrm>
          <a:off x="5373688" y="1941513"/>
          <a:ext cx="2051050" cy="669925"/>
        </p:xfrm>
        <a:graphic>
          <a:graphicData uri="http://schemas.openxmlformats.org/presentationml/2006/ole">
            <mc:AlternateContent xmlns:mc="http://schemas.openxmlformats.org/markup-compatibility/2006">
              <mc:Choice xmlns:v="urn:schemas-microsoft-com:vml" Requires="v">
                <p:oleObj name="Equation" r:id="rId2" imgW="761760" imgH="241200" progId="Equation.DSMT4">
                  <p:embed/>
                </p:oleObj>
              </mc:Choice>
              <mc:Fallback>
                <p:oleObj name="Equation" r:id="rId2" imgW="761760" imgH="241200" progId="Equation.DSMT4">
                  <p:embed/>
                  <p:pic>
                    <p:nvPicPr>
                      <p:cNvPr id="92163" name="Object 9"/>
                      <p:cNvPicPr>
                        <a:picLocks noChangeAspect="1" noChangeArrowheads="1"/>
                      </p:cNvPicPr>
                      <p:nvPr/>
                    </p:nvPicPr>
                    <p:blipFill>
                      <a:blip r:embed="rId3"/>
                      <a:srcRect/>
                      <a:stretch>
                        <a:fillRect/>
                      </a:stretch>
                    </p:blipFill>
                    <p:spPr bwMode="auto">
                      <a:xfrm>
                        <a:off x="5373688" y="1941513"/>
                        <a:ext cx="20510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4" name="Object 13"/>
          <p:cNvGraphicFramePr>
            <a:graphicFrameLocks noChangeAspect="1"/>
          </p:cNvGraphicFramePr>
          <p:nvPr>
            <p:extLst>
              <p:ext uri="{D42A27DB-BD31-4B8C-83A1-F6EECF244321}">
                <p14:modId xmlns:p14="http://schemas.microsoft.com/office/powerpoint/2010/main" val="3339643472"/>
              </p:ext>
            </p:extLst>
          </p:nvPr>
        </p:nvGraphicFramePr>
        <p:xfrm>
          <a:off x="1244600" y="1736725"/>
          <a:ext cx="3021013" cy="1084263"/>
        </p:xfrm>
        <a:graphic>
          <a:graphicData uri="http://schemas.openxmlformats.org/presentationml/2006/ole">
            <mc:AlternateContent xmlns:mc="http://schemas.openxmlformats.org/markup-compatibility/2006">
              <mc:Choice xmlns:v="urn:schemas-microsoft-com:vml" Requires="v">
                <p:oleObj name="Equation" r:id="rId4" imgW="1257120" imgH="457200" progId="Equation.DSMT4">
                  <p:embed/>
                </p:oleObj>
              </mc:Choice>
              <mc:Fallback>
                <p:oleObj name="Equation" r:id="rId4" imgW="1257120" imgH="457200" progId="Equation.DSMT4">
                  <p:embed/>
                  <p:pic>
                    <p:nvPicPr>
                      <p:cNvPr id="92164" name="Object 13"/>
                      <p:cNvPicPr>
                        <a:picLocks noChangeAspect="1" noChangeArrowheads="1"/>
                      </p:cNvPicPr>
                      <p:nvPr/>
                    </p:nvPicPr>
                    <p:blipFill>
                      <a:blip r:embed="rId5"/>
                      <a:srcRect/>
                      <a:stretch>
                        <a:fillRect/>
                      </a:stretch>
                    </p:blipFill>
                    <p:spPr bwMode="auto">
                      <a:xfrm>
                        <a:off x="1244600" y="1736725"/>
                        <a:ext cx="3021013"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5" name="Object 14"/>
          <p:cNvGraphicFramePr>
            <a:graphicFrameLocks noChangeAspect="1"/>
          </p:cNvGraphicFramePr>
          <p:nvPr>
            <p:extLst>
              <p:ext uri="{D42A27DB-BD31-4B8C-83A1-F6EECF244321}">
                <p14:modId xmlns:p14="http://schemas.microsoft.com/office/powerpoint/2010/main" val="4076168856"/>
              </p:ext>
            </p:extLst>
          </p:nvPr>
        </p:nvGraphicFramePr>
        <p:xfrm>
          <a:off x="584200" y="1155700"/>
          <a:ext cx="8027988" cy="714375"/>
        </p:xfrm>
        <a:graphic>
          <a:graphicData uri="http://schemas.openxmlformats.org/presentationml/2006/ole">
            <mc:AlternateContent xmlns:mc="http://schemas.openxmlformats.org/markup-compatibility/2006">
              <mc:Choice xmlns:v="urn:schemas-microsoft-com:vml" Requires="v">
                <p:oleObj name="Equation" r:id="rId6" imgW="3136680" imgH="279360" progId="Equation.DSMT4">
                  <p:embed/>
                </p:oleObj>
              </mc:Choice>
              <mc:Fallback>
                <p:oleObj name="Equation" r:id="rId6" imgW="3136680" imgH="279360" progId="Equation.DSMT4">
                  <p:embed/>
                  <p:pic>
                    <p:nvPicPr>
                      <p:cNvPr id="92165" name="Object 14"/>
                      <p:cNvPicPr>
                        <a:picLocks noChangeAspect="1" noChangeArrowheads="1"/>
                      </p:cNvPicPr>
                      <p:nvPr/>
                    </p:nvPicPr>
                    <p:blipFill>
                      <a:blip r:embed="rId7"/>
                      <a:srcRect/>
                      <a:stretch>
                        <a:fillRect/>
                      </a:stretch>
                    </p:blipFill>
                    <p:spPr bwMode="auto">
                      <a:xfrm>
                        <a:off x="584200" y="1155700"/>
                        <a:ext cx="8027988"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6"/>
          <p:cNvSpPr txBox="1">
            <a:spLocks noChangeArrowheads="1"/>
          </p:cNvSpPr>
          <p:nvPr/>
        </p:nvSpPr>
        <p:spPr bwMode="auto">
          <a:xfrm>
            <a:off x="511175" y="2767013"/>
            <a:ext cx="53562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en-US" altLang="zh-CN">
                <a:solidFill>
                  <a:srgbClr val="FF0000"/>
                </a:solidFill>
                <a:effectLst>
                  <a:outerShdw blurRad="38100" dist="38100" dir="2700000" algn="tl">
                    <a:srgbClr val="C0C0C0"/>
                  </a:outerShdw>
                </a:effectLst>
                <a:latin typeface="黑体" pitchFamily="49" charset="-122"/>
                <a:ea typeface="黑体" pitchFamily="49" charset="-122"/>
              </a:rPr>
              <a:t>2.</a:t>
            </a:r>
            <a:r>
              <a:rPr kumimoji="1" lang="zh-CN" altLang="en-US">
                <a:solidFill>
                  <a:srgbClr val="FF0000"/>
                </a:solidFill>
                <a:effectLst>
                  <a:outerShdw blurRad="38100" dist="38100" dir="2700000" algn="tl">
                    <a:srgbClr val="C0C0C0"/>
                  </a:outerShdw>
                </a:effectLst>
                <a:latin typeface="黑体" pitchFamily="49" charset="-122"/>
                <a:ea typeface="黑体" pitchFamily="49" charset="-122"/>
              </a:rPr>
              <a:t>计算微溶盐的溶解度和溶度积</a:t>
            </a:r>
            <a:endParaRPr kumimoji="1" lang="zh-CN" altLang="en-US" sz="2400">
              <a:ea typeface="黑体" pitchFamily="49" charset="-122"/>
            </a:endParaRPr>
          </a:p>
        </p:txBody>
      </p:sp>
      <p:graphicFrame>
        <p:nvGraphicFramePr>
          <p:cNvPr id="92169" name="Object 7"/>
          <p:cNvGraphicFramePr>
            <a:graphicFrameLocks noChangeAspect="1"/>
          </p:cNvGraphicFramePr>
          <p:nvPr>
            <p:extLst>
              <p:ext uri="{D42A27DB-BD31-4B8C-83A1-F6EECF244321}">
                <p14:modId xmlns:p14="http://schemas.microsoft.com/office/powerpoint/2010/main" val="4196358959"/>
              </p:ext>
            </p:extLst>
          </p:nvPr>
        </p:nvGraphicFramePr>
        <p:xfrm>
          <a:off x="2227263" y="3959225"/>
          <a:ext cx="3592512" cy="1112838"/>
        </p:xfrm>
        <a:graphic>
          <a:graphicData uri="http://schemas.openxmlformats.org/presentationml/2006/ole">
            <mc:AlternateContent xmlns:mc="http://schemas.openxmlformats.org/markup-compatibility/2006">
              <mc:Choice xmlns:v="urn:schemas-microsoft-com:vml" Requires="v">
                <p:oleObj name="Equation" r:id="rId8" imgW="1434960" imgH="444240" progId="Equation.DSMT4">
                  <p:embed/>
                </p:oleObj>
              </mc:Choice>
              <mc:Fallback>
                <p:oleObj name="Equation" r:id="rId8" imgW="1434960" imgH="444240" progId="Equation.DSMT4">
                  <p:embed/>
                  <p:pic>
                    <p:nvPicPr>
                      <p:cNvPr id="92169" name="Object 7"/>
                      <p:cNvPicPr>
                        <a:picLocks noChangeAspect="1" noChangeArrowheads="1"/>
                      </p:cNvPicPr>
                      <p:nvPr/>
                    </p:nvPicPr>
                    <p:blipFill>
                      <a:blip r:embed="rId9"/>
                      <a:srcRect/>
                      <a:stretch>
                        <a:fillRect/>
                      </a:stretch>
                    </p:blipFill>
                    <p:spPr bwMode="auto">
                      <a:xfrm>
                        <a:off x="2227263" y="3959225"/>
                        <a:ext cx="359251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70" name="Object 8"/>
          <p:cNvGraphicFramePr>
            <a:graphicFrameLocks noChangeAspect="1"/>
          </p:cNvGraphicFramePr>
          <p:nvPr>
            <p:extLst>
              <p:ext uri="{D42A27DB-BD31-4B8C-83A1-F6EECF244321}">
                <p14:modId xmlns:p14="http://schemas.microsoft.com/office/powerpoint/2010/main" val="1633500471"/>
              </p:ext>
            </p:extLst>
          </p:nvPr>
        </p:nvGraphicFramePr>
        <p:xfrm>
          <a:off x="1219200" y="3173413"/>
          <a:ext cx="2006600" cy="1011237"/>
        </p:xfrm>
        <a:graphic>
          <a:graphicData uri="http://schemas.openxmlformats.org/presentationml/2006/ole">
            <mc:AlternateContent xmlns:mc="http://schemas.openxmlformats.org/markup-compatibility/2006">
              <mc:Choice xmlns:v="urn:schemas-microsoft-com:vml" Requires="v">
                <p:oleObj name="Equation" r:id="rId10" imgW="825480" imgH="393480" progId="Equation.DSMT4">
                  <p:embed/>
                </p:oleObj>
              </mc:Choice>
              <mc:Fallback>
                <p:oleObj name="Equation" r:id="rId10" imgW="825480" imgH="393480" progId="Equation.DSMT4">
                  <p:embed/>
                  <p:pic>
                    <p:nvPicPr>
                      <p:cNvPr id="92170" name="Object 8"/>
                      <p:cNvPicPr>
                        <a:picLocks noChangeAspect="1" noChangeArrowheads="1"/>
                      </p:cNvPicPr>
                      <p:nvPr/>
                    </p:nvPicPr>
                    <p:blipFill>
                      <a:blip r:embed="rId11"/>
                      <a:srcRect/>
                      <a:stretch>
                        <a:fillRect/>
                      </a:stretch>
                    </p:blipFill>
                    <p:spPr bwMode="auto">
                      <a:xfrm>
                        <a:off x="1219200" y="3173413"/>
                        <a:ext cx="2006600"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71" name="Object 9"/>
          <p:cNvGraphicFramePr>
            <a:graphicFrameLocks noChangeAspect="1"/>
          </p:cNvGraphicFramePr>
          <p:nvPr>
            <p:extLst>
              <p:ext uri="{D42A27DB-BD31-4B8C-83A1-F6EECF244321}">
                <p14:modId xmlns:p14="http://schemas.microsoft.com/office/powerpoint/2010/main" val="1007162252"/>
              </p:ext>
            </p:extLst>
          </p:nvPr>
        </p:nvGraphicFramePr>
        <p:xfrm>
          <a:off x="4438650" y="3286125"/>
          <a:ext cx="4064000" cy="655638"/>
        </p:xfrm>
        <a:graphic>
          <a:graphicData uri="http://schemas.openxmlformats.org/presentationml/2006/ole">
            <mc:AlternateContent xmlns:mc="http://schemas.openxmlformats.org/markup-compatibility/2006">
              <mc:Choice xmlns:v="urn:schemas-microsoft-com:vml" Requires="v">
                <p:oleObj name="Equation" r:id="rId12" imgW="1498320" imgH="241200" progId="Equation.DSMT4">
                  <p:embed/>
                </p:oleObj>
              </mc:Choice>
              <mc:Fallback>
                <p:oleObj name="Equation" r:id="rId12" imgW="1498320" imgH="241200" progId="Equation.DSMT4">
                  <p:embed/>
                  <p:pic>
                    <p:nvPicPr>
                      <p:cNvPr id="92171" name="Object 9"/>
                      <p:cNvPicPr>
                        <a:picLocks noChangeAspect="1" noChangeArrowheads="1"/>
                      </p:cNvPicPr>
                      <p:nvPr/>
                    </p:nvPicPr>
                    <p:blipFill>
                      <a:blip r:embed="rId13"/>
                      <a:srcRect/>
                      <a:stretch>
                        <a:fillRect/>
                      </a:stretch>
                    </p:blipFill>
                    <p:spPr bwMode="auto">
                      <a:xfrm>
                        <a:off x="4438650" y="3286125"/>
                        <a:ext cx="40640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6"/>
          <p:cNvSpPr txBox="1">
            <a:spLocks noChangeArrowheads="1"/>
          </p:cNvSpPr>
          <p:nvPr/>
        </p:nvSpPr>
        <p:spPr bwMode="auto">
          <a:xfrm>
            <a:off x="511175" y="5856288"/>
            <a:ext cx="32337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3.</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计算水的离子积</a:t>
            </a:r>
            <a:endParaRPr kumimoji="1" lang="zh-CN" altLang="en-US" sz="2400" dirty="0">
              <a:ea typeface="黑体" pitchFamily="49" charset="-122"/>
            </a:endParaRPr>
          </a:p>
        </p:txBody>
      </p:sp>
      <p:graphicFrame>
        <p:nvGraphicFramePr>
          <p:cNvPr id="92173" name="对象 1"/>
          <p:cNvGraphicFramePr>
            <a:graphicFrameLocks noChangeAspect="1"/>
          </p:cNvGraphicFramePr>
          <p:nvPr>
            <p:extLst>
              <p:ext uri="{D42A27DB-BD31-4B8C-83A1-F6EECF244321}">
                <p14:modId xmlns:p14="http://schemas.microsoft.com/office/powerpoint/2010/main" val="496931977"/>
              </p:ext>
            </p:extLst>
          </p:nvPr>
        </p:nvGraphicFramePr>
        <p:xfrm>
          <a:off x="3743326" y="5840039"/>
          <a:ext cx="3506787" cy="635000"/>
        </p:xfrm>
        <a:graphic>
          <a:graphicData uri="http://schemas.openxmlformats.org/presentationml/2006/ole">
            <mc:AlternateContent xmlns:mc="http://schemas.openxmlformats.org/markup-compatibility/2006">
              <mc:Choice xmlns:v="urn:schemas-microsoft-com:vml" Requires="v">
                <p:oleObj name="Equation" r:id="rId14" imgW="1485720" imgH="253800" progId="Equation.DSMT4">
                  <p:embed/>
                </p:oleObj>
              </mc:Choice>
              <mc:Fallback>
                <p:oleObj name="Equation" r:id="rId14" imgW="1485720" imgH="253800" progId="Equation.DSMT4">
                  <p:embed/>
                  <p:pic>
                    <p:nvPicPr>
                      <p:cNvPr id="92173" name="对象 1"/>
                      <p:cNvPicPr>
                        <a:picLocks noChangeAspect="1" noChangeArrowheads="1"/>
                      </p:cNvPicPr>
                      <p:nvPr/>
                    </p:nvPicPr>
                    <p:blipFill>
                      <a:blip r:embed="rId15"/>
                      <a:srcRect/>
                      <a:stretch>
                        <a:fillRect/>
                      </a:stretch>
                    </p:blipFill>
                    <p:spPr bwMode="auto">
                      <a:xfrm>
                        <a:off x="3743326" y="5840039"/>
                        <a:ext cx="3506787" cy="635000"/>
                      </a:xfrm>
                      <a:prstGeom prst="rect">
                        <a:avLst/>
                      </a:prstGeom>
                      <a:noFill/>
                      <a:ln>
                        <a:noFill/>
                      </a:ln>
                    </p:spPr>
                  </p:pic>
                </p:oleObj>
              </mc:Fallback>
            </mc:AlternateContent>
          </a:graphicData>
        </a:graphic>
      </p:graphicFrame>
      <p:graphicFrame>
        <p:nvGraphicFramePr>
          <p:cNvPr id="92174" name="对象 1"/>
          <p:cNvGraphicFramePr>
            <a:graphicFrameLocks noChangeAspect="1"/>
          </p:cNvGraphicFramePr>
          <p:nvPr>
            <p:extLst>
              <p:ext uri="{D42A27DB-BD31-4B8C-83A1-F6EECF244321}">
                <p14:modId xmlns:p14="http://schemas.microsoft.com/office/powerpoint/2010/main" val="1611329192"/>
              </p:ext>
            </p:extLst>
          </p:nvPr>
        </p:nvGraphicFramePr>
        <p:xfrm>
          <a:off x="912813" y="5126038"/>
          <a:ext cx="4116387" cy="595312"/>
        </p:xfrm>
        <a:graphic>
          <a:graphicData uri="http://schemas.openxmlformats.org/presentationml/2006/ole">
            <mc:AlternateContent xmlns:mc="http://schemas.openxmlformats.org/markup-compatibility/2006">
              <mc:Choice xmlns:v="urn:schemas-microsoft-com:vml" Requires="v">
                <p:oleObj name="Equation" r:id="rId16" imgW="1752480" imgH="253800" progId="Equation.DSMT4">
                  <p:embed/>
                </p:oleObj>
              </mc:Choice>
              <mc:Fallback>
                <p:oleObj name="Equation" r:id="rId16" imgW="1752480" imgH="253800" progId="Equation.DSMT4">
                  <p:embed/>
                  <p:pic>
                    <p:nvPicPr>
                      <p:cNvPr id="92174" name="对象 1"/>
                      <p:cNvPicPr>
                        <a:picLocks noChangeAspect="1" noChangeArrowheads="1"/>
                      </p:cNvPicPr>
                      <p:nvPr/>
                    </p:nvPicPr>
                    <p:blipFill>
                      <a:blip r:embed="rId17"/>
                      <a:srcRect/>
                      <a:stretch>
                        <a:fillRect/>
                      </a:stretch>
                    </p:blipFill>
                    <p:spPr bwMode="auto">
                      <a:xfrm>
                        <a:off x="912813" y="5126038"/>
                        <a:ext cx="411638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75" name="对象 2"/>
          <p:cNvGraphicFramePr>
            <a:graphicFrameLocks noChangeAspect="1"/>
          </p:cNvGraphicFramePr>
          <p:nvPr>
            <p:extLst>
              <p:ext uri="{D42A27DB-BD31-4B8C-83A1-F6EECF244321}">
                <p14:modId xmlns:p14="http://schemas.microsoft.com/office/powerpoint/2010/main" val="1834489288"/>
              </p:ext>
            </p:extLst>
          </p:nvPr>
        </p:nvGraphicFramePr>
        <p:xfrm>
          <a:off x="5688013" y="5146675"/>
          <a:ext cx="3041650" cy="593725"/>
        </p:xfrm>
        <a:graphic>
          <a:graphicData uri="http://schemas.openxmlformats.org/presentationml/2006/ole">
            <mc:AlternateContent xmlns:mc="http://schemas.openxmlformats.org/markup-compatibility/2006">
              <mc:Choice xmlns:v="urn:schemas-microsoft-com:vml" Requires="v">
                <p:oleObj name="Equation" r:id="rId18" imgW="1295280" imgH="253800" progId="Equation.DSMT4">
                  <p:embed/>
                </p:oleObj>
              </mc:Choice>
              <mc:Fallback>
                <p:oleObj name="Equation" r:id="rId18" imgW="1295280" imgH="253800" progId="Equation.DSMT4">
                  <p:embed/>
                  <p:pic>
                    <p:nvPicPr>
                      <p:cNvPr id="92175" name="对象 2"/>
                      <p:cNvPicPr>
                        <a:picLocks noChangeAspect="1" noChangeArrowheads="1"/>
                      </p:cNvPicPr>
                      <p:nvPr/>
                    </p:nvPicPr>
                    <p:blipFill>
                      <a:blip r:embed="rId19"/>
                      <a:srcRect/>
                      <a:stretch>
                        <a:fillRect/>
                      </a:stretch>
                    </p:blipFill>
                    <p:spPr bwMode="auto">
                      <a:xfrm>
                        <a:off x="5688013" y="5146675"/>
                        <a:ext cx="30416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4"/>
          <p:cNvSpPr>
            <a:spLocks noChangeArrowheads="1"/>
          </p:cNvSpPr>
          <p:nvPr/>
        </p:nvSpPr>
        <p:spPr bwMode="auto">
          <a:xfrm>
            <a:off x="1623299" y="1627581"/>
            <a:ext cx="617846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lgn="ctr">
              <a:defRPr/>
            </a:pP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五、电化学系统的热力学原理</a:t>
            </a:r>
            <a:endParaRPr kumimoji="1" lang="zh-CN" altLang="en-US" sz="6000" dirty="0">
              <a:latin typeface="楷体" panose="02010609060101010101" pitchFamily="49" charset="-122"/>
              <a:ea typeface="楷体" panose="020106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52"/>
          <p:cNvSpPr txBox="1">
            <a:spLocks noChangeArrowheads="1"/>
          </p:cNvSpPr>
          <p:nvPr/>
        </p:nvSpPr>
        <p:spPr bwMode="auto">
          <a:xfrm>
            <a:off x="498475" y="560388"/>
            <a:ext cx="20701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zh-CN" sz="2800">
                <a:solidFill>
                  <a:srgbClr val="FF0000"/>
                </a:solidFill>
                <a:latin typeface="Times New Roman" pitchFamily="18" charset="0"/>
                <a:ea typeface="黑体" pitchFamily="49" charset="-122"/>
              </a:rPr>
              <a:t>电池的组成</a:t>
            </a:r>
            <a:endParaRPr kumimoji="1" lang="zh-CN" altLang="en-US" sz="2400">
              <a:latin typeface="Times New Roman" pitchFamily="18" charset="0"/>
              <a:ea typeface="黑体" pitchFamily="49" charset="-122"/>
            </a:endParaRPr>
          </a:p>
        </p:txBody>
      </p:sp>
      <p:sp>
        <p:nvSpPr>
          <p:cNvPr id="94211" name="Text Box 155"/>
          <p:cNvSpPr txBox="1">
            <a:spLocks noChangeArrowheads="1"/>
          </p:cNvSpPr>
          <p:nvPr/>
        </p:nvSpPr>
        <p:spPr bwMode="auto">
          <a:xfrm>
            <a:off x="946150" y="1087438"/>
            <a:ext cx="4573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FF0000"/>
                </a:solidFill>
                <a:latin typeface="Times New Roman" pitchFamily="18" charset="0"/>
                <a:ea typeface="黑体" pitchFamily="49" charset="-122"/>
              </a:rPr>
              <a:t>电极：</a:t>
            </a:r>
            <a:r>
              <a:rPr kumimoji="1" lang="zh-CN" altLang="en-US" sz="2800">
                <a:solidFill>
                  <a:srgbClr val="0000FF"/>
                </a:solidFill>
                <a:latin typeface="Times New Roman" pitchFamily="18" charset="0"/>
                <a:ea typeface="黑体" pitchFamily="49" charset="-122"/>
              </a:rPr>
              <a:t>传导电子，参加反应</a:t>
            </a:r>
            <a:endParaRPr kumimoji="1" lang="zh-CN" altLang="en-US" sz="2400">
              <a:latin typeface="Times New Roman" pitchFamily="18" charset="0"/>
              <a:ea typeface="黑体" pitchFamily="49" charset="-122"/>
            </a:endParaRPr>
          </a:p>
        </p:txBody>
      </p:sp>
      <p:sp>
        <p:nvSpPr>
          <p:cNvPr id="94212" name="Text Box 156"/>
          <p:cNvSpPr txBox="1">
            <a:spLocks noChangeArrowheads="1"/>
          </p:cNvSpPr>
          <p:nvPr/>
        </p:nvSpPr>
        <p:spPr bwMode="auto">
          <a:xfrm>
            <a:off x="946150" y="1638300"/>
            <a:ext cx="4964113"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FF0000"/>
                </a:solidFill>
                <a:latin typeface="Times New Roman" pitchFamily="18" charset="0"/>
                <a:ea typeface="黑体" pitchFamily="49" charset="-122"/>
              </a:rPr>
              <a:t>电解液：</a:t>
            </a:r>
            <a:r>
              <a:rPr kumimoji="1" lang="zh-CN" altLang="en-US" sz="2800">
                <a:solidFill>
                  <a:srgbClr val="0000FF"/>
                </a:solidFill>
                <a:latin typeface="Times New Roman" pitchFamily="18" charset="0"/>
                <a:ea typeface="黑体" pitchFamily="49" charset="-122"/>
              </a:rPr>
              <a:t>离子迁移，参加反应</a:t>
            </a:r>
            <a:endParaRPr kumimoji="1" lang="zh-CN" altLang="en-US" sz="2400">
              <a:latin typeface="Times New Roman" pitchFamily="18" charset="0"/>
              <a:ea typeface="黑体" pitchFamily="49" charset="-122"/>
            </a:endParaRPr>
          </a:p>
        </p:txBody>
      </p:sp>
      <p:sp>
        <p:nvSpPr>
          <p:cNvPr id="94213" name="Text Box 157"/>
          <p:cNvSpPr txBox="1">
            <a:spLocks noChangeArrowheads="1"/>
          </p:cNvSpPr>
          <p:nvPr/>
        </p:nvSpPr>
        <p:spPr bwMode="auto">
          <a:xfrm>
            <a:off x="952499" y="2247434"/>
            <a:ext cx="670694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反应只发生在电极</a:t>
            </a:r>
            <a:r>
              <a:rPr kumimoji="1" lang="en-US" altLang="zh-CN" sz="2800" dirty="0">
                <a:solidFill>
                  <a:srgbClr val="0000FF"/>
                </a:solidFill>
                <a:latin typeface="黑体" pitchFamily="49" charset="-122"/>
                <a:ea typeface="黑体" pitchFamily="49" charset="-122"/>
              </a:rPr>
              <a:t>-</a:t>
            </a:r>
            <a:r>
              <a:rPr kumimoji="1" lang="zh-CN" altLang="en-US" sz="2800" dirty="0">
                <a:solidFill>
                  <a:srgbClr val="0000FF"/>
                </a:solidFill>
                <a:latin typeface="黑体" pitchFamily="49" charset="-122"/>
                <a:ea typeface="黑体" pitchFamily="49" charset="-122"/>
              </a:rPr>
              <a:t>溶液分界面处。</a:t>
            </a:r>
            <a:endParaRPr kumimoji="1" lang="zh-CN" altLang="en-US" sz="2400" dirty="0">
              <a:latin typeface="Times New Roman" pitchFamily="18" charset="0"/>
              <a:ea typeface="黑体" pitchFamily="49" charset="-122"/>
            </a:endParaRPr>
          </a:p>
        </p:txBody>
      </p:sp>
      <p:sp>
        <p:nvSpPr>
          <p:cNvPr id="94214" name="Text Box 7"/>
          <p:cNvSpPr txBox="1">
            <a:spLocks noChangeArrowheads="1"/>
          </p:cNvSpPr>
          <p:nvPr/>
        </p:nvSpPr>
        <p:spPr bwMode="auto">
          <a:xfrm>
            <a:off x="498475" y="4084224"/>
            <a:ext cx="84089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Times New Roman" pitchFamily="18" charset="0"/>
                <a:ea typeface="黑体" pitchFamily="49" charset="-122"/>
              </a:rPr>
              <a:t>原电池    </a:t>
            </a:r>
            <a:r>
              <a:rPr kumimoji="1" lang="zh-CN" altLang="en-US" sz="2800" dirty="0">
                <a:solidFill>
                  <a:srgbClr val="0000FF"/>
                </a:solidFill>
                <a:latin typeface="Times New Roman" pitchFamily="18" charset="0"/>
                <a:ea typeface="黑体" pitchFamily="49" charset="-122"/>
              </a:rPr>
              <a:t>运行时对外做电功（输出电能）的电池。</a:t>
            </a:r>
          </a:p>
        </p:txBody>
      </p:sp>
      <p:sp>
        <p:nvSpPr>
          <p:cNvPr id="94215" name="Text Box 11"/>
          <p:cNvSpPr txBox="1">
            <a:spLocks noChangeArrowheads="1"/>
          </p:cNvSpPr>
          <p:nvPr/>
        </p:nvSpPr>
        <p:spPr bwMode="auto">
          <a:xfrm>
            <a:off x="498475" y="4750974"/>
            <a:ext cx="80803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1440000" indent="-1440000" algn="just" eaLnBrk="1" hangingPunct="1">
              <a:spcBef>
                <a:spcPct val="0"/>
              </a:spcBef>
              <a:buClrTx/>
              <a:buSzTx/>
              <a:buFontTx/>
              <a:buNone/>
            </a:pPr>
            <a:r>
              <a:rPr kumimoji="1" lang="zh-CN" altLang="en-US" sz="2800" dirty="0">
                <a:solidFill>
                  <a:srgbClr val="FF0000"/>
                </a:solidFill>
                <a:latin typeface="Times New Roman" pitchFamily="18" charset="0"/>
                <a:ea typeface="黑体" pitchFamily="49" charset="-122"/>
              </a:rPr>
              <a:t>电解池    </a:t>
            </a:r>
            <a:r>
              <a:rPr kumimoji="1" lang="zh-CN" altLang="en-US" sz="2800" dirty="0">
                <a:solidFill>
                  <a:srgbClr val="0000FF"/>
                </a:solidFill>
                <a:latin typeface="Times New Roman" pitchFamily="18" charset="0"/>
                <a:ea typeface="黑体" pitchFamily="49" charset="-122"/>
              </a:rPr>
              <a:t>必须从外界得到电功（输入电能）才能运行的电池。</a:t>
            </a:r>
          </a:p>
        </p:txBody>
      </p:sp>
      <p:sp>
        <p:nvSpPr>
          <p:cNvPr id="8" name="Text Box 157">
            <a:extLst>
              <a:ext uri="{FF2B5EF4-FFF2-40B4-BE49-F238E27FC236}">
                <a16:creationId xmlns:a16="http://schemas.microsoft.com/office/drawing/2014/main" id="{43EE0AAE-C08F-4D4D-8198-390FCF011D1A}"/>
              </a:ext>
            </a:extLst>
          </p:cNvPr>
          <p:cNvSpPr txBox="1">
            <a:spLocks noChangeArrowheads="1"/>
          </p:cNvSpPr>
          <p:nvPr/>
        </p:nvSpPr>
        <p:spPr bwMode="auto">
          <a:xfrm>
            <a:off x="975804" y="2872884"/>
            <a:ext cx="7759405"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电池是一个复合系统，各反应物由内约束相互隔离，不直接接触。</a:t>
            </a:r>
            <a:endParaRPr kumimoji="1" lang="zh-CN" altLang="en-US" sz="2400" dirty="0">
              <a:latin typeface="Times New Roman" pitchFamily="18" charset="0"/>
              <a:ea typeface="黑体"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364" name="Group 132"/>
          <p:cNvGraphicFramePr>
            <a:graphicFrameLocks noGrp="1"/>
          </p:cNvGraphicFramePr>
          <p:nvPr/>
        </p:nvGraphicFramePr>
        <p:xfrm>
          <a:off x="800100" y="1009650"/>
          <a:ext cx="7486650" cy="4810126"/>
        </p:xfrm>
        <a:graphic>
          <a:graphicData uri="http://schemas.openxmlformats.org/drawingml/2006/table">
            <a:tbl>
              <a:tblPr/>
              <a:tblGrid>
                <a:gridCol w="7239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95550">
                  <a:extLst>
                    <a:ext uri="{9D8B030D-6E8A-4147-A177-3AD203B41FA5}">
                      <a16:colId xmlns:a16="http://schemas.microsoft.com/office/drawing/2014/main" val="20003"/>
                    </a:ext>
                  </a:extLst>
                </a:gridCol>
              </a:tblGrid>
              <a:tr h="1257300">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a:ln>
                            <a:noFill/>
                          </a:ln>
                          <a:solidFill>
                            <a:srgbClr val="000000"/>
                          </a:solidFill>
                          <a:effectLst/>
                          <a:latin typeface="Arial" charset="0"/>
                          <a:ea typeface="宋体" pitchFamily="2" charset="-122"/>
                        </a:rPr>
                        <a:t>电极</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a:ln>
                            <a:noFill/>
                          </a:ln>
                          <a:solidFill>
                            <a:srgbClr val="FF0000"/>
                          </a:solidFill>
                          <a:effectLst/>
                          <a:latin typeface="Arial" charset="0"/>
                          <a:ea typeface="宋体" pitchFamily="2" charset="-122"/>
                        </a:rPr>
                        <a:t>阳极</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FF0000"/>
                          </a:solidFill>
                          <a:effectLst/>
                          <a:latin typeface="Arial" charset="0"/>
                          <a:ea typeface="宋体" pitchFamily="2" charset="-122"/>
                        </a:rPr>
                        <a:t>阴极</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23963">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00"/>
                          </a:solidFill>
                          <a:effectLst/>
                          <a:latin typeface="Arial" charset="0"/>
                          <a:ea typeface="宋体" pitchFamily="2" charset="-122"/>
                        </a:rPr>
                        <a:t>发生作用</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00"/>
                          </a:solidFill>
                          <a:effectLst/>
                          <a:latin typeface="Arial" charset="0"/>
                          <a:ea typeface="宋体" pitchFamily="2" charset="-122"/>
                        </a:rPr>
                        <a:t>氧化作用</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00"/>
                          </a:solidFill>
                          <a:effectLst/>
                          <a:latin typeface="Arial" charset="0"/>
                          <a:ea typeface="宋体" pitchFamily="2" charset="-122"/>
                        </a:rPr>
                        <a:t>还原作用</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3950">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rgbClr val="0000FF"/>
                        </a:solidFill>
                        <a:effectLst/>
                        <a:latin typeface="Arial"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a:ln>
                            <a:noFill/>
                          </a:ln>
                          <a:solidFill>
                            <a:srgbClr val="0000FF"/>
                          </a:solidFill>
                          <a:effectLst/>
                          <a:latin typeface="Arial" charset="0"/>
                          <a:ea typeface="宋体" pitchFamily="2" charset="-122"/>
                        </a:rPr>
                        <a:t>原电池</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a:ln>
                            <a:noFill/>
                          </a:ln>
                          <a:solidFill>
                            <a:srgbClr val="000000"/>
                          </a:solidFill>
                          <a:effectLst/>
                          <a:latin typeface="Arial" charset="0"/>
                          <a:ea typeface="宋体" pitchFamily="2" charset="-122"/>
                        </a:rPr>
                        <a:t>电势低，</a:t>
                      </a:r>
                      <a:r>
                        <a:rPr kumimoji="0" lang="zh-CN" altLang="en-US" sz="2800" b="1" i="0" u="none" strike="noStrike" cap="none" normalizeH="0" baseline="0" dirty="0">
                          <a:ln>
                            <a:noFill/>
                          </a:ln>
                          <a:solidFill>
                            <a:srgbClr val="FF0000"/>
                          </a:solidFill>
                          <a:effectLst/>
                          <a:latin typeface="Arial" charset="0"/>
                          <a:ea typeface="宋体" pitchFamily="2" charset="-122"/>
                        </a:rPr>
                        <a:t>负极</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00"/>
                          </a:solidFill>
                          <a:effectLst/>
                          <a:latin typeface="Arial" charset="0"/>
                          <a:ea typeface="宋体" pitchFamily="2" charset="-122"/>
                        </a:rPr>
                        <a:t>电势高，</a:t>
                      </a:r>
                      <a:r>
                        <a:rPr kumimoji="0" lang="zh-CN" altLang="en-US" sz="2800" b="1" i="0" u="none" strike="noStrike" cap="none" normalizeH="0" baseline="0">
                          <a:ln>
                            <a:noFill/>
                          </a:ln>
                          <a:solidFill>
                            <a:srgbClr val="FF0000"/>
                          </a:solidFill>
                          <a:effectLst/>
                          <a:latin typeface="Arial" charset="0"/>
                          <a:ea typeface="宋体" pitchFamily="2" charset="-122"/>
                        </a:rPr>
                        <a:t>正极</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049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FF"/>
                          </a:solidFill>
                          <a:effectLst/>
                          <a:latin typeface="Arial" charset="0"/>
                          <a:ea typeface="宋体" pitchFamily="2" charset="-122"/>
                        </a:rPr>
                        <a:t>电解池</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00"/>
                          </a:solidFill>
                          <a:effectLst/>
                          <a:latin typeface="Arial" charset="0"/>
                          <a:ea typeface="宋体" pitchFamily="2" charset="-122"/>
                        </a:rPr>
                        <a:t>电势高，</a:t>
                      </a:r>
                      <a:r>
                        <a:rPr kumimoji="0" lang="zh-CN" altLang="en-US" sz="2800" b="1" i="0" u="none" strike="noStrike" cap="none" normalizeH="0" baseline="0">
                          <a:ln>
                            <a:noFill/>
                          </a:ln>
                          <a:solidFill>
                            <a:srgbClr val="FF0000"/>
                          </a:solidFill>
                          <a:effectLst/>
                          <a:latin typeface="Arial" charset="0"/>
                          <a:ea typeface="宋体" pitchFamily="2" charset="-122"/>
                        </a:rPr>
                        <a:t>正极</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a:ln>
                            <a:noFill/>
                          </a:ln>
                          <a:solidFill>
                            <a:srgbClr val="000000"/>
                          </a:solidFill>
                          <a:effectLst/>
                          <a:latin typeface="Arial" charset="0"/>
                          <a:ea typeface="宋体" pitchFamily="2" charset="-122"/>
                        </a:rPr>
                        <a:t>电势低，</a:t>
                      </a:r>
                      <a:r>
                        <a:rPr kumimoji="0" lang="zh-CN" altLang="en-US" sz="2800" b="1" i="0" u="none" strike="noStrike" cap="none" normalizeH="0" baseline="0" dirty="0">
                          <a:ln>
                            <a:noFill/>
                          </a:ln>
                          <a:solidFill>
                            <a:srgbClr val="FF0000"/>
                          </a:solidFill>
                          <a:effectLst/>
                          <a:latin typeface="Arial" charset="0"/>
                          <a:ea typeface="宋体" pitchFamily="2" charset="-122"/>
                        </a:rPr>
                        <a:t>负极</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5258" name="Text Box 31"/>
          <p:cNvSpPr txBox="1">
            <a:spLocks noChangeArrowheads="1"/>
          </p:cNvSpPr>
          <p:nvPr/>
        </p:nvSpPr>
        <p:spPr bwMode="auto">
          <a:xfrm>
            <a:off x="931863" y="3829050"/>
            <a:ext cx="611187"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Times New Roman" pitchFamily="18" charset="0"/>
                <a:ea typeface="黑体" pitchFamily="49" charset="-122"/>
              </a:rPr>
              <a:t>电极电势</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78" name="Text Box 62"/>
          <p:cNvSpPr txBox="1">
            <a:spLocks noChangeArrowheads="1"/>
          </p:cNvSpPr>
          <p:nvPr/>
        </p:nvSpPr>
        <p:spPr bwMode="auto">
          <a:xfrm>
            <a:off x="517524" y="672634"/>
            <a:ext cx="590479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FF0000"/>
                </a:solidFill>
                <a:effectLst>
                  <a:outerShdw blurRad="38100" dist="38100" dir="2700000" algn="tl">
                    <a:srgbClr val="C0C0C0"/>
                  </a:outerShdw>
                </a:effectLst>
                <a:ea typeface="黑体" pitchFamily="49" charset="-122"/>
              </a:rPr>
              <a:t>封闭系统恒温恒压下进行的过程</a:t>
            </a:r>
            <a:endParaRPr kumimoji="1" lang="zh-CN" altLang="en-US" sz="2400" dirty="0"/>
          </a:p>
        </p:txBody>
      </p:sp>
      <p:graphicFrame>
        <p:nvGraphicFramePr>
          <p:cNvPr id="96259" name="Object 63"/>
          <p:cNvGraphicFramePr>
            <a:graphicFrameLocks noChangeAspect="1"/>
          </p:cNvGraphicFramePr>
          <p:nvPr>
            <p:extLst>
              <p:ext uri="{D42A27DB-BD31-4B8C-83A1-F6EECF244321}">
                <p14:modId xmlns:p14="http://schemas.microsoft.com/office/powerpoint/2010/main" val="2977596802"/>
              </p:ext>
            </p:extLst>
          </p:nvPr>
        </p:nvGraphicFramePr>
        <p:xfrm>
          <a:off x="3227388" y="1312863"/>
          <a:ext cx="2446337" cy="581025"/>
        </p:xfrm>
        <a:graphic>
          <a:graphicData uri="http://schemas.openxmlformats.org/presentationml/2006/ole">
            <mc:AlternateContent xmlns:mc="http://schemas.openxmlformats.org/markup-compatibility/2006">
              <mc:Choice xmlns:v="urn:schemas-microsoft-com:vml" Requires="v">
                <p:oleObj name="Equation" r:id="rId2" imgW="1066680" imgH="241200" progId="Equation.DSMT4">
                  <p:embed/>
                </p:oleObj>
              </mc:Choice>
              <mc:Fallback>
                <p:oleObj name="Equation" r:id="rId2" imgW="1066680" imgH="241200" progId="Equation.DSMT4">
                  <p:embed/>
                  <p:pic>
                    <p:nvPicPr>
                      <p:cNvPr id="96259" name="Object 63"/>
                      <p:cNvPicPr>
                        <a:picLocks noChangeAspect="1" noChangeArrowheads="1"/>
                      </p:cNvPicPr>
                      <p:nvPr/>
                    </p:nvPicPr>
                    <p:blipFill>
                      <a:blip r:embed="rId3"/>
                      <a:srcRect/>
                      <a:stretch>
                        <a:fillRect/>
                      </a:stretch>
                    </p:blipFill>
                    <p:spPr bwMode="auto">
                      <a:xfrm>
                        <a:off x="3227388" y="1312863"/>
                        <a:ext cx="24463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0" name="Text Box 64"/>
          <p:cNvSpPr txBox="1">
            <a:spLocks noChangeArrowheads="1"/>
          </p:cNvSpPr>
          <p:nvPr/>
        </p:nvSpPr>
        <p:spPr bwMode="auto">
          <a:xfrm>
            <a:off x="434758" y="5734660"/>
            <a:ext cx="641393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Times New Roman" pitchFamily="18" charset="0"/>
                <a:ea typeface="黑体" pitchFamily="49" charset="-122"/>
              </a:rPr>
              <a:t>恒温恒压自发进行的化学反应</a:t>
            </a:r>
            <a:r>
              <a:rPr kumimoji="1" lang="en-US" altLang="zh-CN" sz="2800" b="0" dirty="0">
                <a:solidFill>
                  <a:srgbClr val="000000"/>
                </a:solidFill>
                <a:latin typeface="Times New Roman" pitchFamily="18" charset="0"/>
                <a:ea typeface="黑体" pitchFamily="49" charset="-122"/>
              </a:rPr>
              <a:t>(</a:t>
            </a:r>
            <a:r>
              <a:rPr kumimoji="1" lang="en-US" altLang="zh-CN" sz="2800" b="0" i="1" dirty="0">
                <a:solidFill>
                  <a:srgbClr val="000000"/>
                </a:solidFill>
                <a:latin typeface="Times New Roman" pitchFamily="18" charset="0"/>
                <a:ea typeface="黑体" pitchFamily="49" charset="-122"/>
              </a:rPr>
              <a:t>W</a:t>
            </a:r>
            <a:r>
              <a:rPr kumimoji="1" lang="en-US" altLang="zh-CN" sz="2800" b="0" dirty="0">
                <a:solidFill>
                  <a:srgbClr val="000000"/>
                </a:solidFill>
                <a:latin typeface="Times New Roman" pitchFamily="18" charset="0"/>
                <a:ea typeface="黑体" pitchFamily="49" charset="-122"/>
              </a:rPr>
              <a:t> ʹ=0)</a:t>
            </a:r>
            <a:r>
              <a:rPr kumimoji="1" lang="zh-CN" altLang="en-US" sz="2800" dirty="0">
                <a:solidFill>
                  <a:srgbClr val="FF0000"/>
                </a:solidFill>
                <a:latin typeface="Times New Roman" pitchFamily="18" charset="0"/>
                <a:ea typeface="黑体" pitchFamily="49" charset="-122"/>
              </a:rPr>
              <a:t>：</a:t>
            </a:r>
            <a:endParaRPr kumimoji="1" lang="zh-CN" altLang="en-US" sz="2400" dirty="0">
              <a:latin typeface="Times New Roman" pitchFamily="18" charset="0"/>
            </a:endParaRPr>
          </a:p>
        </p:txBody>
      </p:sp>
      <p:graphicFrame>
        <p:nvGraphicFramePr>
          <p:cNvPr id="96261" name="Object 65"/>
          <p:cNvGraphicFramePr>
            <a:graphicFrameLocks noChangeAspect="1"/>
          </p:cNvGraphicFramePr>
          <p:nvPr>
            <p:extLst>
              <p:ext uri="{D42A27DB-BD31-4B8C-83A1-F6EECF244321}">
                <p14:modId xmlns:p14="http://schemas.microsoft.com/office/powerpoint/2010/main" val="3411223706"/>
              </p:ext>
            </p:extLst>
          </p:nvPr>
        </p:nvGraphicFramePr>
        <p:xfrm>
          <a:off x="6683375" y="5735638"/>
          <a:ext cx="2090738" cy="601662"/>
        </p:xfrm>
        <a:graphic>
          <a:graphicData uri="http://schemas.openxmlformats.org/presentationml/2006/ole">
            <mc:AlternateContent xmlns:mc="http://schemas.openxmlformats.org/markup-compatibility/2006">
              <mc:Choice xmlns:v="urn:schemas-microsoft-com:vml" Requires="v">
                <p:oleObj name="Equation" r:id="rId4" imgW="863280" imgH="241200" progId="Equation.DSMT4">
                  <p:embed/>
                </p:oleObj>
              </mc:Choice>
              <mc:Fallback>
                <p:oleObj name="Equation" r:id="rId4" imgW="863280" imgH="241200" progId="Equation.DSMT4">
                  <p:embed/>
                  <p:pic>
                    <p:nvPicPr>
                      <p:cNvPr id="96261" name="Object 65"/>
                      <p:cNvPicPr>
                        <a:picLocks noChangeAspect="1" noChangeArrowheads="1"/>
                      </p:cNvPicPr>
                      <p:nvPr/>
                    </p:nvPicPr>
                    <p:blipFill>
                      <a:blip r:embed="rId5"/>
                      <a:srcRect/>
                      <a:stretch>
                        <a:fillRect/>
                      </a:stretch>
                    </p:blipFill>
                    <p:spPr bwMode="auto">
                      <a:xfrm>
                        <a:off x="6683375" y="5735638"/>
                        <a:ext cx="2090738"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p:nvPr/>
        </p:nvGrpSpPr>
        <p:grpSpPr>
          <a:xfrm>
            <a:off x="663575" y="2007340"/>
            <a:ext cx="7934325" cy="1512888"/>
            <a:chOff x="663575" y="2007340"/>
            <a:chExt cx="7934325" cy="1512888"/>
          </a:xfrm>
        </p:grpSpPr>
        <p:sp>
          <p:nvSpPr>
            <p:cNvPr id="6" name="Text Box 64"/>
            <p:cNvSpPr txBox="1">
              <a:spLocks noChangeArrowheads="1"/>
            </p:cNvSpPr>
            <p:nvPr/>
          </p:nvSpPr>
          <p:spPr bwMode="auto">
            <a:xfrm>
              <a:off x="663575" y="2007340"/>
              <a:ext cx="7934325" cy="151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kumimoji="1" lang="zh-CN" altLang="en-US" sz="2800" b="1" dirty="0">
                  <a:solidFill>
                    <a:srgbClr val="FF0000"/>
                  </a:solidFill>
                  <a:latin typeface="Times New Roman" pitchFamily="18" charset="0"/>
                  <a:ea typeface="黑体" pitchFamily="49" charset="-122"/>
                </a:rPr>
                <a:t>若化学反应的</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G</a:t>
              </a:r>
              <a:r>
                <a:rPr kumimoji="1" lang="en-US" altLang="zh-CN" sz="2800" b="0" i="1" baseline="-25000" dirty="0">
                  <a:solidFill>
                    <a:srgbClr val="000000"/>
                  </a:solidFill>
                  <a:latin typeface="Times New Roman" pitchFamily="18" charset="0"/>
                  <a:ea typeface="黑体" pitchFamily="49" charset="-122"/>
                </a:rPr>
                <a:t>T</a:t>
              </a:r>
              <a:r>
                <a:rPr kumimoji="1" lang="en-US" altLang="zh-CN" sz="2800" b="0" baseline="-25000" dirty="0">
                  <a:solidFill>
                    <a:srgbClr val="000000"/>
                  </a:solidFill>
                  <a:latin typeface="Times New Roman" pitchFamily="18" charset="0"/>
                  <a:ea typeface="黑体" pitchFamily="49" charset="-122"/>
                </a:rPr>
                <a:t>, </a:t>
              </a:r>
              <a:r>
                <a:rPr kumimoji="1" lang="en-US" altLang="zh-CN" sz="2800" b="0" i="1" baseline="-25000" dirty="0">
                  <a:solidFill>
                    <a:srgbClr val="000000"/>
                  </a:solidFill>
                  <a:latin typeface="Times New Roman" pitchFamily="18" charset="0"/>
                  <a:ea typeface="黑体" pitchFamily="49" charset="-122"/>
                </a:rPr>
                <a:t>p</a:t>
              </a:r>
              <a:r>
                <a:rPr kumimoji="1" lang="en-US" altLang="zh-CN" sz="2800" b="0" i="1" dirty="0">
                  <a:solidFill>
                    <a:srgbClr val="000000"/>
                  </a:solidFill>
                  <a:latin typeface="Times New Roman" pitchFamily="18" charset="0"/>
                  <a:ea typeface="黑体" pitchFamily="49" charset="-122"/>
                </a:rPr>
                <a:t>&lt; </a:t>
              </a:r>
              <a:r>
                <a:rPr kumimoji="1" lang="en-US" altLang="zh-CN" sz="2800" b="0" dirty="0">
                  <a:solidFill>
                    <a:srgbClr val="000000"/>
                  </a:solidFill>
                  <a:latin typeface="Times New Roman" pitchFamily="18" charset="0"/>
                  <a:ea typeface="黑体" pitchFamily="49" charset="-122"/>
                </a:rPr>
                <a:t>0</a:t>
              </a:r>
              <a:r>
                <a:rPr kumimoji="1" lang="zh-CN" altLang="en-US" sz="2800" b="1" dirty="0">
                  <a:solidFill>
                    <a:srgbClr val="FF0000"/>
                  </a:solidFill>
                  <a:latin typeface="Times New Roman" pitchFamily="18" charset="0"/>
                  <a:ea typeface="黑体" pitchFamily="49" charset="-122"/>
                </a:rPr>
                <a:t>，说明反应进行时可以对外做功，                                           。若实际过程不做非体积功，即</a:t>
              </a:r>
              <a:r>
                <a:rPr kumimoji="1" lang="en-US" altLang="zh-CN" sz="2800" b="0" i="1" dirty="0">
                  <a:solidFill>
                    <a:srgbClr val="000000"/>
                  </a:solidFill>
                  <a:latin typeface="Times New Roman" pitchFamily="18" charset="0"/>
                  <a:ea typeface="黑体" pitchFamily="49" charset="-122"/>
                </a:rPr>
                <a:t>W </a:t>
              </a:r>
              <a:r>
                <a:rPr kumimoji="1" lang="en-US" altLang="zh-CN" sz="2800" b="0" dirty="0">
                  <a:solidFill>
                    <a:srgbClr val="000000"/>
                  </a:solidFill>
                  <a:latin typeface="Times New Roman" pitchFamily="18" charset="0"/>
                  <a:ea typeface="黑体" pitchFamily="49" charset="-122"/>
                  <a:cs typeface="Times New Roman" pitchFamily="18" charset="0"/>
                </a:rPr>
                <a:t>ʹ</a:t>
              </a:r>
              <a:r>
                <a:rPr kumimoji="1" lang="en-US" altLang="zh-CN" sz="2800" b="0" dirty="0">
                  <a:solidFill>
                    <a:srgbClr val="000000"/>
                  </a:solidFill>
                  <a:latin typeface="Times New Roman" pitchFamily="18" charset="0"/>
                  <a:ea typeface="黑体" pitchFamily="49" charset="-122"/>
                </a:rPr>
                <a:t>=0</a:t>
              </a:r>
              <a:r>
                <a:rPr kumimoji="1" lang="zh-CN" altLang="en-US" sz="2800" b="1" dirty="0">
                  <a:solidFill>
                    <a:srgbClr val="FF0000"/>
                  </a:solidFill>
                  <a:latin typeface="Times New Roman" pitchFamily="18" charset="0"/>
                  <a:ea typeface="黑体" pitchFamily="49" charset="-122"/>
                </a:rPr>
                <a:t>，功被浪费了！</a:t>
              </a:r>
              <a:endParaRPr kumimoji="1" lang="zh-CN" altLang="en-US" sz="2400" dirty="0">
                <a:latin typeface="Times New Roman" pitchFamily="18" charset="0"/>
              </a:endParaRPr>
            </a:p>
          </p:txBody>
        </p:sp>
        <p:graphicFrame>
          <p:nvGraphicFramePr>
            <p:cNvPr id="8" name="对象 4"/>
            <p:cNvGraphicFramePr>
              <a:graphicFrameLocks noChangeAspect="1"/>
            </p:cNvGraphicFramePr>
            <p:nvPr>
              <p:extLst>
                <p:ext uri="{D42A27DB-BD31-4B8C-83A1-F6EECF244321}">
                  <p14:modId xmlns:p14="http://schemas.microsoft.com/office/powerpoint/2010/main" val="2169317850"/>
                </p:ext>
              </p:extLst>
            </p:nvPr>
          </p:nvGraphicFramePr>
          <p:xfrm>
            <a:off x="2355850" y="2479675"/>
            <a:ext cx="3524250" cy="560388"/>
          </p:xfrm>
          <a:graphic>
            <a:graphicData uri="http://schemas.openxmlformats.org/presentationml/2006/ole">
              <mc:AlternateContent xmlns:mc="http://schemas.openxmlformats.org/markup-compatibility/2006">
                <mc:Choice xmlns:v="urn:schemas-microsoft-com:vml" Requires="v">
                  <p:oleObj name="Equation" r:id="rId6" imgW="1600200" imgH="253800" progId="Equation.DSMT4">
                    <p:embed/>
                  </p:oleObj>
                </mc:Choice>
                <mc:Fallback>
                  <p:oleObj name="Equation" r:id="rId6" imgW="1600200" imgH="253800" progId="Equation.DSMT4">
                    <p:embed/>
                    <p:pic>
                      <p:nvPicPr>
                        <p:cNvPr id="8" name="对象 4"/>
                        <p:cNvPicPr>
                          <a:picLocks noChangeAspect="1" noChangeArrowheads="1"/>
                        </p:cNvPicPr>
                        <p:nvPr/>
                      </p:nvPicPr>
                      <p:blipFill>
                        <a:blip r:embed="rId7"/>
                        <a:srcRect/>
                        <a:stretch>
                          <a:fillRect/>
                        </a:stretch>
                      </p:blipFill>
                      <p:spPr bwMode="auto">
                        <a:xfrm>
                          <a:off x="2355850" y="2479675"/>
                          <a:ext cx="35242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组合 2"/>
          <p:cNvGrpSpPr/>
          <p:nvPr/>
        </p:nvGrpSpPr>
        <p:grpSpPr>
          <a:xfrm>
            <a:off x="684213" y="3635647"/>
            <a:ext cx="7991475" cy="1988237"/>
            <a:chOff x="684213" y="3635647"/>
            <a:chExt cx="7991475" cy="1988237"/>
          </a:xfrm>
        </p:grpSpPr>
        <p:sp>
          <p:nvSpPr>
            <p:cNvPr id="7" name="Text Box 64"/>
            <p:cNvSpPr txBox="1">
              <a:spLocks noChangeArrowheads="1"/>
            </p:cNvSpPr>
            <p:nvPr/>
          </p:nvSpPr>
          <p:spPr bwMode="auto">
            <a:xfrm>
              <a:off x="684213" y="3635647"/>
              <a:ext cx="7991475" cy="198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kumimoji="1" lang="zh-CN" altLang="en-US" sz="2800" b="1" dirty="0">
                  <a:solidFill>
                    <a:srgbClr val="FF0000"/>
                  </a:solidFill>
                  <a:latin typeface="Times New Roman" pitchFamily="18" charset="0"/>
                  <a:ea typeface="黑体" pitchFamily="49" charset="-122"/>
                </a:rPr>
                <a:t>若化学反应的</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G</a:t>
              </a:r>
              <a:r>
                <a:rPr kumimoji="1" lang="en-US" altLang="zh-CN" sz="2800" b="0" i="1" baseline="-25000" dirty="0">
                  <a:solidFill>
                    <a:srgbClr val="000000"/>
                  </a:solidFill>
                  <a:latin typeface="Times New Roman" pitchFamily="18" charset="0"/>
                  <a:ea typeface="黑体" pitchFamily="49" charset="-122"/>
                </a:rPr>
                <a:t>T</a:t>
              </a:r>
              <a:r>
                <a:rPr kumimoji="1" lang="en-US" altLang="zh-CN" sz="2800" b="0" baseline="-25000" dirty="0">
                  <a:solidFill>
                    <a:srgbClr val="000000"/>
                  </a:solidFill>
                  <a:latin typeface="Times New Roman" pitchFamily="18" charset="0"/>
                  <a:ea typeface="黑体" pitchFamily="49" charset="-122"/>
                </a:rPr>
                <a:t>, </a:t>
              </a:r>
              <a:r>
                <a:rPr kumimoji="1" lang="en-US" altLang="zh-CN" sz="2800" b="0" i="1" baseline="-25000" dirty="0">
                  <a:solidFill>
                    <a:srgbClr val="000000"/>
                  </a:solidFill>
                  <a:latin typeface="Times New Roman" pitchFamily="18" charset="0"/>
                  <a:ea typeface="黑体" pitchFamily="49" charset="-122"/>
                </a:rPr>
                <a:t>p</a:t>
              </a:r>
              <a:r>
                <a:rPr kumimoji="1" lang="en-US" altLang="zh-CN" sz="2800" b="0" i="1" dirty="0">
                  <a:solidFill>
                    <a:srgbClr val="000000"/>
                  </a:solidFill>
                  <a:latin typeface="Times New Roman" pitchFamily="18" charset="0"/>
                  <a:ea typeface="黑体" pitchFamily="49" charset="-122"/>
                </a:rPr>
                <a:t>&gt; </a:t>
              </a:r>
              <a:r>
                <a:rPr kumimoji="1" lang="en-US" altLang="zh-CN" sz="2800" b="0" dirty="0">
                  <a:solidFill>
                    <a:srgbClr val="000000"/>
                  </a:solidFill>
                  <a:latin typeface="Times New Roman" pitchFamily="18" charset="0"/>
                  <a:ea typeface="黑体" pitchFamily="49" charset="-122"/>
                </a:rPr>
                <a:t>0</a:t>
              </a:r>
              <a:r>
                <a:rPr kumimoji="1" lang="zh-CN" altLang="en-US" sz="2800" b="1" dirty="0">
                  <a:solidFill>
                    <a:srgbClr val="FF0000"/>
                  </a:solidFill>
                  <a:latin typeface="Times New Roman" pitchFamily="18" charset="0"/>
                  <a:ea typeface="黑体" pitchFamily="49" charset="-122"/>
                </a:rPr>
                <a:t>，说明反应需要外界输入功才能进行，                    。若实际过程未做非体积功</a:t>
              </a:r>
              <a:r>
                <a:rPr kumimoji="1" lang="en-US" altLang="zh-CN" sz="2800" b="0" i="1" dirty="0">
                  <a:solidFill>
                    <a:srgbClr val="000000"/>
                  </a:solidFill>
                  <a:latin typeface="Times New Roman" pitchFamily="18" charset="0"/>
                  <a:ea typeface="黑体" pitchFamily="49" charset="-122"/>
                </a:rPr>
                <a:t>W </a:t>
              </a:r>
              <a:r>
                <a:rPr kumimoji="1" lang="en-US" altLang="zh-CN" sz="2800" b="0" dirty="0">
                  <a:solidFill>
                    <a:srgbClr val="000000"/>
                  </a:solidFill>
                  <a:latin typeface="Times New Roman" pitchFamily="18" charset="0"/>
                  <a:ea typeface="黑体" pitchFamily="49" charset="-122"/>
                  <a:cs typeface="Times New Roman" pitchFamily="18" charset="0"/>
                </a:rPr>
                <a:t>ʹ</a:t>
              </a:r>
              <a:r>
                <a:rPr kumimoji="1" lang="en-US" altLang="zh-CN" sz="2800" b="0" dirty="0">
                  <a:solidFill>
                    <a:srgbClr val="000000"/>
                  </a:solidFill>
                  <a:latin typeface="Times New Roman" pitchFamily="18" charset="0"/>
                  <a:ea typeface="黑体" pitchFamily="49" charset="-122"/>
                </a:rPr>
                <a:t>= 0</a:t>
              </a:r>
              <a:r>
                <a:rPr kumimoji="1" lang="zh-CN" altLang="en-US" sz="2800" b="1" dirty="0">
                  <a:solidFill>
                    <a:srgbClr val="FF0000"/>
                  </a:solidFill>
                  <a:latin typeface="Times New Roman" pitchFamily="18" charset="0"/>
                  <a:ea typeface="黑体" pitchFamily="49" charset="-122"/>
                </a:rPr>
                <a:t>，则不等式</a:t>
              </a:r>
              <a:r>
                <a:rPr kumimoji="1" lang="en-US" altLang="zh-CN" sz="2800" b="0" dirty="0">
                  <a:solidFill>
                    <a:srgbClr val="000000"/>
                  </a:solidFill>
                  <a:latin typeface="Times New Roman" pitchFamily="18" charset="0"/>
                  <a:ea typeface="黑体" pitchFamily="49" charset="-122"/>
                </a:rPr>
                <a:t>0 &lt;</a:t>
              </a:r>
              <a:r>
                <a:rPr kumimoji="1" lang="en-US" altLang="zh-CN" sz="2800" b="0" dirty="0">
                  <a:solidFill>
                    <a:srgbClr val="000000"/>
                  </a:solidFill>
                  <a:latin typeface="Symbol" pitchFamily="18" charset="2"/>
                  <a:ea typeface="黑体" pitchFamily="49" charset="-122"/>
                </a:rPr>
                <a:t> D</a:t>
              </a:r>
              <a:r>
                <a:rPr kumimoji="1" lang="en-US" altLang="zh-CN" sz="2800" b="0" i="1" dirty="0">
                  <a:solidFill>
                    <a:srgbClr val="000000"/>
                  </a:solidFill>
                  <a:latin typeface="Times New Roman" pitchFamily="18" charset="0"/>
                  <a:ea typeface="黑体" pitchFamily="49" charset="-122"/>
                </a:rPr>
                <a:t>G</a:t>
              </a:r>
              <a:r>
                <a:rPr kumimoji="1" lang="en-US" altLang="zh-CN" sz="2800" b="0" i="1" baseline="-25000" dirty="0">
                  <a:solidFill>
                    <a:srgbClr val="000000"/>
                  </a:solidFill>
                  <a:latin typeface="Times New Roman" pitchFamily="18" charset="0"/>
                  <a:ea typeface="黑体" pitchFamily="49" charset="-122"/>
                </a:rPr>
                <a:t>T</a:t>
              </a:r>
              <a:r>
                <a:rPr kumimoji="1" lang="en-US" altLang="zh-CN" sz="2800" b="0" baseline="-25000" dirty="0">
                  <a:solidFill>
                    <a:srgbClr val="000000"/>
                  </a:solidFill>
                  <a:latin typeface="Times New Roman" pitchFamily="18" charset="0"/>
                  <a:ea typeface="黑体" pitchFamily="49" charset="-122"/>
                </a:rPr>
                <a:t>, </a:t>
              </a:r>
              <a:r>
                <a:rPr kumimoji="1" lang="en-US" altLang="zh-CN" sz="2800" b="0" i="1" baseline="-25000" dirty="0">
                  <a:solidFill>
                    <a:srgbClr val="000000"/>
                  </a:solidFill>
                  <a:latin typeface="Times New Roman" pitchFamily="18" charset="0"/>
                  <a:ea typeface="黑体" pitchFamily="49" charset="-122"/>
                </a:rPr>
                <a:t>p</a:t>
              </a:r>
              <a:r>
                <a:rPr kumimoji="1" lang="en-US" altLang="zh-CN" sz="2800" b="0" i="1" dirty="0">
                  <a:solidFill>
                    <a:srgbClr val="000000"/>
                  </a:solidFill>
                  <a:latin typeface="Times New Roman" pitchFamily="18" charset="0"/>
                  <a:ea typeface="黑体" pitchFamily="49" charset="-122"/>
                </a:rPr>
                <a:t>&lt; W </a:t>
              </a:r>
              <a:r>
                <a:rPr kumimoji="1" lang="en-US" altLang="zh-CN" sz="2800" b="0" dirty="0">
                  <a:solidFill>
                    <a:srgbClr val="000000"/>
                  </a:solidFill>
                  <a:latin typeface="Times New Roman" pitchFamily="18" charset="0"/>
                  <a:ea typeface="黑体" pitchFamily="49" charset="-122"/>
                </a:rPr>
                <a:t>ʹ= 0 </a:t>
              </a:r>
              <a:r>
                <a:rPr kumimoji="1" lang="zh-CN" altLang="en-US" sz="2800" b="1" dirty="0">
                  <a:solidFill>
                    <a:srgbClr val="FF0000"/>
                  </a:solidFill>
                  <a:latin typeface="Times New Roman" pitchFamily="18" charset="0"/>
                  <a:ea typeface="黑体" pitchFamily="49" charset="-122"/>
                </a:rPr>
                <a:t>矛盾，说明反应不能进行！</a:t>
              </a:r>
              <a:endParaRPr kumimoji="1" lang="zh-CN" altLang="en-US" sz="2400" dirty="0">
                <a:latin typeface="Times New Roman" pitchFamily="18" charset="0"/>
              </a:endParaRPr>
            </a:p>
          </p:txBody>
        </p:sp>
        <p:graphicFrame>
          <p:nvGraphicFramePr>
            <p:cNvPr id="9" name="对象 23"/>
            <p:cNvGraphicFramePr>
              <a:graphicFrameLocks noChangeAspect="1"/>
            </p:cNvGraphicFramePr>
            <p:nvPr>
              <p:extLst>
                <p:ext uri="{D42A27DB-BD31-4B8C-83A1-F6EECF244321}">
                  <p14:modId xmlns:p14="http://schemas.microsoft.com/office/powerpoint/2010/main" val="4281281057"/>
                </p:ext>
              </p:extLst>
            </p:nvPr>
          </p:nvGraphicFramePr>
          <p:xfrm>
            <a:off x="2616200" y="4194175"/>
            <a:ext cx="1704975" cy="504825"/>
          </p:xfrm>
          <a:graphic>
            <a:graphicData uri="http://schemas.openxmlformats.org/presentationml/2006/ole">
              <mc:AlternateContent xmlns:mc="http://schemas.openxmlformats.org/markup-compatibility/2006">
                <mc:Choice xmlns:v="urn:schemas-microsoft-com:vml" Requires="v">
                  <p:oleObj name="Equation" r:id="rId8" imgW="774360" imgH="228600" progId="Equation.DSMT4">
                    <p:embed/>
                  </p:oleObj>
                </mc:Choice>
                <mc:Fallback>
                  <p:oleObj name="Equation" r:id="rId8" imgW="774360" imgH="228600" progId="Equation.DSMT4">
                    <p:embed/>
                    <p:pic>
                      <p:nvPicPr>
                        <p:cNvPr id="9" name="对象 23"/>
                        <p:cNvPicPr>
                          <a:picLocks noChangeAspect="1" noChangeArrowheads="1"/>
                        </p:cNvPicPr>
                        <p:nvPr/>
                      </p:nvPicPr>
                      <p:blipFill>
                        <a:blip r:embed="rId9"/>
                        <a:srcRect/>
                        <a:stretch>
                          <a:fillRect/>
                        </a:stretch>
                      </p:blipFill>
                      <p:spPr bwMode="auto">
                        <a:xfrm>
                          <a:off x="2616200" y="4194175"/>
                          <a:ext cx="17049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med">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647700" y="1714500"/>
            <a:ext cx="7791450" cy="4362450"/>
          </a:xfrm>
          <a:prstGeom prst="roundRect">
            <a:avLst>
              <a:gd name="adj" fmla="val 10116"/>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97283" name="Rectangle 3"/>
          <p:cNvSpPr>
            <a:spLocks noGrp="1" noRot="1" noChangeArrowheads="1"/>
          </p:cNvSpPr>
          <p:nvPr>
            <p:ph type="body" idx="1"/>
          </p:nvPr>
        </p:nvSpPr>
        <p:spPr>
          <a:xfrm>
            <a:off x="742950" y="1885950"/>
            <a:ext cx="7772400" cy="4114800"/>
          </a:xfrm>
        </p:spPr>
        <p:txBody>
          <a:bodyPr/>
          <a:lstStyle/>
          <a:p>
            <a:pPr marL="381000" indent="-381000" algn="just" eaLnBrk="1" hangingPunct="1">
              <a:buClr>
                <a:srgbClr val="0000FF"/>
              </a:buClr>
              <a:buFont typeface="Wingdings" pitchFamily="2" charset="2"/>
              <a:buBlip>
                <a:blip r:embed="rId2"/>
              </a:buBlip>
            </a:pPr>
            <a:r>
              <a:rPr lang="zh-CN" altLang="en-US" sz="2800" b="1">
                <a:solidFill>
                  <a:srgbClr val="0000FF"/>
                </a:solidFill>
                <a:latin typeface="黑体" pitchFamily="49" charset="-122"/>
                <a:ea typeface="黑体" pitchFamily="49" charset="-122"/>
              </a:rPr>
              <a:t>左面电极：</a:t>
            </a:r>
            <a:r>
              <a:rPr lang="zh-CN" altLang="en-US" sz="2800" b="1">
                <a:solidFill>
                  <a:srgbClr val="CC0000"/>
                </a:solidFill>
                <a:latin typeface="黑体" pitchFamily="49" charset="-122"/>
                <a:ea typeface="黑体" pitchFamily="49" charset="-122"/>
              </a:rPr>
              <a:t>氧化反应</a:t>
            </a:r>
            <a:r>
              <a:rPr lang="zh-CN" altLang="en-US" sz="2800" b="1">
                <a:solidFill>
                  <a:srgbClr val="0000FF"/>
                </a:solidFill>
                <a:latin typeface="黑体" pitchFamily="49" charset="-122"/>
                <a:ea typeface="黑体" pitchFamily="49" charset="-122"/>
              </a:rPr>
              <a:t>；右面电极：</a:t>
            </a:r>
            <a:r>
              <a:rPr lang="zh-CN" altLang="en-US" sz="2800" b="1">
                <a:solidFill>
                  <a:srgbClr val="CC0000"/>
                </a:solidFill>
                <a:latin typeface="黑体" pitchFamily="49" charset="-122"/>
                <a:ea typeface="黑体" pitchFamily="49" charset="-122"/>
              </a:rPr>
              <a:t>还原反应</a:t>
            </a:r>
            <a:r>
              <a:rPr lang="zh-CN" altLang="en-US" sz="2800" b="1">
                <a:solidFill>
                  <a:srgbClr val="0000FF"/>
                </a:solidFill>
                <a:latin typeface="黑体" pitchFamily="49" charset="-122"/>
                <a:ea typeface="黑体" pitchFamily="49" charset="-122"/>
              </a:rPr>
              <a:t>；</a:t>
            </a:r>
          </a:p>
          <a:p>
            <a:pPr marL="381000" indent="-381000" algn="just" eaLnBrk="1" hangingPunct="1">
              <a:lnSpc>
                <a:spcPct val="120000"/>
              </a:lnSpc>
              <a:buClr>
                <a:srgbClr val="0000FF"/>
              </a:buClr>
              <a:buFont typeface="Wingdings" pitchFamily="2" charset="2"/>
              <a:buBlip>
                <a:blip r:embed="rId2"/>
              </a:buBlip>
            </a:pPr>
            <a:r>
              <a:rPr lang="zh-CN" altLang="en-US" sz="2800" b="1">
                <a:solidFill>
                  <a:srgbClr val="0000FF"/>
                </a:solidFill>
                <a:latin typeface="黑体" pitchFamily="49" charset="-122"/>
                <a:ea typeface="黑体" pitchFamily="49" charset="-122"/>
                <a:sym typeface="Symbol" pitchFamily="18" charset="2"/>
              </a:rPr>
              <a:t>用“  ”“  ”“  ”</a:t>
            </a:r>
            <a:r>
              <a:rPr lang="zh-CN" altLang="en-US" sz="2800" b="1">
                <a:solidFill>
                  <a:srgbClr val="0000FF"/>
                </a:solidFill>
                <a:latin typeface="黑体" pitchFamily="49" charset="-122"/>
                <a:ea typeface="黑体" pitchFamily="49" charset="-122"/>
              </a:rPr>
              <a:t>表示</a:t>
            </a:r>
            <a:r>
              <a:rPr lang="en-US" altLang="zh-CN" sz="2800" b="1">
                <a:solidFill>
                  <a:srgbClr val="0000FF"/>
                </a:solidFill>
                <a:latin typeface="黑体" pitchFamily="49" charset="-122"/>
                <a:ea typeface="黑体" pitchFamily="49" charset="-122"/>
              </a:rPr>
              <a:t>3</a:t>
            </a:r>
            <a:r>
              <a:rPr lang="zh-CN" altLang="en-US" sz="2800" b="1">
                <a:solidFill>
                  <a:srgbClr val="0000FF"/>
                </a:solidFill>
                <a:latin typeface="黑体" pitchFamily="49" charset="-122"/>
                <a:ea typeface="黑体" pitchFamily="49" charset="-122"/>
              </a:rPr>
              <a:t>种相界面；</a:t>
            </a:r>
          </a:p>
          <a:p>
            <a:pPr marL="381000" indent="-381000" algn="just" eaLnBrk="1" hangingPunct="1">
              <a:lnSpc>
                <a:spcPct val="120000"/>
              </a:lnSpc>
              <a:buClr>
                <a:srgbClr val="0000FF"/>
              </a:buClr>
              <a:buFont typeface="Wingdings" pitchFamily="2" charset="2"/>
              <a:buBlip>
                <a:blip r:embed="rId2"/>
              </a:buBlip>
            </a:pPr>
            <a:r>
              <a:rPr lang="zh-CN" altLang="en-US" sz="2800" b="1">
                <a:solidFill>
                  <a:srgbClr val="0000FF"/>
                </a:solidFill>
                <a:latin typeface="黑体" pitchFamily="49" charset="-122"/>
                <a:ea typeface="黑体" pitchFamily="49" charset="-122"/>
                <a:sym typeface="Symbol" pitchFamily="18" charset="2"/>
              </a:rPr>
              <a:t>标明物质状态、压力、活度；</a:t>
            </a:r>
          </a:p>
          <a:p>
            <a:pPr marL="381000" indent="-381000" algn="just" eaLnBrk="1" hangingPunct="1">
              <a:lnSpc>
                <a:spcPct val="120000"/>
              </a:lnSpc>
              <a:buClr>
                <a:srgbClr val="0000FF"/>
              </a:buClr>
              <a:buFont typeface="Wingdings" pitchFamily="2" charset="2"/>
              <a:buBlip>
                <a:blip r:embed="rId2"/>
              </a:buBlip>
            </a:pPr>
            <a:r>
              <a:rPr lang="zh-CN" altLang="en-US" sz="2800" b="1">
                <a:solidFill>
                  <a:srgbClr val="0000FF"/>
                </a:solidFill>
                <a:latin typeface="黑体" pitchFamily="49" charset="-122"/>
                <a:ea typeface="黑体" pitchFamily="49" charset="-122"/>
                <a:sym typeface="Symbol" pitchFamily="18" charset="2"/>
              </a:rPr>
              <a:t>气体物质应有不活泼物质作载体（电极）；</a:t>
            </a:r>
          </a:p>
          <a:p>
            <a:pPr marL="381000" indent="-381000" algn="just" eaLnBrk="1" hangingPunct="1">
              <a:lnSpc>
                <a:spcPct val="120000"/>
              </a:lnSpc>
              <a:buClr>
                <a:srgbClr val="0000FF"/>
              </a:buClr>
              <a:buFont typeface="Wingdings" pitchFamily="2" charset="2"/>
              <a:buBlip>
                <a:blip r:embed="rId2"/>
              </a:buBlip>
            </a:pPr>
            <a:r>
              <a:rPr lang="zh-CN" altLang="en-US" sz="2800" b="1">
                <a:solidFill>
                  <a:srgbClr val="0000FF"/>
                </a:solidFill>
                <a:latin typeface="黑体" pitchFamily="49" charset="-122"/>
                <a:ea typeface="黑体" pitchFamily="49" charset="-122"/>
                <a:sym typeface="Symbol" pitchFamily="18" charset="2"/>
              </a:rPr>
              <a:t>注明电池温度、压力；</a:t>
            </a:r>
          </a:p>
          <a:p>
            <a:pPr marL="381000" indent="-381000" algn="just" eaLnBrk="1" hangingPunct="1">
              <a:lnSpc>
                <a:spcPct val="120000"/>
              </a:lnSpc>
              <a:buClr>
                <a:srgbClr val="0000FF"/>
              </a:buClr>
              <a:buFont typeface="Wingdings" pitchFamily="2" charset="2"/>
              <a:buBlip>
                <a:blip r:embed="rId2"/>
              </a:buBlip>
            </a:pPr>
            <a:r>
              <a:rPr lang="zh-CN" altLang="en-US" sz="2800" b="1">
                <a:solidFill>
                  <a:srgbClr val="0000FF"/>
                </a:solidFill>
                <a:latin typeface="黑体" pitchFamily="49" charset="-122"/>
                <a:ea typeface="黑体" pitchFamily="49" charset="-122"/>
                <a:sym typeface="Symbol" pitchFamily="18" charset="2"/>
              </a:rPr>
              <a:t>根据上述规则写出的电池若电池反应电势小于零，说明实际电池情况与书写表达相反。</a:t>
            </a:r>
          </a:p>
        </p:txBody>
      </p:sp>
      <p:sp>
        <p:nvSpPr>
          <p:cNvPr id="97284" name="Line 4"/>
          <p:cNvSpPr>
            <a:spLocks noChangeShapeType="1"/>
          </p:cNvSpPr>
          <p:nvPr/>
        </p:nvSpPr>
        <p:spPr bwMode="auto">
          <a:xfrm>
            <a:off x="2114550" y="2609850"/>
            <a:ext cx="0" cy="381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285" name="Line 5"/>
          <p:cNvSpPr>
            <a:spLocks noChangeShapeType="1"/>
          </p:cNvSpPr>
          <p:nvPr/>
        </p:nvSpPr>
        <p:spPr bwMode="auto">
          <a:xfrm>
            <a:off x="3200400" y="2609850"/>
            <a:ext cx="0" cy="3810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286" name="Line 6"/>
          <p:cNvSpPr>
            <a:spLocks noChangeShapeType="1"/>
          </p:cNvSpPr>
          <p:nvPr/>
        </p:nvSpPr>
        <p:spPr bwMode="auto">
          <a:xfrm>
            <a:off x="4343400" y="2628900"/>
            <a:ext cx="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287" name="Line 7"/>
          <p:cNvSpPr>
            <a:spLocks noChangeShapeType="1"/>
          </p:cNvSpPr>
          <p:nvPr/>
        </p:nvSpPr>
        <p:spPr bwMode="auto">
          <a:xfrm>
            <a:off x="4248150" y="2628900"/>
            <a:ext cx="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8360" name="Text Box 8"/>
          <p:cNvSpPr txBox="1">
            <a:spLocks noChangeArrowheads="1"/>
          </p:cNvSpPr>
          <p:nvPr/>
        </p:nvSpPr>
        <p:spPr bwMode="auto">
          <a:xfrm>
            <a:off x="784225" y="750888"/>
            <a:ext cx="26844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a:solidFill>
                  <a:srgbClr val="FF0000"/>
                </a:solidFill>
                <a:effectLst>
                  <a:outerShdw blurRad="38100" dist="38100" dir="2700000" algn="tl">
                    <a:srgbClr val="C0C0C0"/>
                  </a:outerShdw>
                </a:effectLst>
                <a:latin typeface="黑体" pitchFamily="49" charset="-122"/>
                <a:ea typeface="黑体" pitchFamily="49" charset="-122"/>
              </a:rPr>
              <a:t>电池表达规则：</a:t>
            </a:r>
            <a:endParaRPr kumimoji="1" lang="zh-CN" altLang="en-US" sz="2400">
              <a:latin typeface="黑体" pitchFamily="49" charset="-122"/>
              <a:ea typeface="黑体" pitchFamily="49" charset="-122"/>
            </a:endParaRPr>
          </a:p>
        </p:txBody>
      </p:sp>
      <p:graphicFrame>
        <p:nvGraphicFramePr>
          <p:cNvPr id="97289" name="对象 1"/>
          <p:cNvGraphicFramePr>
            <a:graphicFrameLocks noChangeAspect="1"/>
          </p:cNvGraphicFramePr>
          <p:nvPr/>
        </p:nvGraphicFramePr>
        <p:xfrm>
          <a:off x="3241675" y="892175"/>
          <a:ext cx="5708650" cy="477838"/>
        </p:xfrm>
        <a:graphic>
          <a:graphicData uri="http://schemas.openxmlformats.org/presentationml/2006/ole">
            <mc:AlternateContent xmlns:mc="http://schemas.openxmlformats.org/markup-compatibility/2006">
              <mc:Choice xmlns:v="urn:schemas-microsoft-com:vml" Requires="v">
                <p:oleObj name="Equation" r:id="rId3" imgW="2730500" imgH="228600" progId="Equation.DSMT4">
                  <p:embed/>
                </p:oleObj>
              </mc:Choice>
              <mc:Fallback>
                <p:oleObj name="Equation" r:id="rId3" imgW="2730500" imgH="228600" progId="Equation.DSMT4">
                  <p:embed/>
                  <p:pic>
                    <p:nvPicPr>
                      <p:cNvPr id="97289"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675" y="892175"/>
                        <a:ext cx="570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7" name="Object 9"/>
          <p:cNvGraphicFramePr>
            <a:graphicFrameLocks noChangeAspect="1"/>
          </p:cNvGraphicFramePr>
          <p:nvPr>
            <p:extLst>
              <p:ext uri="{D42A27DB-BD31-4B8C-83A1-F6EECF244321}">
                <p14:modId xmlns:p14="http://schemas.microsoft.com/office/powerpoint/2010/main" val="317237674"/>
              </p:ext>
            </p:extLst>
          </p:nvPr>
        </p:nvGraphicFramePr>
        <p:xfrm>
          <a:off x="1024731" y="1625135"/>
          <a:ext cx="5930900" cy="935038"/>
        </p:xfrm>
        <a:graphic>
          <a:graphicData uri="http://schemas.openxmlformats.org/presentationml/2006/ole">
            <mc:AlternateContent xmlns:mc="http://schemas.openxmlformats.org/markup-compatibility/2006">
              <mc:Choice xmlns:v="urn:schemas-microsoft-com:vml" Requires="v">
                <p:oleObj name="Equation" r:id="rId2" imgW="2730240" imgH="431640" progId="Equation.DSMT4">
                  <p:embed/>
                </p:oleObj>
              </mc:Choice>
              <mc:Fallback>
                <p:oleObj name="Equation" r:id="rId2" imgW="2730240" imgH="431640" progId="Equation.DSMT4">
                  <p:embed/>
                  <p:pic>
                    <p:nvPicPr>
                      <p:cNvPr id="16387" name="Object 9"/>
                      <p:cNvPicPr>
                        <a:picLocks noChangeAspect="1" noChangeArrowheads="1"/>
                      </p:cNvPicPr>
                      <p:nvPr/>
                    </p:nvPicPr>
                    <p:blipFill>
                      <a:blip r:embed="rId3"/>
                      <a:srcRect/>
                      <a:stretch>
                        <a:fillRect/>
                      </a:stretch>
                    </p:blipFill>
                    <p:spPr bwMode="auto">
                      <a:xfrm>
                        <a:off x="1024731" y="1625135"/>
                        <a:ext cx="59309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对象 1"/>
          <p:cNvGraphicFramePr>
            <a:graphicFrameLocks noChangeAspect="1"/>
          </p:cNvGraphicFramePr>
          <p:nvPr>
            <p:extLst>
              <p:ext uri="{D42A27DB-BD31-4B8C-83A1-F6EECF244321}">
                <p14:modId xmlns:p14="http://schemas.microsoft.com/office/powerpoint/2010/main" val="4007985475"/>
              </p:ext>
            </p:extLst>
          </p:nvPr>
        </p:nvGraphicFramePr>
        <p:xfrm>
          <a:off x="2659959" y="1152060"/>
          <a:ext cx="2276475" cy="473075"/>
        </p:xfrm>
        <a:graphic>
          <a:graphicData uri="http://schemas.openxmlformats.org/presentationml/2006/ole">
            <mc:AlternateContent xmlns:mc="http://schemas.openxmlformats.org/markup-compatibility/2006">
              <mc:Choice xmlns:v="urn:schemas-microsoft-com:vml" Requires="v">
                <p:oleObj name="Equation" r:id="rId4" imgW="977476" imgH="203112" progId="Equation.DSMT4">
                  <p:embed/>
                </p:oleObj>
              </mc:Choice>
              <mc:Fallback>
                <p:oleObj name="Equation" r:id="rId4" imgW="977476" imgH="203112" progId="Equation.DSMT4">
                  <p:embed/>
                  <p:pic>
                    <p:nvPicPr>
                      <p:cNvPr id="16389"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9959" y="1152060"/>
                        <a:ext cx="22764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对象 2"/>
          <p:cNvGraphicFramePr>
            <a:graphicFrameLocks noChangeAspect="1"/>
          </p:cNvGraphicFramePr>
          <p:nvPr>
            <p:extLst>
              <p:ext uri="{D42A27DB-BD31-4B8C-83A1-F6EECF244321}">
                <p14:modId xmlns:p14="http://schemas.microsoft.com/office/powerpoint/2010/main" val="1260699935"/>
              </p:ext>
            </p:extLst>
          </p:nvPr>
        </p:nvGraphicFramePr>
        <p:xfrm>
          <a:off x="1179773" y="2696368"/>
          <a:ext cx="3176588" cy="511175"/>
        </p:xfrm>
        <a:graphic>
          <a:graphicData uri="http://schemas.openxmlformats.org/presentationml/2006/ole">
            <mc:AlternateContent xmlns:mc="http://schemas.openxmlformats.org/markup-compatibility/2006">
              <mc:Choice xmlns:v="urn:schemas-microsoft-com:vml" Requires="v">
                <p:oleObj name="Equation" r:id="rId6" imgW="1422360" imgH="228600" progId="Equation.DSMT4">
                  <p:embed/>
                </p:oleObj>
              </mc:Choice>
              <mc:Fallback>
                <p:oleObj name="Equation" r:id="rId6" imgW="1422360" imgH="228600" progId="Equation.DSMT4">
                  <p:embed/>
                  <p:pic>
                    <p:nvPicPr>
                      <p:cNvPr id="16390" name="对象 2"/>
                      <p:cNvPicPr>
                        <a:picLocks noChangeAspect="1" noChangeArrowheads="1"/>
                      </p:cNvPicPr>
                      <p:nvPr/>
                    </p:nvPicPr>
                    <p:blipFill>
                      <a:blip r:embed="rId7"/>
                      <a:srcRect/>
                      <a:stretch>
                        <a:fillRect/>
                      </a:stretch>
                    </p:blipFill>
                    <p:spPr bwMode="auto">
                      <a:xfrm>
                        <a:off x="1179773" y="2696368"/>
                        <a:ext cx="31765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1" name="对象 1"/>
          <p:cNvGraphicFramePr>
            <a:graphicFrameLocks noChangeAspect="1"/>
          </p:cNvGraphicFramePr>
          <p:nvPr>
            <p:extLst>
              <p:ext uri="{D42A27DB-BD31-4B8C-83A1-F6EECF244321}">
                <p14:modId xmlns:p14="http://schemas.microsoft.com/office/powerpoint/2010/main" val="234580461"/>
              </p:ext>
            </p:extLst>
          </p:nvPr>
        </p:nvGraphicFramePr>
        <p:xfrm>
          <a:off x="4324087" y="2517945"/>
          <a:ext cx="3871912" cy="954087"/>
        </p:xfrm>
        <a:graphic>
          <a:graphicData uri="http://schemas.openxmlformats.org/presentationml/2006/ole">
            <mc:AlternateContent xmlns:mc="http://schemas.openxmlformats.org/markup-compatibility/2006">
              <mc:Choice xmlns:v="urn:schemas-microsoft-com:vml" Requires="v">
                <p:oleObj name="Equation" r:id="rId8" imgW="1752480" imgH="431640" progId="Equation.DSMT4">
                  <p:embed/>
                </p:oleObj>
              </mc:Choice>
              <mc:Fallback>
                <p:oleObj name="Equation" r:id="rId8" imgW="1752480" imgH="431640" progId="Equation.DSMT4">
                  <p:embed/>
                  <p:pic>
                    <p:nvPicPr>
                      <p:cNvPr id="16391" name="对象 1"/>
                      <p:cNvPicPr>
                        <a:picLocks noChangeAspect="1" noChangeArrowheads="1"/>
                      </p:cNvPicPr>
                      <p:nvPr/>
                    </p:nvPicPr>
                    <p:blipFill>
                      <a:blip r:embed="rId9"/>
                      <a:srcRect/>
                      <a:stretch>
                        <a:fillRect/>
                      </a:stretch>
                    </p:blipFill>
                    <p:spPr bwMode="auto">
                      <a:xfrm>
                        <a:off x="4324087" y="2517945"/>
                        <a:ext cx="3871912" cy="954087"/>
                      </a:xfrm>
                      <a:prstGeom prst="rect">
                        <a:avLst/>
                      </a:prstGeom>
                      <a:noFill/>
                      <a:ln>
                        <a:noFill/>
                      </a:ln>
                    </p:spPr>
                  </p:pic>
                </p:oleObj>
              </mc:Fallback>
            </mc:AlternateContent>
          </a:graphicData>
        </a:graphic>
      </p:graphicFrame>
      <p:sp>
        <p:nvSpPr>
          <p:cNvPr id="8" name="Text Box 7">
            <a:extLst>
              <a:ext uri="{FF2B5EF4-FFF2-40B4-BE49-F238E27FC236}">
                <a16:creationId xmlns:a16="http://schemas.microsoft.com/office/drawing/2014/main" id="{06ABF005-54E1-4AEF-9588-C1E811B56468}"/>
              </a:ext>
            </a:extLst>
          </p:cNvPr>
          <p:cNvSpPr txBox="1">
            <a:spLocks noChangeArrowheads="1"/>
          </p:cNvSpPr>
          <p:nvPr/>
        </p:nvSpPr>
        <p:spPr bwMode="auto">
          <a:xfrm>
            <a:off x="534987" y="528679"/>
            <a:ext cx="8074025"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简单级数反应</a:t>
            </a:r>
            <a:r>
              <a:rPr kumimoji="1" lang="zh-CN" altLang="en-US" sz="2800" dirty="0">
                <a:solidFill>
                  <a:srgbClr val="0000FF"/>
                </a:solidFill>
                <a:latin typeface="宋体" panose="02010600030101010101" pitchFamily="2" charset="-122"/>
              </a:rPr>
              <a:t>之一级反应</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i="1" dirty="0">
                <a:solidFill>
                  <a:srgbClr val="000000"/>
                </a:solidFill>
                <a:latin typeface="Times New Roman" panose="02020603050405020304" pitchFamily="18" charset="0"/>
                <a:cs typeface="Times New Roman" panose="02020603050405020304" pitchFamily="18" charset="0"/>
              </a:rPr>
              <a:t>n</a:t>
            </a:r>
            <a:r>
              <a:rPr kumimoji="1" lang="en-US" altLang="zh-CN" sz="2800" b="0" dirty="0">
                <a:solidFill>
                  <a:srgbClr val="000000"/>
                </a:solidFill>
                <a:latin typeface="Times New Roman" panose="02020603050405020304" pitchFamily="18" charset="0"/>
                <a:cs typeface="Times New Roman" panose="02020603050405020304" pitchFamily="18" charset="0"/>
              </a:rPr>
              <a:t>=1)</a:t>
            </a:r>
            <a:r>
              <a:rPr kumimoji="1" lang="zh-CN" altLang="en-US" sz="2800" dirty="0">
                <a:solidFill>
                  <a:srgbClr val="0000FF"/>
                </a:solidFill>
                <a:latin typeface="宋体" panose="02010600030101010101" pitchFamily="2" charset="-122"/>
              </a:rPr>
              <a:t>：</a:t>
            </a:r>
            <a:endParaRPr kumimoji="1" lang="zh-CN" altLang="en-US" sz="2800" b="0" dirty="0">
              <a:solidFill>
                <a:srgbClr val="0000FF"/>
              </a:solidFill>
              <a:latin typeface="宋体" panose="02010600030101010101" pitchFamily="2" charset="-122"/>
            </a:endParaRPr>
          </a:p>
        </p:txBody>
      </p:sp>
      <p:sp>
        <p:nvSpPr>
          <p:cNvPr id="9" name="Text Box 12">
            <a:extLst>
              <a:ext uri="{FF2B5EF4-FFF2-40B4-BE49-F238E27FC236}">
                <a16:creationId xmlns:a16="http://schemas.microsoft.com/office/drawing/2014/main" id="{99804237-5996-4733-AB7A-5C7784E3B0BF}"/>
              </a:ext>
            </a:extLst>
          </p:cNvPr>
          <p:cNvSpPr txBox="1">
            <a:spLocks noChangeArrowheads="1"/>
          </p:cNvSpPr>
          <p:nvPr/>
        </p:nvSpPr>
        <p:spPr bwMode="auto">
          <a:xfrm>
            <a:off x="1147932" y="3679825"/>
            <a:ext cx="7339013"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kumimoji="1" lang="en-US" altLang="zh-CN" sz="2800" b="0" dirty="0">
                <a:solidFill>
                  <a:srgbClr val="000000"/>
                </a:solidFill>
                <a:latin typeface="Times New Roman" panose="02020603050405020304" pitchFamily="18" charset="0"/>
                <a:cs typeface="Times New Roman" pitchFamily="18" charset="0"/>
              </a:rPr>
              <a:t>ln{</a:t>
            </a:r>
            <a:r>
              <a:rPr kumimoji="1" lang="en-US" altLang="zh-CN" sz="2800" b="0" i="1" dirty="0" err="1">
                <a:solidFill>
                  <a:srgbClr val="000000"/>
                </a:solidFill>
                <a:latin typeface="Times New Roman" panose="02020603050405020304" pitchFamily="18" charset="0"/>
                <a:cs typeface="Times New Roman" pitchFamily="18" charset="0"/>
              </a:rPr>
              <a:t>c</a:t>
            </a:r>
            <a:r>
              <a:rPr kumimoji="1" lang="en-US" altLang="zh-CN" sz="2800" b="0" baseline="-25000" dirty="0" err="1">
                <a:solidFill>
                  <a:srgbClr val="000000"/>
                </a:solidFill>
                <a:latin typeface="Times New Roman" panose="02020603050405020304" pitchFamily="18" charset="0"/>
                <a:cs typeface="Times New Roman" pitchFamily="18" charset="0"/>
              </a:rPr>
              <a:t>A</a:t>
            </a:r>
            <a:r>
              <a:rPr kumimoji="1" lang="en-US" altLang="zh-CN" sz="2800" b="0" dirty="0">
                <a:solidFill>
                  <a:srgbClr val="000000"/>
                </a:solidFill>
                <a:latin typeface="Times New Roman" panose="02020603050405020304" pitchFamily="18" charset="0"/>
                <a:cs typeface="Times New Roman" pitchFamily="18" charset="0"/>
              </a:rPr>
              <a:t>}</a:t>
            </a:r>
            <a:r>
              <a:rPr kumimoji="1" lang="zh-CN" altLang="en-US" sz="2800" dirty="0">
                <a:solidFill>
                  <a:srgbClr val="0000FF"/>
                </a:solidFill>
                <a:latin typeface="Times New Roman" panose="02020603050405020304" pitchFamily="18" charset="0"/>
              </a:rPr>
              <a:t>对</a:t>
            </a:r>
            <a:r>
              <a:rPr kumimoji="1" lang="en-US" altLang="zh-CN" sz="2800" b="0" i="1" dirty="0">
                <a:solidFill>
                  <a:srgbClr val="000000"/>
                </a:solidFill>
                <a:latin typeface="Times New Roman" panose="02020603050405020304" pitchFamily="18" charset="0"/>
              </a:rPr>
              <a:t>t</a:t>
            </a:r>
            <a:r>
              <a:rPr kumimoji="1" lang="en-US" altLang="zh-CN" sz="2800" i="1" dirty="0">
                <a:solidFill>
                  <a:srgbClr val="0000FF"/>
                </a:solidFill>
                <a:latin typeface="Times New Roman" panose="02020603050405020304" pitchFamily="18" charset="0"/>
              </a:rPr>
              <a:t> </a:t>
            </a:r>
            <a:r>
              <a:rPr kumimoji="1" lang="zh-CN" altLang="en-US" sz="2800" dirty="0">
                <a:solidFill>
                  <a:srgbClr val="0000FF"/>
                </a:solidFill>
                <a:latin typeface="Times New Roman" panose="02020603050405020304" pitchFamily="18" charset="0"/>
              </a:rPr>
              <a:t>作图是一条直线，斜率的负值即</a:t>
            </a:r>
            <a:r>
              <a:rPr kumimoji="1" lang="en-US" altLang="zh-CN" sz="2800" b="0" i="1" dirty="0">
                <a:solidFill>
                  <a:srgbClr val="000000"/>
                </a:solidFill>
                <a:latin typeface="Times New Roman" panose="02020603050405020304" pitchFamily="18" charset="0"/>
              </a:rPr>
              <a:t>k</a:t>
            </a:r>
            <a:r>
              <a:rPr kumimoji="1" lang="en-US" altLang="zh-CN" sz="2800" b="0" baseline="-25000" dirty="0">
                <a:solidFill>
                  <a:srgbClr val="000000"/>
                </a:solidFill>
                <a:latin typeface="Times New Roman" panose="02020603050405020304" pitchFamily="18" charset="0"/>
              </a:rPr>
              <a:t>A</a:t>
            </a:r>
            <a:r>
              <a:rPr kumimoji="1" lang="zh-CN" altLang="en-US" sz="2800" dirty="0">
                <a:solidFill>
                  <a:srgbClr val="0000FF"/>
                </a:solidFill>
                <a:latin typeface="Times New Roman" panose="02020603050405020304" pitchFamily="18" charset="0"/>
              </a:rPr>
              <a:t>。</a:t>
            </a:r>
            <a:endParaRPr kumimoji="1" lang="zh-CN" altLang="en-US" sz="2400" b="0" baseline="-25000" dirty="0">
              <a:solidFill>
                <a:srgbClr val="0000FF"/>
              </a:solidFill>
              <a:latin typeface="Times New Roman" panose="02020603050405020304" pitchFamily="18" charset="0"/>
              <a:cs typeface="Times New Roman" pitchFamily="18" charset="0"/>
            </a:endParaRPr>
          </a:p>
        </p:txBody>
      </p:sp>
      <p:sp>
        <p:nvSpPr>
          <p:cNvPr id="10" name="Text Box 22">
            <a:extLst>
              <a:ext uri="{FF2B5EF4-FFF2-40B4-BE49-F238E27FC236}">
                <a16:creationId xmlns:a16="http://schemas.microsoft.com/office/drawing/2014/main" id="{165BEFE0-BEA2-4AAA-92CE-99AED1EDC9C8}"/>
              </a:ext>
            </a:extLst>
          </p:cNvPr>
          <p:cNvSpPr txBox="1">
            <a:spLocks noChangeArrowheads="1"/>
          </p:cNvSpPr>
          <p:nvPr/>
        </p:nvSpPr>
        <p:spPr bwMode="auto">
          <a:xfrm>
            <a:off x="1146345" y="4384675"/>
            <a:ext cx="7269162"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kumimoji="1" lang="en-US" altLang="zh-CN" sz="2800" b="0" i="1" dirty="0">
                <a:solidFill>
                  <a:srgbClr val="000000"/>
                </a:solidFill>
                <a:latin typeface="Times New Roman" panose="02020603050405020304" pitchFamily="18" charset="0"/>
                <a:cs typeface="Times New Roman" pitchFamily="18" charset="0"/>
              </a:rPr>
              <a:t>k</a:t>
            </a:r>
            <a:r>
              <a:rPr kumimoji="1" lang="en-US" altLang="zh-CN" sz="2800" b="0" baseline="-25000" dirty="0">
                <a:solidFill>
                  <a:srgbClr val="000000"/>
                </a:solidFill>
                <a:latin typeface="Times New Roman" panose="02020603050405020304" pitchFamily="18" charset="0"/>
                <a:cs typeface="Times New Roman" pitchFamily="18" charset="0"/>
              </a:rPr>
              <a:t>A</a:t>
            </a:r>
            <a:r>
              <a:rPr kumimoji="1" lang="zh-CN" altLang="en-US" sz="2800" dirty="0">
                <a:solidFill>
                  <a:srgbClr val="0000FF"/>
                </a:solidFill>
                <a:latin typeface="Times New Roman" panose="02020603050405020304" pitchFamily="18" charset="0"/>
                <a:cs typeface="Times New Roman" pitchFamily="18" charset="0"/>
              </a:rPr>
              <a:t>具有</a:t>
            </a:r>
            <a:r>
              <a:rPr kumimoji="1" lang="zh-CN" altLang="en-US" sz="2800" dirty="0">
                <a:solidFill>
                  <a:srgbClr val="000000"/>
                </a:solidFill>
                <a:latin typeface="Times New Roman" panose="02020603050405020304" pitchFamily="18" charset="0"/>
                <a:cs typeface="Times New Roman" pitchFamily="18" charset="0"/>
              </a:rPr>
              <a:t>时间</a:t>
            </a:r>
            <a:r>
              <a:rPr kumimoji="1" lang="zh-CN" altLang="en-US" sz="2800" baseline="30000" dirty="0">
                <a:solidFill>
                  <a:srgbClr val="000000"/>
                </a:solidFill>
                <a:latin typeface="Times New Roman" panose="02020603050405020304" pitchFamily="18" charset="0"/>
                <a:cs typeface="Times New Roman" pitchFamily="18" charset="0"/>
                <a:sym typeface="Symbol" pitchFamily="18" charset="2"/>
              </a:rPr>
              <a:t></a:t>
            </a:r>
            <a:r>
              <a:rPr kumimoji="1" lang="en-US" altLang="zh-CN" sz="2800" baseline="30000" dirty="0">
                <a:solidFill>
                  <a:srgbClr val="000000"/>
                </a:solidFill>
                <a:latin typeface="Times New Roman" panose="02020603050405020304" pitchFamily="18" charset="0"/>
                <a:cs typeface="Times New Roman" pitchFamily="18" charset="0"/>
              </a:rPr>
              <a:t>1</a:t>
            </a:r>
            <a:r>
              <a:rPr kumimoji="1" lang="zh-CN" altLang="en-US" sz="2800" dirty="0">
                <a:solidFill>
                  <a:srgbClr val="0000FF"/>
                </a:solidFill>
                <a:latin typeface="Times New Roman" panose="02020603050405020304" pitchFamily="18" charset="0"/>
                <a:cs typeface="Times New Roman" pitchFamily="18" charset="0"/>
              </a:rPr>
              <a:t>的量纲，</a:t>
            </a:r>
            <a:r>
              <a:rPr kumimoji="1" lang="en-US" altLang="zh-CN" sz="2800" b="0" dirty="0">
                <a:solidFill>
                  <a:srgbClr val="000000"/>
                </a:solidFill>
                <a:latin typeface="Times New Roman" panose="02020603050405020304" pitchFamily="18" charset="0"/>
                <a:cs typeface="Times New Roman" pitchFamily="18" charset="0"/>
              </a:rPr>
              <a:t>T</a:t>
            </a:r>
            <a:r>
              <a:rPr kumimoji="1" lang="en-US" altLang="zh-CN" sz="2800" b="0" baseline="30000" dirty="0">
                <a:solidFill>
                  <a:srgbClr val="000000"/>
                </a:solidFill>
                <a:latin typeface="Times New Roman" panose="02020603050405020304" pitchFamily="18" charset="0"/>
                <a:cs typeface="Times New Roman" pitchFamily="18" charset="0"/>
                <a:sym typeface="Symbol" pitchFamily="18" charset="2"/>
              </a:rPr>
              <a:t></a:t>
            </a:r>
            <a:r>
              <a:rPr kumimoji="1" lang="en-US" altLang="zh-CN" sz="2800" b="0" baseline="30000" dirty="0">
                <a:solidFill>
                  <a:srgbClr val="000000"/>
                </a:solidFill>
                <a:latin typeface="Times New Roman" panose="02020603050405020304" pitchFamily="18" charset="0"/>
                <a:cs typeface="Times New Roman" pitchFamily="18" charset="0"/>
              </a:rPr>
              <a:t>1</a:t>
            </a:r>
            <a:r>
              <a:rPr kumimoji="1" lang="zh-CN" altLang="en-US" sz="2800" dirty="0">
                <a:solidFill>
                  <a:srgbClr val="0000FF"/>
                </a:solidFill>
                <a:latin typeface="Times New Roman" panose="02020603050405020304" pitchFamily="18" charset="0"/>
                <a:cs typeface="Times New Roman" pitchFamily="18" charset="0"/>
              </a:rPr>
              <a:t>。一级反应速率系数的值与浓度单位无关。</a:t>
            </a:r>
            <a:endParaRPr kumimoji="1" lang="zh-CN" altLang="en-US" sz="2400" b="0" dirty="0">
              <a:solidFill>
                <a:srgbClr val="0000FF"/>
              </a:solidFill>
              <a:latin typeface="Times New Roman" panose="02020603050405020304" pitchFamily="18" charset="0"/>
              <a:cs typeface="Times New Roman" pitchFamily="18" charset="0"/>
            </a:endParaRPr>
          </a:p>
        </p:txBody>
      </p:sp>
      <p:sp>
        <p:nvSpPr>
          <p:cNvPr id="11" name="Text Box 26">
            <a:extLst>
              <a:ext uri="{FF2B5EF4-FFF2-40B4-BE49-F238E27FC236}">
                <a16:creationId xmlns:a16="http://schemas.microsoft.com/office/drawing/2014/main" id="{A119688C-484F-49F1-A32B-84F77C04FB8E}"/>
              </a:ext>
            </a:extLst>
          </p:cNvPr>
          <p:cNvSpPr txBox="1">
            <a:spLocks noChangeArrowheads="1"/>
          </p:cNvSpPr>
          <p:nvPr/>
        </p:nvSpPr>
        <p:spPr bwMode="auto">
          <a:xfrm>
            <a:off x="1146345" y="5511800"/>
            <a:ext cx="54975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kumimoji="1" lang="zh-CN" altLang="en-US" sz="2800" dirty="0">
                <a:solidFill>
                  <a:srgbClr val="0000FF"/>
                </a:solidFill>
                <a:latin typeface="Times New Roman" panose="02020603050405020304" pitchFamily="18" charset="0"/>
              </a:rPr>
              <a:t>半衰期与</a:t>
            </a:r>
            <a:r>
              <a:rPr kumimoji="1" lang="en-US" altLang="zh-CN" sz="2800" b="0" i="1" dirty="0">
                <a:solidFill>
                  <a:srgbClr val="000000"/>
                </a:solidFill>
                <a:latin typeface="Times New Roman" panose="02020603050405020304" pitchFamily="18" charset="0"/>
                <a:cs typeface="Times New Roman" pitchFamily="18" charset="0"/>
              </a:rPr>
              <a:t>k</a:t>
            </a:r>
            <a:r>
              <a:rPr kumimoji="1" lang="en-US" altLang="zh-CN" sz="2800" b="0" baseline="-25000" dirty="0">
                <a:solidFill>
                  <a:srgbClr val="000000"/>
                </a:solidFill>
                <a:latin typeface="Times New Roman" panose="02020603050405020304" pitchFamily="18" charset="0"/>
                <a:cs typeface="Times New Roman" pitchFamily="18" charset="0"/>
              </a:rPr>
              <a:t>A</a:t>
            </a:r>
            <a:r>
              <a:rPr kumimoji="1" lang="zh-CN" altLang="en-US" sz="2800" dirty="0">
                <a:solidFill>
                  <a:srgbClr val="0000FF"/>
                </a:solidFill>
                <a:latin typeface="Times New Roman" panose="02020603050405020304" pitchFamily="18" charset="0"/>
              </a:rPr>
              <a:t>成反比，与</a:t>
            </a:r>
            <a:r>
              <a:rPr kumimoji="1" lang="en-US" altLang="zh-CN" sz="2800" b="0" i="1" dirty="0">
                <a:solidFill>
                  <a:srgbClr val="000000"/>
                </a:solidFill>
                <a:latin typeface="Times New Roman" panose="02020603050405020304" pitchFamily="18" charset="0"/>
              </a:rPr>
              <a:t>c</a:t>
            </a:r>
            <a:r>
              <a:rPr kumimoji="1" lang="en-US" altLang="zh-CN" sz="2800" b="0" baseline="-25000" dirty="0">
                <a:solidFill>
                  <a:srgbClr val="000000"/>
                </a:solidFill>
                <a:latin typeface="Times New Roman" panose="02020603050405020304" pitchFamily="18" charset="0"/>
              </a:rPr>
              <a:t>A0</a:t>
            </a:r>
            <a:r>
              <a:rPr kumimoji="1" lang="zh-CN" altLang="en-US" sz="2800" dirty="0">
                <a:solidFill>
                  <a:srgbClr val="0000FF"/>
                </a:solidFill>
                <a:latin typeface="Times New Roman" panose="02020603050405020304" pitchFamily="18" charset="0"/>
              </a:rPr>
              <a:t>无关。</a:t>
            </a:r>
            <a:endParaRPr kumimoji="1" lang="zh-CN" altLang="en-US" sz="2400" b="0" dirty="0">
              <a:solidFill>
                <a:srgbClr val="0000FF"/>
              </a:solidFill>
              <a:latin typeface="Times New Roman" panose="02020603050405020304" pitchFamily="18" charset="0"/>
            </a:endParaRPr>
          </a:p>
        </p:txBody>
      </p:sp>
      <p:sp>
        <p:nvSpPr>
          <p:cNvPr id="12" name="Oval 32">
            <a:extLst>
              <a:ext uri="{FF2B5EF4-FFF2-40B4-BE49-F238E27FC236}">
                <a16:creationId xmlns:a16="http://schemas.microsoft.com/office/drawing/2014/main" id="{33E954E8-CA9F-45F4-ADF3-C36962A58262}"/>
              </a:ext>
            </a:extLst>
          </p:cNvPr>
          <p:cNvSpPr>
            <a:spLocks noChangeArrowheads="1"/>
          </p:cNvSpPr>
          <p:nvPr/>
        </p:nvSpPr>
        <p:spPr bwMode="auto">
          <a:xfrm>
            <a:off x="728832" y="3829050"/>
            <a:ext cx="247650" cy="247650"/>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3" name="Oval 33">
            <a:extLst>
              <a:ext uri="{FF2B5EF4-FFF2-40B4-BE49-F238E27FC236}">
                <a16:creationId xmlns:a16="http://schemas.microsoft.com/office/drawing/2014/main" id="{22473E0E-00BF-43EE-8906-A3A8BD5F4A23}"/>
              </a:ext>
            </a:extLst>
          </p:cNvPr>
          <p:cNvSpPr>
            <a:spLocks noChangeArrowheads="1"/>
          </p:cNvSpPr>
          <p:nvPr/>
        </p:nvSpPr>
        <p:spPr bwMode="auto">
          <a:xfrm>
            <a:off x="728832" y="4533900"/>
            <a:ext cx="247650" cy="247650"/>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4" name="Oval 34">
            <a:extLst>
              <a:ext uri="{FF2B5EF4-FFF2-40B4-BE49-F238E27FC236}">
                <a16:creationId xmlns:a16="http://schemas.microsoft.com/office/drawing/2014/main" id="{B9BAB246-737D-4716-A120-077D307BB895}"/>
              </a:ext>
            </a:extLst>
          </p:cNvPr>
          <p:cNvSpPr>
            <a:spLocks noChangeArrowheads="1"/>
          </p:cNvSpPr>
          <p:nvPr/>
        </p:nvSpPr>
        <p:spPr bwMode="auto">
          <a:xfrm>
            <a:off x="728832" y="5600700"/>
            <a:ext cx="247650" cy="247650"/>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5" name="对象 4">
            <a:extLst>
              <a:ext uri="{FF2B5EF4-FFF2-40B4-BE49-F238E27FC236}">
                <a16:creationId xmlns:a16="http://schemas.microsoft.com/office/drawing/2014/main" id="{23952A0E-392D-4E7C-B43F-4FDD7932360E}"/>
              </a:ext>
            </a:extLst>
          </p:cNvPr>
          <p:cNvGraphicFramePr>
            <a:graphicFrameLocks noChangeAspect="1"/>
          </p:cNvGraphicFramePr>
          <p:nvPr>
            <p:extLst>
              <p:ext uri="{D42A27DB-BD31-4B8C-83A1-F6EECF244321}">
                <p14:modId xmlns:p14="http://schemas.microsoft.com/office/powerpoint/2010/main" val="4042235956"/>
              </p:ext>
            </p:extLst>
          </p:nvPr>
        </p:nvGraphicFramePr>
        <p:xfrm>
          <a:off x="6837532" y="5362575"/>
          <a:ext cx="1279525" cy="904875"/>
        </p:xfrm>
        <a:graphic>
          <a:graphicData uri="http://schemas.openxmlformats.org/presentationml/2006/ole">
            <mc:AlternateContent xmlns:mc="http://schemas.openxmlformats.org/markup-compatibility/2006">
              <mc:Choice xmlns:v="urn:schemas-microsoft-com:vml" Requires="v">
                <p:oleObj name="Equation" r:id="rId10" imgW="609480" imgH="431640" progId="Equation.DSMT4">
                  <p:embed/>
                </p:oleObj>
              </mc:Choice>
              <mc:Fallback>
                <p:oleObj name="Equation" r:id="rId10" imgW="609480" imgH="431640" progId="Equation.DSMT4">
                  <p:embed/>
                  <p:pic>
                    <p:nvPicPr>
                      <p:cNvPr id="15" name="对象 4">
                        <a:extLst>
                          <a:ext uri="{FF2B5EF4-FFF2-40B4-BE49-F238E27FC236}">
                            <a16:creationId xmlns:a16="http://schemas.microsoft.com/office/drawing/2014/main" id="{23952A0E-392D-4E7C-B43F-4FDD7932360E}"/>
                          </a:ext>
                        </a:extLst>
                      </p:cNvPr>
                      <p:cNvPicPr>
                        <a:picLocks noChangeAspect="1" noChangeArrowheads="1"/>
                      </p:cNvPicPr>
                      <p:nvPr/>
                    </p:nvPicPr>
                    <p:blipFill>
                      <a:blip r:embed="rId11"/>
                      <a:srcRect/>
                      <a:stretch>
                        <a:fillRect/>
                      </a:stretch>
                    </p:blipFill>
                    <p:spPr bwMode="auto">
                      <a:xfrm>
                        <a:off x="6837532" y="5362575"/>
                        <a:ext cx="12795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78" name="Text Box 1062"/>
          <p:cNvSpPr txBox="1">
            <a:spLocks noChangeArrowheads="1"/>
          </p:cNvSpPr>
          <p:nvPr/>
        </p:nvSpPr>
        <p:spPr bwMode="auto">
          <a:xfrm>
            <a:off x="707686" y="558816"/>
            <a:ext cx="27844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原电池的电动势</a:t>
            </a:r>
            <a:endParaRPr kumimoji="1" lang="zh-CN" altLang="en-US" sz="2400" dirty="0">
              <a:latin typeface="黑体" pitchFamily="49" charset="-122"/>
              <a:ea typeface="黑体" pitchFamily="49" charset="-122"/>
            </a:endParaRPr>
          </a:p>
        </p:txBody>
      </p:sp>
      <p:sp>
        <p:nvSpPr>
          <p:cNvPr id="98307" name="Text Box 1073"/>
          <p:cNvSpPr txBox="1">
            <a:spLocks noChangeArrowheads="1"/>
          </p:cNvSpPr>
          <p:nvPr/>
        </p:nvSpPr>
        <p:spPr bwMode="auto">
          <a:xfrm>
            <a:off x="917575" y="1168909"/>
            <a:ext cx="7556500" cy="222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连接右面电极</a:t>
            </a:r>
            <a:r>
              <a:rPr kumimoji="1" lang="en-US" altLang="zh-CN" sz="2800" dirty="0">
                <a:solidFill>
                  <a:srgbClr val="0000FF"/>
                </a:solidFill>
                <a:latin typeface="楷体" panose="02010609060101010101" pitchFamily="49" charset="-122"/>
                <a:ea typeface="楷体" panose="02010609060101010101" pitchFamily="49" charset="-122"/>
              </a:rPr>
              <a:t>(</a:t>
            </a:r>
            <a:r>
              <a:rPr kumimoji="1" lang="zh-CN" altLang="en-US" sz="2800" dirty="0">
                <a:solidFill>
                  <a:srgbClr val="0000FF"/>
                </a:solidFill>
                <a:latin typeface="楷体" panose="02010609060101010101" pitchFamily="49" charset="-122"/>
                <a:ea typeface="楷体" panose="02010609060101010101" pitchFamily="49" charset="-122"/>
              </a:rPr>
              <a:t>正极</a:t>
            </a:r>
            <a:r>
              <a:rPr kumimoji="1" lang="en-US" altLang="zh-CN" sz="2800" dirty="0">
                <a:solidFill>
                  <a:srgbClr val="0000FF"/>
                </a:solidFill>
                <a:latin typeface="楷体" panose="02010609060101010101" pitchFamily="49" charset="-122"/>
                <a:ea typeface="楷体" panose="02010609060101010101" pitchFamily="49" charset="-122"/>
              </a:rPr>
              <a:t>)</a:t>
            </a:r>
            <a:r>
              <a:rPr kumimoji="1" lang="zh-CN" altLang="en-US" sz="2800" dirty="0">
                <a:solidFill>
                  <a:srgbClr val="0000FF"/>
                </a:solidFill>
                <a:latin typeface="楷体" panose="02010609060101010101" pitchFamily="49" charset="-122"/>
                <a:ea typeface="楷体" panose="02010609060101010101" pitchFamily="49" charset="-122"/>
              </a:rPr>
              <a:t>的金属引线与连接左面电极</a:t>
            </a:r>
            <a:r>
              <a:rPr kumimoji="1" lang="en-US" altLang="zh-CN" sz="2800" dirty="0">
                <a:solidFill>
                  <a:srgbClr val="0000FF"/>
                </a:solidFill>
                <a:latin typeface="楷体" panose="02010609060101010101" pitchFamily="49" charset="-122"/>
                <a:ea typeface="楷体" panose="02010609060101010101" pitchFamily="49" charset="-122"/>
              </a:rPr>
              <a:t>(</a:t>
            </a:r>
            <a:r>
              <a:rPr kumimoji="1" lang="zh-CN" altLang="en-US" sz="2800" dirty="0">
                <a:solidFill>
                  <a:srgbClr val="0000FF"/>
                </a:solidFill>
                <a:latin typeface="楷体" panose="02010609060101010101" pitchFamily="49" charset="-122"/>
                <a:ea typeface="楷体" panose="02010609060101010101" pitchFamily="49" charset="-122"/>
              </a:rPr>
              <a:t>负极</a:t>
            </a:r>
            <a:r>
              <a:rPr kumimoji="1" lang="en-US" altLang="zh-CN" sz="2800" dirty="0">
                <a:solidFill>
                  <a:srgbClr val="0000FF"/>
                </a:solidFill>
                <a:latin typeface="楷体" panose="02010609060101010101" pitchFamily="49" charset="-122"/>
                <a:ea typeface="楷体" panose="02010609060101010101" pitchFamily="49" charset="-122"/>
              </a:rPr>
              <a:t>)</a:t>
            </a:r>
            <a:r>
              <a:rPr kumimoji="1" lang="zh-CN" altLang="en-US" sz="2800" dirty="0">
                <a:solidFill>
                  <a:srgbClr val="0000FF"/>
                </a:solidFill>
                <a:latin typeface="楷体" panose="02010609060101010101" pitchFamily="49" charset="-122"/>
                <a:ea typeface="楷体" panose="02010609060101010101" pitchFamily="49" charset="-122"/>
              </a:rPr>
              <a:t>的相同金属引线之间的内电势差称为</a:t>
            </a:r>
            <a:r>
              <a:rPr kumimoji="1" lang="zh-CN" altLang="en-US" sz="2800" dirty="0">
                <a:solidFill>
                  <a:srgbClr val="FF0000"/>
                </a:solidFill>
                <a:latin typeface="楷体" panose="02010609060101010101" pitchFamily="49" charset="-122"/>
                <a:ea typeface="楷体" panose="02010609060101010101" pitchFamily="49" charset="-122"/>
              </a:rPr>
              <a:t>电池电势</a:t>
            </a:r>
            <a:r>
              <a:rPr kumimoji="1" lang="zh-CN" altLang="en-US" sz="2800" dirty="0">
                <a:solidFill>
                  <a:srgbClr val="0000FF"/>
                </a:solidFill>
                <a:latin typeface="楷体" panose="02010609060101010101" pitchFamily="49" charset="-122"/>
                <a:ea typeface="楷体" panose="02010609060101010101" pitchFamily="49" charset="-122"/>
              </a:rPr>
              <a:t>。</a:t>
            </a:r>
          </a:p>
          <a:p>
            <a:pPr algn="just" eaLnBrk="1" hangingPunct="1">
              <a:spcBef>
                <a:spcPct val="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电流为零</a:t>
            </a:r>
            <a:r>
              <a:rPr kumimoji="1" lang="en-US" altLang="zh-CN" sz="2800" dirty="0">
                <a:solidFill>
                  <a:srgbClr val="0000FF"/>
                </a:solidFill>
                <a:latin typeface="楷体" panose="02010609060101010101" pitchFamily="49" charset="-122"/>
                <a:ea typeface="楷体" panose="02010609060101010101" pitchFamily="49" charset="-122"/>
              </a:rPr>
              <a:t>(</a:t>
            </a:r>
            <a:r>
              <a:rPr kumimoji="1" lang="zh-CN" altLang="en-US" sz="2800" dirty="0">
                <a:solidFill>
                  <a:srgbClr val="0000FF"/>
                </a:solidFill>
                <a:latin typeface="楷体" panose="02010609060101010101" pitchFamily="49" charset="-122"/>
                <a:ea typeface="楷体" panose="02010609060101010101" pitchFamily="49" charset="-122"/>
              </a:rPr>
              <a:t>尽量达到有内约束的平衡态</a:t>
            </a:r>
            <a:r>
              <a:rPr kumimoji="1" lang="en-US" altLang="zh-CN" sz="2800" dirty="0">
                <a:solidFill>
                  <a:srgbClr val="0000FF"/>
                </a:solidFill>
                <a:latin typeface="楷体" panose="02010609060101010101" pitchFamily="49" charset="-122"/>
                <a:ea typeface="楷体" panose="02010609060101010101" pitchFamily="49" charset="-122"/>
              </a:rPr>
              <a:t>)</a:t>
            </a:r>
            <a:r>
              <a:rPr kumimoji="1" lang="zh-CN" altLang="en-US" sz="2800" dirty="0">
                <a:solidFill>
                  <a:srgbClr val="0000FF"/>
                </a:solidFill>
                <a:latin typeface="楷体" panose="02010609060101010101" pitchFamily="49" charset="-122"/>
                <a:ea typeface="楷体" panose="02010609060101010101" pitchFamily="49" charset="-122"/>
              </a:rPr>
              <a:t>时原电池的电池电势称为</a:t>
            </a:r>
            <a:r>
              <a:rPr kumimoji="1" lang="zh-CN" altLang="en-US" sz="2800" dirty="0">
                <a:solidFill>
                  <a:srgbClr val="FF0000"/>
                </a:solidFill>
                <a:latin typeface="楷体" panose="02010609060101010101" pitchFamily="49" charset="-122"/>
                <a:ea typeface="楷体" panose="02010609060101010101" pitchFamily="49" charset="-122"/>
              </a:rPr>
              <a:t>电动势</a:t>
            </a:r>
            <a:r>
              <a:rPr kumimoji="1" lang="zh-CN" altLang="en-US" sz="2800" dirty="0">
                <a:solidFill>
                  <a:srgbClr val="0000FF"/>
                </a:solidFill>
                <a:latin typeface="楷体" panose="02010609060101010101" pitchFamily="49" charset="-122"/>
                <a:ea typeface="楷体" panose="02010609060101010101" pitchFamily="49" charset="-122"/>
              </a:rPr>
              <a:t>。</a:t>
            </a:r>
          </a:p>
        </p:txBody>
      </p:sp>
      <p:graphicFrame>
        <p:nvGraphicFramePr>
          <p:cNvPr id="98308" name="Object 1074"/>
          <p:cNvGraphicFramePr>
            <a:graphicFrameLocks noChangeAspect="1"/>
          </p:cNvGraphicFramePr>
          <p:nvPr>
            <p:extLst>
              <p:ext uri="{D42A27DB-BD31-4B8C-83A1-F6EECF244321}">
                <p14:modId xmlns:p14="http://schemas.microsoft.com/office/powerpoint/2010/main" val="1739222541"/>
              </p:ext>
            </p:extLst>
          </p:nvPr>
        </p:nvGraphicFramePr>
        <p:xfrm>
          <a:off x="658738" y="3550672"/>
          <a:ext cx="5055794" cy="863145"/>
        </p:xfrm>
        <a:graphic>
          <a:graphicData uri="http://schemas.openxmlformats.org/presentationml/2006/ole">
            <mc:AlternateContent xmlns:mc="http://schemas.openxmlformats.org/markup-compatibility/2006">
              <mc:Choice xmlns:v="urn:schemas-microsoft-com:vml" Requires="v">
                <p:oleObj name="Equation" r:id="rId2" imgW="2158920" imgH="368280" progId="Equation.DSMT4">
                  <p:embed/>
                </p:oleObj>
              </mc:Choice>
              <mc:Fallback>
                <p:oleObj name="Equation" r:id="rId2" imgW="2158920" imgH="368280" progId="Equation.DSMT4">
                  <p:embed/>
                  <p:pic>
                    <p:nvPicPr>
                      <p:cNvPr id="98308" name="Object 1074"/>
                      <p:cNvPicPr>
                        <a:picLocks noChangeAspect="1" noChangeArrowheads="1"/>
                      </p:cNvPicPr>
                      <p:nvPr/>
                    </p:nvPicPr>
                    <p:blipFill>
                      <a:blip r:embed="rId3"/>
                      <a:srcRect/>
                      <a:stretch>
                        <a:fillRect/>
                      </a:stretch>
                    </p:blipFill>
                    <p:spPr bwMode="auto">
                      <a:xfrm>
                        <a:off x="658738" y="3550672"/>
                        <a:ext cx="5055794" cy="863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8309" name="Picture 1075" descr="17-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239" y="3376613"/>
            <a:ext cx="3059113"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8310" name="Object 1076"/>
          <p:cNvGraphicFramePr>
            <a:graphicFrameLocks noChangeAspect="1"/>
          </p:cNvGraphicFramePr>
          <p:nvPr>
            <p:extLst>
              <p:ext uri="{D42A27DB-BD31-4B8C-83A1-F6EECF244321}">
                <p14:modId xmlns:p14="http://schemas.microsoft.com/office/powerpoint/2010/main" val="2363998817"/>
              </p:ext>
            </p:extLst>
          </p:nvPr>
        </p:nvGraphicFramePr>
        <p:xfrm>
          <a:off x="1032584" y="4567238"/>
          <a:ext cx="3570288" cy="727075"/>
        </p:xfrm>
        <a:graphic>
          <a:graphicData uri="http://schemas.openxmlformats.org/presentationml/2006/ole">
            <mc:AlternateContent xmlns:mc="http://schemas.openxmlformats.org/markup-compatibility/2006">
              <mc:Choice xmlns:v="urn:schemas-microsoft-com:vml" Requires="v">
                <p:oleObj name="Equation" r:id="rId5" imgW="1485720" imgH="304560" progId="Equation.DSMT4">
                  <p:embed/>
                </p:oleObj>
              </mc:Choice>
              <mc:Fallback>
                <p:oleObj name="Equation" r:id="rId5" imgW="1485720" imgH="304560" progId="Equation.DSMT4">
                  <p:embed/>
                  <p:pic>
                    <p:nvPicPr>
                      <p:cNvPr id="98310" name="Object 1076"/>
                      <p:cNvPicPr>
                        <a:picLocks noChangeAspect="1" noChangeArrowheads="1"/>
                      </p:cNvPicPr>
                      <p:nvPr/>
                    </p:nvPicPr>
                    <p:blipFill>
                      <a:blip r:embed="rId6"/>
                      <a:srcRect/>
                      <a:stretch>
                        <a:fillRect/>
                      </a:stretch>
                    </p:blipFill>
                    <p:spPr bwMode="auto">
                      <a:xfrm>
                        <a:off x="1032584" y="4567238"/>
                        <a:ext cx="3570288"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1" name="对象 1"/>
          <p:cNvGraphicFramePr>
            <a:graphicFrameLocks noChangeAspect="1"/>
          </p:cNvGraphicFramePr>
          <p:nvPr/>
        </p:nvGraphicFramePr>
        <p:xfrm>
          <a:off x="4356100" y="6165850"/>
          <a:ext cx="4535488" cy="349250"/>
        </p:xfrm>
        <a:graphic>
          <a:graphicData uri="http://schemas.openxmlformats.org/presentationml/2006/ole">
            <mc:AlternateContent xmlns:mc="http://schemas.openxmlformats.org/markup-compatibility/2006">
              <mc:Choice xmlns:v="urn:schemas-microsoft-com:vml" Requires="v">
                <p:oleObj name="Equation" r:id="rId7" imgW="2959100" imgH="228600" progId="Equation.DSMT4">
                  <p:embed/>
                </p:oleObj>
              </mc:Choice>
              <mc:Fallback>
                <p:oleObj name="Equation" r:id="rId7" imgW="2959100" imgH="228600" progId="Equation.DSMT4">
                  <p:embed/>
                  <p:pic>
                    <p:nvPicPr>
                      <p:cNvPr id="98311"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6165850"/>
                        <a:ext cx="45354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trips dir="l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39" name="Text Box 67"/>
          <p:cNvSpPr txBox="1">
            <a:spLocks noChangeArrowheads="1"/>
          </p:cNvSpPr>
          <p:nvPr/>
        </p:nvSpPr>
        <p:spPr bwMode="auto">
          <a:xfrm>
            <a:off x="901700" y="1008063"/>
            <a:ext cx="16938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a:solidFill>
                  <a:srgbClr val="FF0000"/>
                </a:solidFill>
                <a:effectLst>
                  <a:outerShdw blurRad="38100" dist="38100" dir="2700000" algn="tl">
                    <a:srgbClr val="C0C0C0"/>
                  </a:outerShdw>
                </a:effectLst>
                <a:latin typeface="黑体" pitchFamily="49" charset="-122"/>
                <a:ea typeface="黑体" pitchFamily="49" charset="-122"/>
              </a:rPr>
              <a:t>电化学势</a:t>
            </a:r>
            <a:endParaRPr kumimoji="1" lang="zh-CN" altLang="en-US" sz="2400">
              <a:latin typeface="黑体" pitchFamily="49" charset="-122"/>
              <a:ea typeface="黑体" pitchFamily="49" charset="-122"/>
            </a:endParaRPr>
          </a:p>
        </p:txBody>
      </p:sp>
      <p:sp>
        <p:nvSpPr>
          <p:cNvPr id="8" name="Text Box 60"/>
          <p:cNvSpPr txBox="1">
            <a:spLocks noChangeArrowheads="1"/>
          </p:cNvSpPr>
          <p:nvPr/>
        </p:nvSpPr>
        <p:spPr bwMode="auto">
          <a:xfrm>
            <a:off x="758825" y="527050"/>
            <a:ext cx="4927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a:solidFill>
                  <a:srgbClr val="FF0000"/>
                </a:solidFill>
                <a:effectLst>
                  <a:outerShdw blurRad="38100" dist="38100" dir="2700000" algn="tl">
                    <a:srgbClr val="C0C0C0"/>
                  </a:outerShdw>
                </a:effectLst>
                <a:latin typeface="黑体" pitchFamily="49" charset="-122"/>
                <a:ea typeface="黑体" pitchFamily="49" charset="-122"/>
              </a:rPr>
              <a:t>电化学系统的热力学基本方程</a:t>
            </a:r>
            <a:endParaRPr kumimoji="1" lang="zh-CN" altLang="en-US" sz="2400">
              <a:latin typeface="黑体" pitchFamily="49" charset="-122"/>
              <a:ea typeface="黑体" pitchFamily="49" charset="-122"/>
            </a:endParaRPr>
          </a:p>
        </p:txBody>
      </p:sp>
      <p:sp>
        <p:nvSpPr>
          <p:cNvPr id="9" name="Text Box 1028"/>
          <p:cNvSpPr txBox="1">
            <a:spLocks noChangeArrowheads="1"/>
          </p:cNvSpPr>
          <p:nvPr/>
        </p:nvSpPr>
        <p:spPr bwMode="auto">
          <a:xfrm>
            <a:off x="758825" y="5895975"/>
            <a:ext cx="29114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电化学平衡条件</a:t>
            </a:r>
            <a:endParaRPr kumimoji="1" lang="zh-CN" altLang="en-US" sz="2400" dirty="0">
              <a:latin typeface="黑体" pitchFamily="49" charset="-122"/>
              <a:ea typeface="黑体" pitchFamily="49" charset="-122"/>
            </a:endParaRPr>
          </a:p>
        </p:txBody>
      </p:sp>
      <p:graphicFrame>
        <p:nvGraphicFramePr>
          <p:cNvPr id="99333" name="对象 1"/>
          <p:cNvGraphicFramePr>
            <a:graphicFrameLocks noChangeAspect="1"/>
          </p:cNvGraphicFramePr>
          <p:nvPr>
            <p:extLst>
              <p:ext uri="{D42A27DB-BD31-4B8C-83A1-F6EECF244321}">
                <p14:modId xmlns:p14="http://schemas.microsoft.com/office/powerpoint/2010/main" val="2231160869"/>
              </p:ext>
            </p:extLst>
          </p:nvPr>
        </p:nvGraphicFramePr>
        <p:xfrm>
          <a:off x="3084513" y="1008063"/>
          <a:ext cx="2547937" cy="646112"/>
        </p:xfrm>
        <a:graphic>
          <a:graphicData uri="http://schemas.openxmlformats.org/presentationml/2006/ole">
            <mc:AlternateContent xmlns:mc="http://schemas.openxmlformats.org/markup-compatibility/2006">
              <mc:Choice xmlns:v="urn:schemas-microsoft-com:vml" Requires="v">
                <p:oleObj name="Equation" r:id="rId2" imgW="901440" imgH="228600" progId="Equation.DSMT4">
                  <p:embed/>
                </p:oleObj>
              </mc:Choice>
              <mc:Fallback>
                <p:oleObj name="Equation" r:id="rId2" imgW="901440" imgH="228600" progId="Equation.DSMT4">
                  <p:embed/>
                  <p:pic>
                    <p:nvPicPr>
                      <p:cNvPr id="99333" name="对象 1"/>
                      <p:cNvPicPr>
                        <a:picLocks noChangeAspect="1" noChangeArrowheads="1"/>
                      </p:cNvPicPr>
                      <p:nvPr/>
                    </p:nvPicPr>
                    <p:blipFill>
                      <a:blip r:embed="rId3"/>
                      <a:srcRect/>
                      <a:stretch>
                        <a:fillRect/>
                      </a:stretch>
                    </p:blipFill>
                    <p:spPr bwMode="auto">
                      <a:xfrm>
                        <a:off x="3084513" y="1008063"/>
                        <a:ext cx="2547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4" name="对象 1"/>
          <p:cNvGraphicFramePr>
            <a:graphicFrameLocks noChangeAspect="1"/>
          </p:cNvGraphicFramePr>
          <p:nvPr>
            <p:extLst>
              <p:ext uri="{D42A27DB-BD31-4B8C-83A1-F6EECF244321}">
                <p14:modId xmlns:p14="http://schemas.microsoft.com/office/powerpoint/2010/main" val="3969264858"/>
              </p:ext>
            </p:extLst>
          </p:nvPr>
        </p:nvGraphicFramePr>
        <p:xfrm>
          <a:off x="993775" y="1725613"/>
          <a:ext cx="5537200" cy="1339850"/>
        </p:xfrm>
        <a:graphic>
          <a:graphicData uri="http://schemas.openxmlformats.org/presentationml/2006/ole">
            <mc:AlternateContent xmlns:mc="http://schemas.openxmlformats.org/markup-compatibility/2006">
              <mc:Choice xmlns:v="urn:schemas-microsoft-com:vml" Requires="v">
                <p:oleObj name="Equation" r:id="rId4" imgW="2400120" imgH="583920" progId="Equation.DSMT4">
                  <p:embed/>
                </p:oleObj>
              </mc:Choice>
              <mc:Fallback>
                <p:oleObj name="Equation" r:id="rId4" imgW="2400120" imgH="583920" progId="Equation.DSMT4">
                  <p:embed/>
                  <p:pic>
                    <p:nvPicPr>
                      <p:cNvPr id="99334" name="对象 1"/>
                      <p:cNvPicPr>
                        <a:picLocks noChangeAspect="1" noChangeArrowheads="1"/>
                      </p:cNvPicPr>
                      <p:nvPr/>
                    </p:nvPicPr>
                    <p:blipFill>
                      <a:blip r:embed="rId5"/>
                      <a:srcRect/>
                      <a:stretch>
                        <a:fillRect/>
                      </a:stretch>
                    </p:blipFill>
                    <p:spPr bwMode="auto">
                      <a:xfrm>
                        <a:off x="993775" y="1725613"/>
                        <a:ext cx="553720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5" name="对象 2"/>
          <p:cNvGraphicFramePr>
            <a:graphicFrameLocks noChangeAspect="1"/>
          </p:cNvGraphicFramePr>
          <p:nvPr>
            <p:extLst>
              <p:ext uri="{D42A27DB-BD31-4B8C-83A1-F6EECF244321}">
                <p14:modId xmlns:p14="http://schemas.microsoft.com/office/powerpoint/2010/main" val="22229638"/>
              </p:ext>
            </p:extLst>
          </p:nvPr>
        </p:nvGraphicFramePr>
        <p:xfrm>
          <a:off x="1009650" y="3163888"/>
          <a:ext cx="5654675" cy="1347787"/>
        </p:xfrm>
        <a:graphic>
          <a:graphicData uri="http://schemas.openxmlformats.org/presentationml/2006/ole">
            <mc:AlternateContent xmlns:mc="http://schemas.openxmlformats.org/markup-compatibility/2006">
              <mc:Choice xmlns:v="urn:schemas-microsoft-com:vml" Requires="v">
                <p:oleObj name="Equation" r:id="rId6" imgW="2438280" imgH="583920" progId="Equation.DSMT4">
                  <p:embed/>
                </p:oleObj>
              </mc:Choice>
              <mc:Fallback>
                <p:oleObj name="Equation" r:id="rId6" imgW="2438280" imgH="583920" progId="Equation.DSMT4">
                  <p:embed/>
                  <p:pic>
                    <p:nvPicPr>
                      <p:cNvPr id="99335" name="对象 2"/>
                      <p:cNvPicPr>
                        <a:picLocks noChangeAspect="1" noChangeArrowheads="1"/>
                      </p:cNvPicPr>
                      <p:nvPr/>
                    </p:nvPicPr>
                    <p:blipFill>
                      <a:blip r:embed="rId7"/>
                      <a:srcRect/>
                      <a:stretch>
                        <a:fillRect/>
                      </a:stretch>
                    </p:blipFill>
                    <p:spPr bwMode="auto">
                      <a:xfrm>
                        <a:off x="1009650" y="3163888"/>
                        <a:ext cx="5654675" cy="1347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6" name="对象 3"/>
          <p:cNvGraphicFramePr>
            <a:graphicFrameLocks noChangeAspect="1"/>
          </p:cNvGraphicFramePr>
          <p:nvPr>
            <p:extLst>
              <p:ext uri="{D42A27DB-BD31-4B8C-83A1-F6EECF244321}">
                <p14:modId xmlns:p14="http://schemas.microsoft.com/office/powerpoint/2010/main" val="1446515688"/>
              </p:ext>
            </p:extLst>
          </p:nvPr>
        </p:nvGraphicFramePr>
        <p:xfrm>
          <a:off x="1320800" y="4627563"/>
          <a:ext cx="4667250" cy="1193800"/>
        </p:xfrm>
        <a:graphic>
          <a:graphicData uri="http://schemas.openxmlformats.org/presentationml/2006/ole">
            <mc:AlternateContent xmlns:mc="http://schemas.openxmlformats.org/markup-compatibility/2006">
              <mc:Choice xmlns:v="urn:schemas-microsoft-com:vml" Requires="v">
                <p:oleObj name="Equation" r:id="rId8" imgW="2184120" imgH="558720" progId="Equation.DSMT4">
                  <p:embed/>
                </p:oleObj>
              </mc:Choice>
              <mc:Fallback>
                <p:oleObj name="Equation" r:id="rId8" imgW="2184120" imgH="558720" progId="Equation.DSMT4">
                  <p:embed/>
                  <p:pic>
                    <p:nvPicPr>
                      <p:cNvPr id="99336" name="对象 3"/>
                      <p:cNvPicPr>
                        <a:picLocks noChangeAspect="1" noChangeArrowheads="1"/>
                      </p:cNvPicPr>
                      <p:nvPr/>
                    </p:nvPicPr>
                    <p:blipFill>
                      <a:blip r:embed="rId9"/>
                      <a:srcRect/>
                      <a:stretch>
                        <a:fillRect/>
                      </a:stretch>
                    </p:blipFill>
                    <p:spPr bwMode="auto">
                      <a:xfrm>
                        <a:off x="1320800" y="4627563"/>
                        <a:ext cx="466725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7" name="对象 7"/>
          <p:cNvGraphicFramePr>
            <a:graphicFrameLocks noChangeAspect="1"/>
          </p:cNvGraphicFramePr>
          <p:nvPr>
            <p:extLst>
              <p:ext uri="{D42A27DB-BD31-4B8C-83A1-F6EECF244321}">
                <p14:modId xmlns:p14="http://schemas.microsoft.com/office/powerpoint/2010/main" val="854474305"/>
              </p:ext>
            </p:extLst>
          </p:nvPr>
        </p:nvGraphicFramePr>
        <p:xfrm>
          <a:off x="3910013" y="5945188"/>
          <a:ext cx="3919537" cy="555625"/>
        </p:xfrm>
        <a:graphic>
          <a:graphicData uri="http://schemas.openxmlformats.org/presentationml/2006/ole">
            <mc:AlternateContent xmlns:mc="http://schemas.openxmlformats.org/markup-compatibility/2006">
              <mc:Choice xmlns:v="urn:schemas-microsoft-com:vml" Requires="v">
                <p:oleObj name="Equation" r:id="rId10" imgW="1790640" imgH="253800" progId="Equation.DSMT4">
                  <p:embed/>
                </p:oleObj>
              </mc:Choice>
              <mc:Fallback>
                <p:oleObj name="Equation" r:id="rId10" imgW="1790640" imgH="253800" progId="Equation.DSMT4">
                  <p:embed/>
                  <p:pic>
                    <p:nvPicPr>
                      <p:cNvPr id="99337" name="对象 7"/>
                      <p:cNvPicPr>
                        <a:picLocks noChangeAspect="1" noChangeArrowheads="1"/>
                      </p:cNvPicPr>
                      <p:nvPr/>
                    </p:nvPicPr>
                    <p:blipFill>
                      <a:blip r:embed="rId11"/>
                      <a:srcRect/>
                      <a:stretch>
                        <a:fillRect/>
                      </a:stretch>
                    </p:blipFill>
                    <p:spPr bwMode="auto">
                      <a:xfrm>
                        <a:off x="3910013" y="5945188"/>
                        <a:ext cx="3919537"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dir="in"/>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487363" y="691684"/>
            <a:ext cx="82586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1.</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电池反应的电势（包含导线与电极接触电势）</a:t>
            </a:r>
            <a:endParaRPr kumimoji="1" lang="zh-CN" altLang="en-US" sz="2400" dirty="0">
              <a:latin typeface="黑体" pitchFamily="49" charset="-122"/>
              <a:ea typeface="黑体" pitchFamily="49" charset="-122"/>
            </a:endParaRPr>
          </a:p>
        </p:txBody>
      </p:sp>
      <p:sp>
        <p:nvSpPr>
          <p:cNvPr id="4" name="Text Box 66"/>
          <p:cNvSpPr txBox="1">
            <a:spLocks noChangeArrowheads="1"/>
          </p:cNvSpPr>
          <p:nvPr/>
        </p:nvSpPr>
        <p:spPr bwMode="auto">
          <a:xfrm>
            <a:off x="487363" y="2159000"/>
            <a:ext cx="38735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2.</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电池反应的标准电势</a:t>
            </a:r>
            <a:endParaRPr kumimoji="1" lang="zh-CN" altLang="en-US" sz="2400" dirty="0">
              <a:latin typeface="黑体" pitchFamily="49" charset="-122"/>
              <a:ea typeface="黑体" pitchFamily="49" charset="-122"/>
            </a:endParaRPr>
          </a:p>
        </p:txBody>
      </p:sp>
      <p:sp>
        <p:nvSpPr>
          <p:cNvPr id="6" name="Text Box 2"/>
          <p:cNvSpPr txBox="1">
            <a:spLocks noChangeArrowheads="1"/>
          </p:cNvSpPr>
          <p:nvPr/>
        </p:nvSpPr>
        <p:spPr bwMode="auto">
          <a:xfrm>
            <a:off x="487363" y="3940175"/>
            <a:ext cx="25304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3.</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能斯特方程</a:t>
            </a:r>
            <a:endParaRPr kumimoji="1" lang="zh-CN" altLang="en-US" dirty="0">
              <a:solidFill>
                <a:srgbClr val="FF0000"/>
              </a:solidFill>
            </a:endParaRPr>
          </a:p>
        </p:txBody>
      </p:sp>
      <p:sp>
        <p:nvSpPr>
          <p:cNvPr id="8" name="Text Box 2"/>
          <p:cNvSpPr txBox="1">
            <a:spLocks noChangeArrowheads="1"/>
          </p:cNvSpPr>
          <p:nvPr/>
        </p:nvSpPr>
        <p:spPr bwMode="auto">
          <a:xfrm>
            <a:off x="487363" y="4745038"/>
            <a:ext cx="474980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defRPr/>
            </a:pP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4.</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电池反应电势的温度系数</a:t>
            </a:r>
            <a:endParaRPr kumimoji="1" lang="zh-CN" altLang="en-US" sz="2400" dirty="0">
              <a:latin typeface="黑体" pitchFamily="49" charset="-122"/>
              <a:ea typeface="黑体" pitchFamily="49" charset="-122"/>
            </a:endParaRPr>
          </a:p>
        </p:txBody>
      </p:sp>
      <p:graphicFrame>
        <p:nvGraphicFramePr>
          <p:cNvPr id="100358" name="对象 2"/>
          <p:cNvGraphicFramePr>
            <a:graphicFrameLocks noChangeAspect="1"/>
          </p:cNvGraphicFramePr>
          <p:nvPr>
            <p:extLst>
              <p:ext uri="{D42A27DB-BD31-4B8C-83A1-F6EECF244321}">
                <p14:modId xmlns:p14="http://schemas.microsoft.com/office/powerpoint/2010/main" val="3899522254"/>
              </p:ext>
            </p:extLst>
          </p:nvPr>
        </p:nvGraphicFramePr>
        <p:xfrm>
          <a:off x="2001838" y="1241425"/>
          <a:ext cx="4184650" cy="893763"/>
        </p:xfrm>
        <a:graphic>
          <a:graphicData uri="http://schemas.openxmlformats.org/presentationml/2006/ole">
            <mc:AlternateContent xmlns:mc="http://schemas.openxmlformats.org/markup-compatibility/2006">
              <mc:Choice xmlns:v="urn:schemas-microsoft-com:vml" Requires="v">
                <p:oleObj name="Equation" r:id="rId2" imgW="1841400" imgH="393480" progId="Equation.DSMT4">
                  <p:embed/>
                </p:oleObj>
              </mc:Choice>
              <mc:Fallback>
                <p:oleObj name="Equation" r:id="rId2" imgW="1841400" imgH="393480" progId="Equation.DSMT4">
                  <p:embed/>
                  <p:pic>
                    <p:nvPicPr>
                      <p:cNvPr id="100358" name="对象 2"/>
                      <p:cNvPicPr>
                        <a:picLocks noChangeAspect="1" noChangeArrowheads="1"/>
                      </p:cNvPicPr>
                      <p:nvPr/>
                    </p:nvPicPr>
                    <p:blipFill>
                      <a:blip r:embed="rId3"/>
                      <a:srcRect/>
                      <a:stretch>
                        <a:fillRect/>
                      </a:stretch>
                    </p:blipFill>
                    <p:spPr bwMode="auto">
                      <a:xfrm>
                        <a:off x="2001838" y="1241425"/>
                        <a:ext cx="41846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9" name="对象 4"/>
          <p:cNvGraphicFramePr>
            <a:graphicFrameLocks noChangeAspect="1"/>
          </p:cNvGraphicFramePr>
          <p:nvPr>
            <p:extLst>
              <p:ext uri="{D42A27DB-BD31-4B8C-83A1-F6EECF244321}">
                <p14:modId xmlns:p14="http://schemas.microsoft.com/office/powerpoint/2010/main" val="2835232776"/>
              </p:ext>
            </p:extLst>
          </p:nvPr>
        </p:nvGraphicFramePr>
        <p:xfrm>
          <a:off x="779463" y="2749550"/>
          <a:ext cx="4660900" cy="968375"/>
        </p:xfrm>
        <a:graphic>
          <a:graphicData uri="http://schemas.openxmlformats.org/presentationml/2006/ole">
            <mc:AlternateContent xmlns:mc="http://schemas.openxmlformats.org/markup-compatibility/2006">
              <mc:Choice xmlns:v="urn:schemas-microsoft-com:vml" Requires="v">
                <p:oleObj name="Equation" r:id="rId4" imgW="2019240" imgH="419040" progId="Equation.DSMT4">
                  <p:embed/>
                </p:oleObj>
              </mc:Choice>
              <mc:Fallback>
                <p:oleObj name="Equation" r:id="rId4" imgW="2019240" imgH="419040" progId="Equation.DSMT4">
                  <p:embed/>
                  <p:pic>
                    <p:nvPicPr>
                      <p:cNvPr id="100359" name="对象 4"/>
                      <p:cNvPicPr>
                        <a:picLocks noChangeAspect="1" noChangeArrowheads="1"/>
                      </p:cNvPicPr>
                      <p:nvPr/>
                    </p:nvPicPr>
                    <p:blipFill>
                      <a:blip r:embed="rId5"/>
                      <a:srcRect/>
                      <a:stretch>
                        <a:fillRect/>
                      </a:stretch>
                    </p:blipFill>
                    <p:spPr bwMode="auto">
                      <a:xfrm>
                        <a:off x="779463" y="2749550"/>
                        <a:ext cx="46609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0" name="对象 6"/>
          <p:cNvGraphicFramePr>
            <a:graphicFrameLocks noChangeAspect="1"/>
          </p:cNvGraphicFramePr>
          <p:nvPr>
            <p:extLst>
              <p:ext uri="{D42A27DB-BD31-4B8C-83A1-F6EECF244321}">
                <p14:modId xmlns:p14="http://schemas.microsoft.com/office/powerpoint/2010/main" val="966064930"/>
              </p:ext>
            </p:extLst>
          </p:nvPr>
        </p:nvGraphicFramePr>
        <p:xfrm>
          <a:off x="5983288" y="2968625"/>
          <a:ext cx="2841625" cy="557213"/>
        </p:xfrm>
        <a:graphic>
          <a:graphicData uri="http://schemas.openxmlformats.org/presentationml/2006/ole">
            <mc:AlternateContent xmlns:mc="http://schemas.openxmlformats.org/markup-compatibility/2006">
              <mc:Choice xmlns:v="urn:schemas-microsoft-com:vml" Requires="v">
                <p:oleObj name="Equation" r:id="rId6" imgW="1231560" imgH="241200" progId="Equation.DSMT4">
                  <p:embed/>
                </p:oleObj>
              </mc:Choice>
              <mc:Fallback>
                <p:oleObj name="Equation" r:id="rId6" imgW="1231560" imgH="241200" progId="Equation.DSMT4">
                  <p:embed/>
                  <p:pic>
                    <p:nvPicPr>
                      <p:cNvPr id="100360" name="对象 6"/>
                      <p:cNvPicPr>
                        <a:picLocks noChangeAspect="1" noChangeArrowheads="1"/>
                      </p:cNvPicPr>
                      <p:nvPr/>
                    </p:nvPicPr>
                    <p:blipFill>
                      <a:blip r:embed="rId7"/>
                      <a:srcRect/>
                      <a:stretch>
                        <a:fillRect/>
                      </a:stretch>
                    </p:blipFill>
                    <p:spPr bwMode="auto">
                      <a:xfrm>
                        <a:off x="5983288" y="2968625"/>
                        <a:ext cx="28416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1" name="对象 8"/>
          <p:cNvGraphicFramePr>
            <a:graphicFrameLocks noChangeAspect="1"/>
          </p:cNvGraphicFramePr>
          <p:nvPr>
            <p:extLst>
              <p:ext uri="{D42A27DB-BD31-4B8C-83A1-F6EECF244321}">
                <p14:modId xmlns:p14="http://schemas.microsoft.com/office/powerpoint/2010/main" val="651865288"/>
              </p:ext>
            </p:extLst>
          </p:nvPr>
        </p:nvGraphicFramePr>
        <p:xfrm>
          <a:off x="3097213" y="3763963"/>
          <a:ext cx="3249612" cy="885825"/>
        </p:xfrm>
        <a:graphic>
          <a:graphicData uri="http://schemas.openxmlformats.org/presentationml/2006/ole">
            <mc:AlternateContent xmlns:mc="http://schemas.openxmlformats.org/markup-compatibility/2006">
              <mc:Choice xmlns:v="urn:schemas-microsoft-com:vml" Requires="v">
                <p:oleObj name="Equation" r:id="rId8" imgW="1536480" imgH="419040" progId="Equation.DSMT4">
                  <p:embed/>
                </p:oleObj>
              </mc:Choice>
              <mc:Fallback>
                <p:oleObj name="Equation" r:id="rId8" imgW="1536480" imgH="419040" progId="Equation.DSMT4">
                  <p:embed/>
                  <p:pic>
                    <p:nvPicPr>
                      <p:cNvPr id="100361" name="对象 8"/>
                      <p:cNvPicPr>
                        <a:picLocks noChangeAspect="1" noChangeArrowheads="1"/>
                      </p:cNvPicPr>
                      <p:nvPr/>
                    </p:nvPicPr>
                    <p:blipFill>
                      <a:blip r:embed="rId9"/>
                      <a:srcRect/>
                      <a:stretch>
                        <a:fillRect/>
                      </a:stretch>
                    </p:blipFill>
                    <p:spPr bwMode="auto">
                      <a:xfrm>
                        <a:off x="3097213" y="3763963"/>
                        <a:ext cx="32496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2" name="对象 9"/>
          <p:cNvGraphicFramePr>
            <a:graphicFrameLocks noChangeAspect="1"/>
          </p:cNvGraphicFramePr>
          <p:nvPr>
            <p:extLst>
              <p:ext uri="{D42A27DB-BD31-4B8C-83A1-F6EECF244321}">
                <p14:modId xmlns:p14="http://schemas.microsoft.com/office/powerpoint/2010/main" val="4037007559"/>
              </p:ext>
            </p:extLst>
          </p:nvPr>
        </p:nvGraphicFramePr>
        <p:xfrm>
          <a:off x="1881188" y="5427663"/>
          <a:ext cx="4814887" cy="1050925"/>
        </p:xfrm>
        <a:graphic>
          <a:graphicData uri="http://schemas.openxmlformats.org/presentationml/2006/ole">
            <mc:AlternateContent xmlns:mc="http://schemas.openxmlformats.org/markup-compatibility/2006">
              <mc:Choice xmlns:v="urn:schemas-microsoft-com:vml" Requires="v">
                <p:oleObj name="Equation" r:id="rId10" imgW="2095200" imgH="457200" progId="Equation.DSMT4">
                  <p:embed/>
                </p:oleObj>
              </mc:Choice>
              <mc:Fallback>
                <p:oleObj name="Equation" r:id="rId10" imgW="2095200" imgH="457200" progId="Equation.DSMT4">
                  <p:embed/>
                  <p:pic>
                    <p:nvPicPr>
                      <p:cNvPr id="100362" name="对象 9"/>
                      <p:cNvPicPr>
                        <a:picLocks noChangeAspect="1" noChangeArrowheads="1"/>
                      </p:cNvPicPr>
                      <p:nvPr/>
                    </p:nvPicPr>
                    <p:blipFill>
                      <a:blip r:embed="rId11"/>
                      <a:srcRect/>
                      <a:stretch>
                        <a:fillRect/>
                      </a:stretch>
                    </p:blipFill>
                    <p:spPr bwMode="auto">
                      <a:xfrm>
                        <a:off x="1881188" y="5427663"/>
                        <a:ext cx="4814887"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2"/>
          <p:cNvGrpSpPr>
            <a:grpSpLocks/>
          </p:cNvGrpSpPr>
          <p:nvPr/>
        </p:nvGrpSpPr>
        <p:grpSpPr bwMode="auto">
          <a:xfrm>
            <a:off x="849854" y="1185863"/>
            <a:ext cx="7670202" cy="4092343"/>
            <a:chOff x="849854" y="2175107"/>
            <a:chExt cx="7670202" cy="4092343"/>
          </a:xfrm>
        </p:grpSpPr>
        <p:sp>
          <p:nvSpPr>
            <p:cNvPr id="101384" name="AutoShape 2"/>
            <p:cNvSpPr>
              <a:spLocks noChangeArrowheads="1"/>
            </p:cNvSpPr>
            <p:nvPr/>
          </p:nvSpPr>
          <p:spPr bwMode="auto">
            <a:xfrm>
              <a:off x="849854" y="2175107"/>
              <a:ext cx="7670202" cy="4092343"/>
            </a:xfrm>
            <a:prstGeom prst="roundRect">
              <a:avLst>
                <a:gd name="adj" fmla="val 16667"/>
              </a:avLst>
            </a:prstGeom>
            <a:solidFill>
              <a:srgbClr val="CCE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dirty="0"/>
            </a:p>
          </p:txBody>
        </p:sp>
        <p:graphicFrame>
          <p:nvGraphicFramePr>
            <p:cNvPr id="101385" name="对象 1"/>
            <p:cNvGraphicFramePr>
              <a:graphicFrameLocks noChangeAspect="1"/>
            </p:cNvGraphicFramePr>
            <p:nvPr>
              <p:extLst>
                <p:ext uri="{D42A27DB-BD31-4B8C-83A1-F6EECF244321}">
                  <p14:modId xmlns:p14="http://schemas.microsoft.com/office/powerpoint/2010/main" val="2341651818"/>
                </p:ext>
              </p:extLst>
            </p:nvPr>
          </p:nvGraphicFramePr>
          <p:xfrm>
            <a:off x="1385888" y="2779944"/>
            <a:ext cx="6769100" cy="3373438"/>
          </p:xfrm>
          <a:graphic>
            <a:graphicData uri="http://schemas.openxmlformats.org/presentationml/2006/ole">
              <mc:AlternateContent xmlns:mc="http://schemas.openxmlformats.org/markup-compatibility/2006">
                <mc:Choice xmlns:v="urn:schemas-microsoft-com:vml" Requires="v">
                  <p:oleObj name="Equation" r:id="rId2" imgW="2654280" imgH="1320480" progId="Equation.DSMT4">
                    <p:embed/>
                  </p:oleObj>
                </mc:Choice>
                <mc:Fallback>
                  <p:oleObj name="Equation" r:id="rId2" imgW="2654280" imgH="1320480" progId="Equation.DSMT4">
                    <p:embed/>
                    <p:pic>
                      <p:nvPicPr>
                        <p:cNvPr id="101385" name="对象 1"/>
                        <p:cNvPicPr>
                          <a:picLocks noChangeAspect="1" noChangeArrowheads="1"/>
                        </p:cNvPicPr>
                        <p:nvPr/>
                      </p:nvPicPr>
                      <p:blipFill>
                        <a:blip r:embed="rId3"/>
                        <a:srcRect/>
                        <a:stretch>
                          <a:fillRect/>
                        </a:stretch>
                      </p:blipFill>
                      <p:spPr bwMode="auto">
                        <a:xfrm>
                          <a:off x="1385888" y="2779944"/>
                          <a:ext cx="6769100"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 name="Text Box 2"/>
          <p:cNvSpPr txBox="1">
            <a:spLocks noChangeArrowheads="1"/>
          </p:cNvSpPr>
          <p:nvPr/>
        </p:nvSpPr>
        <p:spPr bwMode="auto">
          <a:xfrm>
            <a:off x="480024" y="666750"/>
            <a:ext cx="7670201"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algn="just" eaLnBrk="1" hangingPunct="1">
              <a:defRPr/>
            </a:pP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5.</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电池反应各热力学性质的关系</a:t>
            </a:r>
            <a:endParaRPr kumimoji="1" lang="zh-CN" altLang="en-US" sz="2400" dirty="0">
              <a:latin typeface="黑体" pitchFamily="49" charset="-122"/>
              <a:ea typeface="黑体" pitchFamily="49" charset="-122"/>
            </a:endParaRPr>
          </a:p>
        </p:txBody>
      </p:sp>
      <p:sp>
        <p:nvSpPr>
          <p:cNvPr id="101380" name="Line 11"/>
          <p:cNvSpPr>
            <a:spLocks noChangeShapeType="1"/>
          </p:cNvSpPr>
          <p:nvPr/>
        </p:nvSpPr>
        <p:spPr bwMode="auto">
          <a:xfrm flipV="1">
            <a:off x="1637745" y="5107989"/>
            <a:ext cx="0" cy="512763"/>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0000"/>
                  </a:outerShdw>
                </a:effectLst>
              </a14:hiddenEffects>
            </a:ext>
          </a:extLst>
        </p:spPr>
        <p:txBody>
          <a:bodyPr wrap="none"/>
          <a:lstStyle/>
          <a:p>
            <a:endParaRPr lang="zh-CN" altLang="en-US"/>
          </a:p>
        </p:txBody>
      </p:sp>
      <p:sp>
        <p:nvSpPr>
          <p:cNvPr id="101381" name="Line 12"/>
          <p:cNvSpPr>
            <a:spLocks noChangeShapeType="1"/>
          </p:cNvSpPr>
          <p:nvPr/>
        </p:nvSpPr>
        <p:spPr bwMode="auto">
          <a:xfrm flipV="1">
            <a:off x="5208588" y="5094580"/>
            <a:ext cx="0" cy="512763"/>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0000"/>
                  </a:outerShdw>
                </a:effectLst>
              </a14:hiddenEffects>
            </a:ext>
          </a:extLst>
        </p:spPr>
        <p:txBody>
          <a:bodyPr wrap="none"/>
          <a:lstStyle/>
          <a:p>
            <a:endParaRPr lang="zh-CN" altLang="en-US"/>
          </a:p>
        </p:txBody>
      </p:sp>
      <p:sp>
        <p:nvSpPr>
          <p:cNvPr id="112653" name="Text Box 13"/>
          <p:cNvSpPr txBox="1">
            <a:spLocks noChangeArrowheads="1"/>
          </p:cNvSpPr>
          <p:nvPr/>
        </p:nvSpPr>
        <p:spPr bwMode="auto">
          <a:xfrm>
            <a:off x="829708" y="5517564"/>
            <a:ext cx="1747837" cy="5191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a:ea typeface="宋体" charset="-122"/>
              </a:rPr>
              <a:t>可逆过程</a:t>
            </a:r>
          </a:p>
        </p:txBody>
      </p:sp>
      <p:sp>
        <p:nvSpPr>
          <p:cNvPr id="112654" name="Text Box 14"/>
          <p:cNvSpPr txBox="1">
            <a:spLocks noChangeArrowheads="1"/>
          </p:cNvSpPr>
          <p:nvPr/>
        </p:nvSpPr>
        <p:spPr bwMode="auto">
          <a:xfrm>
            <a:off x="4229100" y="5552844"/>
            <a:ext cx="2039938" cy="9461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a:ea typeface="宋体" charset="-122"/>
              </a:rPr>
              <a:t>电功被浪费不可逆过程</a:t>
            </a:r>
          </a:p>
        </p:txBody>
      </p:sp>
      <p:sp>
        <p:nvSpPr>
          <p:cNvPr id="2" name="TextBox 1"/>
          <p:cNvSpPr txBox="1"/>
          <p:nvPr/>
        </p:nvSpPr>
        <p:spPr>
          <a:xfrm>
            <a:off x="1194045" y="1194131"/>
            <a:ext cx="3070071" cy="523220"/>
          </a:xfrm>
          <a:prstGeom prst="rect">
            <a:avLst/>
          </a:prstGeom>
          <a:noFill/>
        </p:spPr>
        <p:txBody>
          <a:bodyPr wrap="none" rtlCol="0">
            <a:spAutoFit/>
          </a:bodyPr>
          <a:lstStyle/>
          <a:p>
            <a:r>
              <a:rPr lang="zh-CN" altLang="en-US" dirty="0">
                <a:solidFill>
                  <a:srgbClr val="0000FF"/>
                </a:solidFill>
                <a:latin typeface="黑体" panose="02010609060101010101" pitchFamily="49" charset="-122"/>
                <a:ea typeface="黑体" panose="02010609060101010101" pitchFamily="49" charset="-122"/>
              </a:rPr>
              <a:t>一定温度压力下：</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3" name="Object 7"/>
          <p:cNvGraphicFramePr>
            <a:graphicFrameLocks noChangeAspect="1"/>
          </p:cNvGraphicFramePr>
          <p:nvPr>
            <p:extLst>
              <p:ext uri="{D42A27DB-BD31-4B8C-83A1-F6EECF244321}">
                <p14:modId xmlns:p14="http://schemas.microsoft.com/office/powerpoint/2010/main" val="2897025196"/>
              </p:ext>
            </p:extLst>
          </p:nvPr>
        </p:nvGraphicFramePr>
        <p:xfrm>
          <a:off x="3524250" y="793750"/>
          <a:ext cx="1689100" cy="560388"/>
        </p:xfrm>
        <a:graphic>
          <a:graphicData uri="http://schemas.openxmlformats.org/presentationml/2006/ole">
            <mc:AlternateContent xmlns:mc="http://schemas.openxmlformats.org/markup-compatibility/2006">
              <mc:Choice xmlns:v="urn:schemas-microsoft-com:vml" Requires="v">
                <p:oleObj name="Equation" r:id="rId2" imgW="761760" imgH="253800" progId="Equation.DSMT4">
                  <p:embed/>
                </p:oleObj>
              </mc:Choice>
              <mc:Fallback>
                <p:oleObj name="Equation" r:id="rId2" imgW="761760" imgH="253800" progId="Equation.DSMT4">
                  <p:embed/>
                  <p:pic>
                    <p:nvPicPr>
                      <p:cNvPr id="10243" name="Object 7"/>
                      <p:cNvPicPr>
                        <a:picLocks noChangeAspect="1" noChangeArrowheads="1"/>
                      </p:cNvPicPr>
                      <p:nvPr/>
                    </p:nvPicPr>
                    <p:blipFill>
                      <a:blip r:embed="rId3"/>
                      <a:srcRect/>
                      <a:stretch>
                        <a:fillRect/>
                      </a:stretch>
                    </p:blipFill>
                    <p:spPr bwMode="auto">
                      <a:xfrm>
                        <a:off x="3524250" y="793750"/>
                        <a:ext cx="16891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03261900"/>
              </p:ext>
            </p:extLst>
          </p:nvPr>
        </p:nvGraphicFramePr>
        <p:xfrm>
          <a:off x="887413" y="2890838"/>
          <a:ext cx="7667625" cy="1514475"/>
        </p:xfrm>
        <a:graphic>
          <a:graphicData uri="http://schemas.openxmlformats.org/presentationml/2006/ole">
            <mc:AlternateContent xmlns:mc="http://schemas.openxmlformats.org/markup-compatibility/2006">
              <mc:Choice xmlns:v="urn:schemas-microsoft-com:vml" Requires="v">
                <p:oleObj name="Equation" r:id="rId4" imgW="3720960" imgH="736560" progId="Equation.DSMT4">
                  <p:embed/>
                </p:oleObj>
              </mc:Choice>
              <mc:Fallback>
                <p:oleObj name="Equation" r:id="rId4" imgW="3720960" imgH="736560" progId="Equation.DSMT4">
                  <p:embed/>
                  <p:pic>
                    <p:nvPicPr>
                      <p:cNvPr id="4" name="对象 3"/>
                      <p:cNvPicPr>
                        <a:picLocks noChangeAspect="1" noChangeArrowheads="1"/>
                      </p:cNvPicPr>
                      <p:nvPr/>
                    </p:nvPicPr>
                    <p:blipFill>
                      <a:blip r:embed="rId5"/>
                      <a:srcRect/>
                      <a:stretch>
                        <a:fillRect/>
                      </a:stretch>
                    </p:blipFill>
                    <p:spPr bwMode="auto">
                      <a:xfrm>
                        <a:off x="887413" y="2890838"/>
                        <a:ext cx="7667625" cy="1514475"/>
                      </a:xfrm>
                      <a:prstGeom prst="rect">
                        <a:avLst/>
                      </a:prstGeom>
                      <a:noFill/>
                      <a:ln>
                        <a:noFill/>
                      </a:ln>
                    </p:spPr>
                  </p:pic>
                </p:oleObj>
              </mc:Fallback>
            </mc:AlternateContent>
          </a:graphicData>
        </a:graphic>
      </p:graphicFrame>
      <p:sp>
        <p:nvSpPr>
          <p:cNvPr id="5" name="TextBox 4"/>
          <p:cNvSpPr txBox="1"/>
          <p:nvPr/>
        </p:nvSpPr>
        <p:spPr>
          <a:xfrm>
            <a:off x="527118" y="2302116"/>
            <a:ext cx="7949902"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根据物质的状态，将化学势用活度表示：</a:t>
            </a:r>
          </a:p>
        </p:txBody>
      </p:sp>
      <p:graphicFrame>
        <p:nvGraphicFramePr>
          <p:cNvPr id="7" name="对象 6"/>
          <p:cNvGraphicFramePr>
            <a:graphicFrameLocks noChangeAspect="1"/>
          </p:cNvGraphicFramePr>
          <p:nvPr>
            <p:extLst>
              <p:ext uri="{D42A27DB-BD31-4B8C-83A1-F6EECF244321}">
                <p14:modId xmlns:p14="http://schemas.microsoft.com/office/powerpoint/2010/main" val="2633292246"/>
              </p:ext>
            </p:extLst>
          </p:nvPr>
        </p:nvGraphicFramePr>
        <p:xfrm>
          <a:off x="4008438" y="1558925"/>
          <a:ext cx="2541587" cy="587375"/>
        </p:xfrm>
        <a:graphic>
          <a:graphicData uri="http://schemas.openxmlformats.org/presentationml/2006/ole">
            <mc:AlternateContent xmlns:mc="http://schemas.openxmlformats.org/markup-compatibility/2006">
              <mc:Choice xmlns:v="urn:schemas-microsoft-com:vml" Requires="v">
                <p:oleObj name="Equation" r:id="rId6" imgW="1091880" imgH="253800" progId="Equation.DSMT4">
                  <p:embed/>
                </p:oleObj>
              </mc:Choice>
              <mc:Fallback>
                <p:oleObj name="Equation" r:id="rId6" imgW="1091880" imgH="253800" progId="Equation.DSMT4">
                  <p:embed/>
                  <p:pic>
                    <p:nvPicPr>
                      <p:cNvPr id="7" name="对象 6"/>
                      <p:cNvPicPr>
                        <a:picLocks noChangeAspect="1" noChangeArrowheads="1"/>
                      </p:cNvPicPr>
                      <p:nvPr/>
                    </p:nvPicPr>
                    <p:blipFill>
                      <a:blip r:embed="rId7"/>
                      <a:srcRect/>
                      <a:stretch>
                        <a:fillRect/>
                      </a:stretch>
                    </p:blipFill>
                    <p:spPr bwMode="auto">
                      <a:xfrm>
                        <a:off x="4008438" y="1558925"/>
                        <a:ext cx="25415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61712896"/>
              </p:ext>
            </p:extLst>
          </p:nvPr>
        </p:nvGraphicFramePr>
        <p:xfrm>
          <a:off x="738188" y="5068888"/>
          <a:ext cx="7620000" cy="1412875"/>
        </p:xfrm>
        <a:graphic>
          <a:graphicData uri="http://schemas.openxmlformats.org/presentationml/2006/ole">
            <mc:AlternateContent xmlns:mc="http://schemas.openxmlformats.org/markup-compatibility/2006">
              <mc:Choice xmlns:v="urn:schemas-microsoft-com:vml" Requires="v">
                <p:oleObj name="Equation" r:id="rId8" imgW="3276360" imgH="609480" progId="Equation.DSMT4">
                  <p:embed/>
                </p:oleObj>
              </mc:Choice>
              <mc:Fallback>
                <p:oleObj name="Equation" r:id="rId8" imgW="3276360" imgH="609480" progId="Equation.DSMT4">
                  <p:embed/>
                  <p:pic>
                    <p:nvPicPr>
                      <p:cNvPr id="8" name="对象 7"/>
                      <p:cNvPicPr>
                        <a:picLocks noChangeAspect="1" noChangeArrowheads="1"/>
                      </p:cNvPicPr>
                      <p:nvPr/>
                    </p:nvPicPr>
                    <p:blipFill>
                      <a:blip r:embed="rId9"/>
                      <a:srcRect/>
                      <a:stretch>
                        <a:fillRect/>
                      </a:stretch>
                    </p:blipFill>
                    <p:spPr bwMode="auto">
                      <a:xfrm>
                        <a:off x="738188" y="5068888"/>
                        <a:ext cx="76200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Box 16"/>
          <p:cNvSpPr txBox="1"/>
          <p:nvPr/>
        </p:nvSpPr>
        <p:spPr>
          <a:xfrm>
            <a:off x="528906" y="733236"/>
            <a:ext cx="3074903"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化学反应方程：</a:t>
            </a:r>
          </a:p>
        </p:txBody>
      </p:sp>
      <p:sp>
        <p:nvSpPr>
          <p:cNvPr id="18" name="TextBox 17"/>
          <p:cNvSpPr txBox="1"/>
          <p:nvPr/>
        </p:nvSpPr>
        <p:spPr>
          <a:xfrm>
            <a:off x="552210" y="1520358"/>
            <a:ext cx="3654027"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摩尔反应吉氏函数：</a:t>
            </a:r>
          </a:p>
        </p:txBody>
      </p:sp>
      <p:sp>
        <p:nvSpPr>
          <p:cNvPr id="19" name="TextBox 18"/>
          <p:cNvSpPr txBox="1"/>
          <p:nvPr/>
        </p:nvSpPr>
        <p:spPr>
          <a:xfrm>
            <a:off x="604212" y="4530810"/>
            <a:ext cx="7949902"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将上述式子代入摩尔反应吉氏函数：</a:t>
            </a:r>
          </a:p>
        </p:txBody>
      </p:sp>
    </p:spTree>
    <p:extLst>
      <p:ext uri="{BB962C8B-B14F-4D97-AF65-F5344CB8AC3E}">
        <p14:creationId xmlns:p14="http://schemas.microsoft.com/office/powerpoint/2010/main" val="6698889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91664" y="2259630"/>
            <a:ext cx="8003693" cy="566120"/>
            <a:chOff x="742274" y="1506570"/>
            <a:chExt cx="8003693" cy="566120"/>
          </a:xfrm>
        </p:grpSpPr>
        <p:sp>
          <p:nvSpPr>
            <p:cNvPr id="6" name="TextBox 5"/>
            <p:cNvSpPr txBox="1"/>
            <p:nvPr/>
          </p:nvSpPr>
          <p:spPr>
            <a:xfrm>
              <a:off x="742274" y="1506570"/>
              <a:ext cx="8003693" cy="523220"/>
            </a:xfrm>
            <a:prstGeom prst="rect">
              <a:avLst/>
            </a:prstGeom>
            <a:noFill/>
          </p:spPr>
          <p:txBody>
            <a:bodyPr wrap="square" rtlCol="0">
              <a:spAutoFit/>
            </a:bodyPr>
            <a:lstStyle/>
            <a:p>
              <a:r>
                <a:rPr lang="en-US" altLang="zh-CN" dirty="0">
                  <a:solidFill>
                    <a:srgbClr val="0000FF"/>
                  </a:solidFill>
                </a:rPr>
                <a:t>1.                </a:t>
              </a:r>
              <a:r>
                <a:rPr lang="zh-CN" altLang="en-US" dirty="0">
                  <a:solidFill>
                    <a:srgbClr val="0000FF"/>
                  </a:solidFill>
                </a:rPr>
                <a:t>，正向进行，可对外做电功。</a:t>
              </a:r>
            </a:p>
          </p:txBody>
        </p:sp>
        <p:graphicFrame>
          <p:nvGraphicFramePr>
            <p:cNvPr id="10244" name="Object 8"/>
            <p:cNvGraphicFramePr>
              <a:graphicFrameLocks noChangeAspect="1"/>
            </p:cNvGraphicFramePr>
            <p:nvPr>
              <p:extLst>
                <p:ext uri="{D42A27DB-BD31-4B8C-83A1-F6EECF244321}">
                  <p14:modId xmlns:p14="http://schemas.microsoft.com/office/powerpoint/2010/main" val="882215804"/>
                </p:ext>
              </p:extLst>
            </p:nvPr>
          </p:nvGraphicFramePr>
          <p:xfrm>
            <a:off x="1177723" y="1540878"/>
            <a:ext cx="1419225" cy="531812"/>
          </p:xfrm>
          <a:graphic>
            <a:graphicData uri="http://schemas.openxmlformats.org/presentationml/2006/ole">
              <mc:AlternateContent xmlns:mc="http://schemas.openxmlformats.org/markup-compatibility/2006">
                <mc:Choice xmlns:v="urn:schemas-microsoft-com:vml" Requires="v">
                  <p:oleObj name="Equation" r:id="rId2" imgW="609480" imgH="228600" progId="Equation.DSMT4">
                    <p:embed/>
                  </p:oleObj>
                </mc:Choice>
                <mc:Fallback>
                  <p:oleObj name="Equation" r:id="rId2" imgW="609480" imgH="228600" progId="Equation.DSMT4">
                    <p:embed/>
                    <p:pic>
                      <p:nvPicPr>
                        <p:cNvPr id="10244" name="Object 8"/>
                        <p:cNvPicPr>
                          <a:picLocks noChangeAspect="1" noChangeArrowheads="1"/>
                        </p:cNvPicPr>
                        <p:nvPr/>
                      </p:nvPicPr>
                      <p:blipFill>
                        <a:blip r:embed="rId3"/>
                        <a:srcRect/>
                        <a:stretch>
                          <a:fillRect/>
                        </a:stretch>
                      </p:blipFill>
                      <p:spPr bwMode="auto">
                        <a:xfrm>
                          <a:off x="1177723" y="1540878"/>
                          <a:ext cx="141922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 name="对象 7"/>
          <p:cNvGraphicFramePr>
            <a:graphicFrameLocks noChangeAspect="1"/>
          </p:cNvGraphicFramePr>
          <p:nvPr>
            <p:extLst>
              <p:ext uri="{D42A27DB-BD31-4B8C-83A1-F6EECF244321}">
                <p14:modId xmlns:p14="http://schemas.microsoft.com/office/powerpoint/2010/main" val="4086949893"/>
              </p:ext>
            </p:extLst>
          </p:nvPr>
        </p:nvGraphicFramePr>
        <p:xfrm>
          <a:off x="747713" y="592138"/>
          <a:ext cx="7591425" cy="1649412"/>
        </p:xfrm>
        <a:graphic>
          <a:graphicData uri="http://schemas.openxmlformats.org/presentationml/2006/ole">
            <mc:AlternateContent xmlns:mc="http://schemas.openxmlformats.org/markup-compatibility/2006">
              <mc:Choice xmlns:v="urn:schemas-microsoft-com:vml" Requires="v">
                <p:oleObj name="Equation" r:id="rId4" imgW="3263760" imgH="711000" progId="Equation.DSMT4">
                  <p:embed/>
                </p:oleObj>
              </mc:Choice>
              <mc:Fallback>
                <p:oleObj name="Equation" r:id="rId4" imgW="3263760" imgH="711000" progId="Equation.DSMT4">
                  <p:embed/>
                  <p:pic>
                    <p:nvPicPr>
                      <p:cNvPr id="8" name="对象 7"/>
                      <p:cNvPicPr>
                        <a:picLocks noChangeAspect="1" noChangeArrowheads="1"/>
                      </p:cNvPicPr>
                      <p:nvPr/>
                    </p:nvPicPr>
                    <p:blipFill>
                      <a:blip r:embed="rId5"/>
                      <a:srcRect/>
                      <a:stretch>
                        <a:fillRect/>
                      </a:stretch>
                    </p:blipFill>
                    <p:spPr bwMode="auto">
                      <a:xfrm>
                        <a:off x="747713" y="592138"/>
                        <a:ext cx="7591425"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 name="组合 14"/>
          <p:cNvGrpSpPr/>
          <p:nvPr/>
        </p:nvGrpSpPr>
        <p:grpSpPr>
          <a:xfrm>
            <a:off x="649022" y="3732387"/>
            <a:ext cx="8003693" cy="566563"/>
            <a:chOff x="742274" y="1506570"/>
            <a:chExt cx="8003693" cy="566563"/>
          </a:xfrm>
        </p:grpSpPr>
        <p:sp>
          <p:nvSpPr>
            <p:cNvPr id="16" name="TextBox 15"/>
            <p:cNvSpPr txBox="1"/>
            <p:nvPr/>
          </p:nvSpPr>
          <p:spPr>
            <a:xfrm>
              <a:off x="742274" y="1506570"/>
              <a:ext cx="8003693" cy="523220"/>
            </a:xfrm>
            <a:prstGeom prst="rect">
              <a:avLst/>
            </a:prstGeom>
            <a:noFill/>
          </p:spPr>
          <p:txBody>
            <a:bodyPr wrap="square" rtlCol="0">
              <a:spAutoFit/>
            </a:bodyPr>
            <a:lstStyle/>
            <a:p>
              <a:r>
                <a:rPr lang="en-US" altLang="zh-CN" dirty="0">
                  <a:solidFill>
                    <a:srgbClr val="0000FF"/>
                  </a:solidFill>
                </a:rPr>
                <a:t>2.                </a:t>
              </a:r>
              <a:r>
                <a:rPr lang="zh-CN" altLang="en-US" dirty="0">
                  <a:solidFill>
                    <a:srgbClr val="0000FF"/>
                  </a:solidFill>
                </a:rPr>
                <a:t>，已达平衡，电池电量耗尽。</a:t>
              </a:r>
            </a:p>
          </p:txBody>
        </p:sp>
        <p:graphicFrame>
          <p:nvGraphicFramePr>
            <p:cNvPr id="17" name="Object 8"/>
            <p:cNvGraphicFramePr>
              <a:graphicFrameLocks noChangeAspect="1"/>
            </p:cNvGraphicFramePr>
            <p:nvPr>
              <p:extLst>
                <p:ext uri="{D42A27DB-BD31-4B8C-83A1-F6EECF244321}">
                  <p14:modId xmlns:p14="http://schemas.microsoft.com/office/powerpoint/2010/main" val="1610210299"/>
                </p:ext>
              </p:extLst>
            </p:nvPr>
          </p:nvGraphicFramePr>
          <p:xfrm>
            <a:off x="1177515" y="1541321"/>
            <a:ext cx="1420812" cy="531812"/>
          </p:xfrm>
          <a:graphic>
            <a:graphicData uri="http://schemas.openxmlformats.org/presentationml/2006/ole">
              <mc:AlternateContent xmlns:mc="http://schemas.openxmlformats.org/markup-compatibility/2006">
                <mc:Choice xmlns:v="urn:schemas-microsoft-com:vml" Requires="v">
                  <p:oleObj name="Equation" r:id="rId6" imgW="609480" imgH="228600" progId="Equation.DSMT4">
                    <p:embed/>
                  </p:oleObj>
                </mc:Choice>
                <mc:Fallback>
                  <p:oleObj name="Equation" r:id="rId6" imgW="609480" imgH="228600" progId="Equation.DSMT4">
                    <p:embed/>
                    <p:pic>
                      <p:nvPicPr>
                        <p:cNvPr id="17" name="Object 8"/>
                        <p:cNvPicPr>
                          <a:picLocks noChangeAspect="1" noChangeArrowheads="1"/>
                        </p:cNvPicPr>
                        <p:nvPr/>
                      </p:nvPicPr>
                      <p:blipFill>
                        <a:blip r:embed="rId7"/>
                        <a:srcRect/>
                        <a:stretch>
                          <a:fillRect/>
                        </a:stretch>
                      </p:blipFill>
                      <p:spPr bwMode="auto">
                        <a:xfrm>
                          <a:off x="1177515" y="1541321"/>
                          <a:ext cx="142081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 name="对象 8"/>
          <p:cNvGraphicFramePr>
            <a:graphicFrameLocks noChangeAspect="1"/>
          </p:cNvGraphicFramePr>
          <p:nvPr>
            <p:extLst>
              <p:ext uri="{D42A27DB-BD31-4B8C-83A1-F6EECF244321}">
                <p14:modId xmlns:p14="http://schemas.microsoft.com/office/powerpoint/2010/main" val="1437221814"/>
              </p:ext>
            </p:extLst>
          </p:nvPr>
        </p:nvGraphicFramePr>
        <p:xfrm>
          <a:off x="2459038" y="2846388"/>
          <a:ext cx="3722687" cy="795337"/>
        </p:xfrm>
        <a:graphic>
          <a:graphicData uri="http://schemas.openxmlformats.org/presentationml/2006/ole">
            <mc:AlternateContent xmlns:mc="http://schemas.openxmlformats.org/markup-compatibility/2006">
              <mc:Choice xmlns:v="urn:schemas-microsoft-com:vml" Requires="v">
                <p:oleObj name="Equation" r:id="rId8" imgW="1600200" imgH="342720" progId="Equation.DSMT4">
                  <p:embed/>
                </p:oleObj>
              </mc:Choice>
              <mc:Fallback>
                <p:oleObj name="Equation" r:id="rId8" imgW="1600200" imgH="342720" progId="Equation.DSMT4">
                  <p:embed/>
                  <p:pic>
                    <p:nvPicPr>
                      <p:cNvPr id="9" name="对象 8"/>
                      <p:cNvPicPr>
                        <a:picLocks noChangeAspect="1" noChangeArrowheads="1"/>
                      </p:cNvPicPr>
                      <p:nvPr/>
                    </p:nvPicPr>
                    <p:blipFill>
                      <a:blip r:embed="rId9"/>
                      <a:srcRect/>
                      <a:stretch>
                        <a:fillRect/>
                      </a:stretch>
                    </p:blipFill>
                    <p:spPr bwMode="auto">
                      <a:xfrm>
                        <a:off x="2459038" y="2846388"/>
                        <a:ext cx="3722687"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30600810"/>
              </p:ext>
            </p:extLst>
          </p:nvPr>
        </p:nvGraphicFramePr>
        <p:xfrm>
          <a:off x="919163" y="4300538"/>
          <a:ext cx="7710487" cy="795337"/>
        </p:xfrm>
        <a:graphic>
          <a:graphicData uri="http://schemas.openxmlformats.org/presentationml/2006/ole">
            <mc:AlternateContent xmlns:mc="http://schemas.openxmlformats.org/markup-compatibility/2006">
              <mc:Choice xmlns:v="urn:schemas-microsoft-com:vml" Requires="v">
                <p:oleObj name="Equation" r:id="rId10" imgW="3314520" imgH="342720" progId="Equation.DSMT4">
                  <p:embed/>
                </p:oleObj>
              </mc:Choice>
              <mc:Fallback>
                <p:oleObj name="Equation" r:id="rId10" imgW="3314520" imgH="342720" progId="Equation.DSMT4">
                  <p:embed/>
                  <p:pic>
                    <p:nvPicPr>
                      <p:cNvPr id="10" name="对象 9"/>
                      <p:cNvPicPr>
                        <a:picLocks noChangeAspect="1" noChangeArrowheads="1"/>
                      </p:cNvPicPr>
                      <p:nvPr/>
                    </p:nvPicPr>
                    <p:blipFill>
                      <a:blip r:embed="rId11"/>
                      <a:srcRect/>
                      <a:stretch>
                        <a:fillRect/>
                      </a:stretch>
                    </p:blipFill>
                    <p:spPr bwMode="auto">
                      <a:xfrm>
                        <a:off x="919163" y="4300538"/>
                        <a:ext cx="7710487"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 name="组合 18"/>
          <p:cNvGrpSpPr/>
          <p:nvPr/>
        </p:nvGrpSpPr>
        <p:grpSpPr>
          <a:xfrm>
            <a:off x="649022" y="5232323"/>
            <a:ext cx="8376640" cy="566815"/>
            <a:chOff x="742274" y="1506570"/>
            <a:chExt cx="8376640" cy="566815"/>
          </a:xfrm>
        </p:grpSpPr>
        <p:sp>
          <p:nvSpPr>
            <p:cNvPr id="20" name="TextBox 19"/>
            <p:cNvSpPr txBox="1"/>
            <p:nvPr/>
          </p:nvSpPr>
          <p:spPr>
            <a:xfrm>
              <a:off x="742274" y="1506570"/>
              <a:ext cx="8376640" cy="523220"/>
            </a:xfrm>
            <a:prstGeom prst="rect">
              <a:avLst/>
            </a:prstGeom>
            <a:noFill/>
          </p:spPr>
          <p:txBody>
            <a:bodyPr wrap="square" rtlCol="0">
              <a:spAutoFit/>
            </a:bodyPr>
            <a:lstStyle/>
            <a:p>
              <a:r>
                <a:rPr lang="en-US" altLang="zh-CN" dirty="0">
                  <a:solidFill>
                    <a:srgbClr val="0000FF"/>
                  </a:solidFill>
                </a:rPr>
                <a:t>3.                </a:t>
              </a:r>
              <a:r>
                <a:rPr lang="zh-CN" altLang="en-US" dirty="0">
                  <a:solidFill>
                    <a:srgbClr val="0000FF"/>
                  </a:solidFill>
                </a:rPr>
                <a:t>，逆向进行，或输入功使反应正向进行。</a:t>
              </a:r>
            </a:p>
          </p:txBody>
        </p:sp>
        <p:graphicFrame>
          <p:nvGraphicFramePr>
            <p:cNvPr id="21" name="Object 8"/>
            <p:cNvGraphicFramePr>
              <a:graphicFrameLocks noChangeAspect="1"/>
            </p:cNvGraphicFramePr>
            <p:nvPr>
              <p:extLst>
                <p:ext uri="{D42A27DB-BD31-4B8C-83A1-F6EECF244321}">
                  <p14:modId xmlns:p14="http://schemas.microsoft.com/office/powerpoint/2010/main" val="280369641"/>
                </p:ext>
              </p:extLst>
            </p:nvPr>
          </p:nvGraphicFramePr>
          <p:xfrm>
            <a:off x="1177515" y="1541572"/>
            <a:ext cx="1420812" cy="531813"/>
          </p:xfrm>
          <a:graphic>
            <a:graphicData uri="http://schemas.openxmlformats.org/presentationml/2006/ole">
              <mc:AlternateContent xmlns:mc="http://schemas.openxmlformats.org/markup-compatibility/2006">
                <mc:Choice xmlns:v="urn:schemas-microsoft-com:vml" Requires="v">
                  <p:oleObj name="Equation" r:id="rId12" imgW="609480" imgH="228600" progId="Equation.DSMT4">
                    <p:embed/>
                  </p:oleObj>
                </mc:Choice>
                <mc:Fallback>
                  <p:oleObj name="Equation" r:id="rId12" imgW="609480" imgH="228600" progId="Equation.DSMT4">
                    <p:embed/>
                    <p:pic>
                      <p:nvPicPr>
                        <p:cNvPr id="21" name="Object 8"/>
                        <p:cNvPicPr>
                          <a:picLocks noChangeAspect="1" noChangeArrowheads="1"/>
                        </p:cNvPicPr>
                        <p:nvPr/>
                      </p:nvPicPr>
                      <p:blipFill>
                        <a:blip r:embed="rId13"/>
                        <a:srcRect/>
                        <a:stretch>
                          <a:fillRect/>
                        </a:stretch>
                      </p:blipFill>
                      <p:spPr bwMode="auto">
                        <a:xfrm>
                          <a:off x="1177515" y="1541572"/>
                          <a:ext cx="142081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 name="对象 11"/>
          <p:cNvGraphicFramePr>
            <a:graphicFrameLocks noChangeAspect="1"/>
          </p:cNvGraphicFramePr>
          <p:nvPr>
            <p:extLst>
              <p:ext uri="{D42A27DB-BD31-4B8C-83A1-F6EECF244321}">
                <p14:modId xmlns:p14="http://schemas.microsoft.com/office/powerpoint/2010/main" val="2497421192"/>
              </p:ext>
            </p:extLst>
          </p:nvPr>
        </p:nvGraphicFramePr>
        <p:xfrm>
          <a:off x="2570163" y="5753100"/>
          <a:ext cx="3544887" cy="795338"/>
        </p:xfrm>
        <a:graphic>
          <a:graphicData uri="http://schemas.openxmlformats.org/presentationml/2006/ole">
            <mc:AlternateContent xmlns:mc="http://schemas.openxmlformats.org/markup-compatibility/2006">
              <mc:Choice xmlns:v="urn:schemas-microsoft-com:vml" Requires="v">
                <p:oleObj name="Equation" r:id="rId14" imgW="1523880" imgH="342720" progId="Equation.DSMT4">
                  <p:embed/>
                </p:oleObj>
              </mc:Choice>
              <mc:Fallback>
                <p:oleObj name="Equation" r:id="rId14" imgW="1523880" imgH="342720" progId="Equation.DSMT4">
                  <p:embed/>
                  <p:pic>
                    <p:nvPicPr>
                      <p:cNvPr id="12" name="对象 11"/>
                      <p:cNvPicPr>
                        <a:picLocks noChangeAspect="1" noChangeArrowheads="1"/>
                      </p:cNvPicPr>
                      <p:nvPr/>
                    </p:nvPicPr>
                    <p:blipFill>
                      <a:blip r:embed="rId15"/>
                      <a:srcRect/>
                      <a:stretch>
                        <a:fillRect/>
                      </a:stretch>
                    </p:blipFill>
                    <p:spPr bwMode="auto">
                      <a:xfrm>
                        <a:off x="2570163" y="5753100"/>
                        <a:ext cx="354488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28750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6"/>
          <p:cNvSpPr txBox="1">
            <a:spLocks noChangeArrowheads="1"/>
          </p:cNvSpPr>
          <p:nvPr/>
        </p:nvSpPr>
        <p:spPr bwMode="auto">
          <a:xfrm>
            <a:off x="547688" y="569913"/>
            <a:ext cx="78581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FF0000"/>
                </a:solidFill>
                <a:latin typeface="黑体" pitchFamily="49" charset="-122"/>
                <a:ea typeface="黑体" pitchFamily="49" charset="-122"/>
              </a:rPr>
              <a:t>电极反应的标准电势（都处于标准状态）</a:t>
            </a:r>
          </a:p>
        </p:txBody>
      </p:sp>
      <p:graphicFrame>
        <p:nvGraphicFramePr>
          <p:cNvPr id="102403" name="Object 24"/>
          <p:cNvGraphicFramePr>
            <a:graphicFrameLocks noChangeAspect="1"/>
          </p:cNvGraphicFramePr>
          <p:nvPr>
            <p:extLst>
              <p:ext uri="{D42A27DB-BD31-4B8C-83A1-F6EECF244321}">
                <p14:modId xmlns:p14="http://schemas.microsoft.com/office/powerpoint/2010/main" val="915071976"/>
              </p:ext>
            </p:extLst>
          </p:nvPr>
        </p:nvGraphicFramePr>
        <p:xfrm>
          <a:off x="822325" y="1808163"/>
          <a:ext cx="2884488" cy="614362"/>
        </p:xfrm>
        <a:graphic>
          <a:graphicData uri="http://schemas.openxmlformats.org/presentationml/2006/ole">
            <mc:AlternateContent xmlns:mc="http://schemas.openxmlformats.org/markup-compatibility/2006">
              <mc:Choice xmlns:v="urn:schemas-microsoft-com:vml" Requires="v">
                <p:oleObj name="Equation" r:id="rId2" imgW="1193760" imgH="253800" progId="Equation.DSMT4">
                  <p:embed/>
                </p:oleObj>
              </mc:Choice>
              <mc:Fallback>
                <p:oleObj name="Equation" r:id="rId2" imgW="1193760" imgH="253800" progId="Equation.DSMT4">
                  <p:embed/>
                  <p:pic>
                    <p:nvPicPr>
                      <p:cNvPr id="102403" name="Object 24"/>
                      <p:cNvPicPr>
                        <a:picLocks noChangeAspect="1" noChangeArrowheads="1"/>
                      </p:cNvPicPr>
                      <p:nvPr/>
                    </p:nvPicPr>
                    <p:blipFill>
                      <a:blip r:embed="rId3"/>
                      <a:srcRect/>
                      <a:stretch>
                        <a:fillRect/>
                      </a:stretch>
                    </p:blipFill>
                    <p:spPr bwMode="auto">
                      <a:xfrm>
                        <a:off x="822325" y="1808163"/>
                        <a:ext cx="2884488"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4" name="Object 25"/>
          <p:cNvGraphicFramePr>
            <a:graphicFrameLocks noChangeAspect="1"/>
          </p:cNvGraphicFramePr>
          <p:nvPr>
            <p:extLst>
              <p:ext uri="{D42A27DB-BD31-4B8C-83A1-F6EECF244321}">
                <p14:modId xmlns:p14="http://schemas.microsoft.com/office/powerpoint/2010/main" val="3010864985"/>
              </p:ext>
            </p:extLst>
          </p:nvPr>
        </p:nvGraphicFramePr>
        <p:xfrm>
          <a:off x="4273550" y="1827213"/>
          <a:ext cx="4327525" cy="614362"/>
        </p:xfrm>
        <a:graphic>
          <a:graphicData uri="http://schemas.openxmlformats.org/presentationml/2006/ole">
            <mc:AlternateContent xmlns:mc="http://schemas.openxmlformats.org/markup-compatibility/2006">
              <mc:Choice xmlns:v="urn:schemas-microsoft-com:vml" Requires="v">
                <p:oleObj name="Equation" r:id="rId4" imgW="1790640" imgH="253800" progId="Equation.DSMT4">
                  <p:embed/>
                </p:oleObj>
              </mc:Choice>
              <mc:Fallback>
                <p:oleObj name="Equation" r:id="rId4" imgW="1790640" imgH="253800" progId="Equation.DSMT4">
                  <p:embed/>
                  <p:pic>
                    <p:nvPicPr>
                      <p:cNvPr id="102404" name="Object 25"/>
                      <p:cNvPicPr>
                        <a:picLocks noChangeAspect="1" noChangeArrowheads="1"/>
                      </p:cNvPicPr>
                      <p:nvPr/>
                    </p:nvPicPr>
                    <p:blipFill>
                      <a:blip r:embed="rId5"/>
                      <a:srcRect/>
                      <a:stretch>
                        <a:fillRect/>
                      </a:stretch>
                    </p:blipFill>
                    <p:spPr bwMode="auto">
                      <a:xfrm>
                        <a:off x="4273550" y="1827213"/>
                        <a:ext cx="4327525"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5" name="Text Box 31"/>
          <p:cNvSpPr txBox="1">
            <a:spLocks noChangeArrowheads="1"/>
          </p:cNvSpPr>
          <p:nvPr/>
        </p:nvSpPr>
        <p:spPr bwMode="auto">
          <a:xfrm>
            <a:off x="6038850" y="3529013"/>
            <a:ext cx="800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a:solidFill>
                  <a:schemeClr val="bg1"/>
                </a:solidFill>
                <a:latin typeface="Times New Roman" pitchFamily="18" charset="0"/>
                <a:ea typeface="黑体" pitchFamily="49" charset="-122"/>
              </a:rPr>
              <a:t>Cu</a:t>
            </a:r>
            <a:endParaRPr kumimoji="1" lang="en-US" altLang="zh-CN" sz="2000" baseline="30000">
              <a:solidFill>
                <a:schemeClr val="bg1"/>
              </a:solidFill>
              <a:latin typeface="Times New Roman" pitchFamily="18" charset="0"/>
              <a:ea typeface="黑体" pitchFamily="49" charset="-122"/>
            </a:endParaRPr>
          </a:p>
        </p:txBody>
      </p:sp>
      <p:sp>
        <p:nvSpPr>
          <p:cNvPr id="102406" name="Text Box 32"/>
          <p:cNvSpPr txBox="1">
            <a:spLocks noChangeArrowheads="1"/>
          </p:cNvSpPr>
          <p:nvPr/>
        </p:nvSpPr>
        <p:spPr bwMode="auto">
          <a:xfrm>
            <a:off x="5676900" y="5257800"/>
            <a:ext cx="800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a:solidFill>
                  <a:schemeClr val="bg1"/>
                </a:solidFill>
                <a:latin typeface="Times New Roman" pitchFamily="18" charset="0"/>
                <a:ea typeface="黑体" pitchFamily="49" charset="-122"/>
              </a:rPr>
              <a:t>Cu</a:t>
            </a:r>
            <a:r>
              <a:rPr kumimoji="1" lang="en-US" altLang="zh-CN" sz="2000" baseline="30000">
                <a:solidFill>
                  <a:schemeClr val="bg1"/>
                </a:solidFill>
                <a:latin typeface="Times New Roman" pitchFamily="18" charset="0"/>
                <a:ea typeface="黑体" pitchFamily="49" charset="-122"/>
              </a:rPr>
              <a:t>2+</a:t>
            </a:r>
          </a:p>
        </p:txBody>
      </p:sp>
      <p:sp>
        <p:nvSpPr>
          <p:cNvPr id="102407" name="Text Box 7"/>
          <p:cNvSpPr txBox="1">
            <a:spLocks noChangeArrowheads="1"/>
          </p:cNvSpPr>
          <p:nvPr/>
        </p:nvSpPr>
        <p:spPr bwMode="auto">
          <a:xfrm>
            <a:off x="547688" y="2382838"/>
            <a:ext cx="7972425"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FF0000"/>
                </a:solidFill>
                <a:latin typeface="黑体" pitchFamily="49" charset="-122"/>
                <a:ea typeface="黑体" pitchFamily="49" charset="-122"/>
              </a:rPr>
              <a:t>电极反应的电势（只有氢电极处于标准状态）</a:t>
            </a:r>
          </a:p>
        </p:txBody>
      </p:sp>
      <p:graphicFrame>
        <p:nvGraphicFramePr>
          <p:cNvPr id="102408" name="Object 10"/>
          <p:cNvGraphicFramePr>
            <a:graphicFrameLocks noChangeAspect="1"/>
          </p:cNvGraphicFramePr>
          <p:nvPr>
            <p:extLst>
              <p:ext uri="{D42A27DB-BD31-4B8C-83A1-F6EECF244321}">
                <p14:modId xmlns:p14="http://schemas.microsoft.com/office/powerpoint/2010/main" val="134417947"/>
              </p:ext>
            </p:extLst>
          </p:nvPr>
        </p:nvGraphicFramePr>
        <p:xfrm>
          <a:off x="836613" y="3621088"/>
          <a:ext cx="2608262" cy="614362"/>
        </p:xfrm>
        <a:graphic>
          <a:graphicData uri="http://schemas.openxmlformats.org/presentationml/2006/ole">
            <mc:AlternateContent xmlns:mc="http://schemas.openxmlformats.org/markup-compatibility/2006">
              <mc:Choice xmlns:v="urn:schemas-microsoft-com:vml" Requires="v">
                <p:oleObj name="Equation" r:id="rId6" imgW="1079280" imgH="253800" progId="Equation.DSMT4">
                  <p:embed/>
                </p:oleObj>
              </mc:Choice>
              <mc:Fallback>
                <p:oleObj name="Equation" r:id="rId6" imgW="1079280" imgH="253800" progId="Equation.DSMT4">
                  <p:embed/>
                  <p:pic>
                    <p:nvPicPr>
                      <p:cNvPr id="102408" name="Object 10"/>
                      <p:cNvPicPr>
                        <a:picLocks noChangeAspect="1" noChangeArrowheads="1"/>
                      </p:cNvPicPr>
                      <p:nvPr/>
                    </p:nvPicPr>
                    <p:blipFill>
                      <a:blip r:embed="rId7"/>
                      <a:srcRect/>
                      <a:stretch>
                        <a:fillRect/>
                      </a:stretch>
                    </p:blipFill>
                    <p:spPr bwMode="auto">
                      <a:xfrm>
                        <a:off x="836613" y="3621088"/>
                        <a:ext cx="2608262"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9" name="Object 11"/>
          <p:cNvGraphicFramePr>
            <a:graphicFrameLocks noChangeAspect="1"/>
          </p:cNvGraphicFramePr>
          <p:nvPr>
            <p:extLst>
              <p:ext uri="{D42A27DB-BD31-4B8C-83A1-F6EECF244321}">
                <p14:modId xmlns:p14="http://schemas.microsoft.com/office/powerpoint/2010/main" val="3049770576"/>
              </p:ext>
            </p:extLst>
          </p:nvPr>
        </p:nvGraphicFramePr>
        <p:xfrm>
          <a:off x="4271963" y="3640138"/>
          <a:ext cx="4081462" cy="614362"/>
        </p:xfrm>
        <a:graphic>
          <a:graphicData uri="http://schemas.openxmlformats.org/presentationml/2006/ole">
            <mc:AlternateContent xmlns:mc="http://schemas.openxmlformats.org/markup-compatibility/2006">
              <mc:Choice xmlns:v="urn:schemas-microsoft-com:vml" Requires="v">
                <p:oleObj name="Equation" r:id="rId8" imgW="1688760" imgH="253800" progId="Equation.DSMT4">
                  <p:embed/>
                </p:oleObj>
              </mc:Choice>
              <mc:Fallback>
                <p:oleObj name="Equation" r:id="rId8" imgW="1688760" imgH="253800" progId="Equation.DSMT4">
                  <p:embed/>
                  <p:pic>
                    <p:nvPicPr>
                      <p:cNvPr id="102409" name="Object 11"/>
                      <p:cNvPicPr>
                        <a:picLocks noChangeAspect="1" noChangeArrowheads="1"/>
                      </p:cNvPicPr>
                      <p:nvPr/>
                    </p:nvPicPr>
                    <p:blipFill>
                      <a:blip r:embed="rId9"/>
                      <a:srcRect/>
                      <a:stretch>
                        <a:fillRect/>
                      </a:stretch>
                    </p:blipFill>
                    <p:spPr bwMode="auto">
                      <a:xfrm>
                        <a:off x="4271963" y="3640138"/>
                        <a:ext cx="4081462"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10" name="Text Box 7"/>
          <p:cNvSpPr txBox="1">
            <a:spLocks noChangeArrowheads="1"/>
          </p:cNvSpPr>
          <p:nvPr/>
        </p:nvSpPr>
        <p:spPr bwMode="auto">
          <a:xfrm>
            <a:off x="628650" y="4206875"/>
            <a:ext cx="78470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FF0000"/>
                </a:solidFill>
                <a:latin typeface="黑体" pitchFamily="49" charset="-122"/>
                <a:ea typeface="黑体" pitchFamily="49" charset="-122"/>
              </a:rPr>
              <a:t>电极反应的能斯特方程（电极反应按还原方向）</a:t>
            </a:r>
            <a:endParaRPr kumimoji="1" lang="en-US" altLang="zh-CN" sz="2800">
              <a:solidFill>
                <a:srgbClr val="FF0000"/>
              </a:solidFill>
              <a:latin typeface="黑体" pitchFamily="49" charset="-122"/>
              <a:ea typeface="黑体" pitchFamily="49" charset="-122"/>
            </a:endParaRPr>
          </a:p>
        </p:txBody>
      </p:sp>
      <p:grpSp>
        <p:nvGrpSpPr>
          <p:cNvPr id="102411" name="Group 27"/>
          <p:cNvGrpSpPr>
            <a:grpSpLocks/>
          </p:cNvGrpSpPr>
          <p:nvPr/>
        </p:nvGrpSpPr>
        <p:grpSpPr bwMode="auto">
          <a:xfrm>
            <a:off x="5078413" y="4864100"/>
            <a:ext cx="3860800" cy="1470025"/>
            <a:chOff x="3138" y="3105"/>
            <a:chExt cx="2432" cy="926"/>
          </a:xfrm>
        </p:grpSpPr>
        <p:sp>
          <p:nvSpPr>
            <p:cNvPr id="102426" name="AutoShape 23"/>
            <p:cNvSpPr>
              <a:spLocks noChangeArrowheads="1"/>
            </p:cNvSpPr>
            <p:nvPr/>
          </p:nvSpPr>
          <p:spPr bwMode="auto">
            <a:xfrm>
              <a:off x="3138" y="3105"/>
              <a:ext cx="2432" cy="926"/>
            </a:xfrm>
            <a:prstGeom prst="roundRect">
              <a:avLst>
                <a:gd name="adj" fmla="val 16667"/>
              </a:avLst>
            </a:prstGeom>
            <a:solidFill>
              <a:srgbClr val="CCECFF"/>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02427" name="Object 21"/>
            <p:cNvGraphicFramePr>
              <a:graphicFrameLocks noChangeAspect="1"/>
            </p:cNvGraphicFramePr>
            <p:nvPr>
              <p:extLst>
                <p:ext uri="{D42A27DB-BD31-4B8C-83A1-F6EECF244321}">
                  <p14:modId xmlns:p14="http://schemas.microsoft.com/office/powerpoint/2010/main" val="2576864000"/>
                </p:ext>
              </p:extLst>
            </p:nvPr>
          </p:nvGraphicFramePr>
          <p:xfrm>
            <a:off x="3236" y="3231"/>
            <a:ext cx="2236" cy="687"/>
          </p:xfrm>
          <a:graphic>
            <a:graphicData uri="http://schemas.openxmlformats.org/presentationml/2006/ole">
              <mc:AlternateContent xmlns:mc="http://schemas.openxmlformats.org/markup-compatibility/2006">
                <mc:Choice xmlns:v="urn:schemas-microsoft-com:vml" Requires="v">
                  <p:oleObj name="Equation" r:id="rId10" imgW="1511280" imgH="457200" progId="Equation.DSMT4">
                    <p:embed/>
                  </p:oleObj>
                </mc:Choice>
                <mc:Fallback>
                  <p:oleObj name="Equation" r:id="rId10" imgW="1511280" imgH="457200" progId="Equation.DSMT4">
                    <p:embed/>
                    <p:pic>
                      <p:nvPicPr>
                        <p:cNvPr id="102427" name="Object 21"/>
                        <p:cNvPicPr>
                          <a:picLocks noChangeAspect="1" noChangeArrowheads="1"/>
                        </p:cNvPicPr>
                        <p:nvPr/>
                      </p:nvPicPr>
                      <p:blipFill>
                        <a:blip r:embed="rId11"/>
                        <a:srcRect/>
                        <a:stretch>
                          <a:fillRect/>
                        </a:stretch>
                      </p:blipFill>
                      <p:spPr bwMode="auto">
                        <a:xfrm>
                          <a:off x="3236" y="3231"/>
                          <a:ext cx="2236" cy="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412" name="Rectangle 42"/>
          <p:cNvSpPr>
            <a:spLocks noChangeArrowheads="1"/>
          </p:cNvSpPr>
          <p:nvPr/>
        </p:nvSpPr>
        <p:spPr bwMode="auto">
          <a:xfrm>
            <a:off x="1955800" y="1114425"/>
            <a:ext cx="4667250" cy="6667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graphicFrame>
        <p:nvGraphicFramePr>
          <p:cNvPr id="102413" name="对象 1"/>
          <p:cNvGraphicFramePr>
            <a:graphicFrameLocks noChangeAspect="1"/>
          </p:cNvGraphicFramePr>
          <p:nvPr/>
        </p:nvGraphicFramePr>
        <p:xfrm>
          <a:off x="2098675" y="1201738"/>
          <a:ext cx="4410075" cy="568325"/>
        </p:xfrm>
        <a:graphic>
          <a:graphicData uri="http://schemas.openxmlformats.org/presentationml/2006/ole">
            <mc:AlternateContent xmlns:mc="http://schemas.openxmlformats.org/markup-compatibility/2006">
              <mc:Choice xmlns:v="urn:schemas-microsoft-com:vml" Requires="v">
                <p:oleObj name="Equation" r:id="rId12" imgW="1675673" imgH="215806" progId="Equation.DSMT4">
                  <p:embed/>
                </p:oleObj>
              </mc:Choice>
              <mc:Fallback>
                <p:oleObj name="Equation" r:id="rId12" imgW="1675673" imgH="215806" progId="Equation.DSMT4">
                  <p:embed/>
                  <p:pic>
                    <p:nvPicPr>
                      <p:cNvPr id="102413" name="对象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8675" y="1201738"/>
                        <a:ext cx="44100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14" name="Rectangle 42"/>
          <p:cNvSpPr>
            <a:spLocks noChangeArrowheads="1"/>
          </p:cNvSpPr>
          <p:nvPr/>
        </p:nvSpPr>
        <p:spPr bwMode="auto">
          <a:xfrm>
            <a:off x="1644650" y="2930525"/>
            <a:ext cx="5557838" cy="6667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graphicFrame>
        <p:nvGraphicFramePr>
          <p:cNvPr id="102415" name="对象 1"/>
          <p:cNvGraphicFramePr>
            <a:graphicFrameLocks noChangeAspect="1"/>
          </p:cNvGraphicFramePr>
          <p:nvPr/>
        </p:nvGraphicFramePr>
        <p:xfrm>
          <a:off x="1817688" y="2982913"/>
          <a:ext cx="5211762" cy="568325"/>
        </p:xfrm>
        <a:graphic>
          <a:graphicData uri="http://schemas.openxmlformats.org/presentationml/2006/ole">
            <mc:AlternateContent xmlns:mc="http://schemas.openxmlformats.org/markup-compatibility/2006">
              <mc:Choice xmlns:v="urn:schemas-microsoft-com:vml" Requires="v">
                <p:oleObj name="Equation" r:id="rId14" imgW="1981200" imgH="215900" progId="Equation.DSMT4">
                  <p:embed/>
                </p:oleObj>
              </mc:Choice>
              <mc:Fallback>
                <p:oleObj name="Equation" r:id="rId14" imgW="1981200" imgH="215900" progId="Equation.DSMT4">
                  <p:embed/>
                  <p:pic>
                    <p:nvPicPr>
                      <p:cNvPr id="102415"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17688" y="2982913"/>
                        <a:ext cx="52117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416" name="组合 5"/>
          <p:cNvGrpSpPr>
            <a:grpSpLocks/>
          </p:cNvGrpSpPr>
          <p:nvPr/>
        </p:nvGrpSpPr>
        <p:grpSpPr bwMode="auto">
          <a:xfrm>
            <a:off x="285750" y="4784725"/>
            <a:ext cx="4690677" cy="1700213"/>
            <a:chOff x="178170" y="4860666"/>
            <a:chExt cx="4690677" cy="1698884"/>
          </a:xfrm>
        </p:grpSpPr>
        <p:sp>
          <p:nvSpPr>
            <p:cNvPr id="102417" name="Text Box 30"/>
            <p:cNvSpPr txBox="1">
              <a:spLocks noChangeArrowheads="1"/>
            </p:cNvSpPr>
            <p:nvPr/>
          </p:nvSpPr>
          <p:spPr bwMode="auto">
            <a:xfrm>
              <a:off x="3181350" y="5419725"/>
              <a:ext cx="800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a:solidFill>
                    <a:schemeClr val="bg1"/>
                  </a:solidFill>
                  <a:latin typeface="Times New Roman" pitchFamily="18" charset="0"/>
                  <a:ea typeface="黑体" pitchFamily="49" charset="-122"/>
                </a:rPr>
                <a:t>H</a:t>
              </a:r>
              <a:r>
                <a:rPr kumimoji="1" lang="en-US" altLang="zh-CN" sz="2000" baseline="30000">
                  <a:solidFill>
                    <a:schemeClr val="bg1"/>
                  </a:solidFill>
                  <a:latin typeface="Times New Roman" pitchFamily="18" charset="0"/>
                  <a:ea typeface="黑体" pitchFamily="49" charset="-122"/>
                </a:rPr>
                <a:t>+</a:t>
              </a:r>
            </a:p>
          </p:txBody>
        </p:sp>
        <p:graphicFrame>
          <p:nvGraphicFramePr>
            <p:cNvPr id="102418" name="Object 16"/>
            <p:cNvGraphicFramePr>
              <a:graphicFrameLocks noChangeAspect="1"/>
            </p:cNvGraphicFramePr>
            <p:nvPr>
              <p:extLst>
                <p:ext uri="{D42A27DB-BD31-4B8C-83A1-F6EECF244321}">
                  <p14:modId xmlns:p14="http://schemas.microsoft.com/office/powerpoint/2010/main" val="160777053"/>
                </p:ext>
              </p:extLst>
            </p:nvPr>
          </p:nvGraphicFramePr>
          <p:xfrm>
            <a:off x="178170" y="5353993"/>
            <a:ext cx="4654550" cy="599606"/>
          </p:xfrm>
          <a:graphic>
            <a:graphicData uri="http://schemas.openxmlformats.org/presentationml/2006/ole">
              <mc:AlternateContent xmlns:mc="http://schemas.openxmlformats.org/markup-compatibility/2006">
                <mc:Choice xmlns:v="urn:schemas-microsoft-com:vml" Requires="v">
                  <p:oleObj name="Equation" r:id="rId16" imgW="2070000" imgH="266400" progId="Equation.DSMT4">
                    <p:embed/>
                  </p:oleObj>
                </mc:Choice>
                <mc:Fallback>
                  <p:oleObj name="Equation" r:id="rId16" imgW="2070000" imgH="266400" progId="Equation.DSMT4">
                    <p:embed/>
                    <p:pic>
                      <p:nvPicPr>
                        <p:cNvPr id="102418" name="Object 16"/>
                        <p:cNvPicPr>
                          <a:picLocks noChangeAspect="1" noChangeArrowheads="1"/>
                        </p:cNvPicPr>
                        <p:nvPr/>
                      </p:nvPicPr>
                      <p:blipFill>
                        <a:blip r:embed="rId17"/>
                        <a:srcRect/>
                        <a:stretch>
                          <a:fillRect/>
                        </a:stretch>
                      </p:blipFill>
                      <p:spPr bwMode="auto">
                        <a:xfrm>
                          <a:off x="178170" y="5353993"/>
                          <a:ext cx="4654550" cy="59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02419" name="直接箭头连接符 2"/>
            <p:cNvCxnSpPr>
              <a:cxnSpLocks noChangeShapeType="1"/>
            </p:cNvCxnSpPr>
            <p:nvPr/>
          </p:nvCxnSpPr>
          <p:spPr bwMode="auto">
            <a:xfrm>
              <a:off x="846175" y="5810250"/>
              <a:ext cx="0" cy="342900"/>
            </a:xfrm>
            <a:prstGeom prst="straightConnector1">
              <a:avLst/>
            </a:prstGeom>
            <a:noFill/>
            <a:ln w="254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20" name="直接箭头连接符 10"/>
            <p:cNvCxnSpPr>
              <a:cxnSpLocks noChangeShapeType="1"/>
            </p:cNvCxnSpPr>
            <p:nvPr/>
          </p:nvCxnSpPr>
          <p:spPr bwMode="auto">
            <a:xfrm>
              <a:off x="3828495" y="5791200"/>
              <a:ext cx="0" cy="342900"/>
            </a:xfrm>
            <a:prstGeom prst="straightConnector1">
              <a:avLst/>
            </a:prstGeom>
            <a:noFill/>
            <a:ln w="254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21" name="TextBox 3"/>
            <p:cNvSpPr txBox="1">
              <a:spLocks noChangeArrowheads="1"/>
            </p:cNvSpPr>
            <p:nvPr/>
          </p:nvSpPr>
          <p:spPr bwMode="auto">
            <a:xfrm>
              <a:off x="252120" y="6097588"/>
              <a:ext cx="1914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6600"/>
                  </a:solidFill>
                </a:rPr>
                <a:t>氧化态物质</a:t>
              </a:r>
            </a:p>
          </p:txBody>
        </p:sp>
        <p:sp>
          <p:nvSpPr>
            <p:cNvPr id="102422" name="TextBox 12"/>
            <p:cNvSpPr txBox="1">
              <a:spLocks noChangeArrowheads="1"/>
            </p:cNvSpPr>
            <p:nvPr/>
          </p:nvSpPr>
          <p:spPr bwMode="auto">
            <a:xfrm>
              <a:off x="2971785" y="6096000"/>
              <a:ext cx="1897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6600"/>
                  </a:solidFill>
                </a:rPr>
                <a:t>还原态物质</a:t>
              </a:r>
            </a:p>
          </p:txBody>
        </p:sp>
        <p:sp>
          <p:nvSpPr>
            <p:cNvPr id="102423" name="TextBox 12"/>
            <p:cNvSpPr txBox="1">
              <a:spLocks noChangeArrowheads="1"/>
            </p:cNvSpPr>
            <p:nvPr/>
          </p:nvSpPr>
          <p:spPr bwMode="auto">
            <a:xfrm>
              <a:off x="2170960" y="4860666"/>
              <a:ext cx="2578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6600"/>
                  </a:solidFill>
                </a:rPr>
                <a:t>非氧化还原物质</a:t>
              </a:r>
            </a:p>
          </p:txBody>
        </p:sp>
        <p:cxnSp>
          <p:nvCxnSpPr>
            <p:cNvPr id="102424" name="直接箭头连接符 2"/>
            <p:cNvCxnSpPr>
              <a:cxnSpLocks noChangeShapeType="1"/>
            </p:cNvCxnSpPr>
            <p:nvPr/>
          </p:nvCxnSpPr>
          <p:spPr bwMode="auto">
            <a:xfrm flipV="1">
              <a:off x="1955800" y="5195944"/>
              <a:ext cx="286151" cy="250768"/>
            </a:xfrm>
            <a:prstGeom prst="straightConnector1">
              <a:avLst/>
            </a:prstGeom>
            <a:noFill/>
            <a:ln w="254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25" name="直接箭头连接符 2"/>
            <p:cNvCxnSpPr>
              <a:cxnSpLocks noChangeShapeType="1"/>
            </p:cNvCxnSpPr>
            <p:nvPr/>
          </p:nvCxnSpPr>
          <p:spPr bwMode="auto">
            <a:xfrm flipH="1" flipV="1">
              <a:off x="4423570" y="5231588"/>
              <a:ext cx="191852" cy="215124"/>
            </a:xfrm>
            <a:prstGeom prst="straightConnector1">
              <a:avLst/>
            </a:prstGeom>
            <a:noFill/>
            <a:ln w="254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78" name="Text Box 82"/>
          <p:cNvSpPr txBox="1">
            <a:spLocks noChangeArrowheads="1"/>
          </p:cNvSpPr>
          <p:nvPr/>
        </p:nvSpPr>
        <p:spPr bwMode="auto">
          <a:xfrm>
            <a:off x="598488" y="544513"/>
            <a:ext cx="71786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a:solidFill>
                  <a:srgbClr val="0000FF"/>
                </a:solidFill>
                <a:effectLst>
                  <a:outerShdw blurRad="38100" dist="38100" dir="2700000" algn="tl">
                    <a:srgbClr val="C0C0C0"/>
                  </a:outerShdw>
                </a:effectLst>
                <a:latin typeface="黑体" pitchFamily="49" charset="-122"/>
                <a:ea typeface="黑体" pitchFamily="49" charset="-122"/>
              </a:rPr>
              <a:t>1.</a:t>
            </a:r>
            <a:r>
              <a:rPr kumimoji="1" lang="zh-CN" altLang="en-US">
                <a:solidFill>
                  <a:srgbClr val="0000FF"/>
                </a:solidFill>
                <a:effectLst>
                  <a:outerShdw blurRad="38100" dist="38100" dir="2700000" algn="tl">
                    <a:srgbClr val="C0C0C0"/>
                  </a:outerShdw>
                </a:effectLst>
                <a:latin typeface="黑体" pitchFamily="49" charset="-122"/>
                <a:ea typeface="黑体" pitchFamily="49" charset="-122"/>
              </a:rPr>
              <a:t>电池反应电势和电极反应电势的基本运算</a:t>
            </a:r>
            <a:endParaRPr kumimoji="1" lang="zh-CN" altLang="en-US" sz="2400">
              <a:latin typeface="黑体" pitchFamily="49" charset="-122"/>
              <a:ea typeface="黑体" pitchFamily="49" charset="-122"/>
            </a:endParaRPr>
          </a:p>
        </p:txBody>
      </p:sp>
      <p:sp>
        <p:nvSpPr>
          <p:cNvPr id="183379" name="Text Box 83"/>
          <p:cNvSpPr txBox="1">
            <a:spLocks noChangeArrowheads="1"/>
          </p:cNvSpPr>
          <p:nvPr/>
        </p:nvSpPr>
        <p:spPr bwMode="auto">
          <a:xfrm>
            <a:off x="598488" y="1028700"/>
            <a:ext cx="807243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algn="just" eaLnBrk="1" hangingPunct="1">
              <a:defRPr/>
            </a:pPr>
            <a:r>
              <a:rPr kumimoji="1" lang="en-US" altLang="zh-CN">
                <a:solidFill>
                  <a:srgbClr val="0000FF"/>
                </a:solidFill>
                <a:effectLst>
                  <a:outerShdw blurRad="38100" dist="38100" dir="2700000" algn="tl">
                    <a:srgbClr val="C0C0C0"/>
                  </a:outerShdw>
                </a:effectLst>
                <a:latin typeface="黑体" pitchFamily="49" charset="-122"/>
                <a:ea typeface="黑体" pitchFamily="49" charset="-122"/>
              </a:rPr>
              <a:t>2.</a:t>
            </a:r>
            <a:r>
              <a:rPr kumimoji="1" lang="zh-CN" altLang="en-US">
                <a:solidFill>
                  <a:srgbClr val="0000FF"/>
                </a:solidFill>
                <a:effectLst>
                  <a:outerShdw blurRad="38100" dist="38100" dir="2700000" algn="tl">
                    <a:srgbClr val="C0C0C0"/>
                  </a:outerShdw>
                </a:effectLst>
                <a:latin typeface="黑体" pitchFamily="49" charset="-122"/>
                <a:ea typeface="黑体" pitchFamily="49" charset="-122"/>
              </a:rPr>
              <a:t>化学反应热力学函数和标准平衡常数的计算</a:t>
            </a:r>
          </a:p>
          <a:p>
            <a:pPr algn="just" eaLnBrk="1" hangingPunct="1">
              <a:defRPr/>
            </a:pPr>
            <a:r>
              <a:rPr kumimoji="1" lang="en-US" altLang="zh-CN">
                <a:solidFill>
                  <a:srgbClr val="0000FF"/>
                </a:solidFill>
                <a:effectLst>
                  <a:outerShdw blurRad="38100" dist="38100" dir="2700000" algn="tl">
                    <a:srgbClr val="C0C0C0"/>
                  </a:outerShdw>
                </a:effectLst>
                <a:latin typeface="黑体" pitchFamily="49" charset="-122"/>
                <a:ea typeface="黑体" pitchFamily="49" charset="-122"/>
              </a:rPr>
              <a:t>  </a:t>
            </a:r>
            <a:r>
              <a:rPr kumimoji="1" lang="zh-CN" altLang="en-US">
                <a:solidFill>
                  <a:srgbClr val="0000FF"/>
                </a:solidFill>
                <a:effectLst>
                  <a:outerShdw blurRad="38100" dist="38100" dir="2700000" algn="tl">
                    <a:srgbClr val="C0C0C0"/>
                  </a:outerShdw>
                </a:effectLst>
                <a:latin typeface="黑体" pitchFamily="49" charset="-122"/>
                <a:ea typeface="黑体" pitchFamily="49" charset="-122"/>
              </a:rPr>
              <a:t>（</a:t>
            </a:r>
            <a:r>
              <a:rPr kumimoji="1" lang="zh-CN" altLang="en-US">
                <a:solidFill>
                  <a:srgbClr val="0000FF"/>
                </a:solidFill>
                <a:effectLst>
                  <a:outerShdw blurRad="38100" dist="38100" dir="2700000" algn="tl">
                    <a:srgbClr val="C0C0C0"/>
                  </a:outerShdw>
                </a:effectLst>
                <a:latin typeface="黑体" pitchFamily="49" charset="-122"/>
              </a:rPr>
              <a:t>需要结合上学期学习的知识</a:t>
            </a:r>
            <a:r>
              <a:rPr kumimoji="1" lang="zh-CN" altLang="en-US">
                <a:solidFill>
                  <a:srgbClr val="0000FF"/>
                </a:solidFill>
                <a:effectLst>
                  <a:outerShdw blurRad="38100" dist="38100" dir="2700000" algn="tl">
                    <a:srgbClr val="C0C0C0"/>
                  </a:outerShdw>
                </a:effectLst>
                <a:latin typeface="黑体" pitchFamily="49" charset="-122"/>
                <a:ea typeface="黑体" pitchFamily="49" charset="-122"/>
              </a:rPr>
              <a:t>）</a:t>
            </a:r>
            <a:endParaRPr kumimoji="1" lang="en-US" altLang="zh-CN" sz="2400">
              <a:latin typeface="黑体" pitchFamily="49" charset="-122"/>
              <a:ea typeface="黑体" pitchFamily="49" charset="-122"/>
            </a:endParaRPr>
          </a:p>
        </p:txBody>
      </p:sp>
      <p:sp>
        <p:nvSpPr>
          <p:cNvPr id="183380" name="Text Box 84"/>
          <p:cNvSpPr txBox="1">
            <a:spLocks noChangeArrowheads="1"/>
          </p:cNvSpPr>
          <p:nvPr/>
        </p:nvSpPr>
        <p:spPr bwMode="auto">
          <a:xfrm>
            <a:off x="606425" y="1891080"/>
            <a:ext cx="8312150"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algn="just" eaLnBrk="1" hangingPunct="1">
              <a:defRPr/>
            </a:pPr>
            <a:r>
              <a:rPr kumimoji="1" lang="en-US" altLang="zh-CN" dirty="0">
                <a:solidFill>
                  <a:srgbClr val="0000FF"/>
                </a:solidFill>
                <a:effectLst>
                  <a:outerShdw blurRad="38100" dist="38100" dir="2700000" algn="tl">
                    <a:srgbClr val="C0C0C0"/>
                  </a:outerShdw>
                </a:effectLst>
                <a:latin typeface="黑体" pitchFamily="49" charset="-122"/>
                <a:ea typeface="黑体" pitchFamily="49" charset="-122"/>
              </a:rPr>
              <a:t>3.</a:t>
            </a:r>
            <a:r>
              <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rPr>
              <a:t>水的离子积、微溶盐溶度积和络离子的不稳定</a:t>
            </a:r>
          </a:p>
          <a:p>
            <a:pPr algn="just" eaLnBrk="1" hangingPunct="1">
              <a:defRPr/>
            </a:pPr>
            <a:r>
              <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rPr>
              <a:t>  常数的计算（</a:t>
            </a:r>
            <a:r>
              <a:rPr kumimoji="1" lang="zh-CN" altLang="en-US" dirty="0">
                <a:solidFill>
                  <a:srgbClr val="0000FF"/>
                </a:solidFill>
                <a:effectLst>
                  <a:outerShdw blurRad="38100" dist="38100" dir="2700000" algn="tl">
                    <a:srgbClr val="C0C0C0"/>
                  </a:outerShdw>
                </a:effectLst>
                <a:latin typeface="宋体" charset="-122"/>
              </a:rPr>
              <a:t>用两个含相同氧化态和还原态物</a:t>
            </a:r>
            <a:endParaRPr kumimoji="1" lang="en-US" altLang="zh-CN" dirty="0">
              <a:solidFill>
                <a:srgbClr val="0000FF"/>
              </a:solidFill>
              <a:effectLst>
                <a:outerShdw blurRad="38100" dist="38100" dir="2700000" algn="tl">
                  <a:srgbClr val="C0C0C0"/>
                </a:outerShdw>
              </a:effectLst>
              <a:latin typeface="宋体" charset="-122"/>
            </a:endParaRPr>
          </a:p>
          <a:p>
            <a:pPr algn="just" eaLnBrk="1" hangingPunct="1">
              <a:defRPr/>
            </a:pPr>
            <a:r>
              <a:rPr kumimoji="1" lang="en-US" altLang="zh-CN" dirty="0">
                <a:solidFill>
                  <a:srgbClr val="0000FF"/>
                </a:solidFill>
                <a:effectLst>
                  <a:outerShdw blurRad="38100" dist="38100" dir="2700000" algn="tl">
                    <a:srgbClr val="C0C0C0"/>
                  </a:outerShdw>
                </a:effectLst>
                <a:latin typeface="宋体" charset="-122"/>
              </a:rPr>
              <a:t>  </a:t>
            </a:r>
            <a:r>
              <a:rPr kumimoji="1" lang="zh-CN" altLang="en-US" dirty="0">
                <a:solidFill>
                  <a:srgbClr val="0000FF"/>
                </a:solidFill>
                <a:effectLst>
                  <a:outerShdw blurRad="38100" dist="38100" dir="2700000" algn="tl">
                    <a:srgbClr val="C0C0C0"/>
                  </a:outerShdw>
                </a:effectLst>
                <a:latin typeface="宋体" charset="-122"/>
              </a:rPr>
              <a:t>质的不同电极构造一个电池，使电池反应正好</a:t>
            </a:r>
          </a:p>
          <a:p>
            <a:pPr algn="just" eaLnBrk="1" hangingPunct="1">
              <a:defRPr/>
            </a:pPr>
            <a:r>
              <a:rPr kumimoji="1" lang="zh-CN" altLang="en-US" dirty="0">
                <a:solidFill>
                  <a:srgbClr val="0000FF"/>
                </a:solidFill>
                <a:effectLst>
                  <a:outerShdw blurRad="38100" dist="38100" dir="2700000" algn="tl">
                    <a:srgbClr val="C0C0C0"/>
                  </a:outerShdw>
                </a:effectLst>
                <a:latin typeface="宋体" charset="-122"/>
              </a:rPr>
              <a:t>  是解离或聚合反应，当电池反应电势为零时，</a:t>
            </a:r>
            <a:endParaRPr kumimoji="1" lang="en-US" altLang="zh-CN" dirty="0">
              <a:solidFill>
                <a:srgbClr val="0000FF"/>
              </a:solidFill>
              <a:effectLst>
                <a:outerShdw blurRad="38100" dist="38100" dir="2700000" algn="tl">
                  <a:srgbClr val="C0C0C0"/>
                </a:outerShdw>
              </a:effectLst>
              <a:latin typeface="宋体" charset="-122"/>
            </a:endParaRPr>
          </a:p>
          <a:p>
            <a:pPr algn="just" eaLnBrk="1" hangingPunct="1">
              <a:defRPr/>
            </a:pPr>
            <a:r>
              <a:rPr kumimoji="1" lang="en-US" altLang="zh-CN" dirty="0">
                <a:solidFill>
                  <a:srgbClr val="0000FF"/>
                </a:solidFill>
                <a:effectLst>
                  <a:outerShdw blurRad="38100" dist="38100" dir="2700000" algn="tl">
                    <a:srgbClr val="C0C0C0"/>
                  </a:outerShdw>
                </a:effectLst>
                <a:latin typeface="宋体" charset="-122"/>
              </a:rPr>
              <a:t>  </a:t>
            </a:r>
            <a:r>
              <a:rPr kumimoji="1" lang="zh-CN" altLang="en-US" dirty="0">
                <a:solidFill>
                  <a:srgbClr val="0000FF"/>
                </a:solidFill>
                <a:effectLst>
                  <a:outerShdw blurRad="38100" dist="38100" dir="2700000" algn="tl">
                    <a:srgbClr val="C0C0C0"/>
                  </a:outerShdw>
                </a:effectLst>
                <a:latin typeface="宋体" charset="-122"/>
              </a:rPr>
              <a:t>电池反应达到平衡，也就是解离或聚合反应达</a:t>
            </a:r>
            <a:endParaRPr kumimoji="1" lang="en-US" altLang="zh-CN" dirty="0">
              <a:solidFill>
                <a:srgbClr val="0000FF"/>
              </a:solidFill>
              <a:effectLst>
                <a:outerShdw blurRad="38100" dist="38100" dir="2700000" algn="tl">
                  <a:srgbClr val="C0C0C0"/>
                </a:outerShdw>
              </a:effectLst>
              <a:latin typeface="宋体" charset="-122"/>
            </a:endParaRPr>
          </a:p>
          <a:p>
            <a:pPr algn="just" eaLnBrk="1" hangingPunct="1">
              <a:defRPr/>
            </a:pPr>
            <a:r>
              <a:rPr kumimoji="1" lang="en-US" altLang="zh-CN" dirty="0">
                <a:solidFill>
                  <a:srgbClr val="0000FF"/>
                </a:solidFill>
                <a:effectLst>
                  <a:outerShdw blurRad="38100" dist="38100" dir="2700000" algn="tl">
                    <a:srgbClr val="C0C0C0"/>
                  </a:outerShdw>
                </a:effectLst>
                <a:latin typeface="宋体" charset="-122"/>
              </a:rPr>
              <a:t>  </a:t>
            </a:r>
            <a:r>
              <a:rPr kumimoji="1" lang="zh-CN" altLang="en-US" dirty="0">
                <a:solidFill>
                  <a:srgbClr val="0000FF"/>
                </a:solidFill>
                <a:effectLst>
                  <a:outerShdw blurRad="38100" dist="38100" dir="2700000" algn="tl">
                    <a:srgbClr val="C0C0C0"/>
                  </a:outerShdw>
                </a:effectLst>
                <a:latin typeface="宋体" charset="-122"/>
              </a:rPr>
              <a:t>到平衡，比如</a:t>
            </a:r>
            <a:r>
              <a:rPr kumimoji="1" lang="en-US" altLang="zh-CN" dirty="0">
                <a:solidFill>
                  <a:srgbClr val="0000FF"/>
                </a:solidFill>
                <a:effectLst>
                  <a:outerShdw blurRad="38100" dist="38100" dir="2700000" algn="tl">
                    <a:srgbClr val="C0C0C0"/>
                  </a:outerShdw>
                </a:effectLst>
                <a:latin typeface="宋体" charset="-122"/>
              </a:rPr>
              <a:t>{</a:t>
            </a:r>
            <a:r>
              <a:rPr kumimoji="1" lang="en-US" altLang="zh-CN" dirty="0">
                <a:solidFill>
                  <a:srgbClr val="0000FF"/>
                </a:solidFill>
                <a:effectLst>
                  <a:outerShdw blurRad="38100" dist="38100" dir="2700000" algn="tl">
                    <a:srgbClr val="C0C0C0"/>
                  </a:outerShdw>
                </a:effectLst>
              </a:rPr>
              <a:t>Ag</a:t>
            </a:r>
            <a:r>
              <a:rPr kumimoji="1" lang="en-US" altLang="zh-CN" baseline="30000" dirty="0">
                <a:solidFill>
                  <a:srgbClr val="0000FF"/>
                </a:solidFill>
                <a:effectLst>
                  <a:outerShdw blurRad="38100" dist="38100" dir="2700000" algn="tl">
                    <a:srgbClr val="C0C0C0"/>
                  </a:outerShdw>
                </a:effectLst>
              </a:rPr>
              <a:t>+</a:t>
            </a:r>
            <a:r>
              <a:rPr kumimoji="1" lang="en-US" altLang="zh-CN" dirty="0">
                <a:solidFill>
                  <a:srgbClr val="0000FF"/>
                </a:solidFill>
                <a:effectLst>
                  <a:outerShdw blurRad="38100" dist="38100" dir="2700000" algn="tl">
                    <a:srgbClr val="C0C0C0"/>
                  </a:outerShdw>
                </a:effectLst>
              </a:rPr>
              <a:t>|Ag}</a:t>
            </a:r>
            <a:r>
              <a:rPr kumimoji="1" lang="zh-CN" altLang="en-US" dirty="0">
                <a:solidFill>
                  <a:srgbClr val="0000FF"/>
                </a:solidFill>
                <a:effectLst>
                  <a:outerShdw blurRad="38100" dist="38100" dir="2700000" algn="tl">
                    <a:srgbClr val="C0C0C0"/>
                  </a:outerShdw>
                </a:effectLst>
              </a:rPr>
              <a:t>和</a:t>
            </a:r>
            <a:r>
              <a:rPr kumimoji="1" lang="en-US" altLang="zh-CN" dirty="0">
                <a:solidFill>
                  <a:srgbClr val="0000FF"/>
                </a:solidFill>
                <a:effectLst>
                  <a:outerShdw blurRad="38100" dist="38100" dir="2700000" algn="tl">
                    <a:srgbClr val="C0C0C0"/>
                  </a:outerShdw>
                </a:effectLst>
              </a:rPr>
              <a:t>{Cl</a:t>
            </a:r>
            <a:r>
              <a:rPr kumimoji="1" lang="en-US" altLang="zh-CN" baseline="30000" dirty="0">
                <a:effectLst>
                  <a:outerShdw blurRad="38100" dist="38100" dir="2700000" algn="tl">
                    <a:srgbClr val="C0C0C0"/>
                  </a:outerShdw>
                </a:effectLst>
                <a:cs typeface="Times New Roman" pitchFamily="18" charset="0"/>
              </a:rPr>
              <a:t>−</a:t>
            </a:r>
            <a:r>
              <a:rPr kumimoji="1" lang="en-US" altLang="zh-CN" dirty="0">
                <a:solidFill>
                  <a:srgbClr val="0000FF"/>
                </a:solidFill>
                <a:effectLst>
                  <a:outerShdw blurRad="38100" dist="38100" dir="2700000" algn="tl">
                    <a:srgbClr val="C0C0C0"/>
                  </a:outerShdw>
                </a:effectLst>
              </a:rPr>
              <a:t>|</a:t>
            </a:r>
            <a:r>
              <a:rPr kumimoji="1" lang="en-US" altLang="zh-CN" dirty="0" err="1">
                <a:solidFill>
                  <a:srgbClr val="0000FF"/>
                </a:solidFill>
                <a:effectLst>
                  <a:outerShdw blurRad="38100" dist="38100" dir="2700000" algn="tl">
                    <a:srgbClr val="C0C0C0"/>
                  </a:outerShdw>
                </a:effectLst>
              </a:rPr>
              <a:t>AgCl</a:t>
            </a:r>
            <a:r>
              <a:rPr kumimoji="1" lang="en-US" altLang="zh-CN" dirty="0">
                <a:solidFill>
                  <a:srgbClr val="0000FF"/>
                </a:solidFill>
                <a:effectLst>
                  <a:outerShdw blurRad="38100" dist="38100" dir="2700000" algn="tl">
                    <a:srgbClr val="C0C0C0"/>
                  </a:outerShdw>
                </a:effectLst>
              </a:rPr>
              <a:t>, Ag}</a:t>
            </a:r>
            <a:r>
              <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rPr>
              <a:t>）</a:t>
            </a:r>
          </a:p>
        </p:txBody>
      </p:sp>
      <p:sp>
        <p:nvSpPr>
          <p:cNvPr id="183381" name="Text Box 85"/>
          <p:cNvSpPr txBox="1">
            <a:spLocks noChangeArrowheads="1"/>
          </p:cNvSpPr>
          <p:nvPr/>
        </p:nvSpPr>
        <p:spPr bwMode="auto">
          <a:xfrm>
            <a:off x="644525" y="4450225"/>
            <a:ext cx="45513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dirty="0">
                <a:solidFill>
                  <a:srgbClr val="0000FF"/>
                </a:solidFill>
                <a:effectLst>
                  <a:outerShdw blurRad="38100" dist="38100" dir="2700000" algn="tl">
                    <a:srgbClr val="C0C0C0"/>
                  </a:outerShdw>
                </a:effectLst>
                <a:latin typeface="黑体" pitchFamily="49" charset="-122"/>
                <a:ea typeface="黑体" pitchFamily="49" charset="-122"/>
              </a:rPr>
              <a:t>4.</a:t>
            </a:r>
            <a:r>
              <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rPr>
              <a:t>离子平均活度因子的计算</a:t>
            </a:r>
            <a:endParaRPr kumimoji="1" lang="zh-CN" altLang="en-US" sz="2400" dirty="0">
              <a:latin typeface="黑体" pitchFamily="49" charset="-122"/>
              <a:ea typeface="黑体" pitchFamily="49" charset="-122"/>
            </a:endParaRPr>
          </a:p>
        </p:txBody>
      </p:sp>
      <p:sp>
        <p:nvSpPr>
          <p:cNvPr id="183382" name="Text Box 86"/>
          <p:cNvSpPr txBox="1">
            <a:spLocks noChangeArrowheads="1"/>
          </p:cNvSpPr>
          <p:nvPr/>
        </p:nvSpPr>
        <p:spPr bwMode="auto">
          <a:xfrm>
            <a:off x="631825" y="4953462"/>
            <a:ext cx="2540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algn="just" eaLnBrk="1" hangingPunct="1">
              <a:defRPr/>
            </a:pPr>
            <a:r>
              <a:rPr kumimoji="1" lang="en-US" altLang="zh-CN">
                <a:solidFill>
                  <a:srgbClr val="0000FF"/>
                </a:solidFill>
                <a:effectLst>
                  <a:outerShdw blurRad="38100" dist="38100" dir="2700000" algn="tl">
                    <a:srgbClr val="C0C0C0"/>
                  </a:outerShdw>
                </a:effectLst>
                <a:latin typeface="黑体" pitchFamily="49" charset="-122"/>
                <a:ea typeface="黑体" pitchFamily="49" charset="-122"/>
              </a:rPr>
              <a:t>5.</a:t>
            </a:r>
            <a:r>
              <a:rPr kumimoji="1" lang="zh-CN" altLang="en-US">
                <a:solidFill>
                  <a:srgbClr val="0000FF"/>
                </a:solidFill>
                <a:effectLst>
                  <a:outerShdw blurRad="38100" dist="38100" dir="2700000" algn="tl">
                    <a:srgbClr val="C0C0C0"/>
                  </a:outerShdw>
                </a:effectLst>
                <a:latin typeface="黑体" pitchFamily="49" charset="-122"/>
                <a:ea typeface="黑体" pitchFamily="49" charset="-122"/>
              </a:rPr>
              <a:t>溶液</a:t>
            </a:r>
            <a:r>
              <a:rPr kumimoji="1" lang="en-US" altLang="zh-CN">
                <a:solidFill>
                  <a:srgbClr val="0000FF"/>
                </a:solidFill>
                <a:effectLst>
                  <a:outerShdw blurRad="38100" dist="38100" dir="2700000" algn="tl">
                    <a:srgbClr val="C0C0C0"/>
                  </a:outerShdw>
                </a:effectLst>
                <a:ea typeface="黑体" pitchFamily="49" charset="-122"/>
              </a:rPr>
              <a:t>pH</a:t>
            </a:r>
            <a:r>
              <a:rPr kumimoji="1" lang="zh-CN" altLang="en-US">
                <a:solidFill>
                  <a:srgbClr val="0000FF"/>
                </a:solidFill>
                <a:effectLst>
                  <a:outerShdw blurRad="38100" dist="38100" dir="2700000" algn="tl">
                    <a:srgbClr val="C0C0C0"/>
                  </a:outerShdw>
                </a:effectLst>
                <a:latin typeface="黑体" pitchFamily="49" charset="-122"/>
                <a:ea typeface="黑体" pitchFamily="49" charset="-122"/>
              </a:rPr>
              <a:t>测定</a:t>
            </a:r>
            <a:endParaRPr kumimoji="1" lang="zh-CN" altLang="en-US" sz="2400">
              <a:solidFill>
                <a:srgbClr val="0000FF"/>
              </a:solidFill>
              <a:latin typeface="黑体" pitchFamily="49" charset="-122"/>
              <a:ea typeface="黑体" pitchFamily="49" charset="-122"/>
            </a:endParaRPr>
          </a:p>
        </p:txBody>
      </p:sp>
      <p:sp>
        <p:nvSpPr>
          <p:cNvPr id="12" name="Text Box 2"/>
          <p:cNvSpPr txBox="1">
            <a:spLocks noChangeArrowheads="1"/>
          </p:cNvSpPr>
          <p:nvPr/>
        </p:nvSpPr>
        <p:spPr bwMode="auto">
          <a:xfrm>
            <a:off x="633413" y="5395173"/>
            <a:ext cx="6910387" cy="1125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algn="just" eaLnBrk="1" hangingPunct="1">
              <a:lnSpc>
                <a:spcPct val="120000"/>
              </a:lnSpc>
              <a:defRPr/>
            </a:pP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1.</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电极浓差电池  </a:t>
            </a:r>
            <a:endPar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endParaRPr>
          </a:p>
          <a:p>
            <a:pPr algn="just" eaLnBrk="1" hangingPunct="1">
              <a:lnSpc>
                <a:spcPct val="120000"/>
              </a:lnSpc>
              <a:defRPr/>
            </a:pP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2.</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溶液浓差电池</a:t>
            </a:r>
            <a:endParaRPr kumimoji="1" lang="zh-CN" altLang="en-US" dirty="0">
              <a:latin typeface="黑体" pitchFamily="49" charset="-122"/>
              <a:ea typeface="黑体" pitchFamily="49" charset="-122"/>
            </a:endParaRPr>
          </a:p>
        </p:txBody>
      </p:sp>
    </p:spTree>
  </p:cSld>
  <p:clrMapOvr>
    <a:masterClrMapping/>
  </p:clrMapOvr>
  <p:transition spd="med">
    <p:random/>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8818</TotalTime>
  <Words>5028</Words>
  <Application>Microsoft Office PowerPoint</Application>
  <PresentationFormat>全屏显示(4:3)</PresentationFormat>
  <Paragraphs>475</Paragraphs>
  <Slides>97</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97</vt:i4>
      </vt:variant>
    </vt:vector>
  </HeadingPairs>
  <TitlesOfParts>
    <vt:vector size="113" baseType="lpstr">
      <vt:lpstr>MS Sans Serif</vt:lpstr>
      <vt:lpstr>黑体</vt:lpstr>
      <vt:lpstr>楷体</vt:lpstr>
      <vt:lpstr>楷体_GB2312</vt:lpstr>
      <vt:lpstr>宋体</vt:lpstr>
      <vt:lpstr>微软雅黑</vt:lpstr>
      <vt:lpstr>Arial</vt:lpstr>
      <vt:lpstr>Book Antiqua</vt:lpstr>
      <vt:lpstr>Symbol</vt:lpstr>
      <vt:lpstr>Times New Roman</vt:lpstr>
      <vt:lpstr>Wingdings</vt:lpstr>
      <vt:lpstr>古瓶荷花</vt:lpstr>
      <vt:lpstr>Equation</vt:lpstr>
      <vt:lpstr>MathType 6.0 Equation</vt:lpstr>
      <vt:lpstr>公式</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3-210</cp:lastModifiedBy>
  <cp:revision>634</cp:revision>
  <dcterms:created xsi:type="dcterms:W3CDTF">1998-06-15T09:16:02Z</dcterms:created>
  <dcterms:modified xsi:type="dcterms:W3CDTF">2021-04-28T03:46:55Z</dcterms:modified>
</cp:coreProperties>
</file>