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3"/>
  </p:notesMasterIdLst>
  <p:sldIdLst>
    <p:sldId id="400" r:id="rId2"/>
    <p:sldId id="401" r:id="rId3"/>
    <p:sldId id="416" r:id="rId4"/>
    <p:sldId id="437" r:id="rId5"/>
    <p:sldId id="402" r:id="rId6"/>
    <p:sldId id="403" r:id="rId7"/>
    <p:sldId id="404" r:id="rId8"/>
    <p:sldId id="405" r:id="rId9"/>
    <p:sldId id="406" r:id="rId10"/>
    <p:sldId id="420" r:id="rId11"/>
    <p:sldId id="40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4613" autoAdjust="0"/>
  </p:normalViewPr>
  <p:slideViewPr>
    <p:cSldViewPr snapToGrid="0">
      <p:cViewPr varScale="1">
        <p:scale>
          <a:sx n="85" d="100"/>
          <a:sy n="85" d="100"/>
        </p:scale>
        <p:origin x="11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23CA36D5-C805-4083-AC82-D033405EDFEC}"/>
    <pc:docChg chg="modSld">
      <pc:chgData name="Jun Cai" userId="57e790d697ad4281" providerId="LiveId" clId="{23CA36D5-C805-4083-AC82-D033405EDFEC}" dt="2020-03-29T23:34:42.862" v="82" actId="207"/>
      <pc:docMkLst>
        <pc:docMk/>
      </pc:docMkLst>
      <pc:sldChg chg="modSp mod">
        <pc:chgData name="Jun Cai" userId="57e790d697ad4281" providerId="LiveId" clId="{23CA36D5-C805-4083-AC82-D033405EDFEC}" dt="2020-03-04T04:33:55.940" v="65"/>
        <pc:sldMkLst>
          <pc:docMk/>
          <pc:sldMk cId="0" sldId="374"/>
        </pc:sldMkLst>
        <pc:spChg chg="mod">
          <ac:chgData name="Jun Cai" userId="57e790d697ad4281" providerId="LiveId" clId="{23CA36D5-C805-4083-AC82-D033405EDFEC}" dt="2020-03-04T04:33:55.940" v="65"/>
          <ac:spMkLst>
            <pc:docMk/>
            <pc:sldMk cId="0" sldId="374"/>
            <ac:spMk id="13314" creationId="{00000000-0000-0000-0000-000000000000}"/>
          </ac:spMkLst>
        </pc:spChg>
      </pc:sldChg>
      <pc:sldChg chg="modSp mod">
        <pc:chgData name="Jun Cai" userId="57e790d697ad4281" providerId="LiveId" clId="{23CA36D5-C805-4083-AC82-D033405EDFEC}" dt="2020-03-29T23:34:42.862" v="82" actId="207"/>
        <pc:sldMkLst>
          <pc:docMk/>
          <pc:sldMk cId="1040272835" sldId="440"/>
        </pc:sldMkLst>
        <pc:spChg chg="mod">
          <ac:chgData name="Jun Cai" userId="57e790d697ad4281" providerId="LiveId" clId="{23CA36D5-C805-4083-AC82-D033405EDFEC}" dt="2020-03-29T23:34:42.862" v="82" actId="207"/>
          <ac:spMkLst>
            <pc:docMk/>
            <pc:sldMk cId="1040272835" sldId="440"/>
            <ac:spMk id="9219" creationId="{00000000-0000-0000-0000-000000000000}"/>
          </ac:spMkLst>
        </pc:spChg>
        <pc:spChg chg="mod">
          <ac:chgData name="Jun Cai" userId="57e790d697ad4281" providerId="LiveId" clId="{23CA36D5-C805-4083-AC82-D033405EDFEC}" dt="2020-03-29T23:34:39.683" v="81" actId="207"/>
          <ac:spMkLst>
            <pc:docMk/>
            <pc:sldMk cId="1040272835" sldId="440"/>
            <ac:spMk id="9220" creationId="{00000000-0000-0000-0000-000000000000}"/>
          </ac:spMkLst>
        </pc:spChg>
        <pc:graphicFrameChg chg="mod">
          <ac:chgData name="Jun Cai" userId="57e790d697ad4281" providerId="LiveId" clId="{23CA36D5-C805-4083-AC82-D033405EDFEC}" dt="2020-03-29T23:34:04.328" v="74"/>
          <ac:graphicFrameMkLst>
            <pc:docMk/>
            <pc:sldMk cId="1040272835" sldId="440"/>
            <ac:graphicFrameMk id="9218" creationId="{00000000-0000-0000-0000-000000000000}"/>
          </ac:graphicFrameMkLst>
        </pc:graphicFrameChg>
      </pc:sldChg>
      <pc:sldChg chg="modSp mod">
        <pc:chgData name="Jun Cai" userId="57e790d697ad4281" providerId="LiveId" clId="{23CA36D5-C805-4083-AC82-D033405EDFEC}" dt="2020-03-04T04:30:06.906" v="15"/>
        <pc:sldMkLst>
          <pc:docMk/>
          <pc:sldMk cId="1572677403" sldId="442"/>
        </pc:sldMkLst>
        <pc:spChg chg="mod">
          <ac:chgData name="Jun Cai" userId="57e790d697ad4281" providerId="LiveId" clId="{23CA36D5-C805-4083-AC82-D033405EDFEC}" dt="2020-03-04T04:30:06.906" v="15"/>
          <ac:spMkLst>
            <pc:docMk/>
            <pc:sldMk cId="1572677403" sldId="442"/>
            <ac:spMk id="11280" creationId="{00000000-0000-0000-0000-000000000000}"/>
          </ac:spMkLst>
        </pc:spChg>
        <pc:spChg chg="mod">
          <ac:chgData name="Jun Cai" userId="57e790d697ad4281" providerId="LiveId" clId="{23CA36D5-C805-4083-AC82-D033405EDFEC}" dt="2020-03-04T04:29:33.106" v="8"/>
          <ac:spMkLst>
            <pc:docMk/>
            <pc:sldMk cId="1572677403" sldId="442"/>
            <ac:spMk id="11281" creationId="{00000000-0000-0000-0000-000000000000}"/>
          </ac:spMkLst>
        </pc:spChg>
      </pc:sldChg>
    </pc:docChg>
  </pc:docChgLst>
  <pc:docChgLst>
    <pc:chgData name="CAI JUN" userId="08ce88e1165b00db" providerId="LiveId" clId="{D92EC3B2-099A-41CC-8045-CD63BB08A0E2}"/>
    <pc:docChg chg="addSld delSld modSld">
      <pc:chgData name="CAI JUN" userId="08ce88e1165b00db" providerId="LiveId" clId="{D92EC3B2-099A-41CC-8045-CD63BB08A0E2}" dt="2020-06-30T01:49:20.947" v="83" actId="47"/>
      <pc:docMkLst>
        <pc:docMk/>
      </pc:docMkLst>
      <pc:sldChg chg="del">
        <pc:chgData name="CAI JUN" userId="08ce88e1165b00db" providerId="LiveId" clId="{D92EC3B2-099A-41CC-8045-CD63BB08A0E2}" dt="2020-06-30T01:49:17.400" v="70" actId="47"/>
        <pc:sldMkLst>
          <pc:docMk/>
          <pc:sldMk cId="0" sldId="374"/>
        </pc:sldMkLst>
      </pc:sldChg>
      <pc:sldChg chg="del">
        <pc:chgData name="CAI JUN" userId="08ce88e1165b00db" providerId="LiveId" clId="{D92EC3B2-099A-41CC-8045-CD63BB08A0E2}" dt="2020-06-30T01:49:17.947" v="73" actId="47"/>
        <pc:sldMkLst>
          <pc:docMk/>
          <pc:sldMk cId="0" sldId="375"/>
        </pc:sldMkLst>
      </pc:sldChg>
      <pc:sldChg chg="del">
        <pc:chgData name="CAI JUN" userId="08ce88e1165b00db" providerId="LiveId" clId="{D92EC3B2-099A-41CC-8045-CD63BB08A0E2}" dt="2020-06-30T01:49:18.135" v="74" actId="47"/>
        <pc:sldMkLst>
          <pc:docMk/>
          <pc:sldMk cId="0" sldId="376"/>
        </pc:sldMkLst>
      </pc:sldChg>
      <pc:sldChg chg="del">
        <pc:chgData name="CAI JUN" userId="08ce88e1165b00db" providerId="LiveId" clId="{D92EC3B2-099A-41CC-8045-CD63BB08A0E2}" dt="2020-06-30T01:49:17.072" v="68" actId="47"/>
        <pc:sldMkLst>
          <pc:docMk/>
          <pc:sldMk cId="0" sldId="377"/>
        </pc:sldMkLst>
      </pc:sldChg>
      <pc:sldChg chg="del">
        <pc:chgData name="CAI JUN" userId="08ce88e1165b00db" providerId="LiveId" clId="{D92EC3B2-099A-41CC-8045-CD63BB08A0E2}" dt="2020-06-30T01:49:17.588" v="71" actId="47"/>
        <pc:sldMkLst>
          <pc:docMk/>
          <pc:sldMk cId="0" sldId="378"/>
        </pc:sldMkLst>
      </pc:sldChg>
      <pc:sldChg chg="del">
        <pc:chgData name="CAI JUN" userId="08ce88e1165b00db" providerId="LiveId" clId="{D92EC3B2-099A-41CC-8045-CD63BB08A0E2}" dt="2020-06-30T01:49:17.791" v="72" actId="47"/>
        <pc:sldMkLst>
          <pc:docMk/>
          <pc:sldMk cId="0" sldId="379"/>
        </pc:sldMkLst>
      </pc:sldChg>
      <pc:sldChg chg="modSp del mod">
        <pc:chgData name="CAI JUN" userId="08ce88e1165b00db" providerId="LiveId" clId="{D92EC3B2-099A-41CC-8045-CD63BB08A0E2}" dt="2020-06-30T01:49:17.244" v="69" actId="47"/>
        <pc:sldMkLst>
          <pc:docMk/>
          <pc:sldMk cId="3862075195" sldId="381"/>
        </pc:sldMkLst>
        <pc:graphicFrameChg chg="mod">
          <ac:chgData name="CAI JUN" userId="08ce88e1165b00db" providerId="LiveId" clId="{D92EC3B2-099A-41CC-8045-CD63BB08A0E2}" dt="2020-06-26T00:41:23.306" v="43" actId="1035"/>
          <ac:graphicFrameMkLst>
            <pc:docMk/>
            <pc:sldMk cId="3862075195" sldId="381"/>
            <ac:graphicFrameMk id="17410" creationId="{00000000-0000-0000-0000-000000000000}"/>
          </ac:graphicFrameMkLst>
        </pc:graphicFrameChg>
        <pc:graphicFrameChg chg="mod">
          <ac:chgData name="CAI JUN" userId="08ce88e1165b00db" providerId="LiveId" clId="{D92EC3B2-099A-41CC-8045-CD63BB08A0E2}" dt="2020-06-26T00:41:27.900" v="46" actId="1036"/>
          <ac:graphicFrameMkLst>
            <pc:docMk/>
            <pc:sldMk cId="3862075195" sldId="381"/>
            <ac:graphicFrameMk id="17411" creationId="{00000000-0000-0000-0000-000000000000}"/>
          </ac:graphicFrameMkLst>
        </pc:graphicFrameChg>
      </pc:sldChg>
      <pc:sldChg chg="del">
        <pc:chgData name="CAI JUN" userId="08ce88e1165b00db" providerId="LiveId" clId="{D92EC3B2-099A-41CC-8045-CD63BB08A0E2}" dt="2020-06-30T01:49:16.510" v="65" actId="47"/>
        <pc:sldMkLst>
          <pc:docMk/>
          <pc:sldMk cId="0" sldId="386"/>
        </pc:sldMkLst>
      </pc:sldChg>
      <pc:sldChg chg="del">
        <pc:chgData name="CAI JUN" userId="08ce88e1165b00db" providerId="LiveId" clId="{D92EC3B2-099A-41CC-8045-CD63BB08A0E2}" dt="2020-06-30T01:49:16.947" v="67" actId="47"/>
        <pc:sldMkLst>
          <pc:docMk/>
          <pc:sldMk cId="0" sldId="388"/>
        </pc:sldMkLst>
      </pc:sldChg>
      <pc:sldChg chg="del">
        <pc:chgData name="CAI JUN" userId="08ce88e1165b00db" providerId="LiveId" clId="{D92EC3B2-099A-41CC-8045-CD63BB08A0E2}" dt="2020-06-30T01:46:44.588" v="53" actId="47"/>
        <pc:sldMkLst>
          <pc:docMk/>
          <pc:sldMk cId="0" sldId="390"/>
        </pc:sldMkLst>
      </pc:sldChg>
      <pc:sldChg chg="del">
        <pc:chgData name="CAI JUN" userId="08ce88e1165b00db" providerId="LiveId" clId="{D92EC3B2-099A-41CC-8045-CD63BB08A0E2}" dt="2020-06-30T01:49:15.807" v="63" actId="47"/>
        <pc:sldMkLst>
          <pc:docMk/>
          <pc:sldMk cId="0" sldId="391"/>
        </pc:sldMkLst>
      </pc:sldChg>
      <pc:sldChg chg="del">
        <pc:chgData name="CAI JUN" userId="08ce88e1165b00db" providerId="LiveId" clId="{D92EC3B2-099A-41CC-8045-CD63BB08A0E2}" dt="2020-06-30T01:49:16.213" v="64" actId="47"/>
        <pc:sldMkLst>
          <pc:docMk/>
          <pc:sldMk cId="0" sldId="392"/>
        </pc:sldMkLst>
      </pc:sldChg>
      <pc:sldChg chg="del">
        <pc:chgData name="CAI JUN" userId="08ce88e1165b00db" providerId="LiveId" clId="{D92EC3B2-099A-41CC-8045-CD63BB08A0E2}" dt="2020-06-30T01:49:18.463" v="75" actId="47"/>
        <pc:sldMkLst>
          <pc:docMk/>
          <pc:sldMk cId="0" sldId="393"/>
        </pc:sldMkLst>
      </pc:sldChg>
      <pc:sldChg chg="del">
        <pc:chgData name="CAI JUN" userId="08ce88e1165b00db" providerId="LiveId" clId="{D92EC3B2-099A-41CC-8045-CD63BB08A0E2}" dt="2020-06-30T01:49:18.822" v="77" actId="47"/>
        <pc:sldMkLst>
          <pc:docMk/>
          <pc:sldMk cId="0" sldId="394"/>
        </pc:sldMkLst>
      </pc:sldChg>
      <pc:sldChg chg="addSp delSp modSp del mod">
        <pc:chgData name="CAI JUN" userId="08ce88e1165b00db" providerId="LiveId" clId="{D92EC3B2-099A-41CC-8045-CD63BB08A0E2}" dt="2020-06-30T01:49:19.166" v="79" actId="47"/>
        <pc:sldMkLst>
          <pc:docMk/>
          <pc:sldMk cId="0" sldId="395"/>
        </pc:sldMkLst>
        <pc:spChg chg="del">
          <ac:chgData name="CAI JUN" userId="08ce88e1165b00db" providerId="LiveId" clId="{D92EC3B2-099A-41CC-8045-CD63BB08A0E2}" dt="2020-06-24T03:31:13.569" v="9" actId="478"/>
          <ac:spMkLst>
            <pc:docMk/>
            <pc:sldMk cId="0" sldId="395"/>
            <ac:spMk id="23567" creationId="{00000000-0000-0000-0000-000000000000}"/>
          </ac:spMkLst>
        </pc:spChg>
        <pc:spChg chg="del">
          <ac:chgData name="CAI JUN" userId="08ce88e1165b00db" providerId="LiveId" clId="{D92EC3B2-099A-41CC-8045-CD63BB08A0E2}" dt="2020-06-24T03:31:13.569" v="9" actId="478"/>
          <ac:spMkLst>
            <pc:docMk/>
            <pc:sldMk cId="0" sldId="395"/>
            <ac:spMk id="158737" creationId="{00000000-0000-0000-0000-000000000000}"/>
          </ac:spMkLst>
        </pc:spChg>
        <pc:graphicFrameChg chg="add mod">
          <ac:chgData name="CAI JUN" userId="08ce88e1165b00db" providerId="LiveId" clId="{D92EC3B2-099A-41CC-8045-CD63BB08A0E2}" dt="2020-06-24T03:31:26.460" v="11" actId="1076"/>
          <ac:graphicFrameMkLst>
            <pc:docMk/>
            <pc:sldMk cId="0" sldId="395"/>
            <ac:graphicFrameMk id="19" creationId="{CEAE1106-FD19-46BB-A468-25EC7180D64D}"/>
          </ac:graphicFrameMkLst>
        </pc:graphicFrameChg>
        <pc:graphicFrameChg chg="add mod">
          <ac:chgData name="CAI JUN" userId="08ce88e1165b00db" providerId="LiveId" clId="{D92EC3B2-099A-41CC-8045-CD63BB08A0E2}" dt="2020-06-24T03:31:38.569" v="13" actId="1076"/>
          <ac:graphicFrameMkLst>
            <pc:docMk/>
            <pc:sldMk cId="0" sldId="395"/>
            <ac:graphicFrameMk id="20" creationId="{E855500B-53F0-4E20-B76E-27A2D667B30B}"/>
          </ac:graphicFrameMkLst>
        </pc:graphicFrameChg>
        <pc:graphicFrameChg chg="add mod">
          <ac:chgData name="CAI JUN" userId="08ce88e1165b00db" providerId="LiveId" clId="{D92EC3B2-099A-41CC-8045-CD63BB08A0E2}" dt="2020-06-24T03:31:34.054" v="12" actId="1076"/>
          <ac:graphicFrameMkLst>
            <pc:docMk/>
            <pc:sldMk cId="0" sldId="395"/>
            <ac:graphicFrameMk id="21" creationId="{03BA5F6A-D538-47C8-B9F7-75BB47ABB073}"/>
          </ac:graphicFrameMkLst>
        </pc:graphicFrameChg>
        <pc:graphicFrameChg chg="add mod">
          <ac:chgData name="CAI JUN" userId="08ce88e1165b00db" providerId="LiveId" clId="{D92EC3B2-099A-41CC-8045-CD63BB08A0E2}" dt="2020-06-24T03:31:26.460" v="11" actId="1076"/>
          <ac:graphicFrameMkLst>
            <pc:docMk/>
            <pc:sldMk cId="0" sldId="395"/>
            <ac:graphicFrameMk id="22" creationId="{5349BE89-4042-4776-BD15-05E35B9672FE}"/>
          </ac:graphicFrameMkLst>
        </pc:graphicFrameChg>
        <pc:graphicFrameChg chg="del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56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58" creationId="{00000000-0000-0000-0000-000000000000}"/>
          </ac:graphicFrameMkLst>
        </pc:graphicFrameChg>
        <pc:graphicFrameChg chg="del mod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61" creationId="{00000000-0000-0000-0000-000000000000}"/>
          </ac:graphicFrameMkLst>
        </pc:graphicFrameChg>
        <pc:graphicFrameChg chg="del mod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62" creationId="{00000000-0000-0000-0000-000000000000}"/>
          </ac:graphicFrameMkLst>
        </pc:graphicFrameChg>
        <pc:graphicFrameChg chg="del mod">
          <ac:chgData name="CAI JUN" userId="08ce88e1165b00db" providerId="LiveId" clId="{D92EC3B2-099A-41CC-8045-CD63BB08A0E2}" dt="2020-06-24T03:31:13.569" v="9" actId="478"/>
          <ac:graphicFrameMkLst>
            <pc:docMk/>
            <pc:sldMk cId="0" sldId="395"/>
            <ac:graphicFrameMk id="23563" creationId="{00000000-0000-0000-0000-000000000000}"/>
          </ac:graphicFrameMkLst>
        </pc:graphicFrameChg>
      </pc:sldChg>
      <pc:sldChg chg="addSp delSp modSp del mod">
        <pc:chgData name="CAI JUN" userId="08ce88e1165b00db" providerId="LiveId" clId="{D92EC3B2-099A-41CC-8045-CD63BB08A0E2}" dt="2020-06-30T01:49:19.619" v="80" actId="47"/>
        <pc:sldMkLst>
          <pc:docMk/>
          <pc:sldMk cId="0" sldId="396"/>
        </pc:sldMkLst>
        <pc:spChg chg="add del mod">
          <ac:chgData name="CAI JUN" userId="08ce88e1165b00db" providerId="LiveId" clId="{D92EC3B2-099A-41CC-8045-CD63BB08A0E2}" dt="2020-06-24T03:32:28.241" v="17"/>
          <ac:spMkLst>
            <pc:docMk/>
            <pc:sldMk cId="0" sldId="396"/>
            <ac:spMk id="18" creationId="{24F62BE3-F796-431B-A936-DE5E911733E4}"/>
          </ac:spMkLst>
        </pc:spChg>
        <pc:spChg chg="add del mod">
          <ac:chgData name="CAI JUN" userId="08ce88e1165b00db" providerId="LiveId" clId="{D92EC3B2-099A-41CC-8045-CD63BB08A0E2}" dt="2020-06-24T03:32:28.241" v="17"/>
          <ac:spMkLst>
            <pc:docMk/>
            <pc:sldMk cId="0" sldId="396"/>
            <ac:spMk id="19" creationId="{6D4A6BA4-2150-40FE-89A3-E07777913F06}"/>
          </ac:spMkLst>
        </pc:spChg>
        <pc:spChg chg="add del mod">
          <ac:chgData name="CAI JUN" userId="08ce88e1165b00db" providerId="LiveId" clId="{D92EC3B2-099A-41CC-8045-CD63BB08A0E2}" dt="2020-06-24T03:32:28.241" v="17"/>
          <ac:spMkLst>
            <pc:docMk/>
            <pc:sldMk cId="0" sldId="396"/>
            <ac:spMk id="20" creationId="{63D86C7A-E5CC-430D-A7FB-F74BE077B017}"/>
          </ac:spMkLst>
        </pc:spChg>
        <pc:spChg chg="add del mod">
          <ac:chgData name="CAI JUN" userId="08ce88e1165b00db" providerId="LiveId" clId="{D92EC3B2-099A-41CC-8045-CD63BB08A0E2}" dt="2020-06-24T03:32:28.241" v="17"/>
          <ac:spMkLst>
            <pc:docMk/>
            <pc:sldMk cId="0" sldId="396"/>
            <ac:spMk id="24" creationId="{FFF730CF-E9AB-4A6F-A179-77E60BD907FC}"/>
          </ac:spMkLst>
        </pc:spChg>
        <pc:spChg chg="add mod">
          <ac:chgData name="CAI JUN" userId="08ce88e1165b00db" providerId="LiveId" clId="{D92EC3B2-099A-41CC-8045-CD63BB08A0E2}" dt="2020-06-24T03:32:49.288" v="21"/>
          <ac:spMkLst>
            <pc:docMk/>
            <pc:sldMk cId="0" sldId="396"/>
            <ac:spMk id="30" creationId="{ECD794AB-BA01-410A-8572-E1CB2DBAF8B0}"/>
          </ac:spMkLst>
        </pc:spChg>
        <pc:spChg chg="add mod">
          <ac:chgData name="CAI JUN" userId="08ce88e1165b00db" providerId="LiveId" clId="{D92EC3B2-099A-41CC-8045-CD63BB08A0E2}" dt="2020-06-24T03:32:49.288" v="21"/>
          <ac:spMkLst>
            <pc:docMk/>
            <pc:sldMk cId="0" sldId="396"/>
            <ac:spMk id="34" creationId="{ECF9DE50-9618-4E1B-A72A-5B5B8DA9516C}"/>
          </ac:spMkLst>
        </pc:spChg>
        <pc:spChg chg="mod">
          <ac:chgData name="CAI JUN" userId="08ce88e1165b00db" providerId="LiveId" clId="{D92EC3B2-099A-41CC-8045-CD63BB08A0E2}" dt="2020-06-26T00:42:13.978" v="50" actId="207"/>
          <ac:spMkLst>
            <pc:docMk/>
            <pc:sldMk cId="0" sldId="396"/>
            <ac:spMk id="24584" creationId="{00000000-0000-0000-0000-000000000000}"/>
          </ac:spMkLst>
        </pc:spChg>
        <pc:spChg chg="del">
          <ac:chgData name="CAI JUN" userId="08ce88e1165b00db" providerId="LiveId" clId="{D92EC3B2-099A-41CC-8045-CD63BB08A0E2}" dt="2020-06-24T03:32:48.585" v="20" actId="478"/>
          <ac:spMkLst>
            <pc:docMk/>
            <pc:sldMk cId="0" sldId="396"/>
            <ac:spMk id="163860" creationId="{00000000-0000-0000-0000-000000000000}"/>
          </ac:spMkLst>
        </pc:spChg>
        <pc:spChg chg="del">
          <ac:chgData name="CAI JUN" userId="08ce88e1165b00db" providerId="LiveId" clId="{D92EC3B2-099A-41CC-8045-CD63BB08A0E2}" dt="2020-06-24T03:32:48.585" v="20" actId="478"/>
          <ac:spMkLst>
            <pc:docMk/>
            <pc:sldMk cId="0" sldId="396"/>
            <ac:spMk id="163866" creationId="{00000000-0000-0000-0000-000000000000}"/>
          </ac:spMkLst>
        </pc:sp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17" creationId="{7FD97CB5-FB75-4BBF-8A10-30CB13D10F5A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1" creationId="{2CF93970-8E9C-47A4-8E2A-303496E140EB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2" creationId="{468B378E-85B3-4635-8466-3770BB36A3DF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3" creationId="{1533E8C4-9966-490B-A30C-AA74DB0B42FF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5" creationId="{7C1CB6D1-48F0-4D07-B6F6-1BFE494797EB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6" creationId="{DA35B814-93D9-49C0-8151-75536DC54DFF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7" creationId="{4034F425-0CB2-4106-8436-3132E462CFA4}"/>
          </ac:graphicFrameMkLst>
        </pc:graphicFrameChg>
        <pc:graphicFrameChg chg="add del mod">
          <ac:chgData name="CAI JUN" userId="08ce88e1165b00db" providerId="LiveId" clId="{D92EC3B2-099A-41CC-8045-CD63BB08A0E2}" dt="2020-06-24T03:32:28.241" v="17"/>
          <ac:graphicFrameMkLst>
            <pc:docMk/>
            <pc:sldMk cId="0" sldId="396"/>
            <ac:graphicFrameMk id="28" creationId="{7BCADE50-BF5B-4839-93EC-04AD1B299C8F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29" creationId="{29C3EB15-C9ED-48BD-A86C-7C1FABBC2675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1" creationId="{623F5FC2-368B-4454-8470-05D14999F528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2" creationId="{E4D15191-0F63-4C78-8545-B764BB21A21E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3" creationId="{0DA9A844-A4AC-4BFD-AF2A-2CEE311DF732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5" creationId="{CBDF6928-C288-42DC-BC73-63D26E113B90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6" creationId="{1BFF3245-8706-4868-A178-7E56DF139DAE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7" creationId="{C0507F59-FF38-4E91-9B2B-0547852C52BC}"/>
          </ac:graphicFrameMkLst>
        </pc:graphicFrameChg>
        <pc:graphicFrameChg chg="add mod">
          <ac:chgData name="CAI JUN" userId="08ce88e1165b00db" providerId="LiveId" clId="{D92EC3B2-099A-41CC-8045-CD63BB08A0E2}" dt="2020-06-24T03:32:49.288" v="21"/>
          <ac:graphicFrameMkLst>
            <pc:docMk/>
            <pc:sldMk cId="0" sldId="396"/>
            <ac:graphicFrameMk id="38" creationId="{27655CE4-CB03-412C-8C72-0FA210A6B2AB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2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3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5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6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7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8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89" creationId="{00000000-0000-0000-0000-000000000000}"/>
          </ac:graphicFrameMkLst>
        </pc:graphicFrameChg>
        <pc:graphicFrameChg chg="del">
          <ac:chgData name="CAI JUN" userId="08ce88e1165b00db" providerId="LiveId" clId="{D92EC3B2-099A-41CC-8045-CD63BB08A0E2}" dt="2020-06-24T03:32:48.585" v="20" actId="478"/>
          <ac:graphicFrameMkLst>
            <pc:docMk/>
            <pc:sldMk cId="0" sldId="396"/>
            <ac:graphicFrameMk id="24590" creationId="{00000000-0000-0000-0000-000000000000}"/>
          </ac:graphicFrameMkLst>
        </pc:graphicFrameChg>
      </pc:sldChg>
      <pc:sldChg chg="modSp del">
        <pc:chgData name="CAI JUN" userId="08ce88e1165b00db" providerId="LiveId" clId="{D92EC3B2-099A-41CC-8045-CD63BB08A0E2}" dt="2020-06-30T01:49:19.869" v="81" actId="47"/>
        <pc:sldMkLst>
          <pc:docMk/>
          <pc:sldMk cId="0" sldId="397"/>
        </pc:sldMkLst>
        <pc:graphicFrameChg chg="mod">
          <ac:chgData name="CAI JUN" userId="08ce88e1165b00db" providerId="LiveId" clId="{D92EC3B2-099A-41CC-8045-CD63BB08A0E2}" dt="2020-06-26T00:42:42.353" v="52"/>
          <ac:graphicFrameMkLst>
            <pc:docMk/>
            <pc:sldMk cId="0" sldId="397"/>
            <ac:graphicFrameMk id="25607" creationId="{00000000-0000-0000-0000-000000000000}"/>
          </ac:graphicFrameMkLst>
        </pc:graphicFrameChg>
      </pc:sldChg>
      <pc:sldChg chg="del">
        <pc:chgData name="CAI JUN" userId="08ce88e1165b00db" providerId="LiveId" clId="{D92EC3B2-099A-41CC-8045-CD63BB08A0E2}" dt="2020-06-30T01:49:20.385" v="82" actId="47"/>
        <pc:sldMkLst>
          <pc:docMk/>
          <pc:sldMk cId="0" sldId="398"/>
        </pc:sldMkLst>
      </pc:sldChg>
      <pc:sldChg chg="del">
        <pc:chgData name="CAI JUN" userId="08ce88e1165b00db" providerId="LiveId" clId="{D92EC3B2-099A-41CC-8045-CD63BB08A0E2}" dt="2020-06-30T01:49:20.947" v="83" actId="47"/>
        <pc:sldMkLst>
          <pc:docMk/>
          <pc:sldMk cId="0" sldId="399"/>
        </pc:sldMkLst>
      </pc:sldChg>
      <pc:sldChg chg="modSp">
        <pc:chgData name="CAI JUN" userId="08ce88e1165b00db" providerId="LiveId" clId="{D92EC3B2-099A-41CC-8045-CD63BB08A0E2}" dt="2020-06-24T03:36:37.072" v="36"/>
        <pc:sldMkLst>
          <pc:docMk/>
          <pc:sldMk cId="0" sldId="403"/>
        </pc:sldMkLst>
        <pc:graphicFrameChg chg="mod">
          <ac:chgData name="CAI JUN" userId="08ce88e1165b00db" providerId="LiveId" clId="{D92EC3B2-099A-41CC-8045-CD63BB08A0E2}" dt="2020-06-24T03:36:37.072" v="36"/>
          <ac:graphicFrameMkLst>
            <pc:docMk/>
            <pc:sldMk cId="0" sldId="403"/>
            <ac:graphicFrameMk id="32782" creationId="{00000000-0000-0000-0000-000000000000}"/>
          </ac:graphicFrameMkLst>
        </pc:graphicFrameChg>
      </pc:sldChg>
      <pc:sldChg chg="modSp">
        <pc:chgData name="CAI JUN" userId="08ce88e1165b00db" providerId="LiveId" clId="{D92EC3B2-099A-41CC-8045-CD63BB08A0E2}" dt="2020-06-24T03:35:44.884" v="31"/>
        <pc:sldMkLst>
          <pc:docMk/>
          <pc:sldMk cId="0" sldId="407"/>
        </pc:sldMkLst>
        <pc:graphicFrameChg chg="mod">
          <ac:chgData name="CAI JUN" userId="08ce88e1165b00db" providerId="LiveId" clId="{D92EC3B2-099A-41CC-8045-CD63BB08A0E2}" dt="2020-06-24T03:35:44.884" v="31"/>
          <ac:graphicFrameMkLst>
            <pc:docMk/>
            <pc:sldMk cId="0" sldId="407"/>
            <ac:graphicFrameMk id="37894" creationId="{00000000-0000-0000-0000-000000000000}"/>
          </ac:graphicFrameMkLst>
        </pc:graphicFrameChg>
        <pc:graphicFrameChg chg="mod">
          <ac:chgData name="CAI JUN" userId="08ce88e1165b00db" providerId="LiveId" clId="{D92EC3B2-099A-41CC-8045-CD63BB08A0E2}" dt="2020-06-24T03:35:17.556" v="25"/>
          <ac:graphicFrameMkLst>
            <pc:docMk/>
            <pc:sldMk cId="0" sldId="407"/>
            <ac:graphicFrameMk id="37895" creationId="{00000000-0000-0000-0000-000000000000}"/>
          </ac:graphicFrameMkLst>
        </pc:graphicFrameChg>
        <pc:graphicFrameChg chg="mod">
          <ac:chgData name="CAI JUN" userId="08ce88e1165b00db" providerId="LiveId" clId="{D92EC3B2-099A-41CC-8045-CD63BB08A0E2}" dt="2020-06-24T03:35:31.415" v="28"/>
          <ac:graphicFrameMkLst>
            <pc:docMk/>
            <pc:sldMk cId="0" sldId="407"/>
            <ac:graphicFrameMk id="37896" creationId="{00000000-0000-0000-0000-000000000000}"/>
          </ac:graphicFrameMkLst>
        </pc:graphicFrameChg>
      </pc:sldChg>
      <pc:sldChg chg="del">
        <pc:chgData name="CAI JUN" userId="08ce88e1165b00db" providerId="LiveId" clId="{D92EC3B2-099A-41CC-8045-CD63BB08A0E2}" dt="2020-06-30T01:49:16.932" v="66" actId="47"/>
        <pc:sldMkLst>
          <pc:docMk/>
          <pc:sldMk cId="0" sldId="413"/>
        </pc:sldMkLst>
      </pc:sldChg>
      <pc:sldChg chg="del">
        <pc:chgData name="CAI JUN" userId="08ce88e1165b00db" providerId="LiveId" clId="{D92EC3B2-099A-41CC-8045-CD63BB08A0E2}" dt="2020-06-30T01:49:18.635" v="76" actId="47"/>
        <pc:sldMkLst>
          <pc:docMk/>
          <pc:sldMk cId="0" sldId="418"/>
        </pc:sldMkLst>
      </pc:sldChg>
      <pc:sldChg chg="del">
        <pc:chgData name="CAI JUN" userId="08ce88e1165b00db" providerId="LiveId" clId="{D92EC3B2-099A-41CC-8045-CD63BB08A0E2}" dt="2020-06-30T01:49:19.010" v="78" actId="47"/>
        <pc:sldMkLst>
          <pc:docMk/>
          <pc:sldMk cId="0" sldId="419"/>
        </pc:sldMkLst>
      </pc:sldChg>
      <pc:sldChg chg="modSp">
        <pc:chgData name="CAI JUN" userId="08ce88e1165b00db" providerId="LiveId" clId="{D92EC3B2-099A-41CC-8045-CD63BB08A0E2}" dt="2020-06-24T03:36:03.962" v="34"/>
        <pc:sldMkLst>
          <pc:docMk/>
          <pc:sldMk cId="0" sldId="420"/>
        </pc:sldMkLst>
        <pc:graphicFrameChg chg="mod">
          <ac:chgData name="CAI JUN" userId="08ce88e1165b00db" providerId="LiveId" clId="{D92EC3B2-099A-41CC-8045-CD63BB08A0E2}" dt="2020-06-24T03:36:03.962" v="34"/>
          <ac:graphicFrameMkLst>
            <pc:docMk/>
            <pc:sldMk cId="0" sldId="420"/>
            <ac:graphicFrameMk id="36868" creationId="{00000000-0000-0000-0000-000000000000}"/>
          </ac:graphicFrameMkLst>
        </pc:graphicFrameChg>
      </pc:sldChg>
      <pc:sldChg chg="del">
        <pc:chgData name="CAI JUN" userId="08ce88e1165b00db" providerId="LiveId" clId="{D92EC3B2-099A-41CC-8045-CD63BB08A0E2}" dt="2020-06-30T01:46:45.010" v="54" actId="47"/>
        <pc:sldMkLst>
          <pc:docMk/>
          <pc:sldMk cId="0" sldId="421"/>
        </pc:sldMkLst>
      </pc:sldChg>
      <pc:sldChg chg="del">
        <pc:chgData name="CAI JUN" userId="08ce88e1165b00db" providerId="LiveId" clId="{D92EC3B2-099A-41CC-8045-CD63BB08A0E2}" dt="2020-06-30T01:46:45.572" v="55" actId="47"/>
        <pc:sldMkLst>
          <pc:docMk/>
          <pc:sldMk cId="1073152643" sldId="438"/>
        </pc:sldMkLst>
      </pc:sldChg>
      <pc:sldChg chg="del">
        <pc:chgData name="CAI JUN" userId="08ce88e1165b00db" providerId="LiveId" clId="{D92EC3B2-099A-41CC-8045-CD63BB08A0E2}" dt="2020-06-30T01:46:46.010" v="56" actId="47"/>
        <pc:sldMkLst>
          <pc:docMk/>
          <pc:sldMk cId="3140352317" sldId="439"/>
        </pc:sldMkLst>
      </pc:sldChg>
      <pc:sldChg chg="del">
        <pc:chgData name="CAI JUN" userId="08ce88e1165b00db" providerId="LiveId" clId="{D92EC3B2-099A-41CC-8045-CD63BB08A0E2}" dt="2020-06-30T01:46:46.869" v="57" actId="47"/>
        <pc:sldMkLst>
          <pc:docMk/>
          <pc:sldMk cId="1040272835" sldId="440"/>
        </pc:sldMkLst>
      </pc:sldChg>
      <pc:sldChg chg="del">
        <pc:chgData name="CAI JUN" userId="08ce88e1165b00db" providerId="LiveId" clId="{D92EC3B2-099A-41CC-8045-CD63BB08A0E2}" dt="2020-06-30T01:46:47.619" v="58" actId="47"/>
        <pc:sldMkLst>
          <pc:docMk/>
          <pc:sldMk cId="1071194437" sldId="441"/>
        </pc:sldMkLst>
      </pc:sldChg>
      <pc:sldChg chg="del">
        <pc:chgData name="CAI JUN" userId="08ce88e1165b00db" providerId="LiveId" clId="{D92EC3B2-099A-41CC-8045-CD63BB08A0E2}" dt="2020-06-30T01:46:48.197" v="59" actId="47"/>
        <pc:sldMkLst>
          <pc:docMk/>
          <pc:sldMk cId="1572677403" sldId="442"/>
        </pc:sldMkLst>
      </pc:sldChg>
      <pc:sldChg chg="del">
        <pc:chgData name="CAI JUN" userId="08ce88e1165b00db" providerId="LiveId" clId="{D92EC3B2-099A-41CC-8045-CD63BB08A0E2}" dt="2020-06-30T01:46:50.369" v="60" actId="47"/>
        <pc:sldMkLst>
          <pc:docMk/>
          <pc:sldMk cId="3320387075" sldId="447"/>
        </pc:sldMkLst>
      </pc:sldChg>
      <pc:sldChg chg="del">
        <pc:chgData name="CAI JUN" userId="08ce88e1165b00db" providerId="LiveId" clId="{D92EC3B2-099A-41CC-8045-CD63BB08A0E2}" dt="2020-06-30T01:46:50.916" v="61" actId="47"/>
        <pc:sldMkLst>
          <pc:docMk/>
          <pc:sldMk cId="3026926763" sldId="448"/>
        </pc:sldMkLst>
      </pc:sldChg>
      <pc:sldChg chg="del">
        <pc:chgData name="CAI JUN" userId="08ce88e1165b00db" providerId="LiveId" clId="{D92EC3B2-099A-41CC-8045-CD63BB08A0E2}" dt="2020-06-30T01:46:51.979" v="62" actId="47"/>
        <pc:sldMkLst>
          <pc:docMk/>
          <pc:sldMk cId="3757079769" sldId="449"/>
        </pc:sldMkLst>
      </pc:sldChg>
      <pc:sldChg chg="addSp delSp add del">
        <pc:chgData name="CAI JUN" userId="08ce88e1165b00db" providerId="LiveId" clId="{D92EC3B2-099A-41CC-8045-CD63BB08A0E2}" dt="2020-06-24T03:32:57.288" v="22" actId="47"/>
        <pc:sldMkLst>
          <pc:docMk/>
          <pc:sldMk cId="0" sldId="620"/>
        </pc:sldMkLst>
        <pc:spChg chg="add del">
          <ac:chgData name="CAI JUN" userId="08ce88e1165b00db" providerId="LiveId" clId="{D92EC3B2-099A-41CC-8045-CD63BB08A0E2}" dt="2020-06-24T03:32:30.007" v="18" actId="21"/>
          <ac:spMkLst>
            <pc:docMk/>
            <pc:sldMk cId="0" sldId="620"/>
            <ac:spMk id="163858" creationId="{00000000-0000-0000-0000-000000000000}"/>
          </ac:spMkLst>
        </pc:spChg>
        <pc:spChg chg="add del">
          <ac:chgData name="CAI JUN" userId="08ce88e1165b00db" providerId="LiveId" clId="{D92EC3B2-099A-41CC-8045-CD63BB08A0E2}" dt="2020-06-24T03:32:30.007" v="18" actId="21"/>
          <ac:spMkLst>
            <pc:docMk/>
            <pc:sldMk cId="0" sldId="620"/>
            <ac:spMk id="163859" creationId="{00000000-0000-0000-0000-000000000000}"/>
          </ac:spMkLst>
        </pc:spChg>
        <pc:spChg chg="add del">
          <ac:chgData name="CAI JUN" userId="08ce88e1165b00db" providerId="LiveId" clId="{D92EC3B2-099A-41CC-8045-CD63BB08A0E2}" dt="2020-06-24T03:32:38.710" v="19" actId="21"/>
          <ac:spMkLst>
            <pc:docMk/>
            <pc:sldMk cId="0" sldId="620"/>
            <ac:spMk id="163860" creationId="{00000000-0000-0000-0000-000000000000}"/>
          </ac:spMkLst>
        </pc:spChg>
        <pc:spChg chg="add del">
          <ac:chgData name="CAI JUN" userId="08ce88e1165b00db" providerId="LiveId" clId="{D92EC3B2-099A-41CC-8045-CD63BB08A0E2}" dt="2020-06-24T03:32:38.710" v="19" actId="21"/>
          <ac:spMkLst>
            <pc:docMk/>
            <pc:sldMk cId="0" sldId="620"/>
            <ac:spMk id="163866" creationId="{00000000-0000-0000-0000-000000000000}"/>
          </ac:spMkLst>
        </pc:sp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2" creationId="{19F5253F-DA99-4597-8EE1-C0C1EF80B8F1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46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0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1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2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4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5" creationId="{00000000-0000-0000-0000-000000000000}"/>
          </ac:graphicFrameMkLst>
        </pc:graphicFrameChg>
        <pc:graphicFrameChg chg="add del">
          <ac:chgData name="CAI JUN" userId="08ce88e1165b00db" providerId="LiveId" clId="{D92EC3B2-099A-41CC-8045-CD63BB08A0E2}" dt="2020-06-24T03:32:38.710" v="19" actId="21"/>
          <ac:graphicFrameMkLst>
            <pc:docMk/>
            <pc:sldMk cId="0" sldId="620"/>
            <ac:graphicFrameMk id="6157" creationId="{00000000-0000-0000-0000-000000000000}"/>
          </ac:graphicFrameMkLst>
        </pc:graphicFrameChg>
      </pc:sldChg>
      <pc:sldChg chg="add del">
        <pc:chgData name="CAI JUN" userId="08ce88e1165b00db" providerId="LiveId" clId="{D92EC3B2-099A-41CC-8045-CD63BB08A0E2}" dt="2020-06-24T03:31:47.897" v="14" actId="47"/>
        <pc:sldMkLst>
          <pc:docMk/>
          <pc:sldMk cId="3461425875" sldId="682"/>
        </pc:sldMkLst>
      </pc:sldChg>
    </pc:docChg>
  </pc:docChgLst>
  <pc:docChgLst>
    <pc:chgData name="Cai Jun" userId="57e790d697ad4281" providerId="LiveId" clId="{4123D6FF-297B-4878-8E3E-15C4170C11EA}"/>
    <pc:docChg chg="custSel modSld">
      <pc:chgData name="Cai Jun" userId="57e790d697ad4281" providerId="LiveId" clId="{4123D6FF-297B-4878-8E3E-15C4170C11EA}" dt="2020-06-25T15:12:22.753" v="466" actId="1076"/>
      <pc:docMkLst>
        <pc:docMk/>
      </pc:docMkLst>
      <pc:sldChg chg="addSp delSp modSp mod">
        <pc:chgData name="Cai Jun" userId="57e790d697ad4281" providerId="LiveId" clId="{4123D6FF-297B-4878-8E3E-15C4170C11EA}" dt="2020-06-15T02:05:06.935" v="142" actId="1076"/>
        <pc:sldMkLst>
          <pc:docMk/>
          <pc:sldMk cId="0" sldId="375"/>
        </pc:sldMkLst>
        <pc:spChg chg="mod">
          <ac:chgData name="Cai Jun" userId="57e790d697ad4281" providerId="LiveId" clId="{4123D6FF-297B-4878-8E3E-15C4170C11EA}" dt="2020-06-15T02:05:04.545" v="141" actId="1076"/>
          <ac:spMkLst>
            <pc:docMk/>
            <pc:sldMk cId="0" sldId="375"/>
            <ac:spMk id="10" creationId="{6C10EFF9-2D48-48DB-A265-D37A48243D31}"/>
          </ac:spMkLst>
        </pc:spChg>
        <pc:spChg chg="del">
          <ac:chgData name="Cai Jun" userId="57e790d697ad4281" providerId="LiveId" clId="{4123D6FF-297B-4878-8E3E-15C4170C11EA}" dt="2020-06-15T01:58:40.198" v="92" actId="478"/>
          <ac:spMkLst>
            <pc:docMk/>
            <pc:sldMk cId="0" sldId="375"/>
            <ac:spMk id="16386" creationId="{00000000-0000-0000-0000-000000000000}"/>
          </ac:spMkLst>
        </pc:spChg>
        <pc:grpChg chg="add mod">
          <ac:chgData name="Cai Jun" userId="57e790d697ad4281" providerId="LiveId" clId="{4123D6FF-297B-4878-8E3E-15C4170C11EA}" dt="2020-06-15T02:05:04.545" v="141" actId="1076"/>
          <ac:grpSpMkLst>
            <pc:docMk/>
            <pc:sldMk cId="0" sldId="375"/>
            <ac:grpSpMk id="9" creationId="{FB615803-8419-4007-BC36-2E1E0051BEA0}"/>
          </ac:grpSpMkLst>
        </pc:grpChg>
        <pc:graphicFrameChg chg="mod">
          <ac:chgData name="Cai Jun" userId="57e790d697ad4281" providerId="LiveId" clId="{4123D6FF-297B-4878-8E3E-15C4170C11EA}" dt="2020-06-15T02:05:04.545" v="141" actId="1076"/>
          <ac:graphicFrameMkLst>
            <pc:docMk/>
            <pc:sldMk cId="0" sldId="375"/>
            <ac:graphicFrameMk id="11" creationId="{5B56C1C9-32B5-4F1A-A3B0-329EAF9F9877}"/>
          </ac:graphicFrameMkLst>
        </pc:graphicFrameChg>
        <pc:graphicFrameChg chg="add mod">
          <ac:chgData name="Cai Jun" userId="57e790d697ad4281" providerId="LiveId" clId="{4123D6FF-297B-4878-8E3E-15C4170C11EA}" dt="2020-06-15T02:05:06.935" v="142" actId="1076"/>
          <ac:graphicFrameMkLst>
            <pc:docMk/>
            <pc:sldMk cId="0" sldId="375"/>
            <ac:graphicFrameMk id="12" creationId="{BF1CAA7F-C09E-47FC-9B53-D587147CB7E6}"/>
          </ac:graphicFrameMkLst>
        </pc:graphicFrameChg>
        <pc:graphicFrameChg chg="del">
          <ac:chgData name="Cai Jun" userId="57e790d697ad4281" providerId="LiveId" clId="{4123D6FF-297B-4878-8E3E-15C4170C11EA}" dt="2020-06-15T01:58:38.444" v="91" actId="478"/>
          <ac:graphicFrameMkLst>
            <pc:docMk/>
            <pc:sldMk cId="0" sldId="375"/>
            <ac:graphicFrameMk id="16387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5:00.405" v="140" actId="478"/>
          <ac:graphicFrameMkLst>
            <pc:docMk/>
            <pc:sldMk cId="0" sldId="375"/>
            <ac:graphicFrameMk id="16389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5:00.405" v="140" actId="478"/>
          <ac:graphicFrameMkLst>
            <pc:docMk/>
            <pc:sldMk cId="0" sldId="375"/>
            <ac:graphicFrameMk id="16391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4:54.982" v="139" actId="478"/>
          <ac:graphicFrameMkLst>
            <pc:docMk/>
            <pc:sldMk cId="0" sldId="375"/>
            <ac:graphicFrameMk id="16392" creationId="{00000000-0000-0000-0000-000000000000}"/>
          </ac:graphicFrameMkLst>
        </pc:graphicFrameChg>
      </pc:sldChg>
      <pc:sldChg chg="addSp delSp modSp mod">
        <pc:chgData name="Cai Jun" userId="57e790d697ad4281" providerId="LiveId" clId="{4123D6FF-297B-4878-8E3E-15C4170C11EA}" dt="2020-06-15T02:05:29.815" v="160" actId="1038"/>
        <pc:sldMkLst>
          <pc:docMk/>
          <pc:sldMk cId="0" sldId="378"/>
        </pc:sldMkLst>
        <pc:spChg chg="mod">
          <ac:chgData name="Cai Jun" userId="57e790d697ad4281" providerId="LiveId" clId="{4123D6FF-297B-4878-8E3E-15C4170C11EA}" dt="2020-06-15T02:05:20.889" v="144" actId="1076"/>
          <ac:spMkLst>
            <pc:docMk/>
            <pc:sldMk cId="0" sldId="378"/>
            <ac:spMk id="14338" creationId="{00000000-0000-0000-0000-000000000000}"/>
          </ac:spMkLst>
        </pc:spChg>
        <pc:spChg chg="mod">
          <ac:chgData name="Cai Jun" userId="57e790d697ad4281" providerId="LiveId" clId="{4123D6FF-297B-4878-8E3E-15C4170C11EA}" dt="2020-06-15T02:05:29.815" v="160" actId="1038"/>
          <ac:spMkLst>
            <pc:docMk/>
            <pc:sldMk cId="0" sldId="378"/>
            <ac:spMk id="14342" creationId="{00000000-0000-0000-0000-000000000000}"/>
          </ac:spMkLst>
        </pc:spChg>
        <pc:grpChg chg="add mod">
          <ac:chgData name="Cai Jun" userId="57e790d697ad4281" providerId="LiveId" clId="{4123D6FF-297B-4878-8E3E-15C4170C11EA}" dt="2020-06-15T02:05:20.889" v="144" actId="1076"/>
          <ac:grpSpMkLst>
            <pc:docMk/>
            <pc:sldMk cId="0" sldId="378"/>
            <ac:grpSpMk id="3" creationId="{8517EB1B-2434-48B6-A8A1-2F1FF8F020B0}"/>
          </ac:grpSpMkLst>
        </pc:grpChg>
        <pc:graphicFrameChg chg="add mod">
          <ac:chgData name="Cai Jun" userId="57e790d697ad4281" providerId="LiveId" clId="{4123D6FF-297B-4878-8E3E-15C4170C11EA}" dt="2020-06-15T02:05:20.889" v="144" actId="1076"/>
          <ac:graphicFrameMkLst>
            <pc:docMk/>
            <pc:sldMk cId="0" sldId="378"/>
            <ac:graphicFrameMk id="2" creationId="{7ED7959C-3655-4BD3-BB9A-56B751A301B9}"/>
          </ac:graphicFrameMkLst>
        </pc:graphicFrameChg>
        <pc:graphicFrameChg chg="add mod">
          <ac:chgData name="Cai Jun" userId="57e790d697ad4281" providerId="LiveId" clId="{4123D6FF-297B-4878-8E3E-15C4170C11EA}" dt="2020-06-15T02:05:29.815" v="160" actId="1038"/>
          <ac:graphicFrameMkLst>
            <pc:docMk/>
            <pc:sldMk cId="0" sldId="378"/>
            <ac:graphicFrameMk id="10" creationId="{7EDF9013-793F-43D1-A481-24FEF0F63FE7}"/>
          </ac:graphicFrameMkLst>
        </pc:graphicFrameChg>
        <pc:graphicFrameChg chg="del mod">
          <ac:chgData name="Cai Jun" userId="57e790d697ad4281" providerId="LiveId" clId="{4123D6FF-297B-4878-8E3E-15C4170C11EA}" dt="2020-06-15T01:57:36.270" v="49" actId="478"/>
          <ac:graphicFrameMkLst>
            <pc:docMk/>
            <pc:sldMk cId="0" sldId="378"/>
            <ac:graphicFrameMk id="14339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1:08.967" v="121" actId="478"/>
          <ac:graphicFrameMkLst>
            <pc:docMk/>
            <pc:sldMk cId="0" sldId="378"/>
            <ac:graphicFrameMk id="14340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1:08.967" v="121" actId="478"/>
          <ac:graphicFrameMkLst>
            <pc:docMk/>
            <pc:sldMk cId="0" sldId="378"/>
            <ac:graphicFrameMk id="14341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1:08.967" v="121" actId="478"/>
          <ac:graphicFrameMkLst>
            <pc:docMk/>
            <pc:sldMk cId="0" sldId="378"/>
            <ac:graphicFrameMk id="14343" creationId="{00000000-0000-0000-0000-000000000000}"/>
          </ac:graphicFrameMkLst>
        </pc:graphicFrameChg>
      </pc:sldChg>
      <pc:sldChg chg="addSp delSp modSp mod">
        <pc:chgData name="Cai Jun" userId="57e790d697ad4281" providerId="LiveId" clId="{4123D6FF-297B-4878-8E3E-15C4170C11EA}" dt="2020-06-15T02:05:12.915" v="143" actId="1076"/>
        <pc:sldMkLst>
          <pc:docMk/>
          <pc:sldMk cId="0" sldId="379"/>
        </pc:sldMkLst>
        <pc:spChg chg="mod">
          <ac:chgData name="Cai Jun" userId="57e790d697ad4281" providerId="LiveId" clId="{4123D6FF-297B-4878-8E3E-15C4170C11EA}" dt="2020-06-15T02:05:12.915" v="143" actId="1076"/>
          <ac:spMkLst>
            <pc:docMk/>
            <pc:sldMk cId="0" sldId="379"/>
            <ac:spMk id="9" creationId="{F9894AC6-B5CC-4AE2-9EDD-59CF6E201C04}"/>
          </ac:spMkLst>
        </pc:spChg>
        <pc:spChg chg="del">
          <ac:chgData name="Cai Jun" userId="57e790d697ad4281" providerId="LiveId" clId="{4123D6FF-297B-4878-8E3E-15C4170C11EA}" dt="2020-06-15T01:58:15.694" v="86" actId="478"/>
          <ac:spMkLst>
            <pc:docMk/>
            <pc:sldMk cId="0" sldId="379"/>
            <ac:spMk id="15362" creationId="{00000000-0000-0000-0000-000000000000}"/>
          </ac:spMkLst>
        </pc:spChg>
        <pc:grpChg chg="add mod">
          <ac:chgData name="Cai Jun" userId="57e790d697ad4281" providerId="LiveId" clId="{4123D6FF-297B-4878-8E3E-15C4170C11EA}" dt="2020-06-15T02:05:12.915" v="143" actId="1076"/>
          <ac:grpSpMkLst>
            <pc:docMk/>
            <pc:sldMk cId="0" sldId="379"/>
            <ac:grpSpMk id="8" creationId="{463E3262-61DF-447E-B0C5-148360A2CF85}"/>
          </ac:grpSpMkLst>
        </pc:grpChg>
        <pc:graphicFrameChg chg="mod">
          <ac:chgData name="Cai Jun" userId="57e790d697ad4281" providerId="LiveId" clId="{4123D6FF-297B-4878-8E3E-15C4170C11EA}" dt="2020-06-15T02:05:12.915" v="143" actId="1076"/>
          <ac:graphicFrameMkLst>
            <pc:docMk/>
            <pc:sldMk cId="0" sldId="379"/>
            <ac:graphicFrameMk id="10" creationId="{8EA99A22-63E6-4005-BCD3-4996234DFDB3}"/>
          </ac:graphicFrameMkLst>
        </pc:graphicFrameChg>
        <pc:graphicFrameChg chg="add mod">
          <ac:chgData name="Cai Jun" userId="57e790d697ad4281" providerId="LiveId" clId="{4123D6FF-297B-4878-8E3E-15C4170C11EA}" dt="2020-06-15T02:03:08.144" v="131" actId="1076"/>
          <ac:graphicFrameMkLst>
            <pc:docMk/>
            <pc:sldMk cId="0" sldId="379"/>
            <ac:graphicFrameMk id="11" creationId="{2FF58815-E740-4641-87F2-F014E392CB7C}"/>
          </ac:graphicFrameMkLst>
        </pc:graphicFrameChg>
        <pc:graphicFrameChg chg="del">
          <ac:chgData name="Cai Jun" userId="57e790d697ad4281" providerId="LiveId" clId="{4123D6FF-297B-4878-8E3E-15C4170C11EA}" dt="2020-06-15T01:58:13.132" v="85" actId="478"/>
          <ac:graphicFrameMkLst>
            <pc:docMk/>
            <pc:sldMk cId="0" sldId="379"/>
            <ac:graphicFrameMk id="15363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2:01:25.542" v="123" actId="478"/>
          <ac:graphicFrameMkLst>
            <pc:docMk/>
            <pc:sldMk cId="0" sldId="379"/>
            <ac:graphicFrameMk id="15364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2:01:25.542" v="123" actId="478"/>
          <ac:graphicFrameMkLst>
            <pc:docMk/>
            <pc:sldMk cId="0" sldId="379"/>
            <ac:graphicFrameMk id="15365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15T02:01:41.392" v="127" actId="478"/>
          <ac:graphicFrameMkLst>
            <pc:docMk/>
            <pc:sldMk cId="0" sldId="379"/>
            <ac:graphicFrameMk id="15366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15T02:13:08.745" v="199" actId="14100"/>
        <pc:sldMkLst>
          <pc:docMk/>
          <pc:sldMk cId="0" sldId="388"/>
        </pc:sldMkLst>
        <pc:spChg chg="mod">
          <ac:chgData name="Cai Jun" userId="57e790d697ad4281" providerId="LiveId" clId="{4123D6FF-297B-4878-8E3E-15C4170C11EA}" dt="2020-06-15T01:52:08.107" v="23" actId="20577"/>
          <ac:spMkLst>
            <pc:docMk/>
            <pc:sldMk cId="0" sldId="388"/>
            <ac:spMk id="11274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15T01:51:24.059" v="10"/>
          <ac:graphicFrameMkLst>
            <pc:docMk/>
            <pc:sldMk cId="0" sldId="388"/>
            <ac:graphicFrameMk id="2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15T01:51:40.750" v="15"/>
          <ac:graphicFrameMkLst>
            <pc:docMk/>
            <pc:sldMk cId="0" sldId="388"/>
            <ac:graphicFrameMk id="3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15T02:12:46.423" v="190" actId="1036"/>
          <ac:graphicFrameMkLst>
            <pc:docMk/>
            <pc:sldMk cId="0" sldId="388"/>
            <ac:graphicFrameMk id="184332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15T02:13:08.745" v="199" actId="14100"/>
          <ac:graphicFrameMkLst>
            <pc:docMk/>
            <pc:sldMk cId="0" sldId="388"/>
            <ac:graphicFrameMk id="184333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25T14:52:53.532" v="234"/>
        <pc:sldMkLst>
          <pc:docMk/>
          <pc:sldMk cId="0" sldId="394"/>
        </pc:sldMkLst>
        <pc:spChg chg="mod">
          <ac:chgData name="Cai Jun" userId="57e790d697ad4281" providerId="LiveId" clId="{4123D6FF-297B-4878-8E3E-15C4170C11EA}" dt="2020-06-15T02:11:40.787" v="167" actId="113"/>
          <ac:spMkLst>
            <pc:docMk/>
            <pc:sldMk cId="0" sldId="394"/>
            <ac:spMk id="21516" creationId="{00000000-0000-0000-0000-000000000000}"/>
          </ac:spMkLst>
        </pc:spChg>
        <pc:spChg chg="mod">
          <ac:chgData name="Cai Jun" userId="57e790d697ad4281" providerId="LiveId" clId="{4123D6FF-297B-4878-8E3E-15C4170C11EA}" dt="2020-06-15T02:11:35.186" v="166" actId="113"/>
          <ac:spMkLst>
            <pc:docMk/>
            <pc:sldMk cId="0" sldId="394"/>
            <ac:spMk id="21517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4:52:53.532" v="234"/>
          <ac:graphicFrameMkLst>
            <pc:docMk/>
            <pc:sldMk cId="0" sldId="394"/>
            <ac:graphicFrameMk id="21518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15T02:11:29.611" v="165"/>
          <ac:graphicFrameMkLst>
            <pc:docMk/>
            <pc:sldMk cId="0" sldId="394"/>
            <ac:graphicFrameMk id="21519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4:57:27.924" v="258"/>
        <pc:sldMkLst>
          <pc:docMk/>
          <pc:sldMk cId="0" sldId="395"/>
        </pc:sldMkLst>
        <pc:spChg chg="mod">
          <ac:chgData name="Cai Jun" userId="57e790d697ad4281" providerId="LiveId" clId="{4123D6FF-297B-4878-8E3E-15C4170C11EA}" dt="2020-06-25T14:57:03.020" v="253"/>
          <ac:spMkLst>
            <pc:docMk/>
            <pc:sldMk cId="0" sldId="395"/>
            <ac:spMk id="23569" creationId="{00000000-0000-0000-0000-000000000000}"/>
          </ac:spMkLst>
        </pc:spChg>
        <pc:grpChg chg="mod">
          <ac:chgData name="Cai Jun" userId="57e790d697ad4281" providerId="LiveId" clId="{4123D6FF-297B-4878-8E3E-15C4170C11EA}" dt="2020-06-25T14:57:03.020" v="253"/>
          <ac:grpSpMkLst>
            <pc:docMk/>
            <pc:sldMk cId="0" sldId="395"/>
            <ac:grpSpMk id="23566" creationId="{00000000-0000-0000-0000-000000000000}"/>
          </ac:grpSpMkLst>
        </pc:grpChg>
        <pc:graphicFrameChg chg="mod">
          <ac:chgData name="Cai Jun" userId="57e790d697ad4281" providerId="LiveId" clId="{4123D6FF-297B-4878-8E3E-15C4170C11EA}" dt="2020-06-25T14:57:27.924" v="258"/>
          <ac:graphicFrameMkLst>
            <pc:docMk/>
            <pc:sldMk cId="0" sldId="395"/>
            <ac:graphicFrameMk id="23559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7:20.354" v="256"/>
          <ac:graphicFrameMkLst>
            <pc:docMk/>
            <pc:sldMk cId="0" sldId="395"/>
            <ac:graphicFrameMk id="23560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1T06:45:24.373" v="200"/>
          <ac:graphicFrameMkLst>
            <pc:docMk/>
            <pc:sldMk cId="0" sldId="395"/>
            <ac:graphicFrameMk id="23561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1T06:45:32.959" v="201"/>
          <ac:graphicFrameMkLst>
            <pc:docMk/>
            <pc:sldMk cId="0" sldId="395"/>
            <ac:graphicFrameMk id="23562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7:07.352" v="254"/>
          <ac:graphicFrameMkLst>
            <pc:docMk/>
            <pc:sldMk cId="0" sldId="395"/>
            <ac:graphicFrameMk id="23570" creationId="{00000000-0000-0000-0000-000000000000}"/>
          </ac:graphicFrameMkLst>
        </pc:graphicFrameChg>
      </pc:sldChg>
      <pc:sldChg chg="delSp modSp mod">
        <pc:chgData name="Cai Jun" userId="57e790d697ad4281" providerId="LiveId" clId="{4123D6FF-297B-4878-8E3E-15C4170C11EA}" dt="2020-06-25T15:03:36.485" v="316" actId="14100"/>
        <pc:sldMkLst>
          <pc:docMk/>
          <pc:sldMk cId="0" sldId="397"/>
        </pc:sldMkLst>
        <pc:spChg chg="mod">
          <ac:chgData name="Cai Jun" userId="57e790d697ad4281" providerId="LiveId" clId="{4123D6FF-297B-4878-8E3E-15C4170C11EA}" dt="2020-06-25T14:59:14.856" v="278" actId="1076"/>
          <ac:spMkLst>
            <pc:docMk/>
            <pc:sldMk cId="0" sldId="397"/>
            <ac:spMk id="25606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5:03:17.071" v="291" actId="14100"/>
          <ac:graphicFrameMkLst>
            <pc:docMk/>
            <pc:sldMk cId="0" sldId="397"/>
            <ac:graphicFrameMk id="25602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3:21.485" v="298" actId="14100"/>
          <ac:graphicFrameMkLst>
            <pc:docMk/>
            <pc:sldMk cId="0" sldId="397"/>
            <ac:graphicFrameMk id="25604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25T14:58:11.824" v="263" actId="478"/>
          <ac:graphicFrameMkLst>
            <pc:docMk/>
            <pc:sldMk cId="0" sldId="397"/>
            <ac:graphicFrameMk id="25605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3:36.485" v="316" actId="14100"/>
          <ac:graphicFrameMkLst>
            <pc:docMk/>
            <pc:sldMk cId="0" sldId="397"/>
            <ac:graphicFrameMk id="25607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3:30.636" v="312" actId="14100"/>
          <ac:graphicFrameMkLst>
            <pc:docMk/>
            <pc:sldMk cId="0" sldId="397"/>
            <ac:graphicFrameMk id="25608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3:26.664" v="308" actId="14100"/>
          <ac:graphicFrameMkLst>
            <pc:docMk/>
            <pc:sldMk cId="0" sldId="397"/>
            <ac:graphicFrameMk id="25609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5:04:43.075" v="322"/>
        <pc:sldMkLst>
          <pc:docMk/>
          <pc:sldMk cId="0" sldId="398"/>
        </pc:sldMkLst>
        <pc:graphicFrameChg chg="mod">
          <ac:chgData name="Cai Jun" userId="57e790d697ad4281" providerId="LiveId" clId="{4123D6FF-297B-4878-8E3E-15C4170C11EA}" dt="2020-06-25T15:04:11.230" v="320"/>
          <ac:graphicFrameMkLst>
            <pc:docMk/>
            <pc:sldMk cId="0" sldId="398"/>
            <ac:graphicFrameMk id="22539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4:06.301" v="318"/>
          <ac:graphicFrameMkLst>
            <pc:docMk/>
            <pc:sldMk cId="0" sldId="398"/>
            <ac:graphicFrameMk id="26627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5:04:43.075" v="322"/>
          <ac:graphicFrameMkLst>
            <pc:docMk/>
            <pc:sldMk cId="0" sldId="398"/>
            <ac:graphicFrameMk id="26628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25T15:05:07.804" v="327" actId="113"/>
        <pc:sldMkLst>
          <pc:docMk/>
          <pc:sldMk cId="0" sldId="399"/>
        </pc:sldMkLst>
        <pc:spChg chg="mod">
          <ac:chgData name="Cai Jun" userId="57e790d697ad4281" providerId="LiveId" clId="{4123D6FF-297B-4878-8E3E-15C4170C11EA}" dt="2020-06-25T15:05:07.804" v="327" actId="113"/>
          <ac:spMkLst>
            <pc:docMk/>
            <pc:sldMk cId="0" sldId="399"/>
            <ac:spMk id="27650" creationId="{00000000-0000-0000-0000-000000000000}"/>
          </ac:spMkLst>
        </pc:spChg>
      </pc:sldChg>
      <pc:sldChg chg="modSp">
        <pc:chgData name="Cai Jun" userId="57e790d697ad4281" providerId="LiveId" clId="{4123D6FF-297B-4878-8E3E-15C4170C11EA}" dt="2020-06-25T15:05:46.379" v="329"/>
        <pc:sldMkLst>
          <pc:docMk/>
          <pc:sldMk cId="0" sldId="401"/>
        </pc:sldMkLst>
        <pc:graphicFrameChg chg="mod">
          <ac:chgData name="Cai Jun" userId="57e790d697ad4281" providerId="LiveId" clId="{4123D6FF-297B-4878-8E3E-15C4170C11EA}" dt="2020-06-25T15:05:46.379" v="329"/>
          <ac:graphicFrameMkLst>
            <pc:docMk/>
            <pc:sldMk cId="0" sldId="401"/>
            <ac:graphicFrameMk id="29700" creationId="{00000000-0000-0000-0000-000000000000}"/>
          </ac:graphicFrameMkLst>
        </pc:graphicFrameChg>
      </pc:sldChg>
      <pc:sldChg chg="addSp delSp modSp mod">
        <pc:chgData name="Cai Jun" userId="57e790d697ad4281" providerId="LiveId" clId="{4123D6FF-297B-4878-8E3E-15C4170C11EA}" dt="2020-06-25T15:08:18.108" v="435" actId="1037"/>
        <pc:sldMkLst>
          <pc:docMk/>
          <pc:sldMk cId="0" sldId="402"/>
        </pc:sldMkLst>
        <pc:spChg chg="add mod">
          <ac:chgData name="Cai Jun" userId="57e790d697ad4281" providerId="LiveId" clId="{4123D6FF-297B-4878-8E3E-15C4170C11EA}" dt="2020-06-25T15:08:18.108" v="435" actId="1037"/>
          <ac:spMkLst>
            <pc:docMk/>
            <pc:sldMk cId="0" sldId="402"/>
            <ac:spMk id="17" creationId="{311D9D08-2C43-4374-928E-B548F2B237DB}"/>
          </ac:spMkLst>
        </pc:spChg>
        <pc:grpChg chg="del mod">
          <ac:chgData name="Cai Jun" userId="57e790d697ad4281" providerId="LiveId" clId="{4123D6FF-297B-4878-8E3E-15C4170C11EA}" dt="2020-06-25T15:07:08.843" v="332" actId="478"/>
          <ac:grpSpMkLst>
            <pc:docMk/>
            <pc:sldMk cId="0" sldId="402"/>
            <ac:grpSpMk id="31750" creationId="{00000000-0000-0000-0000-000000000000}"/>
          </ac:grpSpMkLst>
        </pc:grpChg>
        <pc:grpChg chg="del mod">
          <ac:chgData name="Cai Jun" userId="57e790d697ad4281" providerId="LiveId" clId="{4123D6FF-297B-4878-8E3E-15C4170C11EA}" dt="2020-06-25T15:07:08.843" v="332" actId="478"/>
          <ac:grpSpMkLst>
            <pc:docMk/>
            <pc:sldMk cId="0" sldId="402"/>
            <ac:grpSpMk id="31751" creationId="{00000000-0000-0000-0000-000000000000}"/>
          </ac:grpSpMkLst>
        </pc:grpChg>
        <pc:grpChg chg="del mod">
          <ac:chgData name="Cai Jun" userId="57e790d697ad4281" providerId="LiveId" clId="{4123D6FF-297B-4878-8E3E-15C4170C11EA}" dt="2020-06-25T15:07:08.843" v="332" actId="478"/>
          <ac:grpSpMkLst>
            <pc:docMk/>
            <pc:sldMk cId="0" sldId="402"/>
            <ac:grpSpMk id="31752" creationId="{00000000-0000-0000-0000-000000000000}"/>
          </ac:grpSpMkLst>
        </pc:grpChg>
      </pc:sldChg>
      <pc:sldChg chg="addSp delSp modSp">
        <pc:chgData name="Cai Jun" userId="57e790d697ad4281" providerId="LiveId" clId="{4123D6FF-297B-4878-8E3E-15C4170C11EA}" dt="2020-06-15T01:54:34.805" v="44" actId="1035"/>
        <pc:sldMkLst>
          <pc:docMk/>
          <pc:sldMk cId="0" sldId="403"/>
        </pc:sldMkLst>
        <pc:spChg chg="add mod">
          <ac:chgData name="Cai Jun" userId="57e790d697ad4281" providerId="LiveId" clId="{4123D6FF-297B-4878-8E3E-15C4170C11EA}" dt="2020-06-15T01:54:08.971" v="34"/>
          <ac:spMkLst>
            <pc:docMk/>
            <pc:sldMk cId="0" sldId="403"/>
            <ac:spMk id="35" creationId="{9D656D04-E018-4EFB-9550-C103A6415BB0}"/>
          </ac:spMkLst>
        </pc:spChg>
        <pc:spChg chg="mod">
          <ac:chgData name="Cai Jun" userId="57e790d697ad4281" providerId="LiveId" clId="{4123D6FF-297B-4878-8E3E-15C4170C11EA}" dt="2020-06-15T01:54:34.805" v="44" actId="1035"/>
          <ac:spMkLst>
            <pc:docMk/>
            <pc:sldMk cId="0" sldId="403"/>
            <ac:spMk id="181256" creationId="{00000000-0000-0000-0000-000000000000}"/>
          </ac:spMkLst>
        </pc:spChg>
        <pc:spChg chg="mod">
          <ac:chgData name="Cai Jun" userId="57e790d697ad4281" providerId="LiveId" clId="{4123D6FF-297B-4878-8E3E-15C4170C11EA}" dt="2020-06-15T01:54:29.694" v="40" actId="1036"/>
          <ac:spMkLst>
            <pc:docMk/>
            <pc:sldMk cId="0" sldId="403"/>
            <ac:spMk id="181257" creationId="{00000000-0000-0000-0000-000000000000}"/>
          </ac:spMkLst>
        </pc:spChg>
        <pc:spChg chg="mod">
          <ac:chgData name="Cai Jun" userId="57e790d697ad4281" providerId="LiveId" clId="{4123D6FF-297B-4878-8E3E-15C4170C11EA}" dt="2020-06-15T01:54:21.372" v="36" actId="1035"/>
          <ac:spMkLst>
            <pc:docMk/>
            <pc:sldMk cId="0" sldId="403"/>
            <ac:spMk id="181258" creationId="{00000000-0000-0000-0000-000000000000}"/>
          </ac:spMkLst>
        </pc:s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4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5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6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7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8" creationId="{00000000-0000-0000-0000-000000000000}"/>
          </ac:grpSpMkLst>
        </pc:grpChg>
        <pc:grpChg chg="del">
          <ac:chgData name="Cai Jun" userId="57e790d697ad4281" providerId="LiveId" clId="{4123D6FF-297B-4878-8E3E-15C4170C11EA}" dt="2020-06-15T01:54:07.957" v="33" actId="478"/>
          <ac:grpSpMkLst>
            <pc:docMk/>
            <pc:sldMk cId="0" sldId="403"/>
            <ac:grpSpMk id="32789" creationId="{00000000-0000-0000-0000-000000000000}"/>
          </ac:grpSpMkLst>
        </pc:grpChg>
        <pc:graphicFrameChg chg="add mod">
          <ac:chgData name="Cai Jun" userId="57e790d697ad4281" providerId="LiveId" clId="{4123D6FF-297B-4878-8E3E-15C4170C11EA}" dt="2020-06-15T01:54:08.971" v="34"/>
          <ac:graphicFrameMkLst>
            <pc:docMk/>
            <pc:sldMk cId="0" sldId="403"/>
            <ac:graphicFrameMk id="34" creationId="{149C472E-4FFC-45CA-9AE0-27C5857C3926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5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6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7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8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79" creationId="{00000000-0000-0000-0000-000000000000}"/>
          </ac:graphicFrameMkLst>
        </pc:graphicFrameChg>
        <pc:graphicFrameChg chg="del">
          <ac:chgData name="Cai Jun" userId="57e790d697ad4281" providerId="LiveId" clId="{4123D6FF-297B-4878-8E3E-15C4170C11EA}" dt="2020-06-15T01:54:07.957" v="33" actId="478"/>
          <ac:graphicFrameMkLst>
            <pc:docMk/>
            <pc:sldMk cId="0" sldId="403"/>
            <ac:graphicFrameMk id="32780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5:09:07.122" v="445" actId="207"/>
        <pc:sldMkLst>
          <pc:docMk/>
          <pc:sldMk cId="0" sldId="404"/>
        </pc:sldMkLst>
        <pc:spChg chg="mod">
          <ac:chgData name="Cai Jun" userId="57e790d697ad4281" providerId="LiveId" clId="{4123D6FF-297B-4878-8E3E-15C4170C11EA}" dt="2020-06-25T15:09:07.122" v="445" actId="207"/>
          <ac:spMkLst>
            <pc:docMk/>
            <pc:sldMk cId="0" sldId="404"/>
            <ac:spMk id="161810" creationId="{00000000-0000-0000-0000-000000000000}"/>
          </ac:spMkLst>
        </pc:spChg>
        <pc:spChg chg="mod">
          <ac:chgData name="Cai Jun" userId="57e790d697ad4281" providerId="LiveId" clId="{4123D6FF-297B-4878-8E3E-15C4170C11EA}" dt="2020-06-25T15:08:47.597" v="439" actId="207"/>
          <ac:spMkLst>
            <pc:docMk/>
            <pc:sldMk cId="0" sldId="404"/>
            <ac:spMk id="161819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4:50:49.958" v="214"/>
          <ac:graphicFrameMkLst>
            <pc:docMk/>
            <pc:sldMk cId="0" sldId="404"/>
            <ac:graphicFrameMk id="33800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25T15:10:12.391" v="463" actId="207"/>
        <pc:sldMkLst>
          <pc:docMk/>
          <pc:sldMk cId="0" sldId="405"/>
        </pc:sldMkLst>
        <pc:spChg chg="mod">
          <ac:chgData name="Cai Jun" userId="57e790d697ad4281" providerId="LiveId" clId="{4123D6FF-297B-4878-8E3E-15C4170C11EA}" dt="2020-06-25T15:09:33.128" v="453" actId="113"/>
          <ac:spMkLst>
            <pc:docMk/>
            <pc:sldMk cId="0" sldId="405"/>
            <ac:spMk id="183301" creationId="{00000000-0000-0000-0000-000000000000}"/>
          </ac:spMkLst>
        </pc:spChg>
        <pc:spChg chg="mod">
          <ac:chgData name="Cai Jun" userId="57e790d697ad4281" providerId="LiveId" clId="{4123D6FF-297B-4878-8E3E-15C4170C11EA}" dt="2020-06-25T15:10:07.246" v="461" actId="14100"/>
          <ac:spMkLst>
            <pc:docMk/>
            <pc:sldMk cId="0" sldId="405"/>
            <ac:spMk id="183311" creationId="{00000000-0000-0000-0000-000000000000}"/>
          </ac:spMkLst>
        </pc:spChg>
        <pc:spChg chg="mod">
          <ac:chgData name="Cai Jun" userId="57e790d697ad4281" providerId="LiveId" clId="{4123D6FF-297B-4878-8E3E-15C4170C11EA}" dt="2020-06-25T15:10:12.391" v="463" actId="207"/>
          <ac:spMkLst>
            <pc:docMk/>
            <pc:sldMk cId="0" sldId="405"/>
            <ac:spMk id="183312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5:09:48.220" v="455"/>
          <ac:graphicFrameMkLst>
            <pc:docMk/>
            <pc:sldMk cId="0" sldId="405"/>
            <ac:graphicFrameMk id="34820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1:01.218" v="216"/>
          <ac:graphicFrameMkLst>
            <pc:docMk/>
            <pc:sldMk cId="0" sldId="405"/>
            <ac:graphicFrameMk id="34823" creationId="{00000000-0000-0000-0000-000000000000}"/>
          </ac:graphicFrameMkLst>
        </pc:graphicFrameChg>
      </pc:sldChg>
      <pc:sldChg chg="addSp delSp modSp mod">
        <pc:chgData name="Cai Jun" userId="57e790d697ad4281" providerId="LiveId" clId="{4123D6FF-297B-4878-8E3E-15C4170C11EA}" dt="2020-06-25T15:12:22.753" v="466" actId="1076"/>
        <pc:sldMkLst>
          <pc:docMk/>
          <pc:sldMk cId="0" sldId="406"/>
        </pc:sldMkLst>
        <pc:spChg chg="mod">
          <ac:chgData name="Cai Jun" userId="57e790d697ad4281" providerId="LiveId" clId="{4123D6FF-297B-4878-8E3E-15C4170C11EA}" dt="2020-06-25T14:51:40.270" v="220"/>
          <ac:spMkLst>
            <pc:docMk/>
            <pc:sldMk cId="0" sldId="406"/>
            <ac:spMk id="35849" creationId="{00000000-0000-0000-0000-000000000000}"/>
          </ac:spMkLst>
        </pc:spChg>
        <pc:grpChg chg="del mod">
          <ac:chgData name="Cai Jun" userId="57e790d697ad4281" providerId="LiveId" clId="{4123D6FF-297B-4878-8E3E-15C4170C11EA}" dt="2020-06-25T14:51:52.070" v="224" actId="478"/>
          <ac:grpSpMkLst>
            <pc:docMk/>
            <pc:sldMk cId="0" sldId="406"/>
            <ac:grpSpMk id="35847" creationId="{00000000-0000-0000-0000-000000000000}"/>
          </ac:grpSpMkLst>
        </pc:grpChg>
        <pc:graphicFrameChg chg="mod">
          <ac:chgData name="Cai Jun" userId="57e790d697ad4281" providerId="LiveId" clId="{4123D6FF-297B-4878-8E3E-15C4170C11EA}" dt="2020-06-25T15:12:22.753" v="466" actId="1076"/>
          <ac:graphicFrameMkLst>
            <pc:docMk/>
            <pc:sldMk cId="0" sldId="406"/>
            <ac:graphicFrameMk id="12" creationId="{D49EA1CA-22E7-40E0-A605-E8B7E559535C}"/>
          </ac:graphicFrameMkLst>
        </pc:graphicFrameChg>
        <pc:graphicFrameChg chg="add mod">
          <ac:chgData name="Cai Jun" userId="57e790d697ad4281" providerId="LiveId" clId="{4123D6FF-297B-4878-8E3E-15C4170C11EA}" dt="2020-06-25T14:51:56.400" v="226" actId="1076"/>
          <ac:graphicFrameMkLst>
            <pc:docMk/>
            <pc:sldMk cId="0" sldId="406"/>
            <ac:graphicFrameMk id="13" creationId="{4CFE946C-C759-4B47-B112-1CC39B43D7CF}"/>
          </ac:graphicFrameMkLst>
        </pc:graphicFrameChg>
        <pc:graphicFrameChg chg="mod">
          <ac:chgData name="Cai Jun" userId="57e790d697ad4281" providerId="LiveId" clId="{4123D6FF-297B-4878-8E3E-15C4170C11EA}" dt="2020-06-25T14:49:01.548" v="203"/>
          <ac:graphicFrameMkLst>
            <pc:docMk/>
            <pc:sldMk cId="0" sldId="406"/>
            <ac:graphicFrameMk id="35846" creationId="{00000000-0000-0000-0000-000000000000}"/>
          </ac:graphicFrameMkLst>
        </pc:graphicFrameChg>
        <pc:graphicFrameChg chg="del mod">
          <ac:chgData name="Cai Jun" userId="57e790d697ad4281" providerId="LiveId" clId="{4123D6FF-297B-4878-8E3E-15C4170C11EA}" dt="2020-06-25T14:51:50.057" v="223" actId="21"/>
          <ac:graphicFrameMkLst>
            <pc:docMk/>
            <pc:sldMk cId="0" sldId="406"/>
            <ac:graphicFrameMk id="35850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1:40.270" v="220"/>
          <ac:graphicFrameMkLst>
            <pc:docMk/>
            <pc:sldMk cId="0" sldId="406"/>
            <ac:graphicFrameMk id="35851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15T02:12:28.294" v="179" actId="1038"/>
        <pc:sldMkLst>
          <pc:docMk/>
          <pc:sldMk cId="0" sldId="413"/>
        </pc:sldMkLst>
        <pc:graphicFrameChg chg="mod">
          <ac:chgData name="Cai Jun" userId="57e790d697ad4281" providerId="LiveId" clId="{4123D6FF-297B-4878-8E3E-15C4170C11EA}" dt="2020-06-15T02:12:28.294" v="179" actId="1038"/>
          <ac:graphicFrameMkLst>
            <pc:docMk/>
            <pc:sldMk cId="0" sldId="413"/>
            <ac:graphicFrameMk id="10245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4:50:33.388" v="212"/>
        <pc:sldMkLst>
          <pc:docMk/>
          <pc:sldMk cId="0" sldId="416"/>
        </pc:sldMkLst>
        <pc:graphicFrameChg chg="mod">
          <ac:chgData name="Cai Jun" userId="57e790d697ad4281" providerId="LiveId" clId="{4123D6FF-297B-4878-8E3E-15C4170C11EA}" dt="2020-06-25T14:50:19.384" v="210"/>
          <ac:graphicFrameMkLst>
            <pc:docMk/>
            <pc:sldMk cId="0" sldId="416"/>
            <ac:graphicFrameMk id="30730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0:33.388" v="212"/>
          <ac:graphicFrameMkLst>
            <pc:docMk/>
            <pc:sldMk cId="0" sldId="416"/>
            <ac:graphicFrameMk id="30731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4:55:20.838" v="251" actId="207"/>
        <pc:sldMkLst>
          <pc:docMk/>
          <pc:sldMk cId="0" sldId="418"/>
        </pc:sldMkLst>
        <pc:spChg chg="mod">
          <ac:chgData name="Cai Jun" userId="57e790d697ad4281" providerId="LiveId" clId="{4123D6FF-297B-4878-8E3E-15C4170C11EA}" dt="2020-06-25T14:55:20.838" v="251" actId="207"/>
          <ac:spMkLst>
            <pc:docMk/>
            <pc:sldMk cId="0" sldId="418"/>
            <ac:spMk id="5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4:55:14.547" v="250"/>
          <ac:graphicFrameMkLst>
            <pc:docMk/>
            <pc:sldMk cId="0" sldId="418"/>
            <ac:graphicFrameMk id="10" creationId="{00000000-0000-0000-0000-000000000000}"/>
          </ac:graphicFrameMkLst>
        </pc:graphicFrameChg>
      </pc:sldChg>
      <pc:sldChg chg="modSp">
        <pc:chgData name="Cai Jun" userId="57e790d697ad4281" providerId="LiveId" clId="{4123D6FF-297B-4878-8E3E-15C4170C11EA}" dt="2020-06-25T14:54:51.696" v="245"/>
        <pc:sldMkLst>
          <pc:docMk/>
          <pc:sldMk cId="0" sldId="419"/>
        </pc:sldMkLst>
        <pc:spChg chg="mod">
          <ac:chgData name="Cai Jun" userId="57e790d697ad4281" providerId="LiveId" clId="{4123D6FF-297B-4878-8E3E-15C4170C11EA}" dt="2020-06-25T14:53:36.996" v="240" actId="113"/>
          <ac:spMkLst>
            <pc:docMk/>
            <pc:sldMk cId="0" sldId="419"/>
            <ac:spMk id="5" creationId="{00000000-0000-0000-0000-000000000000}"/>
          </ac:spMkLst>
        </pc:spChg>
        <pc:spChg chg="mod">
          <ac:chgData name="Cai Jun" userId="57e790d697ad4281" providerId="LiveId" clId="{4123D6FF-297B-4878-8E3E-15C4170C11EA}" dt="2020-06-25T14:53:32.138" v="239" actId="113"/>
          <ac:spMkLst>
            <pc:docMk/>
            <pc:sldMk cId="0" sldId="419"/>
            <ac:spMk id="22540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25T14:54:44.199" v="243"/>
          <ac:graphicFrameMkLst>
            <pc:docMk/>
            <pc:sldMk cId="0" sldId="419"/>
            <ac:graphicFrameMk id="6" creationId="{00000000-0000-0000-0000-000000000000}"/>
          </ac:graphicFrameMkLst>
        </pc:graphicFrameChg>
        <pc:graphicFrameChg chg="mod">
          <ac:chgData name="Cai Jun" userId="57e790d697ad4281" providerId="LiveId" clId="{4123D6FF-297B-4878-8E3E-15C4170C11EA}" dt="2020-06-25T14:54:51.696" v="245"/>
          <ac:graphicFrameMkLst>
            <pc:docMk/>
            <pc:sldMk cId="0" sldId="419"/>
            <ac:graphicFrameMk id="14" creationId="{00000000-0000-0000-0000-000000000000}"/>
          </ac:graphicFrameMkLst>
        </pc:graphicFrameChg>
      </pc:sldChg>
      <pc:sldChg chg="modSp mod">
        <pc:chgData name="Cai Jun" userId="57e790d697ad4281" providerId="LiveId" clId="{4123D6FF-297B-4878-8E3E-15C4170C11EA}" dt="2020-06-25T15:06:08.747" v="330" actId="6549"/>
        <pc:sldMkLst>
          <pc:docMk/>
          <pc:sldMk cId="2296416509" sldId="437"/>
        </pc:sldMkLst>
        <pc:spChg chg="mod">
          <ac:chgData name="Cai Jun" userId="57e790d697ad4281" providerId="LiveId" clId="{4123D6FF-297B-4878-8E3E-15C4170C11EA}" dt="2020-06-25T15:06:08.747" v="330" actId="6549"/>
          <ac:spMkLst>
            <pc:docMk/>
            <pc:sldMk cId="2296416509" sldId="437"/>
            <ac:spMk id="2" creationId="{89A1E410-7270-44A7-9C32-39EC51B63E62}"/>
          </ac:spMkLst>
        </pc:spChg>
      </pc:sldChg>
      <pc:sldChg chg="modSp mod">
        <pc:chgData name="Cai Jun" userId="57e790d697ad4281" providerId="LiveId" clId="{4123D6FF-297B-4878-8E3E-15C4170C11EA}" dt="2020-06-15T01:50:46.214" v="4" actId="113"/>
        <pc:sldMkLst>
          <pc:docMk/>
          <pc:sldMk cId="1040272835" sldId="440"/>
        </pc:sldMkLst>
        <pc:spChg chg="mod">
          <ac:chgData name="Cai Jun" userId="57e790d697ad4281" providerId="LiveId" clId="{4123D6FF-297B-4878-8E3E-15C4170C11EA}" dt="2020-06-15T01:50:46.214" v="4" actId="113"/>
          <ac:spMkLst>
            <pc:docMk/>
            <pc:sldMk cId="1040272835" sldId="440"/>
            <ac:spMk id="9219" creationId="{00000000-0000-0000-0000-000000000000}"/>
          </ac:spMkLst>
        </pc:spChg>
        <pc:spChg chg="mod">
          <ac:chgData name="Cai Jun" userId="57e790d697ad4281" providerId="LiveId" clId="{4123D6FF-297B-4878-8E3E-15C4170C11EA}" dt="2020-06-15T01:50:42.314" v="2" actId="113"/>
          <ac:spMkLst>
            <pc:docMk/>
            <pc:sldMk cId="1040272835" sldId="440"/>
            <ac:spMk id="9220" creationId="{00000000-0000-0000-0000-000000000000}"/>
          </ac:spMkLst>
        </pc:spChg>
        <pc:graphicFrameChg chg="mod">
          <ac:chgData name="Cai Jun" userId="57e790d697ad4281" providerId="LiveId" clId="{4123D6FF-297B-4878-8E3E-15C4170C11EA}" dt="2020-06-15T01:50:39.179" v="1"/>
          <ac:graphicFrameMkLst>
            <pc:docMk/>
            <pc:sldMk cId="1040272835" sldId="440"/>
            <ac:graphicFrameMk id="9218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2AA282CD-4E20-44A9-A5AA-B3310E15EC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070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8841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6E4DB-FEB9-4498-A8C1-1C47681335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9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66228-59C1-4AEF-86C3-D0422E203A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46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412B1-77CD-44CF-82A8-D8C4B803A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45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C3DAE-9B93-49C8-8A91-5C7ADC9972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5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9B8-D2EE-4E0B-90C0-F49B148AB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5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29496-D7DF-422B-B12F-F75D46722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7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4E0-1ABF-4EAA-8F24-9092068D21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7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61630-4319-48D0-ABFB-99D01FE3C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56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BE6F3-429F-45A7-8D36-B9D9F4C5D3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1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F46E9-7B2B-4E3A-8FA6-3FA203E47B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36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D6133-9967-4F73-85D9-601AA4468C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02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0AAB0696-3988-4257-9D19-231B57D9AA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844550" y="1136650"/>
            <a:ext cx="73977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2286000" indent="-2286000" algn="ctr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7-3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反应速率方程</a:t>
            </a:r>
            <a:endParaRPr kumimoji="1" lang="zh-CN" altLang="en-US" sz="6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800225" y="3930650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Reaction Rate Equations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727075" y="647700"/>
            <a:ext cx="7602538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复合反应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(complex reactions)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727075" y="1554163"/>
            <a:ext cx="3765550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非幂函数型速率方程</a:t>
            </a:r>
            <a:endParaRPr kumimoji="1" lang="en-US" altLang="zh-CN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</a:rPr>
              <a:t>(non-power function type)</a:t>
            </a:r>
            <a:endParaRPr kumimoji="1" lang="zh-CN" altLang="en-US" sz="2400" b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6868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587285"/>
              </p:ext>
            </p:extLst>
          </p:nvPr>
        </p:nvGraphicFramePr>
        <p:xfrm>
          <a:off x="2692400" y="2640013"/>
          <a:ext cx="29225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104840" imgH="457200" progId="Equation.DSMT4">
                  <p:embed/>
                </p:oleObj>
              </mc:Choice>
              <mc:Fallback>
                <p:oleObj name="Equation" r:id="rId3" imgW="1104840" imgH="457200" progId="Equation.DSMT4">
                  <p:embed/>
                  <p:pic>
                    <p:nvPicPr>
                      <p:cNvPr id="36868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640013"/>
                        <a:ext cx="292258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9"/>
          <p:cNvSpPr txBox="1">
            <a:spLocks noChangeArrowheads="1"/>
          </p:cNvSpPr>
          <p:nvPr/>
        </p:nvSpPr>
        <p:spPr bwMode="auto">
          <a:xfrm>
            <a:off x="771525" y="854075"/>
            <a:ext cx="7983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反应机理决定速率方程形式。</a:t>
            </a:r>
          </a:p>
        </p:txBody>
      </p:sp>
      <p:graphicFrame>
        <p:nvGraphicFramePr>
          <p:cNvPr id="3789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636258"/>
              </p:ext>
            </p:extLst>
          </p:nvPr>
        </p:nvGraphicFramePr>
        <p:xfrm>
          <a:off x="863600" y="4883504"/>
          <a:ext cx="20970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939800" imgH="228600" progId="Equation.DSMT4">
                  <p:embed/>
                </p:oleObj>
              </mc:Choice>
              <mc:Fallback>
                <p:oleObj name="Equation" r:id="rId3" imgW="939800" imgH="228600" progId="Equation.DSMT4">
                  <p:embed/>
                  <p:pic>
                    <p:nvPicPr>
                      <p:cNvPr id="3789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883504"/>
                        <a:ext cx="20970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11"/>
          <p:cNvGraphicFramePr>
            <a:graphicFrameLocks noChangeAspect="1"/>
          </p:cNvGraphicFramePr>
          <p:nvPr/>
        </p:nvGraphicFramePr>
        <p:xfrm>
          <a:off x="776288" y="2249488"/>
          <a:ext cx="24939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117600" imgH="228600" progId="Equation.DSMT4">
                  <p:embed/>
                </p:oleObj>
              </mc:Choice>
              <mc:Fallback>
                <p:oleObj name="Equation" r:id="rId5" imgW="1117600" imgH="228600" progId="Equation.DSMT4">
                  <p:embed/>
                  <p:pic>
                    <p:nvPicPr>
                      <p:cNvPr id="3789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249488"/>
                        <a:ext cx="24939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72592"/>
              </p:ext>
            </p:extLst>
          </p:nvPr>
        </p:nvGraphicFramePr>
        <p:xfrm>
          <a:off x="701675" y="3633259"/>
          <a:ext cx="25225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130300" imgH="228600" progId="Equation.DSMT4">
                  <p:embed/>
                </p:oleObj>
              </mc:Choice>
              <mc:Fallback>
                <p:oleObj name="Equation" r:id="rId7" imgW="1130300" imgH="228600" progId="Equation.DSMT4">
                  <p:embed/>
                  <p:pic>
                    <p:nvPicPr>
                      <p:cNvPr id="3789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633259"/>
                        <a:ext cx="25225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118723"/>
              </p:ext>
            </p:extLst>
          </p:nvPr>
        </p:nvGraphicFramePr>
        <p:xfrm>
          <a:off x="4143375" y="4597931"/>
          <a:ext cx="37607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1473120" imgH="393480" progId="Equation.DSMT4">
                  <p:embed/>
                </p:oleObj>
              </mc:Choice>
              <mc:Fallback>
                <p:oleObj name="Equation" r:id="rId9" imgW="1473120" imgH="393480" progId="Equation.DSMT4">
                  <p:embed/>
                  <p:pic>
                    <p:nvPicPr>
                      <p:cNvPr id="37894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4597931"/>
                        <a:ext cx="376078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198146"/>
              </p:ext>
            </p:extLst>
          </p:nvPr>
        </p:nvGraphicFramePr>
        <p:xfrm>
          <a:off x="3822700" y="1968500"/>
          <a:ext cx="4572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790640" imgH="393480" progId="Equation.DSMT4">
                  <p:embed/>
                </p:oleObj>
              </mc:Choice>
              <mc:Fallback>
                <p:oleObj name="Equation" r:id="rId11" imgW="1790640" imgH="393480" progId="Equation.DSMT4">
                  <p:embed/>
                  <p:pic>
                    <p:nvPicPr>
                      <p:cNvPr id="3789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1968500"/>
                        <a:ext cx="4572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811541"/>
              </p:ext>
            </p:extLst>
          </p:nvPr>
        </p:nvGraphicFramePr>
        <p:xfrm>
          <a:off x="3562350" y="3238500"/>
          <a:ext cx="5253038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2057400" imgH="469800" progId="Equation.DSMT4">
                  <p:embed/>
                </p:oleObj>
              </mc:Choice>
              <mc:Fallback>
                <p:oleObj name="Equation" r:id="rId13" imgW="2057400" imgH="469800" progId="Equation.DSMT4">
                  <p:embed/>
                  <p:pic>
                    <p:nvPicPr>
                      <p:cNvPr id="37896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3238500"/>
                        <a:ext cx="5253038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450850" y="3481394"/>
            <a:ext cx="51943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反应速率方程 （动力学方程）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699" name="Rectangle 9"/>
          <p:cNvSpPr>
            <a:spLocks noChangeArrowheads="1"/>
          </p:cNvSpPr>
          <p:nvPr/>
        </p:nvSpPr>
        <p:spPr bwMode="auto">
          <a:xfrm>
            <a:off x="633413" y="4185361"/>
            <a:ext cx="80391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85725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kumimoji="1" lang="zh-CN" altLang="en-US" sz="2800" u="sng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其它因素固定不变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的条件下，定量描述各种物质的浓度对反应速率影响的数学方程。</a:t>
            </a:r>
            <a:endParaRPr kumimoji="1" lang="zh-CN" altLang="en-US" sz="28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2970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17080"/>
              </p:ext>
            </p:extLst>
          </p:nvPr>
        </p:nvGraphicFramePr>
        <p:xfrm>
          <a:off x="2976563" y="5494338"/>
          <a:ext cx="26352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15920" imgH="228600" progId="Equation.DSMT4">
                  <p:embed/>
                </p:oleObj>
              </mc:Choice>
              <mc:Fallback>
                <p:oleObj name="Equation" r:id="rId3" imgW="1015920" imgH="228600" progId="Equation.DSMT4">
                  <p:embed/>
                  <p:pic>
                    <p:nvPicPr>
                      <p:cNvPr id="2970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5494338"/>
                        <a:ext cx="26352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1">
            <a:extLst>
              <a:ext uri="{FF2B5EF4-FFF2-40B4-BE49-F238E27FC236}">
                <a16:creationId xmlns:a16="http://schemas.microsoft.com/office/drawing/2014/main" id="{A4DAA082-DAE8-4D11-AC4E-2EC99CD6DB0A}"/>
              </a:ext>
            </a:extLst>
          </p:cNvPr>
          <p:cNvGrpSpPr>
            <a:grpSpLocks/>
          </p:cNvGrpSpPr>
          <p:nvPr/>
        </p:nvGrpSpPr>
        <p:grpSpPr bwMode="auto">
          <a:xfrm>
            <a:off x="798159" y="1332802"/>
            <a:ext cx="7770812" cy="1741488"/>
            <a:chOff x="469" y="2248"/>
            <a:chExt cx="4895" cy="1097"/>
          </a:xfrm>
        </p:grpSpPr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1088069-5CEC-4CC4-928C-BC67DBA94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" y="2248"/>
              <a:ext cx="4895" cy="109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573D2010-CCF0-405A-ABB7-34397E058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" y="2319"/>
              <a:ext cx="4801" cy="1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FF0000"/>
                </a:buClr>
                <a:buSzPct val="180000"/>
                <a:buFontTx/>
                <a:buChar char="•"/>
              </a:pPr>
              <a:r>
                <a:rPr kumimoji="1" lang="en-US" altLang="zh-CN" sz="28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反应物、产物、催化剂以及其它物质浓度</a:t>
              </a:r>
            </a:p>
            <a:p>
              <a:pPr algn="just" eaLnBrk="1" hangingPunct="1">
                <a:lnSpc>
                  <a:spcPct val="110000"/>
                </a:lnSpc>
                <a:buClr>
                  <a:srgbClr val="FF0000"/>
                </a:buClr>
                <a:buSzPct val="180000"/>
                <a:buFontTx/>
                <a:buChar char="•"/>
              </a:pP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 系统的温度和压力</a:t>
              </a:r>
            </a:p>
            <a:p>
              <a:pPr algn="just" eaLnBrk="1" hangingPunct="1">
                <a:lnSpc>
                  <a:spcPct val="110000"/>
                </a:lnSpc>
                <a:buClr>
                  <a:srgbClr val="FF0000"/>
                </a:buClr>
                <a:buSzPct val="180000"/>
                <a:buFontTx/>
                <a:buChar char="•"/>
              </a:pPr>
              <a:r>
                <a:rPr kumimoji="1" lang="zh-CN" altLang="en-US" sz="2800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光、电、磁等外场</a:t>
              </a:r>
            </a:p>
          </p:txBody>
        </p:sp>
      </p:grpSp>
      <p:sp>
        <p:nvSpPr>
          <p:cNvPr id="9" name="Text Box 3">
            <a:extLst>
              <a:ext uri="{FF2B5EF4-FFF2-40B4-BE49-F238E27FC236}">
                <a16:creationId xmlns:a16="http://schemas.microsoft.com/office/drawing/2014/main" id="{3D6698D6-6F9D-4FC5-BC0B-10C1CAEF3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95" y="546282"/>
            <a:ext cx="5194300" cy="57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影响反应速率的多种因素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91" y="1141018"/>
            <a:ext cx="2173432" cy="268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1033"/>
          <p:cNvSpPr txBox="1">
            <a:spLocks noChangeArrowheads="1"/>
          </p:cNvSpPr>
          <p:nvPr/>
        </p:nvSpPr>
        <p:spPr bwMode="auto">
          <a:xfrm>
            <a:off x="555625" y="1570570"/>
            <a:ext cx="535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间歇式反应器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(batch reactor)</a:t>
            </a:r>
            <a:endParaRPr lang="zh-CN" altLang="en-US" sz="2800" dirty="0"/>
          </a:p>
        </p:txBody>
      </p:sp>
      <p:sp>
        <p:nvSpPr>
          <p:cNvPr id="30724" name="Text Box 1033"/>
          <p:cNvSpPr txBox="1">
            <a:spLocks noChangeArrowheads="1"/>
          </p:cNvSpPr>
          <p:nvPr/>
        </p:nvSpPr>
        <p:spPr bwMode="auto">
          <a:xfrm>
            <a:off x="549275" y="4006852"/>
            <a:ext cx="4038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连续式全混反应器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(continuous tank reactor)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5" name="椭圆 4"/>
          <p:cNvSpPr>
            <a:spLocks noChangeArrowheads="1"/>
          </p:cNvSpPr>
          <p:nvPr/>
        </p:nvSpPr>
        <p:spPr bwMode="auto">
          <a:xfrm>
            <a:off x="3492500" y="2283359"/>
            <a:ext cx="1128713" cy="657225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30726" name="椭圆 9"/>
          <p:cNvSpPr>
            <a:spLocks noChangeArrowheads="1"/>
          </p:cNvSpPr>
          <p:nvPr/>
        </p:nvSpPr>
        <p:spPr bwMode="auto">
          <a:xfrm>
            <a:off x="4373563" y="5170490"/>
            <a:ext cx="1128712" cy="657225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cxnSp>
        <p:nvCxnSpPr>
          <p:cNvPr id="30727" name="直接箭头连接符 8"/>
          <p:cNvCxnSpPr>
            <a:cxnSpLocks noChangeShapeType="1"/>
          </p:cNvCxnSpPr>
          <p:nvPr/>
        </p:nvCxnSpPr>
        <p:spPr bwMode="auto">
          <a:xfrm>
            <a:off x="4098971" y="2906001"/>
            <a:ext cx="794543" cy="2287783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28" name="TextBox 10"/>
          <p:cNvSpPr txBox="1">
            <a:spLocks noChangeArrowheads="1"/>
          </p:cNvSpPr>
          <p:nvPr/>
        </p:nvSpPr>
        <p:spPr bwMode="auto">
          <a:xfrm>
            <a:off x="4397375" y="3044827"/>
            <a:ext cx="1516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与反应器型式无关</a:t>
            </a:r>
          </a:p>
        </p:txBody>
      </p:sp>
      <p:pic>
        <p:nvPicPr>
          <p:cNvPr id="307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22" y="3955427"/>
            <a:ext cx="3030682" cy="258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3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134000"/>
              </p:ext>
            </p:extLst>
          </p:nvPr>
        </p:nvGraphicFramePr>
        <p:xfrm>
          <a:off x="496888" y="2105025"/>
          <a:ext cx="40005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1688760" imgH="685800" progId="Equation.DSMT4">
                  <p:embed/>
                </p:oleObj>
              </mc:Choice>
              <mc:Fallback>
                <p:oleObj name="Equation" r:id="rId5" imgW="1688760" imgH="685800" progId="Equation.DSMT4">
                  <p:embed/>
                  <p:pic>
                    <p:nvPicPr>
                      <p:cNvPr id="3073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2105025"/>
                        <a:ext cx="40005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27545"/>
              </p:ext>
            </p:extLst>
          </p:nvPr>
        </p:nvGraphicFramePr>
        <p:xfrm>
          <a:off x="766763" y="5022850"/>
          <a:ext cx="4586287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2019240" imgH="685800" progId="Equation.DSMT4">
                  <p:embed/>
                </p:oleObj>
              </mc:Choice>
              <mc:Fallback>
                <p:oleObj name="Equation" r:id="rId7" imgW="2019240" imgH="685800" progId="Equation.DSMT4">
                  <p:embed/>
                  <p:pic>
                    <p:nvPicPr>
                      <p:cNvPr id="3073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5022850"/>
                        <a:ext cx="4586287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7">
            <a:extLst>
              <a:ext uri="{FF2B5EF4-FFF2-40B4-BE49-F238E27FC236}">
                <a16:creationId xmlns:a16="http://schemas.microsoft.com/office/drawing/2014/main" id="{2B360E3E-579F-4095-8386-1113B2ECC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4" y="540032"/>
            <a:ext cx="81431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反应速率方程由反应本性决定，与反应器的型式和大小无关。</a:t>
            </a:r>
            <a:endParaRPr lang="en-US" altLang="zh-CN" sz="2800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7">
            <a:extLst>
              <a:ext uri="{FF2B5EF4-FFF2-40B4-BE49-F238E27FC236}">
                <a16:creationId xmlns:a16="http://schemas.microsoft.com/office/drawing/2014/main" id="{89A1E410-7270-44A7-9C32-39EC51B63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29" y="857957"/>
            <a:ext cx="8097838" cy="4467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       实验表明，</a:t>
            </a: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基元反应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的反应速率方程有简单的数学表达式（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质量作用定律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），可以用量子力学原理对其做出理论解释。</a:t>
            </a:r>
            <a:endParaRPr lang="en-US" altLang="zh-CN" sz="2800" dirty="0">
              <a:solidFill>
                <a:srgbClr val="0000FF"/>
              </a:solidFill>
              <a:ea typeface="黑体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24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       大多数反应是</a:t>
            </a: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复合反应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，了解清楚其反应机理（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反应由哪些基元反应按何种方式组合而成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）就可以得到准确的反应速率方程，但是获得反应机理通常是一项困难的任务，因此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一般用经验半经验方法得到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反应速率方程的</a:t>
            </a:r>
            <a:r>
              <a:rPr lang="zh-CN" altLang="en-US" sz="28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近似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41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23888" y="1407407"/>
            <a:ext cx="8229600" cy="215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ea typeface="黑体" pitchFamily="49" charset="-122"/>
              </a:rPr>
              <a:t>        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基元反应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(elementary reactions)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中，实际参加反应的分子数目称为</a:t>
            </a:r>
            <a:r>
              <a:rPr lang="zh-CN" altLang="en-US" sz="2800" u="sng" dirty="0">
                <a:solidFill>
                  <a:srgbClr val="0000FF"/>
                </a:solidFill>
                <a:ea typeface="黑体" pitchFamily="49" charset="-122"/>
              </a:rPr>
              <a:t>反应分子数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。由反应分子数可将基元反应分为单分子反应、双分子反应和三分子反应，四分子反应目前尚未发现。所以</a:t>
            </a: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基元反应的分子数只可能是简单的正整数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。</a:t>
            </a:r>
          </a:p>
        </p:txBody>
      </p:sp>
      <p:sp>
        <p:nvSpPr>
          <p:cNvPr id="31747" name="Text Box 7"/>
          <p:cNvSpPr txBox="1">
            <a:spLocks noChangeArrowheads="1"/>
          </p:cNvSpPr>
          <p:nvPr/>
        </p:nvSpPr>
        <p:spPr bwMode="auto">
          <a:xfrm>
            <a:off x="1447800" y="3922181"/>
            <a:ext cx="3581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基元反应</a:t>
            </a:r>
          </a:p>
        </p:txBody>
      </p:sp>
      <p:sp>
        <p:nvSpPr>
          <p:cNvPr id="31748" name="Text Box 8"/>
          <p:cNvSpPr txBox="1">
            <a:spLocks noChangeArrowheads="1"/>
          </p:cNvSpPr>
          <p:nvPr/>
        </p:nvSpPr>
        <p:spPr bwMode="auto">
          <a:xfrm>
            <a:off x="5410200" y="4411131"/>
            <a:ext cx="2286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单分子反应</a:t>
            </a:r>
          </a:p>
          <a:p>
            <a:pPr eaLnBrk="1" fontAlgn="t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双分子反应</a:t>
            </a:r>
          </a:p>
          <a:p>
            <a:pPr eaLnBrk="1" fontAlgn="t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三分子反应</a:t>
            </a:r>
          </a:p>
        </p:txBody>
      </p:sp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5410200" y="3922181"/>
            <a:ext cx="2667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反应分子数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EBBEE634-A8BD-4B4B-8617-765F39879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609600"/>
            <a:ext cx="7170738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基元反应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(elementary reactions) 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311D9D08-2C43-4374-928E-B548F2B23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480" y="4359679"/>
            <a:ext cx="1963423" cy="195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P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 + B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P</a:t>
            </a:r>
            <a:endParaRPr lang="zh-CN" altLang="en-US" sz="28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2A + B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P</a:t>
            </a:r>
            <a:endParaRPr lang="zh-CN" altLang="en-US" sz="28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65175" y="609600"/>
            <a:ext cx="7170738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基元反应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(elementary reactions) 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1263650" y="219756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单分子反应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1282700" y="274889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双分子反应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1266825" y="381905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三分子反应</a:t>
            </a:r>
          </a:p>
        </p:txBody>
      </p:sp>
      <p:sp>
        <p:nvSpPr>
          <p:cNvPr id="32774" name="Text Box 11"/>
          <p:cNvSpPr txBox="1">
            <a:spLocks noChangeArrowheads="1"/>
          </p:cNvSpPr>
          <p:nvPr/>
        </p:nvSpPr>
        <p:spPr bwMode="auto">
          <a:xfrm>
            <a:off x="1181100" y="1181100"/>
            <a:ext cx="7181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基元反应的反应速率正比于该反应的反应物浓度之积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质量作用定律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(mass action law)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1267" name="Text Box 19"/>
          <p:cNvSpPr txBox="1">
            <a:spLocks noChangeArrowheads="1"/>
          </p:cNvSpPr>
          <p:nvPr/>
        </p:nvSpPr>
        <p:spPr bwMode="auto">
          <a:xfrm>
            <a:off x="1885950" y="5446713"/>
            <a:ext cx="6049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• 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反应分子数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)           • 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速率常数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k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)</a:t>
            </a:r>
          </a:p>
        </p:txBody>
      </p:sp>
      <p:graphicFrame>
        <p:nvGraphicFramePr>
          <p:cNvPr id="3278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69596"/>
              </p:ext>
            </p:extLst>
          </p:nvPr>
        </p:nvGraphicFramePr>
        <p:xfrm>
          <a:off x="5467350" y="6024563"/>
          <a:ext cx="24177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066680" imgH="228600" progId="Equation.DSMT4">
                  <p:embed/>
                </p:oleObj>
              </mc:Choice>
              <mc:Fallback>
                <p:oleObj name="Equation" r:id="rId3" imgW="1066680" imgH="228600" progId="Equation.DSMT4">
                  <p:embed/>
                  <p:pic>
                    <p:nvPicPr>
                      <p:cNvPr id="3278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6024563"/>
                        <a:ext cx="24177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矩形 1"/>
          <p:cNvSpPr>
            <a:spLocks noChangeArrowheads="1"/>
          </p:cNvSpPr>
          <p:nvPr/>
        </p:nvSpPr>
        <p:spPr bwMode="auto">
          <a:xfrm>
            <a:off x="7621588" y="5319713"/>
            <a:ext cx="1336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(rate constant)</a:t>
            </a:r>
            <a:endParaRPr kumimoji="1" lang="zh-CN" altLang="en-US" sz="2400">
              <a:solidFill>
                <a:srgbClr val="FF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4" name="Object 13">
            <a:extLst>
              <a:ext uri="{FF2B5EF4-FFF2-40B4-BE49-F238E27FC236}">
                <a16:creationId xmlns:a16="http://schemas.microsoft.com/office/drawing/2014/main" id="{149C472E-4FFC-45CA-9AE0-27C5857C3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5325"/>
              </p:ext>
            </p:extLst>
          </p:nvPr>
        </p:nvGraphicFramePr>
        <p:xfrm>
          <a:off x="6456374" y="2187513"/>
          <a:ext cx="1653931" cy="326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736560" imgH="1447560" progId="Equation.DSMT4">
                  <p:embed/>
                </p:oleObj>
              </mc:Choice>
              <mc:Fallback>
                <p:oleObj name="Equation" r:id="rId5" imgW="736560" imgH="1447560" progId="Equation.DSMT4">
                  <p:embed/>
                  <p:pic>
                    <p:nvPicPr>
                      <p:cNvPr id="34" name="Object 13">
                        <a:extLst>
                          <a:ext uri="{FF2B5EF4-FFF2-40B4-BE49-F238E27FC236}">
                            <a16:creationId xmlns:a16="http://schemas.microsoft.com/office/drawing/2014/main" id="{149C472E-4FFC-45CA-9AE0-27C5857C3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74" y="2187513"/>
                        <a:ext cx="1653931" cy="3263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22">
            <a:extLst>
              <a:ext uri="{FF2B5EF4-FFF2-40B4-BE49-F238E27FC236}">
                <a16:creationId xmlns:a16="http://schemas.microsoft.com/office/drawing/2014/main" id="{9D656D04-E018-4EFB-9550-C103A6415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4837" y="2154716"/>
            <a:ext cx="2450736" cy="327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P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2A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P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 + B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P</a:t>
            </a:r>
            <a:endParaRPr lang="zh-CN" altLang="en-US" sz="28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3A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P</a:t>
            </a:r>
            <a:endParaRPr lang="zh-CN" altLang="en-US" sz="28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2A + B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P</a:t>
            </a:r>
            <a:endParaRPr lang="zh-CN" altLang="en-US" sz="28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 + B + C </a:t>
            </a:r>
            <a:r>
              <a:rPr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 P</a:t>
            </a:r>
            <a:endParaRPr lang="zh-CN" altLang="en-US" sz="28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4"/>
          <p:cNvSpPr txBox="1">
            <a:spLocks noChangeArrowheads="1"/>
          </p:cNvSpPr>
          <p:nvPr/>
        </p:nvSpPr>
        <p:spPr bwMode="auto">
          <a:xfrm>
            <a:off x="727075" y="647700"/>
            <a:ext cx="6873875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复合反应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(complex reactions)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501650" y="1416050"/>
            <a:ext cx="3070225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幂函数型速率方程</a:t>
            </a:r>
            <a:endParaRPr kumimoji="1" lang="en-US" altLang="zh-CN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</a:rPr>
              <a:t>(power function type)</a:t>
            </a:r>
            <a:endParaRPr kumimoji="1" lang="zh-CN" altLang="en-US" sz="2400" dirty="0">
              <a:solidFill>
                <a:srgbClr val="FF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4970463" y="1438275"/>
            <a:ext cx="3370262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• 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分级数 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a 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, 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b 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, 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g 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…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)</a:t>
            </a:r>
          </a:p>
          <a:p>
            <a:pPr algn="just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• 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反应级数 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n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)</a:t>
            </a:r>
          </a:p>
          <a:p>
            <a:pPr algn="just"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n = 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a 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+ 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b  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+ 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g 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+ 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…</a:t>
            </a:r>
            <a:endParaRPr kumimoji="1"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381000" y="3181350"/>
            <a:ext cx="80010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ea typeface="黑体" pitchFamily="49" charset="-122"/>
              </a:rPr>
              <a:t>       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所有浓度项指数的代数和称为该反应的总级数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(reaction order)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，通常用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2800" i="1" dirty="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表示。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2800" i="1" dirty="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的大小表明浓度对反应速率影响的大小。</a:t>
            </a:r>
          </a:p>
        </p:txBody>
      </p:sp>
      <p:sp>
        <p:nvSpPr>
          <p:cNvPr id="161820" name="Text Box 28"/>
          <p:cNvSpPr txBox="1">
            <a:spLocks noChangeArrowheads="1"/>
          </p:cNvSpPr>
          <p:nvPr/>
        </p:nvSpPr>
        <p:spPr bwMode="auto">
          <a:xfrm>
            <a:off x="727075" y="4889500"/>
            <a:ext cx="8229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ea typeface="黑体" pitchFamily="49" charset="-122"/>
              </a:rPr>
              <a:t>反应级数可以是正数、负数、整数、分数或零。</a:t>
            </a:r>
            <a:endParaRPr lang="zh-CN" altLang="en-US" sz="2800">
              <a:solidFill>
                <a:srgbClr val="0000FF"/>
              </a:solidFill>
              <a:ea typeface="黑体" pitchFamily="49" charset="-122"/>
            </a:endParaRPr>
          </a:p>
        </p:txBody>
      </p:sp>
      <p:sp>
        <p:nvSpPr>
          <p:cNvPr id="161821" name="Text Box 29"/>
          <p:cNvSpPr txBox="1">
            <a:spLocks noChangeArrowheads="1"/>
          </p:cNvSpPr>
          <p:nvPr/>
        </p:nvSpPr>
        <p:spPr bwMode="auto">
          <a:xfrm>
            <a:off x="720725" y="5364163"/>
            <a:ext cx="601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黑体" pitchFamily="49" charset="-122"/>
              </a:rPr>
              <a:t>反应级数主要是由实验测定的。</a:t>
            </a:r>
          </a:p>
        </p:txBody>
      </p:sp>
      <p:graphicFrame>
        <p:nvGraphicFramePr>
          <p:cNvPr id="3380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19958"/>
              </p:ext>
            </p:extLst>
          </p:nvPr>
        </p:nvGraphicFramePr>
        <p:xfrm>
          <a:off x="1419225" y="2287588"/>
          <a:ext cx="26019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914400" imgH="241200" progId="Equation.DSMT4">
                  <p:embed/>
                </p:oleObj>
              </mc:Choice>
              <mc:Fallback>
                <p:oleObj name="Equation" r:id="rId3" imgW="914400" imgH="241200" progId="Equation.DSMT4">
                  <p:embed/>
                  <p:pic>
                    <p:nvPicPr>
                      <p:cNvPr id="3380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2287588"/>
                        <a:ext cx="26019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10" grpId="0"/>
      <p:bldP spid="161819" grpId="0"/>
      <p:bldP spid="161820" grpId="0"/>
      <p:bldP spid="1618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27075" y="647700"/>
            <a:ext cx="6559550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复合反应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(complex reactions)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5523396" y="1595884"/>
            <a:ext cx="315022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• 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分级数 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a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, 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b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, 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g 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…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)</a:t>
            </a:r>
          </a:p>
          <a:p>
            <a:pPr algn="just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• 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反应级数 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n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)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</a:p>
          <a:p>
            <a:pPr algn="just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• 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速率系数 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k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)</a:t>
            </a:r>
          </a:p>
        </p:txBody>
      </p:sp>
      <p:graphicFrame>
        <p:nvGraphicFramePr>
          <p:cNvPr id="348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701037"/>
              </p:ext>
            </p:extLst>
          </p:nvPr>
        </p:nvGraphicFramePr>
        <p:xfrm>
          <a:off x="5819775" y="2933700"/>
          <a:ext cx="24177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066680" imgH="228600" progId="Equation.DSMT4">
                  <p:embed/>
                </p:oleObj>
              </mc:Choice>
              <mc:Fallback>
                <p:oleObj name="Equation" r:id="rId3" imgW="1066680" imgH="228600" progId="Equation.DSMT4">
                  <p:embed/>
                  <p:pic>
                    <p:nvPicPr>
                      <p:cNvPr id="348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2933700"/>
                        <a:ext cx="24177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501650" y="3657600"/>
            <a:ext cx="8261350" cy="155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与物质的浓度无关，在催化剂等其它条件确定时，</a:t>
            </a: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ea typeface="黑体" pitchFamily="49" charset="-122"/>
              </a:rPr>
              <a:t>仅是温度的函数，它的数值等于当物质的浓度均为单位浓度时的反应速率。</a:t>
            </a: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1219200" y="5588000"/>
            <a:ext cx="7239000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的单位随着反应级数的不同而不同。</a:t>
            </a:r>
          </a:p>
        </p:txBody>
      </p:sp>
      <p:graphicFrame>
        <p:nvGraphicFramePr>
          <p:cNvPr id="3482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24486"/>
              </p:ext>
            </p:extLst>
          </p:nvPr>
        </p:nvGraphicFramePr>
        <p:xfrm>
          <a:off x="1419225" y="2430463"/>
          <a:ext cx="26019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914400" imgH="241200" progId="Equation.DSMT4">
                  <p:embed/>
                </p:oleObj>
              </mc:Choice>
              <mc:Fallback>
                <p:oleObj name="Equation" r:id="rId5" imgW="914400" imgH="241200" progId="Equation.DSMT4">
                  <p:embed/>
                  <p:pic>
                    <p:nvPicPr>
                      <p:cNvPr id="3482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2430463"/>
                        <a:ext cx="26019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501650" y="1416050"/>
            <a:ext cx="3070225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幂函数型速率方程</a:t>
            </a:r>
            <a:endParaRPr kumimoji="1" lang="en-US" altLang="zh-CN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</a:rPr>
              <a:t>(power function type)</a:t>
            </a:r>
            <a:endParaRPr kumimoji="1" lang="zh-CN" altLang="en-US" sz="2400" dirty="0">
              <a:solidFill>
                <a:srgbClr val="FF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1" grpId="0"/>
      <p:bldP spid="1833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27075" y="647700"/>
            <a:ext cx="7602538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复合反应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(complex reactions)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5429250" y="1601788"/>
            <a:ext cx="333851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•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分级数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a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,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b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,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黑体" pitchFamily="49" charset="-122"/>
              </a:rPr>
              <a:t>g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…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)</a:t>
            </a:r>
          </a:p>
          <a:p>
            <a:pPr algn="just"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•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反应级数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n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) </a:t>
            </a:r>
          </a:p>
          <a:p>
            <a:pPr algn="just"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•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速率系数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k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)</a:t>
            </a:r>
          </a:p>
        </p:txBody>
      </p:sp>
      <p:graphicFrame>
        <p:nvGraphicFramePr>
          <p:cNvPr id="35844" name="Object 9"/>
          <p:cNvGraphicFramePr>
            <a:graphicFrameLocks noChangeAspect="1"/>
          </p:cNvGraphicFramePr>
          <p:nvPr/>
        </p:nvGraphicFramePr>
        <p:xfrm>
          <a:off x="5762625" y="2933700"/>
          <a:ext cx="2533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117600" imgH="228600" progId="Equation.3">
                  <p:embed/>
                </p:oleObj>
              </mc:Choice>
              <mc:Fallback>
                <p:oleObj name="Equation" r:id="rId3" imgW="1117600" imgH="228600" progId="Equation.3">
                  <p:embed/>
                  <p:pic>
                    <p:nvPicPr>
                      <p:cNvPr id="3584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2933700"/>
                        <a:ext cx="25336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3510"/>
              </p:ext>
            </p:extLst>
          </p:nvPr>
        </p:nvGraphicFramePr>
        <p:xfrm>
          <a:off x="1419225" y="2430463"/>
          <a:ext cx="26019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914400" imgH="241200" progId="Equation.DSMT4">
                  <p:embed/>
                </p:oleObj>
              </mc:Choice>
              <mc:Fallback>
                <p:oleObj name="Equation" r:id="rId5" imgW="914400" imgH="241200" progId="Equation.DSMT4">
                  <p:embed/>
                  <p:pic>
                    <p:nvPicPr>
                      <p:cNvPr id="3584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2430463"/>
                        <a:ext cx="26019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01650" y="1416050"/>
            <a:ext cx="3070225" cy="89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幂函数型速率方程</a:t>
            </a:r>
            <a:endParaRPr kumimoji="1" lang="en-US" altLang="zh-CN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49" charset="-122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FF0000"/>
                </a:solidFill>
                <a:ea typeface="黑体" pitchFamily="49" charset="-122"/>
                <a:cs typeface="Times New Roman" panose="02020603050405020304" pitchFamily="18" charset="0"/>
              </a:rPr>
              <a:t>(power function type)</a:t>
            </a:r>
            <a:endParaRPr kumimoji="1" lang="zh-CN" altLang="en-US" sz="2400" dirty="0">
              <a:solidFill>
                <a:srgbClr val="FF0000"/>
              </a:solidFill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D49EA1CA-22E7-40E0-A605-E8B7E55953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430241"/>
              </p:ext>
            </p:extLst>
          </p:nvPr>
        </p:nvGraphicFramePr>
        <p:xfrm>
          <a:off x="1792288" y="4843989"/>
          <a:ext cx="523716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031840" imgH="431640" progId="Equation.DSMT4">
                  <p:embed/>
                </p:oleObj>
              </mc:Choice>
              <mc:Fallback>
                <p:oleObj name="Equation" r:id="rId7" imgW="2031840" imgH="431640" progId="Equation.DSMT4">
                  <p:embed/>
                  <p:pic>
                    <p:nvPicPr>
                      <p:cNvPr id="12" name="对象 1">
                        <a:extLst>
                          <a:ext uri="{FF2B5EF4-FFF2-40B4-BE49-F238E27FC236}">
                            <a16:creationId xmlns:a16="http://schemas.microsoft.com/office/drawing/2014/main" id="{D49EA1CA-22E7-40E0-A605-E8B7E55953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4843989"/>
                        <a:ext cx="5237162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">
            <a:extLst>
              <a:ext uri="{FF2B5EF4-FFF2-40B4-BE49-F238E27FC236}">
                <a16:creationId xmlns:a16="http://schemas.microsoft.com/office/drawing/2014/main" id="{4CFE946C-C759-4B47-B112-1CC39B43D7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63273"/>
              </p:ext>
            </p:extLst>
          </p:nvPr>
        </p:nvGraphicFramePr>
        <p:xfrm>
          <a:off x="1216024" y="3353857"/>
          <a:ext cx="30083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155600" imgH="482400" progId="Equation.DSMT4">
                  <p:embed/>
                </p:oleObj>
              </mc:Choice>
              <mc:Fallback>
                <p:oleObj name="Equation" r:id="rId9" imgW="1155600" imgH="482400" progId="Equation.DSMT4">
                  <p:embed/>
                  <p:pic>
                    <p:nvPicPr>
                      <p:cNvPr id="13" name="对象 2">
                        <a:extLst>
                          <a:ext uri="{FF2B5EF4-FFF2-40B4-BE49-F238E27FC236}">
                            <a16:creationId xmlns:a16="http://schemas.microsoft.com/office/drawing/2014/main" id="{4CFE946C-C759-4B47-B112-1CC39B43D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4" y="3353857"/>
                        <a:ext cx="3008313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u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7491</TotalTime>
  <Words>558</Words>
  <Application>Microsoft Office PowerPoint</Application>
  <PresentationFormat>全屏显示(4:3)</PresentationFormat>
  <Paragraphs>65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楷体</vt:lpstr>
      <vt:lpstr>Arial</vt:lpstr>
      <vt:lpstr>Symbol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534</cp:revision>
  <dcterms:created xsi:type="dcterms:W3CDTF">1998-06-15T09:16:02Z</dcterms:created>
  <dcterms:modified xsi:type="dcterms:W3CDTF">2020-06-30T01:49:26Z</dcterms:modified>
</cp:coreProperties>
</file>