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387" r:id="rId2"/>
    <p:sldId id="675" r:id="rId3"/>
    <p:sldId id="676" r:id="rId4"/>
    <p:sldId id="400" r:id="rId5"/>
    <p:sldId id="372" r:id="rId6"/>
    <p:sldId id="396" r:id="rId7"/>
    <p:sldId id="377" r:id="rId8"/>
    <p:sldId id="678" r:id="rId9"/>
    <p:sldId id="397" r:id="rId10"/>
    <p:sldId id="374" r:id="rId11"/>
    <p:sldId id="640" r:id="rId12"/>
    <p:sldId id="427" r:id="rId13"/>
    <p:sldId id="375" r:id="rId14"/>
    <p:sldId id="398" r:id="rId15"/>
    <p:sldId id="399" r:id="rId16"/>
    <p:sldId id="42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993300"/>
    <a:srgbClr val="006600"/>
    <a:srgbClr val="FF0000"/>
    <a:srgbClr val="FF5050"/>
    <a:srgbClr val="77777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2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DA5CA8EF-E022-40E3-B8A3-2084D9C821BF}"/>
    <pc:docChg chg="undo custSel addSld delSld modSld sldOrd">
      <pc:chgData name="CAI JUN" userId="08ce88e1165b00db" providerId="LiveId" clId="{DA5CA8EF-E022-40E3-B8A3-2084D9C821BF}" dt="2020-06-26T07:47:20.535" v="3867" actId="47"/>
      <pc:docMkLst>
        <pc:docMk/>
      </pc:docMkLst>
      <pc:sldChg chg="del">
        <pc:chgData name="CAI JUN" userId="08ce88e1165b00db" providerId="LiveId" clId="{DA5CA8EF-E022-40E3-B8A3-2084D9C821BF}" dt="2020-06-26T02:22:40.117" v="391" actId="47"/>
        <pc:sldMkLst>
          <pc:docMk/>
          <pc:sldMk cId="0" sldId="373"/>
        </pc:sldMkLst>
      </pc:sldChg>
      <pc:sldChg chg="addSp delSp modSp mod modAnim">
        <pc:chgData name="CAI JUN" userId="08ce88e1165b00db" providerId="LiveId" clId="{DA5CA8EF-E022-40E3-B8A3-2084D9C821BF}" dt="2020-06-26T05:56:23.413" v="2102" actId="6549"/>
        <pc:sldMkLst>
          <pc:docMk/>
          <pc:sldMk cId="0" sldId="374"/>
        </pc:sldMkLst>
        <pc:spChg chg="add mod">
          <ac:chgData name="CAI JUN" userId="08ce88e1165b00db" providerId="LiveId" clId="{DA5CA8EF-E022-40E3-B8A3-2084D9C821BF}" dt="2020-06-26T04:38:34.484" v="1783" actId="1035"/>
          <ac:spMkLst>
            <pc:docMk/>
            <pc:sldMk cId="0" sldId="374"/>
            <ac:spMk id="10" creationId="{206B98A4-5C78-41D4-A908-6F78EF819AA9}"/>
          </ac:spMkLst>
        </pc:spChg>
        <pc:spChg chg="mod">
          <ac:chgData name="CAI JUN" userId="08ce88e1165b00db" providerId="LiveId" clId="{DA5CA8EF-E022-40E3-B8A3-2084D9C821BF}" dt="2020-06-26T05:56:23.413" v="2102" actId="6549"/>
          <ac:spMkLst>
            <pc:docMk/>
            <pc:sldMk cId="0" sldId="374"/>
            <ac:spMk id="13318" creationId="{00000000-0000-0000-0000-000000000000}"/>
          </ac:spMkLst>
        </pc:spChg>
        <pc:spChg chg="del mod">
          <ac:chgData name="CAI JUN" userId="08ce88e1165b00db" providerId="LiveId" clId="{DA5CA8EF-E022-40E3-B8A3-2084D9C821BF}" dt="2020-06-26T02:40:58.351" v="924" actId="478"/>
          <ac:spMkLst>
            <pc:docMk/>
            <pc:sldMk cId="0" sldId="374"/>
            <ac:spMk id="13319" creationId="{00000000-0000-0000-0000-000000000000}"/>
          </ac:spMkLst>
        </pc:spChg>
        <pc:spChg chg="mod">
          <ac:chgData name="CAI JUN" userId="08ce88e1165b00db" providerId="LiveId" clId="{DA5CA8EF-E022-40E3-B8A3-2084D9C821BF}" dt="2020-06-26T04:38:34.484" v="1783" actId="1035"/>
          <ac:spMkLst>
            <pc:docMk/>
            <pc:sldMk cId="0" sldId="374"/>
            <ac:spMk id="13320" creationId="{00000000-0000-0000-0000-000000000000}"/>
          </ac:spMkLst>
        </pc:spChg>
        <pc:spChg chg="mod">
          <ac:chgData name="CAI JUN" userId="08ce88e1165b00db" providerId="LiveId" clId="{DA5CA8EF-E022-40E3-B8A3-2084D9C821BF}" dt="2020-06-26T02:26:07.492" v="442" actId="255"/>
          <ac:spMkLst>
            <pc:docMk/>
            <pc:sldMk cId="0" sldId="374"/>
            <ac:spMk id="160803" creationId="{00000000-0000-0000-0000-000000000000}"/>
          </ac:spMkLst>
        </pc:spChg>
        <pc:grpChg chg="mod">
          <ac:chgData name="CAI JUN" userId="08ce88e1165b00db" providerId="LiveId" clId="{DA5CA8EF-E022-40E3-B8A3-2084D9C821BF}" dt="2020-06-26T04:38:34.484" v="1783" actId="1035"/>
          <ac:grpSpMkLst>
            <pc:docMk/>
            <pc:sldMk cId="0" sldId="374"/>
            <ac:grpSpMk id="13316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38:34.484" v="1783" actId="1035"/>
          <ac:graphicFrameMkLst>
            <pc:docMk/>
            <pc:sldMk cId="0" sldId="374"/>
            <ac:graphicFrameMk id="13321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7:28:02.740" v="3482"/>
        <pc:sldMkLst>
          <pc:docMk/>
          <pc:sldMk cId="0" sldId="377"/>
        </pc:sldMkLst>
        <pc:spChg chg="del">
          <ac:chgData name="CAI JUN" userId="08ce88e1165b00db" providerId="LiveId" clId="{DA5CA8EF-E022-40E3-B8A3-2084D9C821BF}" dt="2020-06-26T02:19:21.788" v="309" actId="478"/>
          <ac:spMkLst>
            <pc:docMk/>
            <pc:sldMk cId="0" sldId="377"/>
            <ac:spMk id="21" creationId="{6E92F89D-0C39-4A3D-B1E8-95B8F9F7B8B2}"/>
          </ac:spMkLst>
        </pc:spChg>
        <pc:spChg chg="add mod">
          <ac:chgData name="CAI JUN" userId="08ce88e1165b00db" providerId="LiveId" clId="{DA5CA8EF-E022-40E3-B8A3-2084D9C821BF}" dt="2020-06-26T02:19:25.726" v="337" actId="1035"/>
          <ac:spMkLst>
            <pc:docMk/>
            <pc:sldMk cId="0" sldId="377"/>
            <ac:spMk id="27" creationId="{BE39D1EA-4A9C-476A-B766-214343EE9202}"/>
          </ac:spMkLst>
        </pc:spChg>
        <pc:spChg chg="topLvl">
          <ac:chgData name="CAI JUN" userId="08ce88e1165b00db" providerId="LiveId" clId="{DA5CA8EF-E022-40E3-B8A3-2084D9C821BF}" dt="2020-06-26T02:18:48.851" v="225" actId="478"/>
          <ac:spMkLst>
            <pc:docMk/>
            <pc:sldMk cId="0" sldId="377"/>
            <ac:spMk id="9218" creationId="{00000000-0000-0000-0000-000000000000}"/>
          </ac:spMkLst>
        </pc:spChg>
        <pc:spChg chg="mod">
          <ac:chgData name="CAI JUN" userId="08ce88e1165b00db" providerId="LiveId" clId="{DA5CA8EF-E022-40E3-B8A3-2084D9C821BF}" dt="2020-06-26T05:55:46.022" v="2095" actId="113"/>
          <ac:spMkLst>
            <pc:docMk/>
            <pc:sldMk cId="0" sldId="377"/>
            <ac:spMk id="9231" creationId="{00000000-0000-0000-0000-000000000000}"/>
          </ac:spMkLst>
        </pc:spChg>
        <pc:grpChg chg="del">
          <ac:chgData name="CAI JUN" userId="08ce88e1165b00db" providerId="LiveId" clId="{DA5CA8EF-E022-40E3-B8A3-2084D9C821BF}" dt="2020-06-26T02:19:21.788" v="309" actId="478"/>
          <ac:grpSpMkLst>
            <pc:docMk/>
            <pc:sldMk cId="0" sldId="377"/>
            <ac:grpSpMk id="2" creationId="{2D01C2CA-7A3D-4A72-8028-FE4B418753B1}"/>
          </ac:grpSpMkLst>
        </pc:grpChg>
        <pc:grpChg chg="del">
          <ac:chgData name="CAI JUN" userId="08ce88e1165b00db" providerId="LiveId" clId="{DA5CA8EF-E022-40E3-B8A3-2084D9C821BF}" dt="2020-06-26T02:18:48.851" v="225" actId="478"/>
          <ac:grpSpMkLst>
            <pc:docMk/>
            <pc:sldMk cId="0" sldId="377"/>
            <ac:grpSpMk id="3" creationId="{A516F9EB-BD15-491E-A3E1-F1B3DA6574E7}"/>
          </ac:grpSpMkLst>
        </pc:grpChg>
        <pc:graphicFrameChg chg="add mod">
          <ac:chgData name="CAI JUN" userId="08ce88e1165b00db" providerId="LiveId" clId="{DA5CA8EF-E022-40E3-B8A3-2084D9C821BF}" dt="2020-06-26T07:28:02.740" v="3482"/>
          <ac:graphicFrameMkLst>
            <pc:docMk/>
            <pc:sldMk cId="0" sldId="377"/>
            <ac:graphicFrameMk id="22" creationId="{EDD395B1-97F9-488D-96EE-B16B5ECC4282}"/>
          </ac:graphicFrameMkLst>
        </pc:graphicFrameChg>
        <pc:graphicFrameChg chg="add mod">
          <ac:chgData name="CAI JUN" userId="08ce88e1165b00db" providerId="LiveId" clId="{DA5CA8EF-E022-40E3-B8A3-2084D9C821BF}" dt="2020-06-26T02:19:35.679" v="348" actId="1035"/>
          <ac:graphicFrameMkLst>
            <pc:docMk/>
            <pc:sldMk cId="0" sldId="377"/>
            <ac:graphicFrameMk id="23" creationId="{2515ECAD-7000-4392-BF3E-16B700662651}"/>
          </ac:graphicFrameMkLst>
        </pc:graphicFrameChg>
        <pc:graphicFrameChg chg="add mod">
          <ac:chgData name="CAI JUN" userId="08ce88e1165b00db" providerId="LiveId" clId="{DA5CA8EF-E022-40E3-B8A3-2084D9C821BF}" dt="2020-06-26T02:18:59.789" v="308" actId="1037"/>
          <ac:graphicFrameMkLst>
            <pc:docMk/>
            <pc:sldMk cId="0" sldId="377"/>
            <ac:graphicFrameMk id="24" creationId="{D52DB77B-7611-49B1-AF44-3A96AB2A0E21}"/>
          </ac:graphicFrameMkLst>
        </pc:graphicFrameChg>
        <pc:graphicFrameChg chg="add mod">
          <ac:chgData name="CAI JUN" userId="08ce88e1165b00db" providerId="LiveId" clId="{DA5CA8EF-E022-40E3-B8A3-2084D9C821BF}" dt="2020-06-26T02:19:25.726" v="337" actId="1035"/>
          <ac:graphicFrameMkLst>
            <pc:docMk/>
            <pc:sldMk cId="0" sldId="377"/>
            <ac:graphicFrameMk id="25" creationId="{2190E6CE-E70C-486B-B964-824FF262EA1F}"/>
          </ac:graphicFrameMkLst>
        </pc:graphicFrameChg>
        <pc:graphicFrameChg chg="add mod">
          <ac:chgData name="CAI JUN" userId="08ce88e1165b00db" providerId="LiveId" clId="{DA5CA8EF-E022-40E3-B8A3-2084D9C821BF}" dt="2020-06-26T07:27:53.872" v="3480"/>
          <ac:graphicFrameMkLst>
            <pc:docMk/>
            <pc:sldMk cId="0" sldId="377"/>
            <ac:graphicFrameMk id="26" creationId="{D76FBFAA-B921-4A46-B8E2-9FD6F99BE64C}"/>
          </ac:graphicFrameMkLst>
        </pc:graphicFrameChg>
        <pc:graphicFrameChg chg="del">
          <ac:chgData name="CAI JUN" userId="08ce88e1165b00db" providerId="LiveId" clId="{DA5CA8EF-E022-40E3-B8A3-2084D9C821BF}" dt="2020-06-26T02:19:21.788" v="309" actId="478"/>
          <ac:graphicFrameMkLst>
            <pc:docMk/>
            <pc:sldMk cId="0" sldId="377"/>
            <ac:graphicFrameMk id="9222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18:44.601" v="224" actId="478"/>
          <ac:graphicFrameMkLst>
            <pc:docMk/>
            <pc:sldMk cId="0" sldId="377"/>
            <ac:graphicFrameMk id="9223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18:44.601" v="224" actId="478"/>
          <ac:graphicFrameMkLst>
            <pc:docMk/>
            <pc:sldMk cId="0" sldId="377"/>
            <ac:graphicFrameMk id="9225" creationId="{00000000-0000-0000-0000-000000000000}"/>
          </ac:graphicFrameMkLst>
        </pc:graphicFrameChg>
        <pc:graphicFrameChg chg="del topLvl">
          <ac:chgData name="CAI JUN" userId="08ce88e1165b00db" providerId="LiveId" clId="{DA5CA8EF-E022-40E3-B8A3-2084D9C821BF}" dt="2020-06-26T02:18:48.851" v="225" actId="478"/>
          <ac:graphicFrameMkLst>
            <pc:docMk/>
            <pc:sldMk cId="0" sldId="377"/>
            <ac:graphicFrameMk id="9226" creationId="{00000000-0000-0000-0000-000000000000}"/>
          </ac:graphicFrameMkLst>
        </pc:graphicFrameChg>
      </pc:sldChg>
      <pc:sldChg chg="delSp mod">
        <pc:chgData name="CAI JUN" userId="08ce88e1165b00db" providerId="LiveId" clId="{DA5CA8EF-E022-40E3-B8A3-2084D9C821BF}" dt="2020-06-26T05:54:39.287" v="2090" actId="478"/>
        <pc:sldMkLst>
          <pc:docMk/>
          <pc:sldMk cId="0" sldId="387"/>
        </pc:sldMkLst>
        <pc:spChg chg="del">
          <ac:chgData name="CAI JUN" userId="08ce88e1165b00db" providerId="LiveId" clId="{DA5CA8EF-E022-40E3-B8A3-2084D9C821BF}" dt="2020-06-26T05:54:36.897" v="2089" actId="478"/>
          <ac:spMkLst>
            <pc:docMk/>
            <pc:sldMk cId="0" sldId="387"/>
            <ac:spMk id="3084" creationId="{00000000-0000-0000-0000-000000000000}"/>
          </ac:spMkLst>
        </pc:spChg>
        <pc:graphicFrameChg chg="del">
          <ac:chgData name="CAI JUN" userId="08ce88e1165b00db" providerId="LiveId" clId="{DA5CA8EF-E022-40E3-B8A3-2084D9C821BF}" dt="2020-06-26T05:54:39.287" v="2090" actId="478"/>
          <ac:graphicFrameMkLst>
            <pc:docMk/>
            <pc:sldMk cId="0" sldId="387"/>
            <ac:graphicFrameMk id="3085" creationId="{00000000-0000-0000-0000-000000000000}"/>
          </ac:graphicFrameMkLst>
        </pc:graphicFrameChg>
      </pc:sldChg>
      <pc:sldChg chg="addSp delSp modSp del mod">
        <pc:chgData name="CAI JUN" userId="08ce88e1165b00db" providerId="LiveId" clId="{DA5CA8EF-E022-40E3-B8A3-2084D9C821BF}" dt="2020-06-26T02:23:38.210" v="392" actId="47"/>
        <pc:sldMkLst>
          <pc:docMk/>
          <pc:sldMk cId="0" sldId="394"/>
        </pc:sldMkLst>
        <pc:graphicFrameChg chg="add mod">
          <ac:chgData name="CAI JUN" userId="08ce88e1165b00db" providerId="LiveId" clId="{DA5CA8EF-E022-40E3-B8A3-2084D9C821BF}" dt="2020-06-26T02:20:45.476" v="388" actId="1037"/>
          <ac:graphicFrameMkLst>
            <pc:docMk/>
            <pc:sldMk cId="0" sldId="394"/>
            <ac:graphicFrameMk id="18" creationId="{9FD009DB-5C12-483F-A0C8-AAAD67C3C2AA}"/>
          </ac:graphicFrameMkLst>
        </pc:graphicFrameChg>
        <pc:graphicFrameChg chg="mod">
          <ac:chgData name="CAI JUN" userId="08ce88e1165b00db" providerId="LiveId" clId="{DA5CA8EF-E022-40E3-B8A3-2084D9C821BF}" dt="2020-06-26T02:20:24.445" v="351"/>
          <ac:graphicFrameMkLst>
            <pc:docMk/>
            <pc:sldMk cId="0" sldId="394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2:20:29.195" v="353"/>
          <ac:graphicFrameMkLst>
            <pc:docMk/>
            <pc:sldMk cId="0" sldId="394"/>
            <ac:graphicFrameMk id="10245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2:20:41.210" v="354" actId="478"/>
          <ac:graphicFrameMkLst>
            <pc:docMk/>
            <pc:sldMk cId="0" sldId="394"/>
            <ac:graphicFrameMk id="10246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DA5CA8EF-E022-40E3-B8A3-2084D9C821BF}" dt="2020-06-26T07:28:50.213" v="3485"/>
        <pc:sldMkLst>
          <pc:docMk/>
          <pc:sldMk cId="0" sldId="396"/>
        </pc:sldMkLst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20" creationId="{00000000-0000-0000-0000-000000000000}"/>
          </ac:spMkLst>
        </pc:spChg>
        <pc:spChg chg="mod">
          <ac:chgData name="CAI JUN" userId="08ce88e1165b00db" providerId="LiveId" clId="{DA5CA8EF-E022-40E3-B8A3-2084D9C821BF}" dt="2020-06-26T05:55:30.272" v="2093" actId="113"/>
          <ac:spMkLst>
            <pc:docMk/>
            <pc:sldMk cId="0" sldId="396"/>
            <ac:spMk id="22" creationId="{2BC16EA8-97B9-44CC-886A-26A4816CF385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1" creationId="{00000000-0000-0000-0000-000000000000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2" creationId="{00000000-0000-0000-0000-000000000000}"/>
          </ac:spMkLst>
        </pc:spChg>
        <pc:spChg chg="mod">
          <ac:chgData name="CAI JUN" userId="08ce88e1165b00db" providerId="LiveId" clId="{DA5CA8EF-E022-40E3-B8A3-2084D9C821BF}" dt="2020-06-26T07:26:40.003" v="3477" actId="1037"/>
          <ac:spMkLst>
            <pc:docMk/>
            <pc:sldMk cId="0" sldId="396"/>
            <ac:spMk id="7183" creationId="{00000000-0000-0000-0000-000000000000}"/>
          </ac:spMkLst>
        </pc:spChg>
        <pc:grpChg chg="del">
          <ac:chgData name="CAI JUN" userId="08ce88e1165b00db" providerId="LiveId" clId="{DA5CA8EF-E022-40E3-B8A3-2084D9C821BF}" dt="2020-06-26T07:26:31.987" v="3454" actId="478"/>
          <ac:grpSpMkLst>
            <pc:docMk/>
            <pc:sldMk cId="0" sldId="396"/>
            <ac:grpSpMk id="4" creationId="{9FC16714-32E6-479D-A8B2-10DFEC206139}"/>
          </ac:grpSpMkLst>
        </pc:grpChg>
        <pc:grpChg chg="mod">
          <ac:chgData name="CAI JUN" userId="08ce88e1165b00db" providerId="LiveId" clId="{DA5CA8EF-E022-40E3-B8A3-2084D9C821BF}" dt="2020-06-26T05:55:35.600" v="2094" actId="113"/>
          <ac:grpSpMkLst>
            <pc:docMk/>
            <pc:sldMk cId="0" sldId="396"/>
            <ac:grpSpMk id="7173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28:50.213" v="3485"/>
          <ac:graphicFrameMkLst>
            <pc:docMk/>
            <pc:sldMk cId="0" sldId="39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2:17:42.585" v="131"/>
          <ac:graphicFrameMkLst>
            <pc:docMk/>
            <pc:sldMk cId="0" sldId="396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DA5CA8EF-E022-40E3-B8A3-2084D9C821BF}" dt="2020-06-26T07:26:53.769" v="3478" actId="1076"/>
          <ac:graphicFrameMkLst>
            <pc:docMk/>
            <pc:sldMk cId="0" sldId="396"/>
            <ac:graphicFrameMk id="26" creationId="{3ABCAACC-8BDD-4987-9C08-DB9159802479}"/>
          </ac:graphicFrameMkLst>
        </pc:graphicFrameChg>
        <pc:graphicFrameChg chg="del">
          <ac:chgData name="CAI JUN" userId="08ce88e1165b00db" providerId="LiveId" clId="{DA5CA8EF-E022-40E3-B8A3-2084D9C821BF}" dt="2020-06-26T02:17:05.085" v="3" actId="478"/>
          <ac:graphicFrameMkLst>
            <pc:docMk/>
            <pc:sldMk cId="0" sldId="396"/>
            <ac:graphicFrameMk id="7184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6:06:50.112" v="2418" actId="1035"/>
        <pc:sldMkLst>
          <pc:docMk/>
          <pc:sldMk cId="0" sldId="398"/>
        </pc:sldMkLst>
        <pc:spChg chg="mod">
          <ac:chgData name="CAI JUN" userId="08ce88e1165b00db" providerId="LiveId" clId="{DA5CA8EF-E022-40E3-B8A3-2084D9C821BF}" dt="2020-06-26T06:03:15.647" v="2297" actId="948"/>
          <ac:spMkLst>
            <pc:docMk/>
            <pc:sldMk cId="0" sldId="398"/>
            <ac:spMk id="17410" creationId="{00000000-0000-0000-0000-000000000000}"/>
          </ac:spMkLst>
        </pc:spChg>
        <pc:spChg chg="mod">
          <ac:chgData name="CAI JUN" userId="08ce88e1165b00db" providerId="LiveId" clId="{DA5CA8EF-E022-40E3-B8A3-2084D9C821BF}" dt="2020-06-26T06:06:35.050" v="2408" actId="6549"/>
          <ac:spMkLst>
            <pc:docMk/>
            <pc:sldMk cId="0" sldId="398"/>
            <ac:spMk id="17415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3:05.897" v="2296"/>
          <ac:grpSpMkLst>
            <pc:docMk/>
            <pc:sldMk cId="0" sldId="398"/>
            <ac:grpSpMk id="2" creationId="{60B5005D-AFDF-4A10-A094-3E00426D7C5E}"/>
          </ac:grpSpMkLst>
        </pc:grp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1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2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02:23.366" v="2292" actId="478"/>
          <ac:graphicFrameMkLst>
            <pc:docMk/>
            <pc:sldMk cId="0" sldId="398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3:20.850" v="2300" actId="1037"/>
          <ac:graphicFrameMkLst>
            <pc:docMk/>
            <pc:sldMk cId="0" sldId="398"/>
            <ac:graphicFrameMk id="1741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6:50.112" v="2418" actId="1035"/>
          <ac:graphicFrameMkLst>
            <pc:docMk/>
            <pc:sldMk cId="0" sldId="398"/>
            <ac:graphicFrameMk id="18536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6:47.800" v="2415" actId="1035"/>
          <ac:graphicFrameMkLst>
            <pc:docMk/>
            <pc:sldMk cId="0" sldId="398"/>
            <ac:graphicFrameMk id="185372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6:06:27.128" v="2406" actId="1035"/>
        <pc:sldMkLst>
          <pc:docMk/>
          <pc:sldMk cId="0" sldId="399"/>
        </pc:sldMkLst>
        <pc:spChg chg="mod">
          <ac:chgData name="CAI JUN" userId="08ce88e1165b00db" providerId="LiveId" clId="{DA5CA8EF-E022-40E3-B8A3-2084D9C821BF}" dt="2020-06-26T06:04:44.971" v="2367"/>
          <ac:spMkLst>
            <pc:docMk/>
            <pc:sldMk cId="0" sldId="399"/>
            <ac:spMk id="10" creationId="{4ED9B0E7-CEE2-4CCE-873D-100FA71CF547}"/>
          </ac:spMkLst>
        </pc:spChg>
        <pc:spChg chg="del mod">
          <ac:chgData name="CAI JUN" userId="08ce88e1165b00db" providerId="LiveId" clId="{DA5CA8EF-E022-40E3-B8A3-2084D9C821BF}" dt="2020-06-26T06:04:40.800" v="2365" actId="478"/>
          <ac:spMkLst>
            <pc:docMk/>
            <pc:sldMk cId="0" sldId="399"/>
            <ac:spMk id="18434" creationId="{00000000-0000-0000-0000-000000000000}"/>
          </ac:spMkLst>
        </pc:spChg>
        <pc:spChg chg="mod">
          <ac:chgData name="CAI JUN" userId="08ce88e1165b00db" providerId="LiveId" clId="{DA5CA8EF-E022-40E3-B8A3-2084D9C821BF}" dt="2020-06-26T06:06:27.128" v="2406" actId="1035"/>
          <ac:spMkLst>
            <pc:docMk/>
            <pc:sldMk cId="0" sldId="399"/>
            <ac:spMk id="18436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4:44.971" v="2367"/>
          <ac:grpSpMkLst>
            <pc:docMk/>
            <pc:sldMk cId="0" sldId="399"/>
            <ac:grpSpMk id="9" creationId="{45D2BFF5-C702-4AC3-8DF0-B6E51ECF5E17}"/>
          </ac:grpSpMkLst>
        </pc:grpChg>
        <pc:graphicFrameChg chg="mod">
          <ac:chgData name="CAI JUN" userId="08ce88e1165b00db" providerId="LiveId" clId="{DA5CA8EF-E022-40E3-B8A3-2084D9C821BF}" dt="2020-06-26T06:04:44.971" v="2367"/>
          <ac:graphicFrameMkLst>
            <pc:docMk/>
            <pc:sldMk cId="0" sldId="399"/>
            <ac:graphicFrameMk id="11" creationId="{054CDD38-454A-4100-BFAF-C8C757F9D9A1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5:14.815" v="2396" actId="1038"/>
          <ac:graphicFrameMkLst>
            <pc:docMk/>
            <pc:sldMk cId="0" sldId="399"/>
            <ac:graphicFrameMk id="18437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8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39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44.393" v="2366" actId="478"/>
          <ac:graphicFrameMkLst>
            <pc:docMk/>
            <pc:sldMk cId="0" sldId="399"/>
            <ac:graphicFrameMk id="18440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4:48:42.709" v="2021" actId="47"/>
        <pc:sldMkLst>
          <pc:docMk/>
          <pc:sldMk cId="0" sldId="401"/>
        </pc:sldMkLst>
      </pc:sldChg>
      <pc:sldChg chg="modSp mod">
        <pc:chgData name="CAI JUN" userId="08ce88e1165b00db" providerId="LiveId" clId="{DA5CA8EF-E022-40E3-B8A3-2084D9C821BF}" dt="2020-06-26T06:13:41.208" v="2500"/>
        <pc:sldMkLst>
          <pc:docMk/>
          <pc:sldMk cId="0" sldId="404"/>
        </pc:sldMkLst>
        <pc:spChg chg="mod">
          <ac:chgData name="CAI JUN" userId="08ce88e1165b00db" providerId="LiveId" clId="{DA5CA8EF-E022-40E3-B8A3-2084D9C821BF}" dt="2020-06-26T06:12:51.771" v="2493"/>
          <ac:spMkLst>
            <pc:docMk/>
            <pc:sldMk cId="0" sldId="404"/>
            <ac:spMk id="23562" creationId="{00000000-0000-0000-0000-000000000000}"/>
          </ac:spMkLst>
        </pc:spChg>
        <pc:spChg chg="mod">
          <ac:chgData name="CAI JUN" userId="08ce88e1165b00db" providerId="LiveId" clId="{DA5CA8EF-E022-40E3-B8A3-2084D9C821BF}" dt="2020-06-26T06:13:41.208" v="2500"/>
          <ac:spMkLst>
            <pc:docMk/>
            <pc:sldMk cId="0" sldId="404"/>
            <ac:spMk id="23565" creationId="{00000000-0000-0000-0000-000000000000}"/>
          </ac:spMkLst>
        </pc:spChg>
        <pc:spChg chg="mod">
          <ac:chgData name="CAI JUN" userId="08ce88e1165b00db" providerId="LiveId" clId="{DA5CA8EF-E022-40E3-B8A3-2084D9C821BF}" dt="2020-06-26T06:13:33.568" v="2498"/>
          <ac:spMkLst>
            <pc:docMk/>
            <pc:sldMk cId="0" sldId="404"/>
            <ac:spMk id="23567" creationId="{00000000-0000-0000-0000-000000000000}"/>
          </ac:spMkLst>
        </pc:spChg>
        <pc:spChg chg="mod">
          <ac:chgData name="CAI JUN" userId="08ce88e1165b00db" providerId="LiveId" clId="{DA5CA8EF-E022-40E3-B8A3-2084D9C821BF}" dt="2020-06-26T06:13:11.583" v="2495"/>
          <ac:spMkLst>
            <pc:docMk/>
            <pc:sldMk cId="0" sldId="404"/>
            <ac:spMk id="23569" creationId="{00000000-0000-0000-0000-000000000000}"/>
          </ac:spMkLst>
        </pc:spChg>
        <pc:grpChg chg="mod">
          <ac:chgData name="CAI JUN" userId="08ce88e1165b00db" providerId="LiveId" clId="{DA5CA8EF-E022-40E3-B8A3-2084D9C821BF}" dt="2020-06-26T06:12:51.771" v="2493"/>
          <ac:grpSpMkLst>
            <pc:docMk/>
            <pc:sldMk cId="0" sldId="404"/>
            <ac:grpSpMk id="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2:31.708" v="2481"/>
          <ac:grpSpMkLst>
            <pc:docMk/>
            <pc:sldMk cId="0" sldId="404"/>
            <ac:grpSpMk id="5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11.583" v="2495"/>
          <ac:grpSpMkLst>
            <pc:docMk/>
            <pc:sldMk cId="0" sldId="404"/>
            <ac:grpSpMk id="1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33.568" v="2498"/>
          <ac:grpSpMkLst>
            <pc:docMk/>
            <pc:sldMk cId="0" sldId="404"/>
            <ac:grpSpMk id="17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13:41.208" v="2500"/>
          <ac:grpSpMkLst>
            <pc:docMk/>
            <pc:sldMk cId="0" sldId="404"/>
            <ac:grpSpMk id="20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10:49.411" v="2465"/>
          <ac:graphicFrameMkLst>
            <pc:docMk/>
            <pc:sldMk cId="0" sldId="404"/>
            <ac:graphicFrameMk id="24" creationId="{03E19DBD-EECD-4333-A2A4-C9AD1138453E}"/>
          </ac:graphicFrameMkLst>
        </pc:graphicFrameChg>
        <pc:graphicFrameChg chg="mod">
          <ac:chgData name="CAI JUN" userId="08ce88e1165b00db" providerId="LiveId" clId="{DA5CA8EF-E022-40E3-B8A3-2084D9C821BF}" dt="2020-06-26T06:12:51.771" v="2493"/>
          <ac:graphicFrameMkLst>
            <pc:docMk/>
            <pc:sldMk cId="0" sldId="404"/>
            <ac:graphicFrameMk id="2356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51.771" v="2493"/>
          <ac:graphicFrameMkLst>
            <pc:docMk/>
            <pc:sldMk cId="0" sldId="404"/>
            <ac:graphicFrameMk id="2356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41.208" v="2500"/>
          <ac:graphicFrameMkLst>
            <pc:docMk/>
            <pc:sldMk cId="0" sldId="404"/>
            <ac:graphicFrameMk id="23566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33.568" v="2498"/>
          <ac:graphicFrameMkLst>
            <pc:docMk/>
            <pc:sldMk cId="0" sldId="404"/>
            <ac:graphicFrameMk id="23568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3:11.583" v="2495"/>
          <ac:graphicFrameMkLst>
            <pc:docMk/>
            <pc:sldMk cId="0" sldId="404"/>
            <ac:graphicFrameMk id="2357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31.708" v="2481"/>
          <ac:graphicFrameMkLst>
            <pc:docMk/>
            <pc:sldMk cId="0" sldId="404"/>
            <ac:graphicFrameMk id="2357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31.708" v="2481"/>
          <ac:graphicFrameMkLst>
            <pc:docMk/>
            <pc:sldMk cId="0" sldId="404"/>
            <ac:graphicFrameMk id="2357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2:40.005" v="2490" actId="1035"/>
          <ac:graphicFrameMkLst>
            <pc:docMk/>
            <pc:sldMk cId="0" sldId="404"/>
            <ac:graphicFrameMk id="23573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6:14:04.958" v="2503"/>
        <pc:sldMkLst>
          <pc:docMk/>
          <pc:sldMk cId="0" sldId="406"/>
        </pc:sldMkLst>
        <pc:graphicFrameChg chg="mod">
          <ac:chgData name="CAI JUN" userId="08ce88e1165b00db" providerId="LiveId" clId="{DA5CA8EF-E022-40E3-B8A3-2084D9C821BF}" dt="2020-06-26T06:14:04.958" v="2503"/>
          <ac:graphicFrameMkLst>
            <pc:docMk/>
            <pc:sldMk cId="0" sldId="406"/>
            <ac:graphicFrameMk id="24579" creationId="{00000000-0000-0000-0000-000000000000}"/>
          </ac:graphicFrameMkLst>
        </pc:graphicFrameChg>
      </pc:sldChg>
      <pc:sldChg chg="modSp mod">
        <pc:chgData name="CAI JUN" userId="08ce88e1165b00db" providerId="LiveId" clId="{DA5CA8EF-E022-40E3-B8A3-2084D9C821BF}" dt="2020-06-26T06:15:10.974" v="2531"/>
        <pc:sldMkLst>
          <pc:docMk/>
          <pc:sldMk cId="0" sldId="407"/>
        </pc:sldMkLst>
        <pc:graphicFrameChg chg="mod">
          <ac:chgData name="CAI JUN" userId="08ce88e1165b00db" providerId="LiveId" clId="{DA5CA8EF-E022-40E3-B8A3-2084D9C821BF}" dt="2020-06-26T06:14:46.302" v="2528" actId="14100"/>
          <ac:graphicFrameMkLst>
            <pc:docMk/>
            <pc:sldMk cId="0" sldId="407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10.974" v="2531"/>
          <ac:graphicFrameMkLst>
            <pc:docMk/>
            <pc:sldMk cId="0" sldId="407"/>
            <ac:graphicFrameMk id="26630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6:15:54.958" v="2540"/>
        <pc:sldMkLst>
          <pc:docMk/>
          <pc:sldMk cId="0" sldId="408"/>
        </pc:sldMkLst>
        <pc:graphicFrameChg chg="mod">
          <ac:chgData name="CAI JUN" userId="08ce88e1165b00db" providerId="LiveId" clId="{DA5CA8EF-E022-40E3-B8A3-2084D9C821BF}" dt="2020-06-26T06:15:31.177" v="2535"/>
          <ac:graphicFrameMkLst>
            <pc:docMk/>
            <pc:sldMk cId="0" sldId="408"/>
            <ac:graphicFrameMk id="2765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54.958" v="2540"/>
          <ac:graphicFrameMkLst>
            <pc:docMk/>
            <pc:sldMk cId="0" sldId="408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5:22.864" v="2533"/>
          <ac:graphicFrameMkLst>
            <pc:docMk/>
            <pc:sldMk cId="0" sldId="408"/>
            <ac:graphicFrameMk id="27653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6:39:50.532" v="2592"/>
        <pc:sldMkLst>
          <pc:docMk/>
          <pc:sldMk cId="0" sldId="409"/>
        </pc:sldMkLst>
        <pc:graphicFrameChg chg="mod">
          <ac:chgData name="CAI JUN" userId="08ce88e1165b00db" providerId="LiveId" clId="{DA5CA8EF-E022-40E3-B8A3-2084D9C821BF}" dt="2020-06-26T06:16:47.364" v="2545"/>
          <ac:graphicFrameMkLst>
            <pc:docMk/>
            <pc:sldMk cId="0" sldId="409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39:50.532" v="2592"/>
          <ac:graphicFrameMkLst>
            <pc:docMk/>
            <pc:sldMk cId="0" sldId="409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6:22.224" v="2543"/>
          <ac:graphicFrameMkLst>
            <pc:docMk/>
            <pc:sldMk cId="0" sldId="409"/>
            <ac:graphicFrameMk id="28680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6:42:47.157" v="2757" actId="1036"/>
        <pc:sldMkLst>
          <pc:docMk/>
          <pc:sldMk cId="0" sldId="410"/>
        </pc:sldMkLst>
        <pc:spChg chg="add del mod">
          <ac:chgData name="CAI JUN" userId="08ce88e1165b00db" providerId="LiveId" clId="{DA5CA8EF-E022-40E3-B8A3-2084D9C821BF}" dt="2020-06-26T06:41:57.485" v="2703"/>
          <ac:spMkLst>
            <pc:docMk/>
            <pc:sldMk cId="0" sldId="410"/>
            <ac:spMk id="2" creationId="{F95E17BC-64DD-45D9-A7FD-ECEBF20E23CB}"/>
          </ac:spMkLst>
        </pc:spChg>
        <pc:spChg chg="mod">
          <ac:chgData name="CAI JUN" userId="08ce88e1165b00db" providerId="LiveId" clId="{DA5CA8EF-E022-40E3-B8A3-2084D9C821BF}" dt="2020-06-26T06:42:24.001" v="2712" actId="1076"/>
          <ac:spMkLst>
            <pc:docMk/>
            <pc:sldMk cId="0" sldId="410"/>
            <ac:spMk id="25609" creationId="{00000000-0000-0000-0000-000000000000}"/>
          </ac:spMkLst>
        </pc:spChg>
        <pc:spChg chg="mod">
          <ac:chgData name="CAI JUN" userId="08ce88e1165b00db" providerId="LiveId" clId="{DA5CA8EF-E022-40E3-B8A3-2084D9C821BF}" dt="2020-06-26T06:42:27.720" v="2713" actId="6549"/>
          <ac:spMkLst>
            <pc:docMk/>
            <pc:sldMk cId="0" sldId="410"/>
            <ac:spMk id="29698" creationId="{00000000-0000-0000-0000-000000000000}"/>
          </ac:spMkLst>
        </pc:spChg>
        <pc:graphicFrameChg chg="mod">
          <ac:chgData name="CAI JUN" userId="08ce88e1165b00db" providerId="LiveId" clId="{DA5CA8EF-E022-40E3-B8A3-2084D9C821BF}" dt="2020-06-26T06:42:47.157" v="2757" actId="1036"/>
          <ac:graphicFrameMkLst>
            <pc:docMk/>
            <pc:sldMk cId="0" sldId="410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DA5CA8EF-E022-40E3-B8A3-2084D9C821BF}" dt="2020-06-26T06:40:04.376" v="2635" actId="1035"/>
          <ac:graphicFrameMkLst>
            <pc:docMk/>
            <pc:sldMk cId="0" sldId="410"/>
            <ac:graphicFrameMk id="11" creationId="{BC91EA44-018D-4C8E-9DBA-496D6D6AB76A}"/>
          </ac:graphicFrameMkLst>
        </pc:graphicFrameChg>
        <pc:graphicFrameChg chg="del">
          <ac:chgData name="CAI JUN" userId="08ce88e1165b00db" providerId="LiveId" clId="{DA5CA8EF-E022-40E3-B8A3-2084D9C821BF}" dt="2020-06-26T06:39:55.391" v="2593" actId="478"/>
          <ac:graphicFrameMkLst>
            <pc:docMk/>
            <pc:sldMk cId="0" sldId="410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41:18.454" v="2671" actId="478"/>
          <ac:graphicFrameMkLst>
            <pc:docMk/>
            <pc:sldMk cId="0" sldId="410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41:43.048" v="2693" actId="478"/>
          <ac:graphicFrameMkLst>
            <pc:docMk/>
            <pc:sldMk cId="0" sldId="410"/>
            <ac:graphicFrameMk id="29701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6:41:23.157" v="2673" actId="478"/>
          <ac:graphicFrameMkLst>
            <pc:docMk/>
            <pc:sldMk cId="0" sldId="410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41:55.251" v="2701" actId="478"/>
          <ac:graphicFrameMkLst>
            <pc:docMk/>
            <pc:sldMk cId="0" sldId="410"/>
            <ac:graphicFrameMk id="29703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4:48:45.881" v="2022" actId="47"/>
        <pc:sldMkLst>
          <pc:docMk/>
          <pc:sldMk cId="0" sldId="411"/>
        </pc:sldMkLst>
      </pc:sldChg>
      <pc:sldChg chg="addSp modSp mod modAnim">
        <pc:chgData name="CAI JUN" userId="08ce88e1165b00db" providerId="LiveId" clId="{DA5CA8EF-E022-40E3-B8A3-2084D9C821BF}" dt="2020-06-26T07:46:50.363" v="3866"/>
        <pc:sldMkLst>
          <pc:docMk/>
          <pc:sldMk cId="0" sldId="414"/>
        </pc:sldMkLst>
        <pc:spChg chg="add mod">
          <ac:chgData name="CAI JUN" userId="08ce88e1165b00db" providerId="LiveId" clId="{DA5CA8EF-E022-40E3-B8A3-2084D9C821BF}" dt="2020-06-26T07:42:45.910" v="3793" actId="208"/>
          <ac:spMkLst>
            <pc:docMk/>
            <pc:sldMk cId="0" sldId="414"/>
            <ac:spMk id="2" creationId="{7613BA28-B158-43A3-9F0E-66A513FD38EB}"/>
          </ac:spMkLst>
        </pc:spChg>
        <pc:spChg chg="add mod">
          <ac:chgData name="CAI JUN" userId="08ce88e1165b00db" providerId="LiveId" clId="{DA5CA8EF-E022-40E3-B8A3-2084D9C821BF}" dt="2020-06-26T07:45:00.832" v="3827" actId="1037"/>
          <ac:spMkLst>
            <pc:docMk/>
            <pc:sldMk cId="0" sldId="414"/>
            <ac:spMk id="27" creationId="{675C7E71-AA71-4848-BF26-646EB71CDCEF}"/>
          </ac:spMkLst>
        </pc:spChg>
        <pc:spChg chg="add mod">
          <ac:chgData name="CAI JUN" userId="08ce88e1165b00db" providerId="LiveId" clId="{DA5CA8EF-E022-40E3-B8A3-2084D9C821BF}" dt="2020-06-26T07:42:56.332" v="3795" actId="208"/>
          <ac:spMkLst>
            <pc:docMk/>
            <pc:sldMk cId="0" sldId="414"/>
            <ac:spMk id="28" creationId="{47A9D056-AF40-4945-A285-6443F696A7E4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6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7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29" creationId="{00000000-0000-0000-0000-000000000000}"/>
          </ac:spMkLst>
        </pc:spChg>
        <pc:spChg chg="mod">
          <ac:chgData name="CAI JUN" userId="08ce88e1165b00db" providerId="LiveId" clId="{DA5CA8EF-E022-40E3-B8A3-2084D9C821BF}" dt="2020-06-26T07:45:28.629" v="3832" actId="1035"/>
          <ac:spMkLst>
            <pc:docMk/>
            <pc:sldMk cId="0" sldId="414"/>
            <ac:spMk id="34830" creationId="{00000000-0000-0000-0000-000000000000}"/>
          </ac:spMkLst>
        </pc:s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23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28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45:28.629" v="3832" actId="1035"/>
          <ac:grpSpMkLst>
            <pc:docMk/>
            <pc:sldMk cId="0" sldId="414"/>
            <ac:grpSpMk id="34831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45:42.723" v="3835" actId="14100"/>
          <ac:graphicFrameMkLst>
            <pc:docMk/>
            <pc:sldMk cId="0" sldId="414"/>
            <ac:graphicFrameMk id="22" creationId="{12B6418E-3B15-407D-80BA-BFA83A675498}"/>
          </ac:graphicFrameMkLst>
        </pc:graphicFrameChg>
        <pc:graphicFrameChg chg="add mod">
          <ac:chgData name="CAI JUN" userId="08ce88e1165b00db" providerId="LiveId" clId="{DA5CA8EF-E022-40E3-B8A3-2084D9C821BF}" dt="2020-06-26T07:40:51.644" v="3621" actId="1035"/>
          <ac:graphicFrameMkLst>
            <pc:docMk/>
            <pc:sldMk cId="0" sldId="414"/>
            <ac:graphicFrameMk id="23" creationId="{8BA4E7D4-63E6-42AA-BDFD-7E478B6873A4}"/>
          </ac:graphicFrameMkLst>
        </pc:graphicFrameChg>
        <pc:graphicFrameChg chg="add mod">
          <ac:chgData name="CAI JUN" userId="08ce88e1165b00db" providerId="LiveId" clId="{DA5CA8EF-E022-40E3-B8A3-2084D9C821BF}" dt="2020-06-26T07:40:16.551" v="3607" actId="14100"/>
          <ac:graphicFrameMkLst>
            <pc:docMk/>
            <pc:sldMk cId="0" sldId="414"/>
            <ac:graphicFrameMk id="24" creationId="{641C206A-2891-4B91-8BC7-A5120B92F5FC}"/>
          </ac:graphicFrameMkLst>
        </pc:graphicFrameChg>
        <pc:graphicFrameChg chg="add mod">
          <ac:chgData name="CAI JUN" userId="08ce88e1165b00db" providerId="LiveId" clId="{DA5CA8EF-E022-40E3-B8A3-2084D9C821BF}" dt="2020-06-26T07:40:16.551" v="3607" actId="14100"/>
          <ac:graphicFrameMkLst>
            <pc:docMk/>
            <pc:sldMk cId="0" sldId="414"/>
            <ac:graphicFrameMk id="25" creationId="{26442E5D-68B5-427D-A499-99C945ADD656}"/>
          </ac:graphicFrameMkLst>
        </pc:graphicFrameChg>
        <pc:graphicFrameChg chg="mod">
          <ac:chgData name="CAI JUN" userId="08ce88e1165b00db" providerId="LiveId" clId="{DA5CA8EF-E022-40E3-B8A3-2084D9C821BF}" dt="2020-06-26T07:38:48.448" v="3590" actId="1036"/>
          <ac:graphicFrameMkLst>
            <pc:docMk/>
            <pc:sldMk cId="0" sldId="414"/>
            <ac:graphicFrameMk id="3482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38:29.432" v="3587" actId="1035"/>
          <ac:graphicFrameMkLst>
            <pc:docMk/>
            <pc:sldMk cId="0" sldId="414"/>
            <ac:graphicFrameMk id="3482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38:01.854" v="3576" actId="1037"/>
          <ac:graphicFrameMkLst>
            <pc:docMk/>
            <pc:sldMk cId="0" sldId="414"/>
            <ac:graphicFrameMk id="3482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3:42.048" v="2759"/>
          <ac:graphicFrameMkLst>
            <pc:docMk/>
            <pc:sldMk cId="0" sldId="414"/>
            <ac:graphicFrameMk id="34824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2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3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4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45:28.629" v="3832" actId="1035"/>
          <ac:cxnSpMkLst>
            <pc:docMk/>
            <pc:sldMk cId="0" sldId="414"/>
            <ac:cxnSpMk id="34835" creationId="{00000000-0000-0000-0000-000000000000}"/>
          </ac:cxnSpMkLst>
        </pc:cxnChg>
      </pc:sldChg>
      <pc:sldChg chg="delSp modSp del mod">
        <pc:chgData name="CAI JUN" userId="08ce88e1165b00db" providerId="LiveId" clId="{DA5CA8EF-E022-40E3-B8A3-2084D9C821BF}" dt="2020-06-26T07:47:20.535" v="3867" actId="47"/>
        <pc:sldMkLst>
          <pc:docMk/>
          <pc:sldMk cId="0" sldId="415"/>
        </pc:sldMkLst>
        <pc:spChg chg="mod">
          <ac:chgData name="CAI JUN" userId="08ce88e1165b00db" providerId="LiveId" clId="{DA5CA8EF-E022-40E3-B8A3-2084D9C821BF}" dt="2020-06-26T06:45:52.954" v="2790" actId="113"/>
          <ac:spMkLst>
            <pc:docMk/>
            <pc:sldMk cId="0" sldId="415"/>
            <ac:spMk id="35850" creationId="{00000000-0000-0000-0000-000000000000}"/>
          </ac:spMkLst>
        </pc:spChg>
        <pc:spChg chg="mod">
          <ac:chgData name="CAI JUN" userId="08ce88e1165b00db" providerId="LiveId" clId="{DA5CA8EF-E022-40E3-B8A3-2084D9C821BF}" dt="2020-06-26T06:45:56.188" v="2791" actId="113"/>
          <ac:spMkLst>
            <pc:docMk/>
            <pc:sldMk cId="0" sldId="415"/>
            <ac:spMk id="35851" creationId="{00000000-0000-0000-0000-000000000000}"/>
          </ac:spMkLst>
        </pc:spChg>
        <pc:graphicFrameChg chg="del mod">
          <ac:chgData name="CAI JUN" userId="08ce88e1165b00db" providerId="LiveId" clId="{DA5CA8EF-E022-40E3-B8A3-2084D9C821BF}" dt="2020-06-26T07:39:26.526" v="3598" actId="21"/>
          <ac:graphicFrameMkLst>
            <pc:docMk/>
            <pc:sldMk cId="0" sldId="415"/>
            <ac:graphicFrameMk id="35843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39:49.738" v="3603" actId="21"/>
          <ac:graphicFrameMkLst>
            <pc:docMk/>
            <pc:sldMk cId="0" sldId="415"/>
            <ac:graphicFrameMk id="35844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39:07.526" v="3593" actId="21"/>
          <ac:graphicFrameMkLst>
            <pc:docMk/>
            <pc:sldMk cId="0" sldId="415"/>
            <ac:graphicFrameMk id="35845" creationId="{00000000-0000-0000-0000-000000000000}"/>
          </ac:graphicFrameMkLst>
        </pc:graphicFrameChg>
      </pc:sldChg>
      <pc:sldChg chg="modSp">
        <pc:chgData name="CAI JUN" userId="08ce88e1165b00db" providerId="LiveId" clId="{DA5CA8EF-E022-40E3-B8A3-2084D9C821BF}" dt="2020-06-26T07:10:15.445" v="3168" actId="1076"/>
        <pc:sldMkLst>
          <pc:docMk/>
          <pc:sldMk cId="0" sldId="416"/>
        </pc:sldMkLst>
        <pc:spChg chg="mod">
          <ac:chgData name="CAI JUN" userId="08ce88e1165b00db" providerId="LiveId" clId="{DA5CA8EF-E022-40E3-B8A3-2084D9C821BF}" dt="2020-06-26T07:10:05.039" v="3166" actId="14100"/>
          <ac:spMkLst>
            <pc:docMk/>
            <pc:sldMk cId="0" sldId="416"/>
            <ac:spMk id="179206" creationId="{00000000-0000-0000-0000-000000000000}"/>
          </ac:spMkLst>
        </pc:spChg>
        <pc:spChg chg="mod">
          <ac:chgData name="CAI JUN" userId="08ce88e1165b00db" providerId="LiveId" clId="{DA5CA8EF-E022-40E3-B8A3-2084D9C821BF}" dt="2020-06-26T07:10:15.445" v="3168" actId="1076"/>
          <ac:spMkLst>
            <pc:docMk/>
            <pc:sldMk cId="0" sldId="416"/>
            <ac:spMk id="179213" creationId="{00000000-0000-0000-0000-000000000000}"/>
          </ac:spMkLst>
        </pc:spChg>
        <pc:graphicFrameChg chg="mod">
          <ac:chgData name="CAI JUN" userId="08ce88e1165b00db" providerId="LiveId" clId="{DA5CA8EF-E022-40E3-B8A3-2084D9C821BF}" dt="2020-06-26T06:46:14.423" v="2794"/>
          <ac:graphicFrameMkLst>
            <pc:docMk/>
            <pc:sldMk cId="0" sldId="416"/>
            <ac:graphicFrameMk id="3687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22.798" v="2796"/>
          <ac:graphicFrameMkLst>
            <pc:docMk/>
            <pc:sldMk cId="0" sldId="416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32.251" v="2798"/>
          <ac:graphicFrameMkLst>
            <pc:docMk/>
            <pc:sldMk cId="0" sldId="416"/>
            <ac:graphicFrameMk id="3687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46:40.235" v="2800"/>
          <ac:graphicFrameMkLst>
            <pc:docMk/>
            <pc:sldMk cId="0" sldId="416"/>
            <ac:graphicFrameMk id="36873" creationId="{00000000-0000-0000-0000-000000000000}"/>
          </ac:graphicFrameMkLst>
        </pc:graphicFrameChg>
      </pc:sldChg>
      <pc:sldChg chg="modSp del">
        <pc:chgData name="CAI JUN" userId="08ce88e1165b00db" providerId="LiveId" clId="{DA5CA8EF-E022-40E3-B8A3-2084D9C821BF}" dt="2020-06-26T07:11:59.633" v="3196" actId="47"/>
        <pc:sldMkLst>
          <pc:docMk/>
          <pc:sldMk cId="0" sldId="417"/>
        </pc:sldMkLst>
        <pc:graphicFrameChg chg="mod">
          <ac:chgData name="CAI JUN" userId="08ce88e1165b00db" providerId="LiveId" clId="{DA5CA8EF-E022-40E3-B8A3-2084D9C821BF}" dt="2020-06-26T06:46:53.657" v="2802"/>
          <ac:graphicFrameMkLst>
            <pc:docMk/>
            <pc:sldMk cId="0" sldId="417"/>
            <ac:graphicFrameMk id="37891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7:22:32.800" v="3414" actId="1076"/>
        <pc:sldMkLst>
          <pc:docMk/>
          <pc:sldMk cId="0" sldId="418"/>
        </pc:sldMkLst>
        <pc:spChg chg="mod">
          <ac:chgData name="CAI JUN" userId="08ce88e1165b00db" providerId="LiveId" clId="{DA5CA8EF-E022-40E3-B8A3-2084D9C821BF}" dt="2020-06-26T07:12:55.195" v="3198" actId="1076"/>
          <ac:spMkLst>
            <pc:docMk/>
            <pc:sldMk cId="0" sldId="418"/>
            <ac:spMk id="21" creationId="{2290468C-99FC-49DF-A6F7-4E77E5883200}"/>
          </ac:spMkLst>
        </pc:spChg>
        <pc:spChg chg="mod">
          <ac:chgData name="CAI JUN" userId="08ce88e1165b00db" providerId="LiveId" clId="{DA5CA8EF-E022-40E3-B8A3-2084D9C821BF}" dt="2020-06-26T07:12:55.195" v="3198" actId="1076"/>
          <ac:spMkLst>
            <pc:docMk/>
            <pc:sldMk cId="0" sldId="418"/>
            <ac:spMk id="22" creationId="{A4E3275E-1EE0-4F56-A933-B84D850237D9}"/>
          </ac:spMkLst>
        </pc:spChg>
        <pc:spChg chg="add del mod">
          <ac:chgData name="CAI JUN" userId="08ce88e1165b00db" providerId="LiveId" clId="{DA5CA8EF-E022-40E3-B8A3-2084D9C821BF}" dt="2020-06-26T07:22:20.753" v="3412" actId="478"/>
          <ac:spMkLst>
            <pc:docMk/>
            <pc:sldMk cId="0" sldId="418"/>
            <ac:spMk id="28" creationId="{978FB910-10C7-4BA1-B0CB-DD73EC64C562}"/>
          </ac:spMkLst>
        </pc:spChg>
        <pc:spChg chg="mod">
          <ac:chgData name="CAI JUN" userId="08ce88e1165b00db" providerId="LiveId" clId="{DA5CA8EF-E022-40E3-B8A3-2084D9C821BF}" dt="2020-06-26T07:22:26.894" v="3413" actId="1076"/>
          <ac:spMkLst>
            <pc:docMk/>
            <pc:sldMk cId="0" sldId="418"/>
            <ac:spMk id="30" creationId="{2E5C769D-6290-4102-BCA2-B9BF008A8D8E}"/>
          </ac:spMkLst>
        </pc:spChg>
        <pc:spChg chg="mod">
          <ac:chgData name="CAI JUN" userId="08ce88e1165b00db" providerId="LiveId" clId="{DA5CA8EF-E022-40E3-B8A3-2084D9C821BF}" dt="2020-06-26T07:22:26.894" v="3413" actId="1076"/>
          <ac:spMkLst>
            <pc:docMk/>
            <pc:sldMk cId="0" sldId="418"/>
            <ac:spMk id="31" creationId="{BB047EBB-5088-43CB-B8B3-A703DB078A7E}"/>
          </ac:spMkLst>
        </pc:spChg>
        <pc:spChg chg="mod">
          <ac:chgData name="CAI JUN" userId="08ce88e1165b00db" providerId="LiveId" clId="{DA5CA8EF-E022-40E3-B8A3-2084D9C821BF}" dt="2020-06-26T07:22:32.800" v="3414" actId="1076"/>
          <ac:spMkLst>
            <pc:docMk/>
            <pc:sldMk cId="0" sldId="418"/>
            <ac:spMk id="38917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2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3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5" creationId="{00000000-0000-0000-0000-000000000000}"/>
          </ac:spMkLst>
        </pc:spChg>
        <pc:spChg chg="mod">
          <ac:chgData name="CAI JUN" userId="08ce88e1165b00db" providerId="LiveId" clId="{DA5CA8EF-E022-40E3-B8A3-2084D9C821BF}" dt="2020-06-26T07:15:05.664" v="3221" actId="1076"/>
          <ac:spMkLst>
            <pc:docMk/>
            <pc:sldMk cId="0" sldId="418"/>
            <ac:spMk id="38926" creationId="{00000000-0000-0000-0000-000000000000}"/>
          </ac:spMkLst>
        </pc:spChg>
        <pc:spChg chg="mod">
          <ac:chgData name="CAI JUN" userId="08ce88e1165b00db" providerId="LiveId" clId="{DA5CA8EF-E022-40E3-B8A3-2084D9C821BF}" dt="2020-06-26T07:22:32.800" v="3414" actId="1076"/>
          <ac:spMkLst>
            <pc:docMk/>
            <pc:sldMk cId="0" sldId="418"/>
            <ac:spMk id="180236" creationId="{00000000-0000-0000-0000-000000000000}"/>
          </ac:spMkLst>
        </pc:spChg>
        <pc:grpChg chg="add del mod">
          <ac:chgData name="CAI JUN" userId="08ce88e1165b00db" providerId="LiveId" clId="{DA5CA8EF-E022-40E3-B8A3-2084D9C821BF}" dt="2020-06-26T07:14:10.789" v="3203" actId="478"/>
          <ac:grpSpMkLst>
            <pc:docMk/>
            <pc:sldMk cId="0" sldId="418"/>
            <ac:grpSpMk id="20" creationId="{ED0C2B0D-289D-46F6-BF03-1810F7D5C54E}"/>
          </ac:grpSpMkLst>
        </pc:grpChg>
        <pc:grpChg chg="mod">
          <ac:chgData name="CAI JUN" userId="08ce88e1165b00db" providerId="LiveId" clId="{DA5CA8EF-E022-40E3-B8A3-2084D9C821BF}" dt="2020-06-26T07:12:55.195" v="3198" actId="1076"/>
          <ac:grpSpMkLst>
            <pc:docMk/>
            <pc:sldMk cId="0" sldId="418"/>
            <ac:grpSpMk id="23" creationId="{33A84D94-F273-44D3-B4A7-7790E5278A49}"/>
          </ac:grpSpMkLst>
        </pc:grpChg>
        <pc:grpChg chg="add mod">
          <ac:chgData name="CAI JUN" userId="08ce88e1165b00db" providerId="LiveId" clId="{DA5CA8EF-E022-40E3-B8A3-2084D9C821BF}" dt="2020-06-26T07:22:26.894" v="3413" actId="1076"/>
          <ac:grpSpMkLst>
            <pc:docMk/>
            <pc:sldMk cId="0" sldId="418"/>
            <ac:grpSpMk id="29" creationId="{F85E5E24-1589-45F7-BA7B-DD16FB57623A}"/>
          </ac:grpSpMkLst>
        </pc:grpChg>
        <pc:grpChg chg="mod">
          <ac:chgData name="CAI JUN" userId="08ce88e1165b00db" providerId="LiveId" clId="{DA5CA8EF-E022-40E3-B8A3-2084D9C821BF}" dt="2020-06-26T07:22:26.894" v="3413" actId="1076"/>
          <ac:grpSpMkLst>
            <pc:docMk/>
            <pc:sldMk cId="0" sldId="418"/>
            <ac:grpSpMk id="32" creationId="{12E3E6F7-C5E3-48AD-A3EF-CC215FBB3AE2}"/>
          </ac:grpSpMkLst>
        </pc:grpChg>
        <pc:grpChg chg="add del mod">
          <ac:chgData name="CAI JUN" userId="08ce88e1165b00db" providerId="LiveId" clId="{DA5CA8EF-E022-40E3-B8A3-2084D9C821BF}" dt="2020-06-26T07:22:02.894" v="3408" actId="478"/>
          <ac:grpSpMkLst>
            <pc:docMk/>
            <pc:sldMk cId="0" sldId="418"/>
            <ac:grpSpMk id="38921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5:05.664" v="3221" actId="1076"/>
          <ac:grpSpMkLst>
            <pc:docMk/>
            <pc:sldMk cId="0" sldId="418"/>
            <ac:grpSpMk id="3892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5:05.664" v="3221" actId="1076"/>
          <ac:grpSpMkLst>
            <pc:docMk/>
            <pc:sldMk cId="0" sldId="418"/>
            <ac:grpSpMk id="38927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22:32.800" v="3414" actId="1076"/>
          <ac:graphicFrameMkLst>
            <pc:docMk/>
            <pc:sldMk cId="0" sldId="418"/>
            <ac:graphicFrameMk id="38916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22:02.894" v="3408" actId="478"/>
          <ac:graphicFrameMkLst>
            <pc:docMk/>
            <pc:sldMk cId="0" sldId="418"/>
            <ac:graphicFrameMk id="38919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7:22:02.894" v="3408" actId="478"/>
          <ac:graphicFrameMkLst>
            <pc:docMk/>
            <pc:sldMk cId="0" sldId="418"/>
            <ac:graphicFrameMk id="38920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4" creationId="{3BB5DEFF-9DEB-4C1F-8AF8-2B3B82A51BCE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5" creationId="{7A3B49FC-94EF-414F-A764-01929B80B382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6" creationId="{259CC37A-70CB-42D3-9D2A-9A1F979C228F}"/>
          </ac:cxnSpMkLst>
        </pc:cxnChg>
        <pc:cxnChg chg="mod">
          <ac:chgData name="CAI JUN" userId="08ce88e1165b00db" providerId="LiveId" clId="{DA5CA8EF-E022-40E3-B8A3-2084D9C821BF}" dt="2020-06-26T07:12:55.195" v="3198" actId="1076"/>
          <ac:cxnSpMkLst>
            <pc:docMk/>
            <pc:sldMk cId="0" sldId="418"/>
            <ac:cxnSpMk id="27" creationId="{521A31E6-F558-46DD-AC8E-AC4BD1DE8F09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3" creationId="{D4460CCC-CD99-444A-9553-53C67BFB049A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4" creationId="{C238BFF3-87FF-4CFF-8E44-34EE81808E6E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5" creationId="{8C5F325E-8ECE-41A1-A114-1C59BE799B52}"/>
          </ac:cxnSpMkLst>
        </pc:cxnChg>
        <pc:cxnChg chg="mod">
          <ac:chgData name="CAI JUN" userId="08ce88e1165b00db" providerId="LiveId" clId="{DA5CA8EF-E022-40E3-B8A3-2084D9C821BF}" dt="2020-06-26T07:22:26.894" v="3413" actId="1076"/>
          <ac:cxnSpMkLst>
            <pc:docMk/>
            <pc:sldMk cId="0" sldId="418"/>
            <ac:cxnSpMk id="36" creationId="{AA0CD815-FDCC-4E26-AD20-02AA2CB402B8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2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29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30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5:05.664" v="3221" actId="1076"/>
          <ac:cxnSpMkLst>
            <pc:docMk/>
            <pc:sldMk cId="0" sldId="418"/>
            <ac:cxnSpMk id="38931" creationId="{00000000-0000-0000-0000-000000000000}"/>
          </ac:cxnSpMkLst>
        </pc:cxnChg>
      </pc:sldChg>
      <pc:sldChg chg="addSp modSp mod">
        <pc:chgData name="CAI JUN" userId="08ce88e1165b00db" providerId="LiveId" clId="{DA5CA8EF-E022-40E3-B8A3-2084D9C821BF}" dt="2020-06-26T06:58:25.485" v="3005" actId="1076"/>
        <pc:sldMkLst>
          <pc:docMk/>
          <pc:sldMk cId="0" sldId="419"/>
        </pc:sldMkLst>
        <pc:spChg chg="mod">
          <ac:chgData name="CAI JUN" userId="08ce88e1165b00db" providerId="LiveId" clId="{DA5CA8EF-E022-40E3-B8A3-2084D9C821BF}" dt="2020-06-26T06:57:09.376" v="2985" actId="164"/>
          <ac:spMkLst>
            <pc:docMk/>
            <pc:sldMk cId="0" sldId="419"/>
            <ac:spMk id="39938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4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5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7" creationId="{00000000-0000-0000-0000-000000000000}"/>
          </ac:spMkLst>
        </pc:spChg>
        <pc:spChg chg="mod">
          <ac:chgData name="CAI JUN" userId="08ce88e1165b00db" providerId="LiveId" clId="{DA5CA8EF-E022-40E3-B8A3-2084D9C821BF}" dt="2020-06-26T06:51:43.782" v="2893" actId="1035"/>
          <ac:spMkLst>
            <pc:docMk/>
            <pc:sldMk cId="0" sldId="419"/>
            <ac:spMk id="39948" creationId="{00000000-0000-0000-0000-000000000000}"/>
          </ac:spMkLst>
        </pc:spChg>
        <pc:spChg chg="mod">
          <ac:chgData name="CAI JUN" userId="08ce88e1165b00db" providerId="LiveId" clId="{DA5CA8EF-E022-40E3-B8A3-2084D9C821BF}" dt="2020-06-26T06:57:35.188" v="2990" actId="2711"/>
          <ac:spMkLst>
            <pc:docMk/>
            <pc:sldMk cId="0" sldId="419"/>
            <ac:spMk id="195591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09.376" v="2985" actId="164"/>
          <ac:grpSpMkLst>
            <pc:docMk/>
            <pc:sldMk cId="0" sldId="419"/>
            <ac:grpSpMk id="2" creationId="{0D451893-5E2D-4C08-B858-5E908353F387}"/>
          </ac:grpSpMkLst>
        </pc:grpChg>
        <pc:grpChg chg="mod">
          <ac:chgData name="CAI JUN" userId="08ce88e1165b00db" providerId="LiveId" clId="{DA5CA8EF-E022-40E3-B8A3-2084D9C821BF}" dt="2020-06-26T06:57:09.376" v="2985" actId="164"/>
          <ac:grpSpMkLst>
            <pc:docMk/>
            <pc:sldMk cId="0" sldId="419"/>
            <ac:grpSpMk id="39943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51:43.782" v="2893" actId="1035"/>
          <ac:grpSpMkLst>
            <pc:docMk/>
            <pc:sldMk cId="0" sldId="419"/>
            <ac:grpSpMk id="39946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51:43.782" v="2893" actId="1035"/>
          <ac:grpSpMkLst>
            <pc:docMk/>
            <pc:sldMk cId="0" sldId="419"/>
            <ac:grpSpMk id="39949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58:16.798" v="3002"/>
          <ac:graphicFrameMkLst>
            <pc:docMk/>
            <pc:sldMk cId="0" sldId="419"/>
            <ac:graphicFrameMk id="19558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58:25.485" v="3005" actId="1076"/>
          <ac:graphicFrameMkLst>
            <pc:docMk/>
            <pc:sldMk cId="0" sldId="419"/>
            <ac:graphicFrameMk id="195590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0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1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2" creationId="{00000000-0000-0000-0000-000000000000}"/>
          </ac:cxnSpMkLst>
        </pc:cxnChg>
        <pc:cxnChg chg="mod">
          <ac:chgData name="CAI JUN" userId="08ce88e1165b00db" providerId="LiveId" clId="{DA5CA8EF-E022-40E3-B8A3-2084D9C821BF}" dt="2020-06-26T06:51:43.782" v="2893" actId="1035"/>
          <ac:cxnSpMkLst>
            <pc:docMk/>
            <pc:sldMk cId="0" sldId="419"/>
            <ac:cxnSpMk id="39953" creationId="{00000000-0000-0000-0000-000000000000}"/>
          </ac:cxnSpMkLst>
        </pc:cxnChg>
      </pc:sldChg>
      <pc:sldChg chg="addSp delSp modSp mod modAnim">
        <pc:chgData name="CAI JUN" userId="08ce88e1165b00db" providerId="LiveId" clId="{DA5CA8EF-E022-40E3-B8A3-2084D9C821BF}" dt="2020-06-26T07:36:53.917" v="3508"/>
        <pc:sldMkLst>
          <pc:docMk/>
          <pc:sldMk cId="0" sldId="420"/>
        </pc:sldMkLst>
        <pc:spChg chg="del">
          <ac:chgData name="CAI JUN" userId="08ce88e1165b00db" providerId="LiveId" clId="{DA5CA8EF-E022-40E3-B8A3-2084D9C821BF}" dt="2020-06-26T06:52:47.220" v="2901" actId="478"/>
          <ac:spMkLst>
            <pc:docMk/>
            <pc:sldMk cId="0" sldId="420"/>
            <ac:spMk id="18" creationId="{CFF42A10-BA42-49B4-A3F1-E3B51007B670}"/>
          </ac:spMkLst>
        </pc:spChg>
        <pc:spChg chg="add mod">
          <ac:chgData name="CAI JUN" userId="08ce88e1165b00db" providerId="LiveId" clId="{DA5CA8EF-E022-40E3-B8A3-2084D9C821BF}" dt="2020-06-26T06:57:01.657" v="2984" actId="164"/>
          <ac:spMkLst>
            <pc:docMk/>
            <pc:sldMk cId="0" sldId="420"/>
            <ac:spMk id="30" creationId="{1D1F43E9-97B3-429B-B85C-A57B17A49C96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2" creationId="{AB4557EC-58E9-456C-B5C0-04F45114CD6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3" creationId="{09BD0DBB-BC21-4780-AF17-3B3E193E751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5" creationId="{9F383EB9-1196-40FD-A240-E6342369F0B9}"/>
          </ac:spMkLst>
        </pc:spChg>
        <pc:spChg chg="mod">
          <ac:chgData name="CAI JUN" userId="08ce88e1165b00db" providerId="LiveId" clId="{DA5CA8EF-E022-40E3-B8A3-2084D9C821BF}" dt="2020-06-26T06:55:13.048" v="2975" actId="1035"/>
          <ac:spMkLst>
            <pc:docMk/>
            <pc:sldMk cId="0" sldId="420"/>
            <ac:spMk id="36" creationId="{F2A48800-EBCA-4E92-9233-5B725F58CBA7}"/>
          </ac:spMkLst>
        </pc:spChg>
        <pc:spChg chg="add mod">
          <ac:chgData name="CAI JUN" userId="08ce88e1165b00db" providerId="LiveId" clId="{DA5CA8EF-E022-40E3-B8A3-2084D9C821BF}" dt="2020-06-26T06:57:50.048" v="2994" actId="1076"/>
          <ac:spMkLst>
            <pc:docMk/>
            <pc:sldMk cId="0" sldId="420"/>
            <ac:spMk id="42" creationId="{143BC698-EE77-41D6-95A9-01A14506BD0B}"/>
          </ac:spMkLst>
        </pc:spChg>
        <pc:spChg chg="del">
          <ac:chgData name="CAI JUN" userId="08ce88e1165b00db" providerId="LiveId" clId="{DA5CA8EF-E022-40E3-B8A3-2084D9C821BF}" dt="2020-06-26T06:57:41.173" v="2991" actId="478"/>
          <ac:spMkLst>
            <pc:docMk/>
            <pc:sldMk cId="0" sldId="420"/>
            <ac:spMk id="40964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01.657" v="2984" actId="164"/>
          <ac:grpSpMkLst>
            <pc:docMk/>
            <pc:sldMk cId="0" sldId="420"/>
            <ac:grpSpMk id="2" creationId="{36EED7A4-379E-413E-8140-244C5DBFF636}"/>
          </ac:grpSpMkLst>
        </pc:grpChg>
        <pc:grpChg chg="del">
          <ac:chgData name="CAI JUN" userId="08ce88e1165b00db" providerId="LiveId" clId="{DA5CA8EF-E022-40E3-B8A3-2084D9C821BF}" dt="2020-06-26T06:52:49.563" v="2902" actId="478"/>
          <ac:grpSpMkLst>
            <pc:docMk/>
            <pc:sldMk cId="0" sldId="420"/>
            <ac:grpSpMk id="19" creationId="{3B0A0DAE-4622-4721-9868-63E12A0E1FCB}"/>
          </ac:grpSpMkLst>
        </pc:grpChg>
        <pc:grpChg chg="add mod">
          <ac:chgData name="CAI JUN" userId="08ce88e1165b00db" providerId="LiveId" clId="{DA5CA8EF-E022-40E3-B8A3-2084D9C821BF}" dt="2020-06-26T06:57:01.657" v="2984" actId="164"/>
          <ac:grpSpMkLst>
            <pc:docMk/>
            <pc:sldMk cId="0" sldId="420"/>
            <ac:grpSpMk id="31" creationId="{F7AE4539-CB2C-483F-B78C-D6B56CC67769}"/>
          </ac:grpSpMkLst>
        </pc:grpChg>
        <pc:grpChg chg="mod">
          <ac:chgData name="CAI JUN" userId="08ce88e1165b00db" providerId="LiveId" clId="{DA5CA8EF-E022-40E3-B8A3-2084D9C821BF}" dt="2020-06-26T06:55:13.048" v="2975" actId="1035"/>
          <ac:grpSpMkLst>
            <pc:docMk/>
            <pc:sldMk cId="0" sldId="420"/>
            <ac:grpSpMk id="34" creationId="{00783DA9-2F2E-478D-8E6D-966DEA18883A}"/>
          </ac:grpSpMkLst>
        </pc:grpChg>
        <pc:grpChg chg="mod">
          <ac:chgData name="CAI JUN" userId="08ce88e1165b00db" providerId="LiveId" clId="{DA5CA8EF-E022-40E3-B8A3-2084D9C821BF}" dt="2020-06-26T06:55:13.048" v="2975" actId="1035"/>
          <ac:grpSpMkLst>
            <pc:docMk/>
            <pc:sldMk cId="0" sldId="420"/>
            <ac:grpSpMk id="37" creationId="{1E54CB74-2CD1-4732-8267-FEDFBFB94154}"/>
          </ac:grpSpMkLst>
        </pc:grpChg>
        <pc:graphicFrameChg chg="mod">
          <ac:chgData name="CAI JUN" userId="08ce88e1165b00db" providerId="LiveId" clId="{DA5CA8EF-E022-40E3-B8A3-2084D9C821BF}" dt="2020-06-26T07:00:35.554" v="3084" actId="1038"/>
          <ac:graphicFrameMkLst>
            <pc:docMk/>
            <pc:sldMk cId="0" sldId="420"/>
            <ac:graphicFrameMk id="197640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7:00:28.632" v="3070" actId="14100"/>
          <ac:graphicFrameMkLst>
            <pc:docMk/>
            <pc:sldMk cId="0" sldId="420"/>
            <ac:graphicFrameMk id="197641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38" creationId="{30DE3EA8-9F8F-41E9-9716-824C58B77C0B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39" creationId="{65D455AC-18A4-41F0-A1C8-838CD21BE0BD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40" creationId="{72B63F23-CA06-48FC-8377-ABDA550170D5}"/>
          </ac:cxnSpMkLst>
        </pc:cxnChg>
        <pc:cxnChg chg="mod">
          <ac:chgData name="CAI JUN" userId="08ce88e1165b00db" providerId="LiveId" clId="{DA5CA8EF-E022-40E3-B8A3-2084D9C821BF}" dt="2020-06-26T06:55:13.048" v="2975" actId="1035"/>
          <ac:cxnSpMkLst>
            <pc:docMk/>
            <pc:sldMk cId="0" sldId="420"/>
            <ac:cxnSpMk id="41" creationId="{BB5F3654-07D8-421E-90E3-20B0FD88C7FA}"/>
          </ac:cxnSpMkLst>
        </pc:cxnChg>
      </pc:sldChg>
      <pc:sldChg chg="addSp delSp modSp mod modAnim">
        <pc:chgData name="CAI JUN" userId="08ce88e1165b00db" providerId="LiveId" clId="{DA5CA8EF-E022-40E3-B8A3-2084D9C821BF}" dt="2020-06-26T07:37:12.104" v="3511"/>
        <pc:sldMkLst>
          <pc:docMk/>
          <pc:sldMk cId="0" sldId="421"/>
        </pc:sldMkLst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19" creationId="{0E677B73-A568-4B34-A1A1-C88A420CA0A7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1" creationId="{FFBAE9ED-80A4-410F-9AC1-9982C9983F1B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2" creationId="{E60ACCF5-E3B9-4C48-822C-5FFA57B8CDBE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4" creationId="{02076CC2-4F45-4896-8268-B43AC94F4D84}"/>
          </ac:spMkLst>
        </pc:spChg>
        <pc:spChg chg="mod">
          <ac:chgData name="CAI JUN" userId="08ce88e1165b00db" providerId="LiveId" clId="{DA5CA8EF-E022-40E3-B8A3-2084D9C821BF}" dt="2020-06-26T06:57:22.157" v="2988"/>
          <ac:spMkLst>
            <pc:docMk/>
            <pc:sldMk cId="0" sldId="421"/>
            <ac:spMk id="25" creationId="{30276CC3-FCE9-4CAA-A9BA-EA060B6F01F6}"/>
          </ac:spMkLst>
        </pc:spChg>
        <pc:spChg chg="add mod">
          <ac:chgData name="CAI JUN" userId="08ce88e1165b00db" providerId="LiveId" clId="{DA5CA8EF-E022-40E3-B8A3-2084D9C821BF}" dt="2020-06-26T06:58:01.016" v="2998" actId="20577"/>
          <ac:spMkLst>
            <pc:docMk/>
            <pc:sldMk cId="0" sldId="421"/>
            <ac:spMk id="31" creationId="{5B68D92A-AA34-4CB1-9BB2-65F0F0DCE004}"/>
          </ac:spMkLst>
        </pc:spChg>
        <pc:spChg chg="del">
          <ac:chgData name="CAI JUN" userId="08ce88e1165b00db" providerId="LiveId" clId="{DA5CA8EF-E022-40E3-B8A3-2084D9C821BF}" dt="2020-06-26T06:57:19.329" v="2986" actId="478"/>
          <ac:spMkLst>
            <pc:docMk/>
            <pc:sldMk cId="0" sldId="421"/>
            <ac:spMk id="41986" creationId="{00000000-0000-0000-0000-000000000000}"/>
          </ac:spMkLst>
        </pc:spChg>
        <pc:spChg chg="del">
          <ac:chgData name="CAI JUN" userId="08ce88e1165b00db" providerId="LiveId" clId="{DA5CA8EF-E022-40E3-B8A3-2084D9C821BF}" dt="2020-06-26T06:57:57.407" v="2996" actId="478"/>
          <ac:spMkLst>
            <pc:docMk/>
            <pc:sldMk cId="0" sldId="421"/>
            <ac:spMk id="41988" creationId="{00000000-0000-0000-0000-000000000000}"/>
          </ac:spMkLst>
        </pc:spChg>
        <pc:spChg chg="mod">
          <ac:chgData name="CAI JUN" userId="08ce88e1165b00db" providerId="LiveId" clId="{DA5CA8EF-E022-40E3-B8A3-2084D9C821BF}" dt="2020-06-26T06:59:12.563" v="3018" actId="20577"/>
          <ac:spMkLst>
            <pc:docMk/>
            <pc:sldMk cId="0" sldId="421"/>
            <ac:spMk id="198665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18" creationId="{37F5E5FA-0A94-4900-A44B-6BA69F0D9CAC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0" creationId="{FA5A7C43-F9CC-462E-823D-083FFB55A161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3" creationId="{D3705CA4-F42D-4CF2-A9C7-0BCE41CDA790}"/>
          </ac:grpSpMkLst>
        </pc:grpChg>
        <pc:grpChg chg="mod">
          <ac:chgData name="CAI JUN" userId="08ce88e1165b00db" providerId="LiveId" clId="{DA5CA8EF-E022-40E3-B8A3-2084D9C821BF}" dt="2020-06-26T06:57:22.157" v="2988"/>
          <ac:grpSpMkLst>
            <pc:docMk/>
            <pc:sldMk cId="0" sldId="421"/>
            <ac:grpSpMk id="26" creationId="{D860FB77-94FA-49EA-BE7C-C80CA84435AC}"/>
          </ac:grpSpMkLst>
        </pc:grpChg>
        <pc:grpChg chg="del">
          <ac:chgData name="CAI JUN" userId="08ce88e1165b00db" providerId="LiveId" clId="{DA5CA8EF-E022-40E3-B8A3-2084D9C821BF}" dt="2020-06-26T06:57:21.579" v="2987" actId="478"/>
          <ac:grpSpMkLst>
            <pc:docMk/>
            <pc:sldMk cId="0" sldId="421"/>
            <ac:grpSpMk id="41991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59:44.548" v="3022"/>
          <ac:graphicFrameMkLst>
            <pc:docMk/>
            <pc:sldMk cId="0" sldId="421"/>
            <ac:graphicFrameMk id="198664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7" creationId="{BD728F6D-419C-4977-B2A9-B121BD379033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8" creationId="{1B6A2700-04B0-4787-9EBD-111A032011AE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29" creationId="{7ED4550D-453F-41C2-B574-56D3333DC13F}"/>
          </ac:cxnSpMkLst>
        </pc:cxnChg>
        <pc:cxnChg chg="mod">
          <ac:chgData name="CAI JUN" userId="08ce88e1165b00db" providerId="LiveId" clId="{DA5CA8EF-E022-40E3-B8A3-2084D9C821BF}" dt="2020-06-26T06:57:22.157" v="2988"/>
          <ac:cxnSpMkLst>
            <pc:docMk/>
            <pc:sldMk cId="0" sldId="421"/>
            <ac:cxnSpMk id="30" creationId="{63E2AA20-7150-4E60-AB7A-D218B98F21EE}"/>
          </ac:cxnSpMkLst>
        </pc:cxnChg>
      </pc:sldChg>
      <pc:sldChg chg="delSp modSp mod">
        <pc:chgData name="CAI JUN" userId="08ce88e1165b00db" providerId="LiveId" clId="{DA5CA8EF-E022-40E3-B8A3-2084D9C821BF}" dt="2020-06-26T04:47:52.695" v="2019" actId="1582"/>
        <pc:sldMkLst>
          <pc:docMk/>
          <pc:sldMk cId="0" sldId="422"/>
        </pc:sldMkLst>
        <pc:spChg chg="del">
          <ac:chgData name="CAI JUN" userId="08ce88e1165b00db" providerId="LiveId" clId="{DA5CA8EF-E022-40E3-B8A3-2084D9C821BF}" dt="2020-06-26T04:42:01.930" v="1803" actId="478"/>
          <ac:spMkLst>
            <pc:docMk/>
            <pc:sldMk cId="0" sldId="422"/>
            <ac:spMk id="25602" creationId="{00000000-0000-0000-0000-000000000000}"/>
          </ac:spMkLst>
        </pc:spChg>
        <pc:spChg chg="mod">
          <ac:chgData name="CAI JUN" userId="08ce88e1165b00db" providerId="LiveId" clId="{DA5CA8EF-E022-40E3-B8A3-2084D9C821BF}" dt="2020-06-26T04:46:01.774" v="2000" actId="1036"/>
          <ac:spMkLst>
            <pc:docMk/>
            <pc:sldMk cId="0" sldId="422"/>
            <ac:spMk id="25603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05" creationId="{00000000-0000-0000-0000-000000000000}"/>
          </ac:spMkLst>
        </pc:spChg>
        <pc:spChg chg="mod">
          <ac:chgData name="CAI JUN" userId="08ce88e1165b00db" providerId="LiveId" clId="{DA5CA8EF-E022-40E3-B8A3-2084D9C821BF}" dt="2020-06-26T04:45:45.086" v="1976" actId="1035"/>
          <ac:spMkLst>
            <pc:docMk/>
            <pc:sldMk cId="0" sldId="422"/>
            <ac:spMk id="25606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2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5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6" creationId="{00000000-0000-0000-0000-000000000000}"/>
          </ac:spMkLst>
        </pc:spChg>
        <pc:spChg chg="mod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17" creationId="{00000000-0000-0000-0000-000000000000}"/>
          </ac:spMkLst>
        </pc:spChg>
        <pc:spChg chg="del topLvl">
          <ac:chgData name="CAI JUN" userId="08ce88e1165b00db" providerId="LiveId" clId="{DA5CA8EF-E022-40E3-B8A3-2084D9C821BF}" dt="2020-06-26T04:41:31.820" v="1799" actId="478"/>
          <ac:spMkLst>
            <pc:docMk/>
            <pc:sldMk cId="0" sldId="422"/>
            <ac:spMk id="25620" creationId="{00000000-0000-0000-0000-000000000000}"/>
          </ac:spMkLst>
        </pc:spChg>
        <pc:spChg chg="mod topLvl">
          <ac:chgData name="CAI JUN" userId="08ce88e1165b00db" providerId="LiveId" clId="{DA5CA8EF-E022-40E3-B8A3-2084D9C821BF}" dt="2020-06-26T04:45:56.445" v="1996" actId="1036"/>
          <ac:spMkLst>
            <pc:docMk/>
            <pc:sldMk cId="0" sldId="422"/>
            <ac:spMk id="25621" creationId="{00000000-0000-0000-0000-000000000000}"/>
          </ac:spMkLst>
        </pc:spChg>
        <pc:spChg chg="mod">
          <ac:chgData name="CAI JUN" userId="08ce88e1165b00db" providerId="LiveId" clId="{DA5CA8EF-E022-40E3-B8A3-2084D9C821BF}" dt="2020-06-26T04:45:45.086" v="1976" actId="1035"/>
          <ac:spMkLst>
            <pc:docMk/>
            <pc:sldMk cId="0" sldId="422"/>
            <ac:spMk id="25622" creationId="{00000000-0000-0000-0000-000000000000}"/>
          </ac:spMkLst>
        </pc:spChg>
        <pc:grpChg chg="mod">
          <ac:chgData name="CAI JUN" userId="08ce88e1165b00db" providerId="LiveId" clId="{DA5CA8EF-E022-40E3-B8A3-2084D9C821BF}" dt="2020-06-26T04:45:45.086" v="1976" actId="1035"/>
          <ac:grpSpMkLst>
            <pc:docMk/>
            <pc:sldMk cId="0" sldId="422"/>
            <ac:grpSpMk id="25608" creationId="{00000000-0000-0000-0000-000000000000}"/>
          </ac:grpSpMkLst>
        </pc:grpChg>
        <pc:grpChg chg="del">
          <ac:chgData name="CAI JUN" userId="08ce88e1165b00db" providerId="LiveId" clId="{DA5CA8EF-E022-40E3-B8A3-2084D9C821BF}" dt="2020-06-26T04:41:31.820" v="1799" actId="478"/>
          <ac:grpSpMkLst>
            <pc:docMk/>
            <pc:sldMk cId="0" sldId="422"/>
            <ac:grpSpMk id="25613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4:45:56.445" v="1996" actId="1036"/>
          <ac:graphicFrameMkLst>
            <pc:docMk/>
            <pc:sldMk cId="0" sldId="422"/>
            <ac:graphicFrameMk id="2560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6:34.899" v="2003"/>
          <ac:graphicFrameMkLst>
            <pc:docMk/>
            <pc:sldMk cId="0" sldId="422"/>
            <ac:graphicFrameMk id="25607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6:57.445" v="2010" actId="1036"/>
          <ac:graphicFrameMkLst>
            <pc:docMk/>
            <pc:sldMk cId="0" sldId="422"/>
            <ac:graphicFrameMk id="2560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7:27.164" v="2018" actId="1076"/>
          <ac:graphicFrameMkLst>
            <pc:docMk/>
            <pc:sldMk cId="0" sldId="422"/>
            <ac:graphicFrameMk id="25610" creationId="{00000000-0000-0000-0000-000000000000}"/>
          </ac:graphicFrameMkLst>
        </pc:graphicFrameChg>
        <pc:graphicFrameChg chg="del mod">
          <ac:chgData name="CAI JUN" userId="08ce88e1165b00db" providerId="LiveId" clId="{DA5CA8EF-E022-40E3-B8A3-2084D9C821BF}" dt="2020-06-26T04:47:24.367" v="2017" actId="478"/>
          <ac:graphicFrameMkLst>
            <pc:docMk/>
            <pc:sldMk cId="0" sldId="422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4:45:45.086" v="1976" actId="1035"/>
          <ac:graphicFrameMkLst>
            <pc:docMk/>
            <pc:sldMk cId="0" sldId="422"/>
            <ac:graphicFrameMk id="25623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4:45:56.445" v="1996" actId="1036"/>
          <ac:cxnSpMkLst>
            <pc:docMk/>
            <pc:sldMk cId="0" sldId="422"/>
            <ac:cxnSpMk id="25614" creationId="{00000000-0000-0000-0000-000000000000}"/>
          </ac:cxnSpMkLst>
        </pc:cxnChg>
        <pc:cxnChg chg="mod">
          <ac:chgData name="CAI JUN" userId="08ce88e1165b00db" providerId="LiveId" clId="{DA5CA8EF-E022-40E3-B8A3-2084D9C821BF}" dt="2020-06-26T04:47:52.695" v="2019" actId="1582"/>
          <ac:cxnSpMkLst>
            <pc:docMk/>
            <pc:sldMk cId="0" sldId="422"/>
            <ac:cxnSpMk id="2561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4:45:56.445" v="1996" actId="1036"/>
          <ac:cxnSpMkLst>
            <pc:docMk/>
            <pc:sldMk cId="0" sldId="422"/>
            <ac:cxnSpMk id="25619" creationId="{00000000-0000-0000-0000-000000000000}"/>
          </ac:cxnSpMkLst>
        </pc:cxnChg>
      </pc:sldChg>
      <pc:sldChg chg="addSp delSp modSp mod">
        <pc:chgData name="CAI JUN" userId="08ce88e1165b00db" providerId="LiveId" clId="{DA5CA8EF-E022-40E3-B8A3-2084D9C821BF}" dt="2020-06-26T06:08:06.287" v="2462" actId="14100"/>
        <pc:sldMkLst>
          <pc:docMk/>
          <pc:sldMk cId="0" sldId="423"/>
        </pc:sldMkLst>
        <pc:spChg chg="mod">
          <ac:chgData name="CAI JUN" userId="08ce88e1165b00db" providerId="LiveId" clId="{DA5CA8EF-E022-40E3-B8A3-2084D9C821BF}" dt="2020-06-26T06:04:50.878" v="2369"/>
          <ac:spMkLst>
            <pc:docMk/>
            <pc:sldMk cId="0" sldId="423"/>
            <ac:spMk id="11" creationId="{2D48656F-6409-43C6-B004-42EA62E5E2BA}"/>
          </ac:spMkLst>
        </pc:spChg>
        <pc:spChg chg="del">
          <ac:chgData name="CAI JUN" userId="08ce88e1165b00db" providerId="LiveId" clId="{DA5CA8EF-E022-40E3-B8A3-2084D9C821BF}" dt="2020-06-26T06:04:50.409" v="2368" actId="478"/>
          <ac:spMkLst>
            <pc:docMk/>
            <pc:sldMk cId="0" sldId="423"/>
            <ac:spMk id="19458" creationId="{00000000-0000-0000-0000-000000000000}"/>
          </ac:spMkLst>
        </pc:spChg>
        <pc:spChg chg="mod">
          <ac:chgData name="CAI JUN" userId="08ce88e1165b00db" providerId="LiveId" clId="{DA5CA8EF-E022-40E3-B8A3-2084D9C821BF}" dt="2020-06-26T06:07:04.628" v="2421" actId="1076"/>
          <ac:spMkLst>
            <pc:docMk/>
            <pc:sldMk cId="0" sldId="423"/>
            <ac:spMk id="19460" creationId="{00000000-0000-0000-0000-000000000000}"/>
          </ac:spMkLst>
        </pc:spChg>
        <pc:grpChg chg="add mod">
          <ac:chgData name="CAI JUN" userId="08ce88e1165b00db" providerId="LiveId" clId="{DA5CA8EF-E022-40E3-B8A3-2084D9C821BF}" dt="2020-06-26T06:04:50.878" v="2369"/>
          <ac:grpSpMkLst>
            <pc:docMk/>
            <pc:sldMk cId="0" sldId="423"/>
            <ac:grpSpMk id="10" creationId="{8CFB84E9-8535-4039-B8A3-F286319D085E}"/>
          </ac:grpSpMkLst>
        </pc:grpChg>
        <pc:graphicFrameChg chg="mod">
          <ac:chgData name="CAI JUN" userId="08ce88e1165b00db" providerId="LiveId" clId="{DA5CA8EF-E022-40E3-B8A3-2084D9C821BF}" dt="2020-06-26T06:04:50.878" v="2369"/>
          <ac:graphicFrameMkLst>
            <pc:docMk/>
            <pc:sldMk cId="0" sldId="423"/>
            <ac:graphicFrameMk id="12" creationId="{D6300BB6-125C-4BAA-96B2-8DCD61B7692C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59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3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4" creationId="{00000000-0000-0000-0000-000000000000}"/>
          </ac:graphicFrameMkLst>
        </pc:graphicFrameChg>
        <pc:graphicFrameChg chg="del">
          <ac:chgData name="CAI JUN" userId="08ce88e1165b00db" providerId="LiveId" clId="{DA5CA8EF-E022-40E3-B8A3-2084D9C821BF}" dt="2020-06-26T06:04:50.409" v="2368" actId="478"/>
          <ac:graphicFrameMkLst>
            <pc:docMk/>
            <pc:sldMk cId="0" sldId="423"/>
            <ac:graphicFrameMk id="1946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8:06.287" v="2462" actId="14100"/>
          <ac:graphicFrameMkLst>
            <pc:docMk/>
            <pc:sldMk cId="0" sldId="423"/>
            <ac:graphicFrameMk id="50193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07:27.852" v="2424"/>
          <ac:graphicFrameMkLst>
            <pc:docMk/>
            <pc:sldMk cId="0" sldId="423"/>
            <ac:graphicFrameMk id="185372" creationId="{00000000-0000-0000-0000-000000000000}"/>
          </ac:graphicFrameMkLst>
        </pc:graphicFrameChg>
      </pc:sldChg>
      <pc:sldChg chg="del">
        <pc:chgData name="CAI JUN" userId="08ce88e1165b00db" providerId="LiveId" clId="{DA5CA8EF-E022-40E3-B8A3-2084D9C821BF}" dt="2020-06-26T02:15:42.992" v="0" actId="47"/>
        <pc:sldMkLst>
          <pc:docMk/>
          <pc:sldMk cId="0" sldId="424"/>
        </pc:sldMkLst>
      </pc:sldChg>
      <pc:sldChg chg="del">
        <pc:chgData name="CAI JUN" userId="08ce88e1165b00db" providerId="LiveId" clId="{DA5CA8EF-E022-40E3-B8A3-2084D9C821BF}" dt="2020-06-26T02:15:42.992" v="0" actId="47"/>
        <pc:sldMkLst>
          <pc:docMk/>
          <pc:sldMk cId="0" sldId="425"/>
        </pc:sldMkLst>
      </pc:sldChg>
      <pc:sldChg chg="modSp mod">
        <pc:chgData name="CAI JUN" userId="08ce88e1165b00db" providerId="LiveId" clId="{DA5CA8EF-E022-40E3-B8A3-2084D9C821BF}" dt="2020-06-26T06:22:11.427" v="2587" actId="1036"/>
        <pc:sldMkLst>
          <pc:docMk/>
          <pc:sldMk cId="0" sldId="426"/>
        </pc:sldMkLst>
        <pc:spChg chg="mod">
          <ac:chgData name="CAI JUN" userId="08ce88e1165b00db" providerId="LiveId" clId="{DA5CA8EF-E022-40E3-B8A3-2084D9C821BF}" dt="2020-06-26T06:21:36.505" v="2581"/>
          <ac:spMkLst>
            <pc:docMk/>
            <pc:sldMk cId="0" sldId="426"/>
            <ac:spMk id="30733" creationId="{00000000-0000-0000-0000-000000000000}"/>
          </ac:spMkLst>
        </pc:spChg>
        <pc:grpChg chg="mod">
          <ac:chgData name="CAI JUN" userId="08ce88e1165b00db" providerId="LiveId" clId="{DA5CA8EF-E022-40E3-B8A3-2084D9C821BF}" dt="2020-06-26T06:17:50.802" v="2552"/>
          <ac:grpSpMkLst>
            <pc:docMk/>
            <pc:sldMk cId="0" sldId="426"/>
            <ac:grpSpMk id="30724" creationId="{00000000-0000-0000-0000-000000000000}"/>
          </ac:grpSpMkLst>
        </pc:grpChg>
        <pc:grpChg chg="mod">
          <ac:chgData name="CAI JUN" userId="08ce88e1165b00db" providerId="LiveId" clId="{DA5CA8EF-E022-40E3-B8A3-2084D9C821BF}" dt="2020-06-26T06:21:36.505" v="2581"/>
          <ac:grpSpMkLst>
            <pc:docMk/>
            <pc:sldMk cId="0" sldId="426"/>
            <ac:grpSpMk id="30728" creationId="{00000000-0000-0000-0000-000000000000}"/>
          </ac:grpSpMkLst>
        </pc:grpChg>
        <pc:graphicFrameChg chg="mod">
          <ac:chgData name="CAI JUN" userId="08ce88e1165b00db" providerId="LiveId" clId="{DA5CA8EF-E022-40E3-B8A3-2084D9C821BF}" dt="2020-06-26T06:17:13.349" v="2549"/>
          <ac:graphicFrameMkLst>
            <pc:docMk/>
            <pc:sldMk cId="0" sldId="426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13.302" v="2579"/>
          <ac:graphicFrameMkLst>
            <pc:docMk/>
            <pc:sldMk cId="0" sldId="426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08.646" v="2578"/>
          <ac:graphicFrameMkLst>
            <pc:docMk/>
            <pc:sldMk cId="0" sldId="426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2:11.427" v="2587" actId="1036"/>
          <ac:graphicFrameMkLst>
            <pc:docMk/>
            <pc:sldMk cId="0" sldId="426"/>
            <ac:graphicFrameMk id="30729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46.333" v="2583"/>
          <ac:graphicFrameMkLst>
            <pc:docMk/>
            <pc:sldMk cId="0" sldId="426"/>
            <ac:graphicFrameMk id="30731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21:36.505" v="2581"/>
          <ac:graphicFrameMkLst>
            <pc:docMk/>
            <pc:sldMk cId="0" sldId="426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8:06.271" v="2563" actId="1036"/>
          <ac:graphicFrameMkLst>
            <pc:docMk/>
            <pc:sldMk cId="0" sldId="426"/>
            <ac:graphicFrameMk id="30735" creationId="{00000000-0000-0000-0000-000000000000}"/>
          </ac:graphicFrameMkLst>
        </pc:graphicFrameChg>
        <pc:graphicFrameChg chg="mod">
          <ac:chgData name="CAI JUN" userId="08ce88e1165b00db" providerId="LiveId" clId="{DA5CA8EF-E022-40E3-B8A3-2084D9C821BF}" dt="2020-06-26T06:17:50.802" v="2552"/>
          <ac:graphicFrameMkLst>
            <pc:docMk/>
            <pc:sldMk cId="0" sldId="426"/>
            <ac:graphicFrameMk id="30736" creationId="{00000000-0000-0000-0000-000000000000}"/>
          </ac:graphicFrameMkLst>
        </pc:graphicFrameChg>
      </pc:sldChg>
      <pc:sldChg chg="addSp delSp modSp mod">
        <pc:chgData name="CAI JUN" userId="08ce88e1165b00db" providerId="LiveId" clId="{DA5CA8EF-E022-40E3-B8A3-2084D9C821BF}" dt="2020-06-26T04:38:03.390" v="1754" actId="478"/>
        <pc:sldMkLst>
          <pc:docMk/>
          <pc:sldMk cId="0" sldId="427"/>
        </pc:sldMkLst>
        <pc:spChg chg="mod">
          <ac:chgData name="CAI JUN" userId="08ce88e1165b00db" providerId="LiveId" clId="{DA5CA8EF-E022-40E3-B8A3-2084D9C821BF}" dt="2020-06-26T04:37:12.875" v="1744"/>
          <ac:spMkLst>
            <pc:docMk/>
            <pc:sldMk cId="0" sldId="427"/>
            <ac:spMk id="9" creationId="{FD38ECC1-A6F9-482A-B8E9-8873CE3E9C2F}"/>
          </ac:spMkLst>
        </pc:spChg>
        <pc:spChg chg="add mod">
          <ac:chgData name="CAI JUN" userId="08ce88e1165b00db" providerId="LiveId" clId="{DA5CA8EF-E022-40E3-B8A3-2084D9C821BF}" dt="2020-06-26T04:37:59.718" v="1753"/>
          <ac:spMkLst>
            <pc:docMk/>
            <pc:sldMk cId="0" sldId="427"/>
            <ac:spMk id="10" creationId="{48BFCC81-C815-4B98-9219-0C6D413EC8EA}"/>
          </ac:spMkLst>
        </pc:spChg>
        <pc:spChg chg="del">
          <ac:chgData name="CAI JUN" userId="08ce88e1165b00db" providerId="LiveId" clId="{DA5CA8EF-E022-40E3-B8A3-2084D9C821BF}" dt="2020-06-26T04:38:03.390" v="1754" actId="478"/>
          <ac:spMkLst>
            <pc:docMk/>
            <pc:sldMk cId="0" sldId="427"/>
            <ac:spMk id="14341" creationId="{00000000-0000-0000-0000-000000000000}"/>
          </ac:spMkLst>
        </pc:spChg>
        <pc:spChg chg="mod">
          <ac:chgData name="CAI JUN" userId="08ce88e1165b00db" providerId="LiveId" clId="{DA5CA8EF-E022-40E3-B8A3-2084D9C821BF}" dt="2020-06-26T04:37:21" v="1750"/>
          <ac:spMkLst>
            <pc:docMk/>
            <pc:sldMk cId="0" sldId="427"/>
            <ac:spMk id="14342" creationId="{00000000-0000-0000-0000-000000000000}"/>
          </ac:spMkLst>
        </pc:spChg>
        <pc:spChg chg="del">
          <ac:chgData name="CAI JUN" userId="08ce88e1165b00db" providerId="LiveId" clId="{DA5CA8EF-E022-40E3-B8A3-2084D9C821BF}" dt="2020-06-26T04:37:59.265" v="1752" actId="478"/>
          <ac:spMkLst>
            <pc:docMk/>
            <pc:sldMk cId="0" sldId="427"/>
            <ac:spMk id="160803" creationId="{00000000-0000-0000-0000-000000000000}"/>
          </ac:spMkLst>
        </pc:spChg>
        <pc:picChg chg="add del mod">
          <ac:chgData name="CAI JUN" userId="08ce88e1165b00db" providerId="LiveId" clId="{DA5CA8EF-E022-40E3-B8A3-2084D9C821BF}" dt="2020-06-26T04:36:31.843" v="1687" actId="21"/>
          <ac:picMkLst>
            <pc:docMk/>
            <pc:sldMk cId="0" sldId="427"/>
            <ac:picMk id="3" creationId="{653BCEE7-0640-4EE2-86E1-5BEC5F2B1148}"/>
          </ac:picMkLst>
        </pc:picChg>
      </pc:sldChg>
      <pc:sldChg chg="del">
        <pc:chgData name="CAI JUN" userId="08ce88e1165b00db" providerId="LiveId" clId="{DA5CA8EF-E022-40E3-B8A3-2084D9C821BF}" dt="2020-06-26T05:56:53.991" v="2103" actId="2696"/>
        <pc:sldMkLst>
          <pc:docMk/>
          <pc:sldMk cId="0" sldId="428"/>
        </pc:sldMkLst>
      </pc:sldChg>
      <pc:sldChg chg="delSp modSp add mod ord">
        <pc:chgData name="CAI JUN" userId="08ce88e1165b00db" providerId="LiveId" clId="{DA5CA8EF-E022-40E3-B8A3-2084D9C821BF}" dt="2020-06-26T04:37:52.265" v="1751" actId="1076"/>
        <pc:sldMkLst>
          <pc:docMk/>
          <pc:sldMk cId="0" sldId="640"/>
        </pc:sldMkLst>
        <pc:spChg chg="del mod">
          <ac:chgData name="CAI JUN" userId="08ce88e1165b00db" providerId="LiveId" clId="{DA5CA8EF-E022-40E3-B8A3-2084D9C821BF}" dt="2020-06-26T02:41:02.898" v="925" actId="21"/>
          <ac:spMkLst>
            <pc:docMk/>
            <pc:sldMk cId="0" sldId="640"/>
            <ac:spMk id="6" creationId="{FD582EF7-7314-4D9E-B9E4-52976D5946C9}"/>
          </ac:spMkLst>
        </pc:spChg>
        <pc:spChg chg="mod">
          <ac:chgData name="CAI JUN" userId="08ce88e1165b00db" providerId="LiveId" clId="{DA5CA8EF-E022-40E3-B8A3-2084D9C821BF}" dt="2020-06-26T04:35:20.484" v="1610"/>
          <ac:spMkLst>
            <pc:docMk/>
            <pc:sldMk cId="0" sldId="640"/>
            <ac:spMk id="7" creationId="{8127B188-EB56-4546-BC27-00E647C4EF44}"/>
          </ac:spMkLst>
        </pc:spChg>
        <pc:spChg chg="mod">
          <ac:chgData name="CAI JUN" userId="08ce88e1165b00db" providerId="LiveId" clId="{DA5CA8EF-E022-40E3-B8A3-2084D9C821BF}" dt="2020-06-26T04:37:52.265" v="1751" actId="1076"/>
          <ac:spMkLst>
            <pc:docMk/>
            <pc:sldMk cId="0" sldId="640"/>
            <ac:spMk id="12" creationId="{00000000-0000-0000-0000-000000000000}"/>
          </ac:spMkLst>
        </pc:spChg>
      </pc:sldChg>
      <pc:sldChg chg="modSp add mod">
        <pc:chgData name="CAI JUN" userId="08ce88e1165b00db" providerId="LiveId" clId="{DA5CA8EF-E022-40E3-B8A3-2084D9C821BF}" dt="2020-06-26T05:55:07.444" v="2092" actId="207"/>
        <pc:sldMkLst>
          <pc:docMk/>
          <pc:sldMk cId="2963597859" sldId="675"/>
        </pc:sldMkLst>
        <pc:spChg chg="mod">
          <ac:chgData name="CAI JUN" userId="08ce88e1165b00db" providerId="LiveId" clId="{DA5CA8EF-E022-40E3-B8A3-2084D9C821BF}" dt="2020-06-26T05:55:07.444" v="2092" actId="207"/>
          <ac:spMkLst>
            <pc:docMk/>
            <pc:sldMk cId="2963597859" sldId="675"/>
            <ac:spMk id="4101" creationId="{00000000-0000-0000-0000-000000000000}"/>
          </ac:spMkLst>
        </pc:spChg>
      </pc:sldChg>
      <pc:sldChg chg="addSp modSp add mod">
        <pc:chgData name="CAI JUN" userId="08ce88e1165b00db" providerId="LiveId" clId="{DA5CA8EF-E022-40E3-B8A3-2084D9C821BF}" dt="2020-06-26T04:51:56.288" v="2088" actId="1037"/>
        <pc:sldMkLst>
          <pc:docMk/>
          <pc:sldMk cId="4088555205" sldId="676"/>
        </pc:sldMkLst>
        <pc:spChg chg="add mod">
          <ac:chgData name="CAI JUN" userId="08ce88e1165b00db" providerId="LiveId" clId="{DA5CA8EF-E022-40E3-B8A3-2084D9C821BF}" dt="2020-06-26T04:51:56.288" v="2088" actId="1037"/>
          <ac:spMkLst>
            <pc:docMk/>
            <pc:sldMk cId="4088555205" sldId="676"/>
            <ac:spMk id="2" creationId="{EA02F007-659B-4B2B-9EA5-65D94A82786A}"/>
          </ac:spMkLst>
        </pc:spChg>
      </pc:sldChg>
      <pc:sldChg chg="add del">
        <pc:chgData name="CAI JUN" userId="08ce88e1165b00db" providerId="LiveId" clId="{DA5CA8EF-E022-40E3-B8A3-2084D9C821BF}" dt="2020-06-26T02:19:47.601" v="349" actId="47"/>
        <pc:sldMkLst>
          <pc:docMk/>
          <pc:sldMk cId="0" sldId="677"/>
        </pc:sldMkLst>
      </pc:sldChg>
      <pc:sldChg chg="modSp add mod ord">
        <pc:chgData name="CAI JUN" userId="08ce88e1165b00db" providerId="LiveId" clId="{DA5CA8EF-E022-40E3-B8A3-2084D9C821BF}" dt="2020-06-26T02:53:30.570" v="1343" actId="2711"/>
        <pc:sldMkLst>
          <pc:docMk/>
          <pc:sldMk cId="0" sldId="678"/>
        </pc:sldMkLst>
        <pc:spChg chg="mod">
          <ac:chgData name="CAI JUN" userId="08ce88e1165b00db" providerId="LiveId" clId="{DA5CA8EF-E022-40E3-B8A3-2084D9C821BF}" dt="2020-06-26T02:24:05.054" v="441"/>
          <ac:spMkLst>
            <pc:docMk/>
            <pc:sldMk cId="0" sldId="678"/>
            <ac:spMk id="22" creationId="{42C99107-8686-4871-B56B-007FF4E22363}"/>
          </ac:spMkLst>
        </pc:spChg>
        <pc:spChg chg="mod">
          <ac:chgData name="CAI JUN" userId="08ce88e1165b00db" providerId="LiveId" clId="{DA5CA8EF-E022-40E3-B8A3-2084D9C821BF}" dt="2020-06-26T02:53:30.570" v="1343" actId="2711"/>
          <ac:spMkLst>
            <pc:docMk/>
            <pc:sldMk cId="0" sldId="678"/>
            <ac:spMk id="24" creationId="{D4770B90-2CCE-4CE1-A61D-8CCCA4425FC2}"/>
          </ac:spMkLst>
        </pc:spChg>
      </pc:sldChg>
      <pc:sldChg chg="addSp delSp modSp add mod addAnim delAnim modAnim">
        <pc:chgData name="CAI JUN" userId="08ce88e1165b00db" providerId="LiveId" clId="{DA5CA8EF-E022-40E3-B8A3-2084D9C821BF}" dt="2020-06-26T07:35:55.917" v="3505"/>
        <pc:sldMkLst>
          <pc:docMk/>
          <pc:sldMk cId="2109075858" sldId="685"/>
        </pc:sldMkLst>
        <pc:spChg chg="add mod">
          <ac:chgData name="CAI JUN" userId="08ce88e1165b00db" providerId="LiveId" clId="{DA5CA8EF-E022-40E3-B8A3-2084D9C821BF}" dt="2020-06-26T07:21:45.706" v="3407"/>
          <ac:spMkLst>
            <pc:docMk/>
            <pc:sldMk cId="2109075858" sldId="685"/>
            <ac:spMk id="19" creationId="{B2B1E438-9E60-4579-A69E-68C5A74AA95A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2" creationId="{998F6E17-FFAC-4DE3-9C44-BCB604552D1C}"/>
          </ac:spMkLst>
        </pc:spChg>
        <pc:spChg chg="mod">
          <ac:chgData name="CAI JUN" userId="08ce88e1165b00db" providerId="LiveId" clId="{DA5CA8EF-E022-40E3-B8A3-2084D9C821BF}" dt="2020-06-26T07:34:48.721" v="3494"/>
          <ac:spMkLst>
            <pc:docMk/>
            <pc:sldMk cId="2109075858" sldId="685"/>
            <ac:spMk id="23" creationId="{00000000-0000-0000-0000-000000000000}"/>
          </ac:spMkLst>
        </pc:spChg>
        <pc:spChg chg="del mod">
          <ac:chgData name="CAI JUN" userId="08ce88e1165b00db" providerId="LiveId" clId="{DA5CA8EF-E022-40E3-B8A3-2084D9C821BF}" dt="2020-06-26T07:09:12.930" v="3099" actId="478"/>
          <ac:spMkLst>
            <pc:docMk/>
            <pc:sldMk cId="2109075858" sldId="685"/>
            <ac:spMk id="24" creationId="{EB8DADAC-6140-41C8-97A2-00536F9AF144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6" creationId="{3B6C721E-CA47-4A9A-AC9C-4AB47C444976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8" creationId="{F54B9871-79FB-444E-ACF7-D2F8AB8635B1}"/>
          </ac:spMkLst>
        </pc:spChg>
        <pc:spChg chg="mod">
          <ac:chgData name="CAI JUN" userId="08ce88e1165b00db" providerId="LiveId" clId="{DA5CA8EF-E022-40E3-B8A3-2084D9C821BF}" dt="2020-06-26T07:16:52.226" v="3226"/>
          <ac:spMkLst>
            <pc:docMk/>
            <pc:sldMk cId="2109075858" sldId="685"/>
            <ac:spMk id="29" creationId="{86EE44B8-9233-4BC4-A069-976BD8641EAC}"/>
          </ac:spMkLst>
        </pc:spChg>
        <pc:spChg chg="del">
          <ac:chgData name="CAI JUN" userId="08ce88e1165b00db" providerId="LiveId" clId="{DA5CA8EF-E022-40E3-B8A3-2084D9C821BF}" dt="2020-06-26T07:03:24.759" v="3095" actId="478"/>
          <ac:spMkLst>
            <pc:docMk/>
            <pc:sldMk cId="2109075858" sldId="685"/>
            <ac:spMk id="27653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0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1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3" creationId="{00000000-0000-0000-0000-000000000000}"/>
          </ac:spMkLst>
        </pc:spChg>
        <pc:spChg chg="mod">
          <ac:chgData name="CAI JUN" userId="08ce88e1165b00db" providerId="LiveId" clId="{DA5CA8EF-E022-40E3-B8A3-2084D9C821BF}" dt="2020-06-26T07:10:50.617" v="3185" actId="1037"/>
          <ac:spMkLst>
            <pc:docMk/>
            <pc:sldMk cId="2109075858" sldId="685"/>
            <ac:spMk id="27664" creationId="{00000000-0000-0000-0000-000000000000}"/>
          </ac:spMkLst>
        </pc:spChg>
        <pc:grpChg chg="add 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20" creationId="{A911F075-662A-4863-A425-4E1814F97A6D}"/>
          </ac:grpSpMkLst>
        </pc:grpChg>
        <pc:grpChg chg="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27" creationId="{02C84405-9148-4551-BF3A-584E37EB3106}"/>
          </ac:grpSpMkLst>
        </pc:grpChg>
        <pc:grpChg chg="mod">
          <ac:chgData name="CAI JUN" userId="08ce88e1165b00db" providerId="LiveId" clId="{DA5CA8EF-E022-40E3-B8A3-2084D9C821BF}" dt="2020-06-26T07:16:52.226" v="3226"/>
          <ac:grpSpMkLst>
            <pc:docMk/>
            <pc:sldMk cId="2109075858" sldId="685"/>
            <ac:grpSpMk id="30" creationId="{4958EFA2-D875-4DFC-8F3C-B1CEE9E4C494}"/>
          </ac:grpSpMkLst>
        </pc:grpChg>
        <pc:grpChg chg="del mod">
          <ac:chgData name="CAI JUN" userId="08ce88e1165b00db" providerId="LiveId" clId="{DA5CA8EF-E022-40E3-B8A3-2084D9C821BF}" dt="2020-06-26T07:16:51.758" v="3225" actId="478"/>
          <ac:grpSpMkLst>
            <pc:docMk/>
            <pc:sldMk cId="2109075858" sldId="685"/>
            <ac:grpSpMk id="27656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0:50.617" v="3185" actId="1037"/>
          <ac:grpSpMkLst>
            <pc:docMk/>
            <pc:sldMk cId="2109075858" sldId="685"/>
            <ac:grpSpMk id="27662" creationId="{00000000-0000-0000-0000-000000000000}"/>
          </ac:grpSpMkLst>
        </pc:grpChg>
        <pc:grpChg chg="mod">
          <ac:chgData name="CAI JUN" userId="08ce88e1165b00db" providerId="LiveId" clId="{DA5CA8EF-E022-40E3-B8A3-2084D9C821BF}" dt="2020-06-26T07:10:50.617" v="3185" actId="1037"/>
          <ac:grpSpMkLst>
            <pc:docMk/>
            <pc:sldMk cId="2109075858" sldId="685"/>
            <ac:grpSpMk id="27665" creationId="{00000000-0000-0000-0000-000000000000}"/>
          </ac:grpSpMkLst>
        </pc:grpChg>
        <pc:graphicFrameChg chg="del">
          <ac:chgData name="CAI JUN" userId="08ce88e1165b00db" providerId="LiveId" clId="{DA5CA8EF-E022-40E3-B8A3-2084D9C821BF}" dt="2020-06-26T07:03:30.931" v="3096" actId="478"/>
          <ac:graphicFrameMkLst>
            <pc:docMk/>
            <pc:sldMk cId="2109075858" sldId="685"/>
            <ac:graphicFrameMk id="21" creationId="{08A6D67A-51AA-441D-8624-A02868994450}"/>
          </ac:graphicFrameMkLst>
        </pc:graphicFrameChg>
        <pc:graphicFrameChg chg="mod">
          <ac:chgData name="CAI JUN" userId="08ce88e1165b00db" providerId="LiveId" clId="{DA5CA8EF-E022-40E3-B8A3-2084D9C821BF}" dt="2020-06-26T07:35:55.917" v="3505"/>
          <ac:graphicFrameMkLst>
            <pc:docMk/>
            <pc:sldMk cId="2109075858" sldId="685"/>
            <ac:graphicFrameMk id="25" creationId="{2EFA3231-A8E5-4AAC-BAB7-AF6C913F49BD}"/>
          </ac:graphicFrameMkLst>
        </pc:graphicFrameChg>
        <pc:graphicFrameChg chg="add mod">
          <ac:chgData name="CAI JUN" userId="08ce88e1165b00db" providerId="LiveId" clId="{DA5CA8EF-E022-40E3-B8A3-2084D9C821BF}" dt="2020-06-26T07:22:47.253" v="3415" actId="1076"/>
          <ac:graphicFrameMkLst>
            <pc:docMk/>
            <pc:sldMk cId="2109075858" sldId="685"/>
            <ac:graphicFrameMk id="35" creationId="{3B8E9D2D-566C-496A-8ECB-424F7DC0E085}"/>
          </ac:graphicFrameMkLst>
        </pc:graphicFrameChg>
        <pc:graphicFrameChg chg="add mod">
          <ac:chgData name="CAI JUN" userId="08ce88e1165b00db" providerId="LiveId" clId="{DA5CA8EF-E022-40E3-B8A3-2084D9C821BF}" dt="2020-06-26T07:19:36.831" v="3273" actId="1076"/>
          <ac:graphicFrameMkLst>
            <pc:docMk/>
            <pc:sldMk cId="2109075858" sldId="685"/>
            <ac:graphicFrameMk id="36" creationId="{3C189520-8EBA-4308-8A2B-4F66D8046476}"/>
          </ac:graphicFrameMkLst>
        </pc:graphicFrameChg>
        <pc:graphicFrameChg chg="del mod">
          <ac:chgData name="CAI JUN" userId="08ce88e1165b00db" providerId="LiveId" clId="{DA5CA8EF-E022-40E3-B8A3-2084D9C821BF}" dt="2020-06-26T07:18:55.097" v="3265" actId="478"/>
          <ac:graphicFrameMkLst>
            <pc:docMk/>
            <pc:sldMk cId="2109075858" sldId="685"/>
            <ac:graphicFrameMk id="27659" creationId="{00000000-0000-0000-0000-000000000000}"/>
          </ac:graphicFrameMkLst>
        </pc:graphicFrame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1" creationId="{8840CFC0-C190-4B56-8585-B6AF887D7FAC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2" creationId="{49217819-10C6-4EA0-A318-DB7DEDA391AE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3" creationId="{26E20E4A-F5E1-4A94-B1C3-45EC35416456}"/>
          </ac:cxnSpMkLst>
        </pc:cxnChg>
        <pc:cxnChg chg="mod">
          <ac:chgData name="CAI JUN" userId="08ce88e1165b00db" providerId="LiveId" clId="{DA5CA8EF-E022-40E3-B8A3-2084D9C821BF}" dt="2020-06-26T07:16:52.226" v="3226"/>
          <ac:cxnSpMkLst>
            <pc:docMk/>
            <pc:sldMk cId="2109075858" sldId="685"/>
            <ac:cxnSpMk id="34" creationId="{E5FBF5D3-F325-4FD4-9862-B559B5C7DF62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6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7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8" creationId="{00000000-0000-0000-0000-000000000000}"/>
          </ac:cxnSpMkLst>
        </pc:cxnChg>
        <pc:cxnChg chg="mod">
          <ac:chgData name="CAI JUN" userId="08ce88e1165b00db" providerId="LiveId" clId="{DA5CA8EF-E022-40E3-B8A3-2084D9C821BF}" dt="2020-06-26T07:10:50.617" v="3185" actId="1037"/>
          <ac:cxnSpMkLst>
            <pc:docMk/>
            <pc:sldMk cId="2109075858" sldId="685"/>
            <ac:cxnSpMk id="27669" creationId="{00000000-0000-0000-0000-000000000000}"/>
          </ac:cxnSpMkLst>
        </pc:cxnChg>
      </pc:sldChg>
    </pc:docChg>
  </pc:docChgLst>
  <pc:docChgLst>
    <pc:chgData name="CAI JUN" userId="08ce88e1165b00db" providerId="LiveId" clId="{E0C10623-A2A5-4D37-A0E0-DE100F144FA0}"/>
    <pc:docChg chg="delSld">
      <pc:chgData name="CAI JUN" userId="08ce88e1165b00db" providerId="LiveId" clId="{E0C10623-A2A5-4D37-A0E0-DE100F144FA0}" dt="2020-06-30T01:50:51.338" v="18" actId="47"/>
      <pc:docMkLst>
        <pc:docMk/>
      </pc:docMkLst>
      <pc:sldChg chg="del">
        <pc:chgData name="CAI JUN" userId="08ce88e1165b00db" providerId="LiveId" clId="{E0C10623-A2A5-4D37-A0E0-DE100F144FA0}" dt="2020-06-30T01:50:42.479" v="0" actId="47"/>
        <pc:sldMkLst>
          <pc:docMk/>
          <pc:sldMk cId="0" sldId="402"/>
        </pc:sldMkLst>
      </pc:sldChg>
      <pc:sldChg chg="del">
        <pc:chgData name="CAI JUN" userId="08ce88e1165b00db" providerId="LiveId" clId="{E0C10623-A2A5-4D37-A0E0-DE100F144FA0}" dt="2020-06-30T01:50:43.463" v="1" actId="47"/>
        <pc:sldMkLst>
          <pc:docMk/>
          <pc:sldMk cId="0" sldId="403"/>
        </pc:sldMkLst>
      </pc:sldChg>
      <pc:sldChg chg="del">
        <pc:chgData name="CAI JUN" userId="08ce88e1165b00db" providerId="LiveId" clId="{E0C10623-A2A5-4D37-A0E0-DE100F144FA0}" dt="2020-06-30T01:50:44.822" v="2" actId="47"/>
        <pc:sldMkLst>
          <pc:docMk/>
          <pc:sldMk cId="0" sldId="404"/>
        </pc:sldMkLst>
      </pc:sldChg>
      <pc:sldChg chg="del">
        <pc:chgData name="CAI JUN" userId="08ce88e1165b00db" providerId="LiveId" clId="{E0C10623-A2A5-4D37-A0E0-DE100F144FA0}" dt="2020-06-30T01:50:45.119" v="3" actId="47"/>
        <pc:sldMkLst>
          <pc:docMk/>
          <pc:sldMk cId="0" sldId="406"/>
        </pc:sldMkLst>
      </pc:sldChg>
      <pc:sldChg chg="del">
        <pc:chgData name="CAI JUN" userId="08ce88e1165b00db" providerId="LiveId" clId="{E0C10623-A2A5-4D37-A0E0-DE100F144FA0}" dt="2020-06-30T01:50:45.572" v="5" actId="47"/>
        <pc:sldMkLst>
          <pc:docMk/>
          <pc:sldMk cId="0" sldId="407"/>
        </pc:sldMkLst>
      </pc:sldChg>
      <pc:sldChg chg="del">
        <pc:chgData name="CAI JUN" userId="08ce88e1165b00db" providerId="LiveId" clId="{E0C10623-A2A5-4D37-A0E0-DE100F144FA0}" dt="2020-06-30T01:50:45.791" v="6" actId="47"/>
        <pc:sldMkLst>
          <pc:docMk/>
          <pc:sldMk cId="0" sldId="408"/>
        </pc:sldMkLst>
      </pc:sldChg>
      <pc:sldChg chg="del">
        <pc:chgData name="CAI JUN" userId="08ce88e1165b00db" providerId="LiveId" clId="{E0C10623-A2A5-4D37-A0E0-DE100F144FA0}" dt="2020-06-30T01:50:46.197" v="7" actId="47"/>
        <pc:sldMkLst>
          <pc:docMk/>
          <pc:sldMk cId="0" sldId="409"/>
        </pc:sldMkLst>
      </pc:sldChg>
      <pc:sldChg chg="del">
        <pc:chgData name="CAI JUN" userId="08ce88e1165b00db" providerId="LiveId" clId="{E0C10623-A2A5-4D37-A0E0-DE100F144FA0}" dt="2020-06-30T01:50:46.400" v="8" actId="47"/>
        <pc:sldMkLst>
          <pc:docMk/>
          <pc:sldMk cId="0" sldId="410"/>
        </pc:sldMkLst>
      </pc:sldChg>
      <pc:sldChg chg="del">
        <pc:chgData name="CAI JUN" userId="08ce88e1165b00db" providerId="LiveId" clId="{E0C10623-A2A5-4D37-A0E0-DE100F144FA0}" dt="2020-06-30T01:50:46.947" v="10" actId="47"/>
        <pc:sldMkLst>
          <pc:docMk/>
          <pc:sldMk cId="0" sldId="412"/>
        </pc:sldMkLst>
      </pc:sldChg>
      <pc:sldChg chg="del">
        <pc:chgData name="CAI JUN" userId="08ce88e1165b00db" providerId="LiveId" clId="{E0C10623-A2A5-4D37-A0E0-DE100F144FA0}" dt="2020-06-30T01:50:47.119" v="11" actId="47"/>
        <pc:sldMkLst>
          <pc:docMk/>
          <pc:sldMk cId="0" sldId="413"/>
        </pc:sldMkLst>
      </pc:sldChg>
      <pc:sldChg chg="del">
        <pc:chgData name="CAI JUN" userId="08ce88e1165b00db" providerId="LiveId" clId="{E0C10623-A2A5-4D37-A0E0-DE100F144FA0}" dt="2020-06-30T01:50:47.322" v="12" actId="47"/>
        <pc:sldMkLst>
          <pc:docMk/>
          <pc:sldMk cId="0" sldId="414"/>
        </pc:sldMkLst>
      </pc:sldChg>
      <pc:sldChg chg="del">
        <pc:chgData name="CAI JUN" userId="08ce88e1165b00db" providerId="LiveId" clId="{E0C10623-A2A5-4D37-A0E0-DE100F144FA0}" dt="2020-06-30T01:50:47.494" v="13" actId="47"/>
        <pc:sldMkLst>
          <pc:docMk/>
          <pc:sldMk cId="0" sldId="416"/>
        </pc:sldMkLst>
      </pc:sldChg>
      <pc:sldChg chg="del">
        <pc:chgData name="CAI JUN" userId="08ce88e1165b00db" providerId="LiveId" clId="{E0C10623-A2A5-4D37-A0E0-DE100F144FA0}" dt="2020-06-30T01:50:48.322" v="15" actId="47"/>
        <pc:sldMkLst>
          <pc:docMk/>
          <pc:sldMk cId="0" sldId="418"/>
        </pc:sldMkLst>
      </pc:sldChg>
      <pc:sldChg chg="del">
        <pc:chgData name="CAI JUN" userId="08ce88e1165b00db" providerId="LiveId" clId="{E0C10623-A2A5-4D37-A0E0-DE100F144FA0}" dt="2020-06-30T01:50:49.104" v="16" actId="47"/>
        <pc:sldMkLst>
          <pc:docMk/>
          <pc:sldMk cId="0" sldId="419"/>
        </pc:sldMkLst>
      </pc:sldChg>
      <pc:sldChg chg="del">
        <pc:chgData name="CAI JUN" userId="08ce88e1165b00db" providerId="LiveId" clId="{E0C10623-A2A5-4D37-A0E0-DE100F144FA0}" dt="2020-06-30T01:50:50.119" v="17" actId="47"/>
        <pc:sldMkLst>
          <pc:docMk/>
          <pc:sldMk cId="0" sldId="420"/>
        </pc:sldMkLst>
      </pc:sldChg>
      <pc:sldChg chg="del">
        <pc:chgData name="CAI JUN" userId="08ce88e1165b00db" providerId="LiveId" clId="{E0C10623-A2A5-4D37-A0E0-DE100F144FA0}" dt="2020-06-30T01:50:51.338" v="18" actId="47"/>
        <pc:sldMkLst>
          <pc:docMk/>
          <pc:sldMk cId="0" sldId="421"/>
        </pc:sldMkLst>
      </pc:sldChg>
      <pc:sldChg chg="del">
        <pc:chgData name="CAI JUN" userId="08ce88e1165b00db" providerId="LiveId" clId="{E0C10623-A2A5-4D37-A0E0-DE100F144FA0}" dt="2020-06-30T01:50:45.400" v="4" actId="47"/>
        <pc:sldMkLst>
          <pc:docMk/>
          <pc:sldMk cId="0" sldId="422"/>
        </pc:sldMkLst>
      </pc:sldChg>
      <pc:sldChg chg="del">
        <pc:chgData name="CAI JUN" userId="08ce88e1165b00db" providerId="LiveId" clId="{E0C10623-A2A5-4D37-A0E0-DE100F144FA0}" dt="2020-06-30T01:50:46.729" v="9" actId="47"/>
        <pc:sldMkLst>
          <pc:docMk/>
          <pc:sldMk cId="0" sldId="426"/>
        </pc:sldMkLst>
      </pc:sldChg>
      <pc:sldChg chg="del">
        <pc:chgData name="CAI JUN" userId="08ce88e1165b00db" providerId="LiveId" clId="{E0C10623-A2A5-4D37-A0E0-DE100F144FA0}" dt="2020-06-30T01:50:47.932" v="14" actId="47"/>
        <pc:sldMkLst>
          <pc:docMk/>
          <pc:sldMk cId="2109075858" sldId="685"/>
        </pc:sldMkLst>
      </pc:sldChg>
    </pc:docChg>
  </pc:docChgLst>
  <pc:docChgLst>
    <pc:chgData name="Jun Cai" userId="57e790d697ad4281" providerId="LiveId" clId="{CE7B09A6-9067-4893-8614-2CB92FED1A17}"/>
    <pc:docChg chg="modSld">
      <pc:chgData name="Jun Cai" userId="57e790d697ad4281" providerId="LiveId" clId="{CE7B09A6-9067-4893-8614-2CB92FED1A17}" dt="2020-03-04T06:10:40.225" v="3"/>
      <pc:docMkLst>
        <pc:docMk/>
      </pc:docMkLst>
      <pc:sldChg chg="addSp delSp">
        <pc:chgData name="Jun Cai" userId="57e790d697ad4281" providerId="LiveId" clId="{CE7B09A6-9067-4893-8614-2CB92FED1A17}" dt="2020-03-04T06:10:40.225" v="3"/>
        <pc:sldMkLst>
          <pc:docMk/>
          <pc:sldMk cId="0" sldId="420"/>
        </pc:sldMkLst>
        <pc:spChg chg="add">
          <ac:chgData name="Jun Cai" userId="57e790d697ad4281" providerId="LiveId" clId="{CE7B09A6-9067-4893-8614-2CB92FED1A17}" dt="2020-03-04T06:10:40.225" v="3"/>
          <ac:spMkLst>
            <pc:docMk/>
            <pc:sldMk cId="0" sldId="420"/>
            <ac:spMk id="18" creationId="{CFF42A10-BA42-49B4-A3F1-E3B51007B670}"/>
          </ac:spMkLst>
        </pc:spChg>
        <pc:spChg chg="del">
          <ac:chgData name="Jun Cai" userId="57e790d697ad4281" providerId="LiveId" clId="{CE7B09A6-9067-4893-8614-2CB92FED1A17}" dt="2020-03-04T06:10:39.477" v="2" actId="478"/>
          <ac:spMkLst>
            <pc:docMk/>
            <pc:sldMk cId="0" sldId="420"/>
            <ac:spMk id="40962" creationId="{00000000-0000-0000-0000-000000000000}"/>
          </ac:spMkLst>
        </pc:spChg>
        <pc:grpChg chg="add">
          <ac:chgData name="Jun Cai" userId="57e790d697ad4281" providerId="LiveId" clId="{CE7B09A6-9067-4893-8614-2CB92FED1A17}" dt="2020-03-04T06:10:40.225" v="3"/>
          <ac:grpSpMkLst>
            <pc:docMk/>
            <pc:sldMk cId="0" sldId="420"/>
            <ac:grpSpMk id="19" creationId="{3B0A0DAE-4622-4721-9868-63E12A0E1FCB}"/>
          </ac:grpSpMkLst>
        </pc:grpChg>
        <pc:grpChg chg="del">
          <ac:chgData name="Jun Cai" userId="57e790d697ad4281" providerId="LiveId" clId="{CE7B09A6-9067-4893-8614-2CB92FED1A17}" dt="2020-03-04T06:10:39.477" v="2" actId="478"/>
          <ac:grpSpMkLst>
            <pc:docMk/>
            <pc:sldMk cId="0" sldId="420"/>
            <ac:grpSpMk id="40967" creationId="{00000000-0000-0000-0000-000000000000}"/>
          </ac:grpSpMkLst>
        </pc:grpChg>
      </pc:sldChg>
      <pc:sldChg chg="modSp">
        <pc:chgData name="Jun Cai" userId="57e790d697ad4281" providerId="LiveId" clId="{CE7B09A6-9067-4893-8614-2CB92FED1A17}" dt="2020-03-04T06:10:13.254" v="1" actId="1076"/>
        <pc:sldMkLst>
          <pc:docMk/>
          <pc:sldMk cId="0" sldId="421"/>
        </pc:sldMkLst>
        <pc:spChg chg="mod">
          <ac:chgData name="Jun Cai" userId="57e790d697ad4281" providerId="LiveId" clId="{CE7B09A6-9067-4893-8614-2CB92FED1A17}" dt="2020-03-04T06:10:07.636" v="0" actId="1076"/>
          <ac:spMkLst>
            <pc:docMk/>
            <pc:sldMk cId="0" sldId="421"/>
            <ac:spMk id="41986" creationId="{00000000-0000-0000-0000-000000000000}"/>
          </ac:spMkLst>
        </pc:s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1" creationId="{00000000-0000-0000-0000-000000000000}"/>
          </ac:grpSpMkLst>
        </pc:gr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4" creationId="{00000000-0000-0000-0000-000000000000}"/>
          </ac:grpSpMkLst>
        </pc:grpChg>
        <pc:grpChg chg="mod">
          <ac:chgData name="Jun Cai" userId="57e790d697ad4281" providerId="LiveId" clId="{CE7B09A6-9067-4893-8614-2CB92FED1A17}" dt="2020-03-04T06:10:13.254" v="1" actId="1076"/>
          <ac:grpSpMkLst>
            <pc:docMk/>
            <pc:sldMk cId="0" sldId="421"/>
            <ac:grpSpMk id="41997" creationId="{00000000-0000-0000-0000-000000000000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41C8D-AF4C-43AD-B3F0-1D9776DAE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8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5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0EA5E-459D-411D-BB32-D7FB532F8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1C7F5-2E4E-4DD0-8F5F-D9D1ABB8D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7E25-466C-4515-B331-86B16457E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2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9705-46D3-442A-8C80-C12AF7FC5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8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4F68-FE76-44F6-8341-4638E1935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6999-E165-426B-B61D-9808B6CD8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9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3DBB5-8985-452F-A47F-9DF185B1E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9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BD34-CBF6-4AD6-A747-F21F49E1B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90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78A2-EBCD-4A08-8A3B-57B84954E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0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4055-31D1-4832-AEA4-5093E3AC4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3B43-96DD-4415-83FA-B326548A6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90D89F71-2977-464D-B79C-269D9DA65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1016000" y="123348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基元反应</a:t>
            </a:r>
            <a:endParaRPr kumimoji="1" lang="zh-CN" altLang="en-US" sz="2400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1016000" y="241458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复合反应</a:t>
            </a:r>
            <a:endParaRPr kumimoji="1" lang="zh-CN" altLang="en-US" sz="24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3282950" y="241458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简单反应</a:t>
            </a:r>
            <a:endParaRPr kumimoji="1" lang="zh-CN" altLang="en-US" sz="24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282950" y="344328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复杂反应</a:t>
            </a:r>
            <a:endParaRPr kumimoji="1" lang="zh-CN" altLang="en-US" sz="2400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5797550" y="3476625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对峙反应</a:t>
            </a:r>
            <a:endParaRPr kumimoji="1" lang="zh-CN" altLang="en-US" sz="2400" b="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5797550" y="4238625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连串反应</a:t>
            </a:r>
            <a:endParaRPr kumimoji="1" lang="zh-CN" altLang="en-US" sz="2400" b="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5797550" y="4981575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平行反应</a:t>
            </a:r>
          </a:p>
        </p:txBody>
      </p:sp>
      <p:sp>
        <p:nvSpPr>
          <p:cNvPr id="174094" name="AutoShape 14"/>
          <p:cNvSpPr>
            <a:spLocks noChangeArrowheads="1"/>
          </p:cNvSpPr>
          <p:nvPr/>
        </p:nvSpPr>
        <p:spPr bwMode="auto">
          <a:xfrm>
            <a:off x="2705100" y="1981200"/>
            <a:ext cx="67151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 b="0"/>
          </a:p>
        </p:txBody>
      </p:sp>
      <p:sp>
        <p:nvSpPr>
          <p:cNvPr id="174095" name="AutoShape 15"/>
          <p:cNvSpPr>
            <a:spLocks noChangeArrowheads="1"/>
          </p:cNvSpPr>
          <p:nvPr/>
        </p:nvSpPr>
        <p:spPr bwMode="auto">
          <a:xfrm>
            <a:off x="5086350" y="3162300"/>
            <a:ext cx="67151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 b="0"/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5759450" y="2436813"/>
            <a:ext cx="27178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简单级数反应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03" name="Text Box 35"/>
          <p:cNvSpPr txBox="1">
            <a:spLocks noChangeArrowheads="1"/>
          </p:cNvSpPr>
          <p:nvPr/>
        </p:nvSpPr>
        <p:spPr bwMode="auto">
          <a:xfrm>
            <a:off x="560388" y="653584"/>
            <a:ext cx="6054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正向放热对峙反应的最适宜温度</a:t>
            </a:r>
            <a:endParaRPr kumimoji="1" lang="zh-CN" altLang="en-US" b="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1331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19242"/>
              </p:ext>
            </p:extLst>
          </p:nvPr>
        </p:nvGraphicFramePr>
        <p:xfrm>
          <a:off x="1790700" y="2563989"/>
          <a:ext cx="50879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552400" imgH="241200" progId="Equation.DSMT4">
                  <p:embed/>
                </p:oleObj>
              </mc:Choice>
              <mc:Fallback>
                <p:oleObj name="Equation" r:id="rId3" imgW="2552400" imgH="241200" progId="Equation.DSMT4">
                  <p:embed/>
                  <p:pic>
                    <p:nvPicPr>
                      <p:cNvPr id="13315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563989"/>
                        <a:ext cx="50879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组合 1"/>
          <p:cNvGrpSpPr>
            <a:grpSpLocks/>
          </p:cNvGrpSpPr>
          <p:nvPr/>
        </p:nvGrpSpPr>
        <p:grpSpPr bwMode="auto">
          <a:xfrm>
            <a:off x="2836863" y="3070048"/>
            <a:ext cx="3044825" cy="457200"/>
            <a:chOff x="2766158" y="3079384"/>
            <a:chExt cx="3044825" cy="457200"/>
          </a:xfrm>
        </p:grpSpPr>
        <p:sp>
          <p:nvSpPr>
            <p:cNvPr id="13320" name="Text Box 70"/>
            <p:cNvSpPr txBox="1">
              <a:spLocks noChangeArrowheads="1"/>
            </p:cNvSpPr>
            <p:nvPr/>
          </p:nvSpPr>
          <p:spPr bwMode="auto">
            <a:xfrm>
              <a:off x="3175733" y="3079384"/>
              <a:ext cx="2635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随温度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升高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而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减小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13321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3101953"/>
                </p:ext>
              </p:extLst>
            </p:nvPr>
          </p:nvGraphicFramePr>
          <p:xfrm>
            <a:off x="2766158" y="3088379"/>
            <a:ext cx="53498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266400" imgH="190440" progId="Equation.DSMT4">
                    <p:embed/>
                  </p:oleObj>
                </mc:Choice>
                <mc:Fallback>
                  <p:oleObj name="Equation" r:id="rId5" imgW="266400" imgH="190440" progId="Equation.DSMT4">
                    <p:embed/>
                    <p:pic>
                      <p:nvPicPr>
                        <p:cNvPr id="1332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158" y="3088379"/>
                          <a:ext cx="534988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18430"/>
              </p:ext>
            </p:extLst>
          </p:nvPr>
        </p:nvGraphicFramePr>
        <p:xfrm>
          <a:off x="2998762" y="1571349"/>
          <a:ext cx="2465441" cy="93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104840" imgH="419040" progId="Equation.DSMT4">
                  <p:embed/>
                </p:oleObj>
              </mc:Choice>
              <mc:Fallback>
                <p:oleObj name="Equation" r:id="rId7" imgW="1104840" imgH="419040" progId="Equation.DSMT4">
                  <p:embed/>
                  <p:pic>
                    <p:nvPicPr>
                      <p:cNvPr id="1331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62" y="1571349"/>
                        <a:ext cx="2465441" cy="935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5667022" y="636588"/>
            <a:ext cx="325790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(most favorable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temperature)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35">
            <a:extLst>
              <a:ext uri="{FF2B5EF4-FFF2-40B4-BE49-F238E27FC236}">
                <a16:creationId xmlns:a16="http://schemas.microsoft.com/office/drawing/2014/main" id="{206B98A4-5C78-41D4-A908-6F78EF81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20" y="3736625"/>
            <a:ext cx="787951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升高温度对平衡不利，但可以加快正、逆反应速度，总反应速率是正、逆反应速度之差，远离平衡时，总反应速率随温度升高而增大；接近平衡时，总反应速率随温度升高而减小。</a:t>
            </a:r>
            <a:endParaRPr kumimoji="1" lang="en-US" altLang="zh-CN" sz="2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defRPr/>
            </a:pPr>
            <a:r>
              <a:rPr kumimoji="1"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在一定组成下</a:t>
            </a: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，随温度增高，体系从远离平衡逐渐接近平衡，总反应速率先升后降，存在一个极大值。</a:t>
            </a:r>
            <a:endParaRPr kumimoji="1" lang="zh-CN" altLang="en-US" sz="2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680753" y="649979"/>
            <a:ext cx="6494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正向放热对峙反应的最适宜温度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26629" name="Picture 37" descr="07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73" y="2783344"/>
            <a:ext cx="3714750" cy="3657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2" name="对象 1"/>
          <p:cNvGraphicFramePr>
            <a:graphicFrameLocks noChangeAspect="1"/>
          </p:cNvGraphicFramePr>
          <p:nvPr/>
        </p:nvGraphicFramePr>
        <p:xfrm>
          <a:off x="1073605" y="2715214"/>
          <a:ext cx="3473918" cy="92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523339" imgH="406224" progId="Equation.DSMT4">
                  <p:embed/>
                </p:oleObj>
              </mc:Choice>
              <mc:Fallback>
                <p:oleObj name="Equation" r:id="rId4" imgW="1523339" imgH="406224" progId="Equation.DSMT4">
                  <p:embed/>
                  <p:pic>
                    <p:nvPicPr>
                      <p:cNvPr id="2663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05" y="2715214"/>
                        <a:ext cx="3473918" cy="924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B4D88F6B-AE92-4E45-9D68-ED9DF4F07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0077" y="1401983"/>
          <a:ext cx="27209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333440" imgH="419040" progId="Equation.DSMT4">
                  <p:embed/>
                </p:oleObj>
              </mc:Choice>
              <mc:Fallback>
                <p:oleObj name="Equation" r:id="rId6" imgW="1333440" imgH="419040" progId="Equation.DSMT4">
                  <p:embed/>
                  <p:pic>
                    <p:nvPicPr>
                      <p:cNvPr id="5" name="对象 2">
                        <a:extLst>
                          <a:ext uri="{FF2B5EF4-FFF2-40B4-BE49-F238E27FC236}">
                            <a16:creationId xmlns:a16="http://schemas.microsoft.com/office/drawing/2014/main" id="{B4D88F6B-AE92-4E45-9D68-ED9DF4F073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077" y="1401983"/>
                        <a:ext cx="27209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5">
            <a:extLst>
              <a:ext uri="{FF2B5EF4-FFF2-40B4-BE49-F238E27FC236}">
                <a16:creationId xmlns:a16="http://schemas.microsoft.com/office/drawing/2014/main" id="{8127B188-EB56-4546-BC27-00E647C4E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13" y="3817863"/>
            <a:ext cx="39167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在一定组成下，反应速率随温度有一个极大值，这个极大值随着组成变化（红色虚线），若反应过程能沿着红色虚线自上而下行进，则是最优的工况。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13894"/>
              </p:ext>
            </p:extLst>
          </p:nvPr>
        </p:nvGraphicFramePr>
        <p:xfrm>
          <a:off x="1495777" y="1369749"/>
          <a:ext cx="28924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524000" imgH="330200" progId="Equation.DSMT4">
                  <p:embed/>
                </p:oleObj>
              </mc:Choice>
              <mc:Fallback>
                <p:oleObj name="Equation" r:id="rId3" imgW="1524000" imgH="330200" progId="Equation.DSMT4">
                  <p:embed/>
                  <p:pic>
                    <p:nvPicPr>
                      <p:cNvPr id="1434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77" y="1369749"/>
                        <a:ext cx="28924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942625" y="5786510"/>
            <a:ext cx="3629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蓝线代表恒定组成下，总反应速率随温度的变化。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92934C-F790-4E68-A6D1-263D817C6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214" y="2241390"/>
            <a:ext cx="4191000" cy="3381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3BCEE7-0640-4EE2-86E1-5BEC5F2B1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52" y="2077643"/>
            <a:ext cx="3790950" cy="3743325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FD38ECC1-A6F9-482A-B8E9-8873CE3E9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628" y="5797799"/>
            <a:ext cx="33595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蓝线代表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的平衡转化率随温度的变化。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9D540E68-72BE-44AE-AC4D-22499EF10083}"/>
              </a:ext>
            </a:extLst>
          </p:cNvPr>
          <p:cNvCxnSpPr>
            <a:cxnSpLocks/>
          </p:cNvCxnSpPr>
          <p:nvPr/>
        </p:nvCxnSpPr>
        <p:spPr bwMode="auto">
          <a:xfrm>
            <a:off x="3587750" y="2460230"/>
            <a:ext cx="4044156" cy="968770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35">
            <a:extLst>
              <a:ext uri="{FF2B5EF4-FFF2-40B4-BE49-F238E27FC236}">
                <a16:creationId xmlns:a16="http://schemas.microsoft.com/office/drawing/2014/main" id="{48BFCC81-C815-4B98-9219-0C6D413E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53" y="649979"/>
            <a:ext cx="6494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正向放热对峙反应的最适宜温度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3"/>
          <p:cNvSpPr txBox="1">
            <a:spLocks noChangeArrowheads="1"/>
          </p:cNvSpPr>
          <p:nvPr/>
        </p:nvSpPr>
        <p:spPr bwMode="auto">
          <a:xfrm>
            <a:off x="381000" y="5203825"/>
            <a:ext cx="847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SO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氧化四段反应器及操作示意图 </a:t>
            </a:r>
          </a:p>
          <a:p>
            <a:pPr algn="ctr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1,2,3,4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–</a:t>
            </a:r>
            <a:r>
              <a:rPr kumimoji="1"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催化剂层； </a:t>
            </a:r>
            <a:r>
              <a:rPr kumimoji="1" lang="en-US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’</a:t>
            </a:r>
            <a:r>
              <a:rPr kumimoji="1" lang="en-US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,2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’</a:t>
            </a:r>
            <a:r>
              <a:rPr kumimoji="1" lang="en-US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,3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’–</a:t>
            </a:r>
            <a:r>
              <a:rPr kumimoji="1"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换热器</a:t>
            </a:r>
          </a:p>
        </p:txBody>
      </p:sp>
      <p:pic>
        <p:nvPicPr>
          <p:cNvPr id="15363" name="Picture 22" descr="07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185863"/>
            <a:ext cx="7564437" cy="34655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18213" y="2235200"/>
            <a:ext cx="6953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a typeface="黑体" pitchFamily="2" charset="-122"/>
              </a:rPr>
              <a:t>冷却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619750" y="3033713"/>
            <a:ext cx="6953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a typeface="黑体" pitchFamily="2" charset="-122"/>
              </a:rPr>
              <a:t>反应</a:t>
            </a: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488993"/>
              </p:ext>
            </p:extLst>
          </p:nvPr>
        </p:nvGraphicFramePr>
        <p:xfrm>
          <a:off x="237888" y="5689626"/>
          <a:ext cx="8687274" cy="87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356000" imgH="444240" progId="Equation.DSMT4">
                  <p:embed/>
                </p:oleObj>
              </mc:Choice>
              <mc:Fallback>
                <p:oleObj name="Equation" r:id="rId3" imgW="4356000" imgH="444240" progId="Equation.DSMT4">
                  <p:embed/>
                  <p:pic>
                    <p:nvPicPr>
                      <p:cNvPr id="1853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88" y="5689626"/>
                        <a:ext cx="8687274" cy="878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570795" y="2881488"/>
            <a:ext cx="285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</a:p>
        </p:txBody>
      </p:sp>
      <p:graphicFrame>
        <p:nvGraphicFramePr>
          <p:cNvPr id="1853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22488"/>
              </p:ext>
            </p:extLst>
          </p:nvPr>
        </p:nvGraphicFramePr>
        <p:xfrm>
          <a:off x="2351241" y="2776043"/>
          <a:ext cx="5345338" cy="285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412720" imgH="1295280" progId="Equation.DSMT4">
                  <p:embed/>
                </p:oleObj>
              </mc:Choice>
              <mc:Fallback>
                <p:oleObj name="Equation" r:id="rId5" imgW="2412720" imgH="1295280" progId="Equation.DSMT4">
                  <p:embed/>
                  <p:pic>
                    <p:nvPicPr>
                      <p:cNvPr id="1853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241" y="2776043"/>
                        <a:ext cx="5345338" cy="285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60B5005D-AFDF-4A10-A094-3E00426D7C5E}"/>
              </a:ext>
            </a:extLst>
          </p:cNvPr>
          <p:cNvGrpSpPr/>
          <p:nvPr/>
        </p:nvGrpSpPr>
        <p:grpSpPr>
          <a:xfrm>
            <a:off x="590550" y="413985"/>
            <a:ext cx="7943850" cy="2405028"/>
            <a:chOff x="590550" y="413985"/>
            <a:chExt cx="7943850" cy="2405028"/>
          </a:xfrm>
        </p:grpSpPr>
        <p:sp>
          <p:nvSpPr>
            <p:cNvPr id="17410" name="Text Box 2"/>
            <p:cNvSpPr txBox="1">
              <a:spLocks noChangeArrowheads="1"/>
            </p:cNvSpPr>
            <p:nvPr/>
          </p:nvSpPr>
          <p:spPr bwMode="auto">
            <a:xfrm>
              <a:off x="590550" y="495300"/>
              <a:ext cx="7943850" cy="232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某对峙反应                   ，已知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=0.006min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=0.002min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。如果反应开始时只有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，浓度为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1mol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dm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−3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，试求：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(1)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当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的浓度相等时需要多少时间？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(2)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经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100min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后，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的浓度各为多少？达到平衡时，又为多少？</a:t>
              </a:r>
              <a:endParaRPr kumimoji="1" lang="zh-CN" altLang="en-US" sz="18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741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777564"/>
                </p:ext>
              </p:extLst>
            </p:nvPr>
          </p:nvGraphicFramePr>
          <p:xfrm>
            <a:off x="3216099" y="413985"/>
            <a:ext cx="1735137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723600" imgH="304560" progId="Equation.DSMT4">
                    <p:embed/>
                  </p:oleObj>
                </mc:Choice>
                <mc:Fallback>
                  <p:oleObj name="Equation" r:id="rId7" imgW="723600" imgH="304560" progId="Equation.DSMT4">
                    <p:embed/>
                    <p:pic>
                      <p:nvPicPr>
                        <p:cNvPr id="1741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099" y="413985"/>
                          <a:ext cx="1735137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19"/>
          <p:cNvSpPr txBox="1">
            <a:spLocks noChangeArrowheads="1"/>
          </p:cNvSpPr>
          <p:nvPr/>
        </p:nvSpPr>
        <p:spPr bwMode="auto">
          <a:xfrm>
            <a:off x="590550" y="2821305"/>
            <a:ext cx="285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</a:t>
            </a:r>
          </a:p>
        </p:txBody>
      </p:sp>
      <p:graphicFrame>
        <p:nvGraphicFramePr>
          <p:cNvPr id="184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31617"/>
              </p:ext>
            </p:extLst>
          </p:nvPr>
        </p:nvGraphicFramePr>
        <p:xfrm>
          <a:off x="2065331" y="2665511"/>
          <a:ext cx="6671576" cy="401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136680" imgH="1892160" progId="Equation.DSMT4">
                  <p:embed/>
                </p:oleObj>
              </mc:Choice>
              <mc:Fallback>
                <p:oleObj name="Equation" r:id="rId3" imgW="3136680" imgH="1892160" progId="Equation.DSMT4">
                  <p:embed/>
                  <p:pic>
                    <p:nvPicPr>
                      <p:cNvPr id="1843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1" y="2665511"/>
                        <a:ext cx="6671576" cy="4012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45D2BFF5-C702-4AC3-8DF0-B6E51ECF5E17}"/>
              </a:ext>
            </a:extLst>
          </p:cNvPr>
          <p:cNvGrpSpPr/>
          <p:nvPr/>
        </p:nvGrpSpPr>
        <p:grpSpPr>
          <a:xfrm>
            <a:off x="590550" y="413985"/>
            <a:ext cx="7943850" cy="2405028"/>
            <a:chOff x="590550" y="413985"/>
            <a:chExt cx="7943850" cy="2405028"/>
          </a:xfrm>
        </p:grpSpPr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4ED9B0E7-CEE2-4CCE-873D-100FA71CF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550" y="495300"/>
              <a:ext cx="7943850" cy="232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某对峙反应                   ，已知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=0.006min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=0.002min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。如果反应开始时只有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，浓度为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1mol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dm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−3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，试求：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(1)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当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的浓度相等时需要多少时间？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(2)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经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100min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后，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的浓度各为多少？达到平衡时，又为多少？</a:t>
              </a:r>
              <a:endParaRPr kumimoji="1" lang="zh-CN" altLang="en-US" sz="18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1" name="对象 1">
              <a:extLst>
                <a:ext uri="{FF2B5EF4-FFF2-40B4-BE49-F238E27FC236}">
                  <a16:creationId xmlns:a16="http://schemas.microsoft.com/office/drawing/2014/main" id="{054CDD38-454A-4100-BFAF-C8C757F9D9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071260"/>
                </p:ext>
              </p:extLst>
            </p:nvPr>
          </p:nvGraphicFramePr>
          <p:xfrm>
            <a:off x="3216099" y="413985"/>
            <a:ext cx="1735137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723600" imgH="304560" progId="Equation.DSMT4">
                    <p:embed/>
                  </p:oleObj>
                </mc:Choice>
                <mc:Fallback>
                  <p:oleObj name="Equation" r:id="rId5" imgW="723600" imgH="304560" progId="Equation.DSMT4">
                    <p:embed/>
                    <p:pic>
                      <p:nvPicPr>
                        <p:cNvPr id="11" name="对象 1">
                          <a:extLst>
                            <a:ext uri="{FF2B5EF4-FFF2-40B4-BE49-F238E27FC236}">
                              <a16:creationId xmlns:a16="http://schemas.microsoft.com/office/drawing/2014/main" id="{054CDD38-454A-4100-BFAF-C8C757F9D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099" y="413985"/>
                          <a:ext cx="1735137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19"/>
          <p:cNvSpPr txBox="1">
            <a:spLocks noChangeArrowheads="1"/>
          </p:cNvSpPr>
          <p:nvPr/>
        </p:nvSpPr>
        <p:spPr bwMode="auto">
          <a:xfrm>
            <a:off x="590550" y="2863850"/>
            <a:ext cx="607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达到平衡时，速率为零</a:t>
            </a:r>
          </a:p>
        </p:txBody>
      </p:sp>
      <p:graphicFrame>
        <p:nvGraphicFramePr>
          <p:cNvPr id="1853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20468"/>
              </p:ext>
            </p:extLst>
          </p:nvPr>
        </p:nvGraphicFramePr>
        <p:xfrm>
          <a:off x="1760538" y="3614738"/>
          <a:ext cx="51673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476440" imgH="393480" progId="Equation.DSMT4">
                  <p:embed/>
                </p:oleObj>
              </mc:Choice>
              <mc:Fallback>
                <p:oleObj name="Equation" r:id="rId3" imgW="2476440" imgH="393480" progId="Equation.DSMT4">
                  <p:embed/>
                  <p:pic>
                    <p:nvPicPr>
                      <p:cNvPr id="1853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614738"/>
                        <a:ext cx="51673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41718"/>
              </p:ext>
            </p:extLst>
          </p:nvPr>
        </p:nvGraphicFramePr>
        <p:xfrm>
          <a:off x="2041626" y="4772079"/>
          <a:ext cx="5564871" cy="105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539800" imgH="482400" progId="Equation.DSMT4">
                  <p:embed/>
                </p:oleObj>
              </mc:Choice>
              <mc:Fallback>
                <p:oleObj name="Equation" r:id="rId5" imgW="2539800" imgH="482400" progId="Equation.DSMT4">
                  <p:embed/>
                  <p:pic>
                    <p:nvPicPr>
                      <p:cNvPr id="5019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26" y="4772079"/>
                        <a:ext cx="5564871" cy="1053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8CFB84E9-8535-4039-B8A3-F286319D085E}"/>
              </a:ext>
            </a:extLst>
          </p:cNvPr>
          <p:cNvGrpSpPr/>
          <p:nvPr/>
        </p:nvGrpSpPr>
        <p:grpSpPr>
          <a:xfrm>
            <a:off x="590550" y="413985"/>
            <a:ext cx="7943850" cy="2405028"/>
            <a:chOff x="590550" y="413985"/>
            <a:chExt cx="7943850" cy="2405028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D48656F-6409-43C6-B004-42EA62E5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550" y="495300"/>
              <a:ext cx="7943850" cy="232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某对峙反应                   ，已知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=0.006min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=0.002min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。如果反应开始时只有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，浓度为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1mol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dm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−3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，试求：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(1)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当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的浓度相等时需要多少时间？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(2)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经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100min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后，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的浓度各为多少？达到平衡时，又为多少？</a:t>
              </a:r>
              <a:endParaRPr kumimoji="1" lang="zh-CN" altLang="en-US" sz="18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2" name="对象 1">
              <a:extLst>
                <a:ext uri="{FF2B5EF4-FFF2-40B4-BE49-F238E27FC236}">
                  <a16:creationId xmlns:a16="http://schemas.microsoft.com/office/drawing/2014/main" id="{D6300BB6-125C-4BAA-96B2-8DCD61B769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071260"/>
                </p:ext>
              </p:extLst>
            </p:nvPr>
          </p:nvGraphicFramePr>
          <p:xfrm>
            <a:off x="3216099" y="413985"/>
            <a:ext cx="1735137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723600" imgH="304560" progId="Equation.DSMT4">
                    <p:embed/>
                  </p:oleObj>
                </mc:Choice>
                <mc:Fallback>
                  <p:oleObj name="Equation" r:id="rId7" imgW="723600" imgH="304560" progId="Equation.DSMT4">
                    <p:embed/>
                    <p:pic>
                      <p:nvPicPr>
                        <p:cNvPr id="12" name="对象 1">
                          <a:extLst>
                            <a:ext uri="{FF2B5EF4-FFF2-40B4-BE49-F238E27FC236}">
                              <a16:creationId xmlns:a16="http://schemas.microsoft.com/office/drawing/2014/main" id="{D6300BB6-125C-4BAA-96B2-8DCD61B769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099" y="413985"/>
                          <a:ext cx="1735137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1"/>
          <p:cNvGraphicFramePr>
            <a:graphicFrameLocks noChangeAspect="1"/>
          </p:cNvGraphicFramePr>
          <p:nvPr/>
        </p:nvGraphicFramePr>
        <p:xfrm>
          <a:off x="2189163" y="1235075"/>
          <a:ext cx="42941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409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235075"/>
                        <a:ext cx="42941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801688" y="644525"/>
            <a:ext cx="5915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若有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个反应同时进行，反应方程式：</a:t>
            </a:r>
          </a:p>
        </p:txBody>
      </p:sp>
      <p:graphicFrame>
        <p:nvGraphicFramePr>
          <p:cNvPr id="4100" name="对象 3"/>
          <p:cNvGraphicFramePr>
            <a:graphicFrameLocks noChangeAspect="1"/>
          </p:cNvGraphicFramePr>
          <p:nvPr/>
        </p:nvGraphicFramePr>
        <p:xfrm>
          <a:off x="3424238" y="4473575"/>
          <a:ext cx="25034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410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473575"/>
                        <a:ext cx="25034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830263" y="2952750"/>
            <a:ext cx="7693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记第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个反应的反应速率为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，则由第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个反应贡献的物质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的反应速率等于     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的反应速率就等于每个反应中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的反应速率之和：</a:t>
            </a:r>
          </a:p>
        </p:txBody>
      </p:sp>
      <p:graphicFrame>
        <p:nvGraphicFramePr>
          <p:cNvPr id="4102" name="对象 1"/>
          <p:cNvGraphicFramePr>
            <a:graphicFrameLocks noChangeAspect="1"/>
          </p:cNvGraphicFramePr>
          <p:nvPr/>
        </p:nvGraphicFramePr>
        <p:xfrm>
          <a:off x="5165725" y="3349625"/>
          <a:ext cx="825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55320" imgH="253800" progId="Equation.DSMT4">
                  <p:embed/>
                </p:oleObj>
              </mc:Choice>
              <mc:Fallback>
                <p:oleObj name="Equation" r:id="rId7" imgW="355320" imgH="253800" progId="Equation.DSMT4">
                  <p:embed/>
                  <p:pic>
                    <p:nvPicPr>
                      <p:cNvPr id="41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3349625"/>
                        <a:ext cx="825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组合 2"/>
          <p:cNvGrpSpPr>
            <a:grpSpLocks/>
          </p:cNvGrpSpPr>
          <p:nvPr/>
        </p:nvGrpSpPr>
        <p:grpSpPr bwMode="auto">
          <a:xfrm>
            <a:off x="830263" y="1903413"/>
            <a:ext cx="7693025" cy="590550"/>
            <a:chOff x="830263" y="1903236"/>
            <a:chExt cx="7693025" cy="590550"/>
          </a:xfrm>
        </p:grpSpPr>
        <p:sp>
          <p:nvSpPr>
            <p:cNvPr id="4104" name="TextBox 9"/>
            <p:cNvSpPr txBox="1">
              <a:spLocks noChangeArrowheads="1"/>
            </p:cNvSpPr>
            <p:nvPr/>
          </p:nvSpPr>
          <p:spPr bwMode="auto">
            <a:xfrm>
              <a:off x="830263" y="1948063"/>
              <a:ext cx="76930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   表示第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个反应中物质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B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的化学计量系数。</a:t>
              </a:r>
            </a:p>
          </p:txBody>
        </p:sp>
        <p:graphicFrame>
          <p:nvGraphicFramePr>
            <p:cNvPr id="4105" name="对象 1"/>
            <p:cNvGraphicFramePr>
              <a:graphicFrameLocks noChangeAspect="1"/>
            </p:cNvGraphicFramePr>
            <p:nvPr/>
          </p:nvGraphicFramePr>
          <p:xfrm>
            <a:off x="965200" y="1903236"/>
            <a:ext cx="5603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241200" imgH="253800" progId="Equation.DSMT4">
                    <p:embed/>
                  </p:oleObj>
                </mc:Choice>
                <mc:Fallback>
                  <p:oleObj name="Equation" r:id="rId9" imgW="241200" imgH="253800" progId="Equation.DSMT4">
                    <p:embed/>
                    <p:pic>
                      <p:nvPicPr>
                        <p:cNvPr id="410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200" y="1903236"/>
                          <a:ext cx="5603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59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6"/>
          <p:cNvGraphicFramePr>
            <a:graphicFrameLocks noChangeAspect="1"/>
          </p:cNvGraphicFramePr>
          <p:nvPr/>
        </p:nvGraphicFramePr>
        <p:xfrm>
          <a:off x="1709738" y="638175"/>
          <a:ext cx="2689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512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638175"/>
                        <a:ext cx="2689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601663" y="550863"/>
            <a:ext cx="1135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grpSp>
        <p:nvGrpSpPr>
          <p:cNvPr id="5124" name="组合 14"/>
          <p:cNvGrpSpPr>
            <a:grpSpLocks/>
          </p:cNvGrpSpPr>
          <p:nvPr/>
        </p:nvGrpSpPr>
        <p:grpSpPr bwMode="auto">
          <a:xfrm>
            <a:off x="1752889" y="1335088"/>
            <a:ext cx="4398671" cy="2036762"/>
            <a:chOff x="2089312" y="3078888"/>
            <a:chExt cx="4399781" cy="2035442"/>
          </a:xfrm>
        </p:grpSpPr>
        <p:graphicFrame>
          <p:nvGraphicFramePr>
            <p:cNvPr id="5133" name="对象 7"/>
            <p:cNvGraphicFramePr>
              <a:graphicFrameLocks noChangeAspect="1"/>
            </p:cNvGraphicFramePr>
            <p:nvPr/>
          </p:nvGraphicFramePr>
          <p:xfrm>
            <a:off x="2089312" y="3084369"/>
            <a:ext cx="3448509" cy="1977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549080" imgH="888840" progId="Equation.DSMT4">
                    <p:embed/>
                  </p:oleObj>
                </mc:Choice>
                <mc:Fallback>
                  <p:oleObj name="Equation" r:id="rId5" imgW="1549080" imgH="888840" progId="Equation.DSMT4">
                    <p:embed/>
                    <p:pic>
                      <p:nvPicPr>
                        <p:cNvPr id="5133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312" y="3084369"/>
                          <a:ext cx="3448509" cy="19777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对象 9"/>
            <p:cNvGraphicFramePr>
              <a:graphicFrameLocks noChangeAspect="1"/>
            </p:cNvGraphicFramePr>
            <p:nvPr/>
          </p:nvGraphicFramePr>
          <p:xfrm>
            <a:off x="5949207" y="3078888"/>
            <a:ext cx="539886" cy="2035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215640" imgH="812520" progId="Equation.DSMT4">
                    <p:embed/>
                  </p:oleObj>
                </mc:Choice>
                <mc:Fallback>
                  <p:oleObj name="Equation" r:id="rId7" imgW="215640" imgH="812520" progId="Equation.DSMT4">
                    <p:embed/>
                    <p:pic>
                      <p:nvPicPr>
                        <p:cNvPr id="5134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9207" y="3078888"/>
                          <a:ext cx="539886" cy="2035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5" name="对象 16"/>
          <p:cNvGraphicFramePr>
            <a:graphicFrameLocks noChangeAspect="1"/>
          </p:cNvGraphicFramePr>
          <p:nvPr/>
        </p:nvGraphicFramePr>
        <p:xfrm>
          <a:off x="1857375" y="5162550"/>
          <a:ext cx="48656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612800" imgH="393480" progId="Equation.DSMT4">
                  <p:embed/>
                </p:oleObj>
              </mc:Choice>
              <mc:Fallback>
                <p:oleObj name="Equation" r:id="rId9" imgW="1612800" imgH="393480" progId="Equation.DSMT4">
                  <p:embed/>
                  <p:pic>
                    <p:nvPicPr>
                      <p:cNvPr id="5125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62550"/>
                        <a:ext cx="48656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17"/>
          <p:cNvSpPr txBox="1">
            <a:spLocks noChangeArrowheads="1"/>
          </p:cNvSpPr>
          <p:nvPr/>
        </p:nvSpPr>
        <p:spPr bwMode="auto">
          <a:xfrm>
            <a:off x="1409700" y="3400425"/>
            <a:ext cx="56911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中氯原子生成速率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2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itchFamily="18" charset="0"/>
                <a:ea typeface="黑体" pitchFamily="49" charset="-122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lang="en-US" altLang="zh-CN" sz="28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中氯原子消耗速率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itchFamily="18" charset="0"/>
                <a:ea typeface="黑体" pitchFamily="49" charset="-122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endParaRPr lang="zh-CN" altLang="en-US" sz="28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中氯原子生成速率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itchFamily="18" charset="0"/>
                <a:ea typeface="黑体" pitchFamily="49" charset="-122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endParaRPr lang="zh-CN" altLang="en-US" sz="28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中氯原子消耗速率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2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itchFamily="18" charset="0"/>
                <a:ea typeface="黑体" pitchFamily="49" charset="-122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lang="zh-CN" altLang="en-US" sz="28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8" name="椭圆 2"/>
          <p:cNvSpPr>
            <a:spLocks noChangeArrowheads="1"/>
          </p:cNvSpPr>
          <p:nvPr/>
        </p:nvSpPr>
        <p:spPr bwMode="auto">
          <a:xfrm>
            <a:off x="5645150" y="3422650"/>
            <a:ext cx="280988" cy="517525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800" b="0"/>
          </a:p>
        </p:txBody>
      </p:sp>
      <p:sp>
        <p:nvSpPr>
          <p:cNvPr id="5129" name="椭圆 10"/>
          <p:cNvSpPr>
            <a:spLocks noChangeArrowheads="1"/>
          </p:cNvSpPr>
          <p:nvPr/>
        </p:nvSpPr>
        <p:spPr bwMode="auto">
          <a:xfrm>
            <a:off x="5835650" y="4699000"/>
            <a:ext cx="282575" cy="515938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800" b="0"/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7081838" y="5351463"/>
            <a:ext cx="1485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生成为正</a:t>
            </a:r>
            <a:endParaRPr lang="en-US" altLang="zh-CN" sz="24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消耗为负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EA02F007-659B-4B2B-9EA5-65D94A82786A}"/>
              </a:ext>
            </a:extLst>
          </p:cNvPr>
          <p:cNvSpPr/>
          <p:nvPr/>
        </p:nvSpPr>
        <p:spPr bwMode="auto">
          <a:xfrm>
            <a:off x="6330598" y="697698"/>
            <a:ext cx="2440870" cy="187309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重要！</a:t>
            </a:r>
            <a:endParaRPr kumimoji="0" lang="zh-CN" altLang="en-US" sz="400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5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7-5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对峙反应</a:t>
            </a:r>
            <a:endParaRPr kumimoji="1" lang="zh-CN" altLang="en-US" sz="60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528762" y="3459163"/>
            <a:ext cx="6713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Opposite Reactions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5"/>
          <p:cNvSpPr txBox="1">
            <a:spLocks noChangeArrowheads="1"/>
          </p:cNvSpPr>
          <p:nvPr/>
        </p:nvSpPr>
        <p:spPr bwMode="auto">
          <a:xfrm>
            <a:off x="749300" y="642938"/>
            <a:ext cx="1917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对峙反应</a:t>
            </a:r>
            <a:endParaRPr kumimoji="1" lang="zh-CN" altLang="en-US" sz="2400" b="0" baseline="-25000" dirty="0">
              <a:latin typeface="Times New Roman" pitchFamily="18" charset="0"/>
            </a:endParaRPr>
          </a:p>
        </p:txBody>
      </p:sp>
      <p:sp>
        <p:nvSpPr>
          <p:cNvPr id="7171" name="Text Box 22"/>
          <p:cNvSpPr txBox="1">
            <a:spLocks noChangeArrowheads="1"/>
          </p:cNvSpPr>
          <p:nvPr/>
        </p:nvSpPr>
        <p:spPr bwMode="auto">
          <a:xfrm>
            <a:off x="1130300" y="1528763"/>
            <a:ext cx="7213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由两个互逆反应组合起来的反应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  <p:grpSp>
        <p:nvGrpSpPr>
          <p:cNvPr id="7172" name="组合 12"/>
          <p:cNvGrpSpPr>
            <a:grpSpLocks/>
          </p:cNvGrpSpPr>
          <p:nvPr/>
        </p:nvGrpSpPr>
        <p:grpSpPr bwMode="auto">
          <a:xfrm>
            <a:off x="2328863" y="2655888"/>
            <a:ext cx="4757737" cy="1570037"/>
            <a:chOff x="2336011" y="4670426"/>
            <a:chExt cx="4757738" cy="1569660"/>
          </a:xfrm>
        </p:grpSpPr>
        <p:sp>
          <p:nvSpPr>
            <p:cNvPr id="7173" name="TextBox 6"/>
            <p:cNvSpPr txBox="1">
              <a:spLocks noChangeArrowheads="1"/>
            </p:cNvSpPr>
            <p:nvPr/>
          </p:nvSpPr>
          <p:spPr bwMode="auto">
            <a:xfrm>
              <a:off x="2336011" y="4670426"/>
              <a:ext cx="475773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+ 3H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        2NH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CO + H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O         CO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 + H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74" name="组合 3"/>
            <p:cNvGrpSpPr>
              <a:grpSpLocks/>
            </p:cNvGrpSpPr>
            <p:nvPr/>
          </p:nvGrpSpPr>
          <p:grpSpPr bwMode="auto">
            <a:xfrm>
              <a:off x="4384951" y="5834064"/>
              <a:ext cx="635812" cy="123824"/>
              <a:chOff x="7339005" y="5000625"/>
              <a:chExt cx="635812" cy="123824"/>
            </a:xfrm>
          </p:grpSpPr>
          <p:cxnSp>
            <p:nvCxnSpPr>
              <p:cNvPr id="7178" name="直接箭头连接符 2"/>
              <p:cNvCxnSpPr>
                <a:cxnSpLocks noChangeShapeType="1"/>
              </p:cNvCxnSpPr>
              <p:nvPr/>
            </p:nvCxnSpPr>
            <p:spPr bwMode="auto">
              <a:xfrm>
                <a:off x="7358061" y="5000625"/>
                <a:ext cx="616756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79" name="直接箭头连接符 14"/>
              <p:cNvCxnSpPr>
                <a:cxnSpLocks noChangeShapeType="1"/>
              </p:cNvCxnSpPr>
              <p:nvPr/>
            </p:nvCxnSpPr>
            <p:spPr bwMode="auto">
              <a:xfrm>
                <a:off x="7339005" y="5124449"/>
                <a:ext cx="616756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75" name="组合 16"/>
            <p:cNvGrpSpPr>
              <a:grpSpLocks/>
            </p:cNvGrpSpPr>
            <p:nvPr/>
          </p:nvGrpSpPr>
          <p:grpSpPr bwMode="auto">
            <a:xfrm>
              <a:off x="4076573" y="5095873"/>
              <a:ext cx="635812" cy="123824"/>
              <a:chOff x="7339005" y="5000625"/>
              <a:chExt cx="635812" cy="123824"/>
            </a:xfrm>
          </p:grpSpPr>
          <p:cxnSp>
            <p:nvCxnSpPr>
              <p:cNvPr id="7176" name="直接箭头连接符 17"/>
              <p:cNvCxnSpPr>
                <a:cxnSpLocks noChangeShapeType="1"/>
              </p:cNvCxnSpPr>
              <p:nvPr/>
            </p:nvCxnSpPr>
            <p:spPr bwMode="auto">
              <a:xfrm>
                <a:off x="7358061" y="5000625"/>
                <a:ext cx="616756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77" name="直接箭头连接符 18"/>
              <p:cNvCxnSpPr>
                <a:cxnSpLocks noChangeShapeType="1"/>
              </p:cNvCxnSpPr>
              <p:nvPr/>
            </p:nvCxnSpPr>
            <p:spPr bwMode="auto">
              <a:xfrm>
                <a:off x="7339005" y="5124449"/>
                <a:ext cx="616756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/>
          <p:cNvSpPr txBox="1">
            <a:spLocks noChangeArrowheads="1"/>
          </p:cNvSpPr>
          <p:nvPr/>
        </p:nvSpPr>
        <p:spPr bwMode="auto">
          <a:xfrm>
            <a:off x="790575" y="695757"/>
            <a:ext cx="48651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一级对峙反应</a:t>
            </a:r>
            <a:endParaRPr kumimoji="1" lang="en-US" altLang="zh-CN" sz="2400" b="0" baseline="-250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(first order opposite reaction)</a:t>
            </a:r>
          </a:p>
        </p:txBody>
      </p:sp>
      <p:grpSp>
        <p:nvGrpSpPr>
          <p:cNvPr id="8195" name="Group 23"/>
          <p:cNvGrpSpPr>
            <a:grpSpLocks/>
          </p:cNvGrpSpPr>
          <p:nvPr/>
        </p:nvGrpSpPr>
        <p:grpSpPr bwMode="auto">
          <a:xfrm>
            <a:off x="4491038" y="685800"/>
            <a:ext cx="3840162" cy="569913"/>
            <a:chOff x="2495" y="553"/>
            <a:chExt cx="2419" cy="359"/>
          </a:xfrm>
        </p:grpSpPr>
        <p:sp>
          <p:nvSpPr>
            <p:cNvPr id="8212" name="AutoShape 22"/>
            <p:cNvSpPr>
              <a:spLocks noChangeArrowheads="1"/>
            </p:cNvSpPr>
            <p:nvPr/>
          </p:nvSpPr>
          <p:spPr bwMode="auto">
            <a:xfrm>
              <a:off x="2495" y="553"/>
              <a:ext cx="2419" cy="359"/>
            </a:xfrm>
            <a:prstGeom prst="wedgeRoundRectCallout">
              <a:avLst>
                <a:gd name="adj1" fmla="val -79904"/>
                <a:gd name="adj2" fmla="val 18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2592" y="574"/>
              <a:ext cx="23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正、逆均为一级反应</a:t>
              </a:r>
            </a:p>
          </p:txBody>
        </p:sp>
      </p:grp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1252188" y="4305830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=0          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A0             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271238" y="4848401"/>
            <a:ext cx="339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      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A0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–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      </a:t>
            </a:r>
            <a:r>
              <a:rPr kumimoji="1" lang="en-US" altLang="zh-CN" sz="2800" b="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</a:t>
            </a:r>
            <a:endParaRPr kumimoji="1" lang="en-US" altLang="zh-CN" sz="2800" b="0" i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183" name="Text Box 18"/>
          <p:cNvSpPr txBox="1">
            <a:spLocks noChangeArrowheads="1"/>
          </p:cNvSpPr>
          <p:nvPr/>
        </p:nvSpPr>
        <p:spPr bwMode="auto">
          <a:xfrm>
            <a:off x="1233138" y="5384622"/>
            <a:ext cx="340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sz="2800" b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</a:t>
            </a: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</a:t>
            </a:r>
            <a:r>
              <a:rPr kumimoji="1" lang="en-US" altLang="zh-CN" sz="2800" b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A0 </a:t>
            </a:r>
            <a:r>
              <a:rPr kumimoji="1" lang="en-US" altLang="zh-CN" sz="2800" b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–</a:t>
            </a: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</a:t>
            </a:r>
            <a:r>
              <a:rPr kumimoji="1" lang="en-US" altLang="zh-CN" sz="2800" b="0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e</a:t>
            </a:r>
          </a:p>
        </p:txBody>
      </p:sp>
      <p:grpSp>
        <p:nvGrpSpPr>
          <p:cNvPr id="7173" name="组合 3"/>
          <p:cNvGrpSpPr>
            <a:grpSpLocks/>
          </p:cNvGrpSpPr>
          <p:nvPr/>
        </p:nvGrpSpPr>
        <p:grpSpPr bwMode="auto">
          <a:xfrm>
            <a:off x="2232912" y="1739946"/>
            <a:ext cx="1828800" cy="1065213"/>
            <a:chOff x="6391275" y="3639480"/>
            <a:chExt cx="1828914" cy="1066500"/>
          </a:xfrm>
        </p:grpSpPr>
        <p:grpSp>
          <p:nvGrpSpPr>
            <p:cNvPr id="8205" name="组合 12"/>
            <p:cNvGrpSpPr>
              <a:grpSpLocks/>
            </p:cNvGrpSpPr>
            <p:nvPr/>
          </p:nvGrpSpPr>
          <p:grpSpPr bwMode="auto">
            <a:xfrm>
              <a:off x="6391275" y="3744178"/>
              <a:ext cx="1828914" cy="742511"/>
              <a:chOff x="2336011" y="4670426"/>
              <a:chExt cx="1828914" cy="742511"/>
            </a:xfrm>
          </p:grpSpPr>
          <p:sp>
            <p:nvSpPr>
              <p:cNvPr id="8208" name="TextBox 13"/>
              <p:cNvSpPr txBox="1">
                <a:spLocks noChangeArrowheads="1"/>
              </p:cNvSpPr>
              <p:nvPr/>
            </p:nvSpPr>
            <p:spPr bwMode="auto">
              <a:xfrm>
                <a:off x="2336011" y="4670426"/>
                <a:ext cx="1828914" cy="742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         B</a:t>
                </a:r>
                <a:endParaRPr lang="zh-CN" altLang="en-US" b="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8209" name="组合 15"/>
              <p:cNvGrpSpPr>
                <a:grpSpLocks/>
              </p:cNvGrpSpPr>
              <p:nvPr/>
            </p:nvGrpSpPr>
            <p:grpSpPr bwMode="auto">
              <a:xfrm>
                <a:off x="2904957" y="5067297"/>
                <a:ext cx="635812" cy="123824"/>
                <a:chOff x="6167389" y="4972049"/>
                <a:chExt cx="635812" cy="123824"/>
              </a:xfrm>
            </p:grpSpPr>
            <p:cxnSp>
              <p:nvCxnSpPr>
                <p:cNvPr id="8210" name="直接箭头连接符 16"/>
                <p:cNvCxnSpPr>
                  <a:cxnSpLocks noChangeShapeType="1"/>
                </p:cNvCxnSpPr>
                <p:nvPr/>
              </p:nvCxnSpPr>
              <p:spPr bwMode="auto">
                <a:xfrm>
                  <a:off x="6186445" y="4972049"/>
                  <a:ext cx="616756" cy="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11" name="直接箭头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6167389" y="5095873"/>
                  <a:ext cx="616756" cy="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8206" name="TextBox 2"/>
            <p:cNvSpPr txBox="1">
              <a:spLocks noChangeArrowheads="1"/>
            </p:cNvSpPr>
            <p:nvPr/>
          </p:nvSpPr>
          <p:spPr bwMode="auto">
            <a:xfrm>
              <a:off x="7041030" y="3639480"/>
              <a:ext cx="5572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07" name="TextBox 21"/>
            <p:cNvSpPr txBox="1">
              <a:spLocks noChangeArrowheads="1"/>
            </p:cNvSpPr>
            <p:nvPr/>
          </p:nvSpPr>
          <p:spPr bwMode="auto">
            <a:xfrm>
              <a:off x="6983878" y="4244315"/>
              <a:ext cx="717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58802"/>
              </p:ext>
            </p:extLst>
          </p:nvPr>
        </p:nvGraphicFramePr>
        <p:xfrm>
          <a:off x="655638" y="2781300"/>
          <a:ext cx="40306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12800" imgH="431640" progId="Equation.DSMT4">
                  <p:embed/>
                </p:oleObj>
              </mc:Choice>
              <mc:Fallback>
                <p:oleObj name="Equation" r:id="rId3" imgW="1612800" imgH="431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2781300"/>
                        <a:ext cx="40306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96600" y="1963737"/>
            <a:ext cx="113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321651" y="5283197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：平衡转化浓度</a:t>
            </a:r>
            <a:endParaRPr kumimoji="1" lang="en-US" altLang="zh-CN" sz="2800" baseline="-250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50375"/>
              </p:ext>
            </p:extLst>
          </p:nvPr>
        </p:nvGraphicFramePr>
        <p:xfrm>
          <a:off x="4878388" y="1874838"/>
          <a:ext cx="31781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485720" imgH="457200" progId="Equation.DSMT4">
                  <p:embed/>
                </p:oleObj>
              </mc:Choice>
              <mc:Fallback>
                <p:oleObj name="Equation" r:id="rId5" imgW="1485720" imgH="45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1874838"/>
                        <a:ext cx="317817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2">
            <a:extLst>
              <a:ext uri="{FF2B5EF4-FFF2-40B4-BE49-F238E27FC236}">
                <a16:creationId xmlns:a16="http://schemas.microsoft.com/office/drawing/2014/main" id="{3ABCAACC-8BDD-4987-9C08-DB9159802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77129"/>
              </p:ext>
            </p:extLst>
          </p:nvPr>
        </p:nvGraphicFramePr>
        <p:xfrm>
          <a:off x="5408170" y="3035598"/>
          <a:ext cx="3333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333440" imgH="228600" progId="Equation.DSMT4">
                  <p:embed/>
                </p:oleObj>
              </mc:Choice>
              <mc:Fallback>
                <p:oleObj name="Equation" r:id="rId7" imgW="1333440" imgH="228600" progId="Equation.DSMT4">
                  <p:embed/>
                  <p:pic>
                    <p:nvPicPr>
                      <p:cNvPr id="26" name="Object 32">
                        <a:extLst>
                          <a:ext uri="{FF2B5EF4-FFF2-40B4-BE49-F238E27FC236}">
                            <a16:creationId xmlns:a16="http://schemas.microsoft.com/office/drawing/2014/main" id="{3ABCAACC-8BDD-4987-9C08-DB9159802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170" y="3035598"/>
                        <a:ext cx="33337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/>
      <p:bldP spid="7182" grpId="0"/>
      <p:bldP spid="718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8"/>
          <p:cNvSpPr txBox="1">
            <a:spLocks noChangeArrowheads="1"/>
          </p:cNvSpPr>
          <p:nvPr/>
        </p:nvSpPr>
        <p:spPr bwMode="auto">
          <a:xfrm>
            <a:off x="611188" y="682625"/>
            <a:ext cx="262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一级对峙反应</a:t>
            </a:r>
            <a:endParaRPr kumimoji="1" lang="zh-CN" altLang="en-US" sz="2400" b="0" baseline="-25000">
              <a:latin typeface="Times New Roman" pitchFamily="18" charset="0"/>
            </a:endParaRPr>
          </a:p>
        </p:txBody>
      </p:sp>
      <p:sp>
        <p:nvSpPr>
          <p:cNvPr id="163874" name="AutoShape 34"/>
          <p:cNvSpPr>
            <a:spLocks noChangeArrowheads="1"/>
          </p:cNvSpPr>
          <p:nvPr/>
        </p:nvSpPr>
        <p:spPr bwMode="auto">
          <a:xfrm>
            <a:off x="2992437" y="1734300"/>
            <a:ext cx="728663" cy="581025"/>
          </a:xfrm>
          <a:prstGeom prst="notchedRightArrow">
            <a:avLst>
              <a:gd name="adj1" fmla="val 50000"/>
              <a:gd name="adj2" fmla="val 31352"/>
            </a:avLst>
          </a:pr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 b="0"/>
          </a:p>
        </p:txBody>
      </p:sp>
      <p:sp>
        <p:nvSpPr>
          <p:cNvPr id="9218" name="AutoShape 39"/>
          <p:cNvSpPr>
            <a:spLocks noChangeArrowheads="1"/>
          </p:cNvSpPr>
          <p:nvPr/>
        </p:nvSpPr>
        <p:spPr bwMode="auto">
          <a:xfrm>
            <a:off x="1624419" y="5212810"/>
            <a:ext cx="6277444" cy="114122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pSp>
        <p:nvGrpSpPr>
          <p:cNvPr id="9227" name="组合 11"/>
          <p:cNvGrpSpPr>
            <a:grpSpLocks/>
          </p:cNvGrpSpPr>
          <p:nvPr/>
        </p:nvGrpSpPr>
        <p:grpSpPr bwMode="auto">
          <a:xfrm>
            <a:off x="3467100" y="436563"/>
            <a:ext cx="1830388" cy="1066800"/>
            <a:chOff x="6391275" y="3639480"/>
            <a:chExt cx="1828914" cy="1066500"/>
          </a:xfrm>
        </p:grpSpPr>
        <p:grpSp>
          <p:nvGrpSpPr>
            <p:cNvPr id="9228" name="组合 12"/>
            <p:cNvGrpSpPr>
              <a:grpSpLocks/>
            </p:cNvGrpSpPr>
            <p:nvPr/>
          </p:nvGrpSpPr>
          <p:grpSpPr bwMode="auto">
            <a:xfrm>
              <a:off x="6391275" y="3744178"/>
              <a:ext cx="1828914" cy="742511"/>
              <a:chOff x="2336011" y="4670426"/>
              <a:chExt cx="1828914" cy="742511"/>
            </a:xfrm>
          </p:grpSpPr>
          <p:sp>
            <p:nvSpPr>
              <p:cNvPr id="9231" name="TextBox 15"/>
              <p:cNvSpPr txBox="1">
                <a:spLocks noChangeArrowheads="1"/>
              </p:cNvSpPr>
              <p:nvPr/>
            </p:nvSpPr>
            <p:spPr bwMode="auto">
              <a:xfrm>
                <a:off x="2336011" y="4670426"/>
                <a:ext cx="1828914" cy="742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         B</a:t>
                </a:r>
                <a:endParaRPr lang="zh-CN" altLang="en-US" b="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232" name="组合 16"/>
              <p:cNvGrpSpPr>
                <a:grpSpLocks/>
              </p:cNvGrpSpPr>
              <p:nvPr/>
            </p:nvGrpSpPr>
            <p:grpSpPr bwMode="auto">
              <a:xfrm>
                <a:off x="2904957" y="5067297"/>
                <a:ext cx="635812" cy="123824"/>
                <a:chOff x="6167389" y="4972049"/>
                <a:chExt cx="635812" cy="123824"/>
              </a:xfrm>
            </p:grpSpPr>
            <p:cxnSp>
              <p:nvCxnSpPr>
                <p:cNvPr id="9233" name="直接箭头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6186445" y="4972049"/>
                  <a:ext cx="616756" cy="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34" name="直接箭头连接符 18"/>
                <p:cNvCxnSpPr>
                  <a:cxnSpLocks noChangeShapeType="1"/>
                </p:cNvCxnSpPr>
                <p:nvPr/>
              </p:nvCxnSpPr>
              <p:spPr bwMode="auto">
                <a:xfrm>
                  <a:off x="6167389" y="5095873"/>
                  <a:ext cx="616756" cy="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9229" name="TextBox 13"/>
            <p:cNvSpPr txBox="1">
              <a:spLocks noChangeArrowheads="1"/>
            </p:cNvSpPr>
            <p:nvPr/>
          </p:nvSpPr>
          <p:spPr bwMode="auto">
            <a:xfrm>
              <a:off x="7041030" y="3639480"/>
              <a:ext cx="5572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30" name="TextBox 14"/>
            <p:cNvSpPr txBox="1">
              <a:spLocks noChangeArrowheads="1"/>
            </p:cNvSpPr>
            <p:nvPr/>
          </p:nvSpPr>
          <p:spPr bwMode="auto">
            <a:xfrm>
              <a:off x="6983878" y="4244315"/>
              <a:ext cx="717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Object 33">
            <a:extLst>
              <a:ext uri="{FF2B5EF4-FFF2-40B4-BE49-F238E27FC236}">
                <a16:creationId xmlns:a16="http://schemas.microsoft.com/office/drawing/2014/main" id="{EDD395B1-97F9-488D-96EE-B16B5ECC4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79309"/>
              </p:ext>
            </p:extLst>
          </p:nvPr>
        </p:nvGraphicFramePr>
        <p:xfrm>
          <a:off x="2219325" y="3011488"/>
          <a:ext cx="5137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22280" imgH="393480" progId="Equation.DSMT4">
                  <p:embed/>
                </p:oleObj>
              </mc:Choice>
              <mc:Fallback>
                <p:oleObj name="Equation" r:id="rId3" imgW="2222280" imgH="393480" progId="Equation.DSMT4">
                  <p:embed/>
                  <p:pic>
                    <p:nvPicPr>
                      <p:cNvPr id="22" name="Object 33">
                        <a:extLst>
                          <a:ext uri="{FF2B5EF4-FFF2-40B4-BE49-F238E27FC236}">
                            <a16:creationId xmlns:a16="http://schemas.microsoft.com/office/drawing/2014/main" id="{EDD395B1-97F9-488D-96EE-B16B5ECC4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011488"/>
                        <a:ext cx="51371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7">
            <a:extLst>
              <a:ext uri="{FF2B5EF4-FFF2-40B4-BE49-F238E27FC236}">
                <a16:creationId xmlns:a16="http://schemas.microsoft.com/office/drawing/2014/main" id="{2515ECAD-7000-4392-BF3E-16B700662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13531"/>
              </p:ext>
            </p:extLst>
          </p:nvPr>
        </p:nvGraphicFramePr>
        <p:xfrm>
          <a:off x="2545311" y="3955434"/>
          <a:ext cx="4255037" cy="101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23" name="Object 37">
                        <a:extLst>
                          <a:ext uri="{FF2B5EF4-FFF2-40B4-BE49-F238E27FC236}">
                            <a16:creationId xmlns:a16="http://schemas.microsoft.com/office/drawing/2014/main" id="{2515ECAD-7000-4392-BF3E-16B700662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311" y="3955434"/>
                        <a:ext cx="4255037" cy="101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">
            <a:extLst>
              <a:ext uri="{FF2B5EF4-FFF2-40B4-BE49-F238E27FC236}">
                <a16:creationId xmlns:a16="http://schemas.microsoft.com/office/drawing/2014/main" id="{D52DB77B-7611-49B1-AF44-3A96AB2A0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98305"/>
              </p:ext>
            </p:extLst>
          </p:nvPr>
        </p:nvGraphicFramePr>
        <p:xfrm>
          <a:off x="1964707" y="5209054"/>
          <a:ext cx="56435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412720" imgH="482400" progId="Equation.DSMT4">
                  <p:embed/>
                </p:oleObj>
              </mc:Choice>
              <mc:Fallback>
                <p:oleObj name="Equation" r:id="rId7" imgW="2412720" imgH="482400" progId="Equation.DSMT4">
                  <p:embed/>
                  <p:pic>
                    <p:nvPicPr>
                      <p:cNvPr id="24" name="对象 1">
                        <a:extLst>
                          <a:ext uri="{FF2B5EF4-FFF2-40B4-BE49-F238E27FC236}">
                            <a16:creationId xmlns:a16="http://schemas.microsoft.com/office/drawing/2014/main" id="{D52DB77B-7611-49B1-AF44-3A96AB2A0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707" y="5209054"/>
                        <a:ext cx="56435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>
            <a:extLst>
              <a:ext uri="{FF2B5EF4-FFF2-40B4-BE49-F238E27FC236}">
                <a16:creationId xmlns:a16="http://schemas.microsoft.com/office/drawing/2014/main" id="{2190E6CE-E70C-486B-B964-824FF262E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971363"/>
              </p:ext>
            </p:extLst>
          </p:nvPr>
        </p:nvGraphicFramePr>
        <p:xfrm>
          <a:off x="821060" y="1481603"/>
          <a:ext cx="1917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761760" imgH="431640" progId="Equation.DSMT4">
                  <p:embed/>
                </p:oleObj>
              </mc:Choice>
              <mc:Fallback>
                <p:oleObj name="Equation" r:id="rId9" imgW="761760" imgH="431640" progId="Equation.DSMT4">
                  <p:embed/>
                  <p:pic>
                    <p:nvPicPr>
                      <p:cNvPr id="25" name="Object 30">
                        <a:extLst>
                          <a:ext uri="{FF2B5EF4-FFF2-40B4-BE49-F238E27FC236}">
                            <a16:creationId xmlns:a16="http://schemas.microsoft.com/office/drawing/2014/main" id="{2190E6CE-E70C-486B-B964-824FF262E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60" y="1481603"/>
                        <a:ext cx="1917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2">
            <a:extLst>
              <a:ext uri="{FF2B5EF4-FFF2-40B4-BE49-F238E27FC236}">
                <a16:creationId xmlns:a16="http://schemas.microsoft.com/office/drawing/2014/main" id="{D76FBFAA-B921-4A46-B8E2-9FD6F99BE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43040"/>
              </p:ext>
            </p:extLst>
          </p:nvPr>
        </p:nvGraphicFramePr>
        <p:xfrm>
          <a:off x="4025900" y="1743075"/>
          <a:ext cx="4064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625400" imgH="228600" progId="Equation.DSMT4">
                  <p:embed/>
                </p:oleObj>
              </mc:Choice>
              <mc:Fallback>
                <p:oleObj name="Equation" r:id="rId11" imgW="1625400" imgH="228600" progId="Equation.DSMT4">
                  <p:embed/>
                  <p:pic>
                    <p:nvPicPr>
                      <p:cNvPr id="26" name="Object 32">
                        <a:extLst>
                          <a:ext uri="{FF2B5EF4-FFF2-40B4-BE49-F238E27FC236}">
                            <a16:creationId xmlns:a16="http://schemas.microsoft.com/office/drawing/2014/main" id="{D76FBFAA-B921-4A46-B8E2-9FD6F99BE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743075"/>
                        <a:ext cx="40640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7">
            <a:extLst>
              <a:ext uri="{FF2B5EF4-FFF2-40B4-BE49-F238E27FC236}">
                <a16:creationId xmlns:a16="http://schemas.microsoft.com/office/drawing/2014/main" id="{BE39D1EA-4A9C-476A-B766-214343EE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926" y="2280115"/>
            <a:ext cx="339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A0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–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      </a:t>
            </a:r>
            <a:r>
              <a:rPr kumimoji="1"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x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2"/>
          <p:cNvSpPr txBox="1">
            <a:spLocks noChangeArrowheads="1"/>
          </p:cNvSpPr>
          <p:nvPr/>
        </p:nvSpPr>
        <p:spPr bwMode="auto">
          <a:xfrm>
            <a:off x="1101016" y="4734994"/>
            <a:ext cx="7799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ln{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ea typeface="黑体" pitchFamily="49" charset="-122"/>
                <a:cs typeface="Arial" charset="0"/>
              </a:rPr>
              <a:t>–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}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呈线性关系，斜率的负值即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+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kumimoji="1" lang="zh-CN" alt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 Box 25"/>
          <p:cNvSpPr txBox="1">
            <a:spLocks noChangeArrowheads="1"/>
          </p:cNvSpPr>
          <p:nvPr/>
        </p:nvSpPr>
        <p:spPr bwMode="auto">
          <a:xfrm>
            <a:off x="1101995" y="5551681"/>
            <a:ext cx="6865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反应完成一半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/2)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所需时间为      。</a:t>
            </a:r>
            <a:endParaRPr kumimoji="1"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11268" name="Oval 28"/>
          <p:cNvSpPr>
            <a:spLocks noChangeArrowheads="1"/>
          </p:cNvSpPr>
          <p:nvPr/>
        </p:nvSpPr>
        <p:spPr bwMode="auto">
          <a:xfrm>
            <a:off x="791753" y="4914597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1269" name="Oval 29"/>
          <p:cNvSpPr>
            <a:spLocks noChangeArrowheads="1"/>
          </p:cNvSpPr>
          <p:nvPr/>
        </p:nvSpPr>
        <p:spPr bwMode="auto">
          <a:xfrm>
            <a:off x="810893" y="5734772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1270" name="Text Box 35"/>
          <p:cNvSpPr txBox="1">
            <a:spLocks noChangeArrowheads="1"/>
          </p:cNvSpPr>
          <p:nvPr/>
        </p:nvSpPr>
        <p:spPr bwMode="auto">
          <a:xfrm>
            <a:off x="7764846" y="5444184"/>
            <a:ext cx="11365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不是半衰期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11272" name="对象 1"/>
          <p:cNvGraphicFramePr>
            <a:graphicFrameLocks noChangeAspect="1"/>
          </p:cNvGraphicFramePr>
          <p:nvPr/>
        </p:nvGraphicFramePr>
        <p:xfrm>
          <a:off x="3207358" y="3657734"/>
          <a:ext cx="3155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82680" imgH="431640" progId="Equation.DSMT4">
                  <p:embed/>
                </p:oleObj>
              </mc:Choice>
              <mc:Fallback>
                <p:oleObj name="Equation" r:id="rId3" imgW="1282680" imgH="431640" progId="Equation.DSMT4">
                  <p:embed/>
                  <p:pic>
                    <p:nvPicPr>
                      <p:cNvPr id="1127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358" y="3657734"/>
                        <a:ext cx="3155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2"/>
          <p:cNvGraphicFramePr>
            <a:graphicFrameLocks noChangeAspect="1"/>
          </p:cNvGraphicFramePr>
          <p:nvPr/>
        </p:nvGraphicFramePr>
        <p:xfrm>
          <a:off x="6418733" y="5370733"/>
          <a:ext cx="11255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495000" imgH="431640" progId="Equation.DSMT4">
                  <p:embed/>
                </p:oleObj>
              </mc:Choice>
              <mc:Fallback>
                <p:oleObj name="Equation" r:id="rId5" imgW="495000" imgH="431640" progId="Equation.DSMT4">
                  <p:embed/>
                  <p:pic>
                    <p:nvPicPr>
                      <p:cNvPr id="1127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733" y="5370733"/>
                        <a:ext cx="11255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">
            <a:extLst>
              <a:ext uri="{FF2B5EF4-FFF2-40B4-BE49-F238E27FC236}">
                <a16:creationId xmlns:a16="http://schemas.microsoft.com/office/drawing/2014/main" id="{EEC30A9E-B7D9-4D6D-B2C4-B1AB98CC5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705100"/>
          <a:ext cx="75422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162240" imgH="431640" progId="Equation.DSMT4">
                  <p:embed/>
                </p:oleObj>
              </mc:Choice>
              <mc:Fallback>
                <p:oleObj name="Equation" r:id="rId7" imgW="3162240" imgH="431640" progId="Equation.DSMT4">
                  <p:embed/>
                  <p:pic>
                    <p:nvPicPr>
                      <p:cNvPr id="21" name="对象 2">
                        <a:extLst>
                          <a:ext uri="{FF2B5EF4-FFF2-40B4-BE49-F238E27FC236}">
                            <a16:creationId xmlns:a16="http://schemas.microsoft.com/office/drawing/2014/main" id="{EEC30A9E-B7D9-4D6D-B2C4-B1AB98CC5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705100"/>
                        <a:ext cx="75422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">
            <a:extLst>
              <a:ext uri="{FF2B5EF4-FFF2-40B4-BE49-F238E27FC236}">
                <a16:creationId xmlns:a16="http://schemas.microsoft.com/office/drawing/2014/main" id="{42C99107-8686-4871-B56B-007FF4E22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25" y="2329192"/>
            <a:ext cx="77962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反应达到平衡时，正、逆反应速率相等：</a:t>
            </a:r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56D59A93-B263-4C4F-8F0D-D50C9E162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320" y="1243464"/>
          <a:ext cx="56435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412720" imgH="482400" progId="Equation.DSMT4">
                  <p:embed/>
                </p:oleObj>
              </mc:Choice>
              <mc:Fallback>
                <p:oleObj name="Equation" r:id="rId9" imgW="2412720" imgH="48240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56D59A93-B263-4C4F-8F0D-D50C9E162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320" y="1243464"/>
                        <a:ext cx="56435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7">
            <a:extLst>
              <a:ext uri="{FF2B5EF4-FFF2-40B4-BE49-F238E27FC236}">
                <a16:creationId xmlns:a16="http://schemas.microsoft.com/office/drawing/2014/main" id="{D4770B90-2CCE-4CE1-A61D-8CCCA442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53" y="574754"/>
            <a:ext cx="8074025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一级对峙反应的特征</a:t>
            </a:r>
            <a:endParaRPr kumimoji="1"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5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1598613"/>
            <a:ext cx="5084762" cy="43545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16"/>
          <p:cNvSpPr txBox="1">
            <a:spLocks noChangeArrowheads="1"/>
          </p:cNvSpPr>
          <p:nvPr/>
        </p:nvSpPr>
        <p:spPr bwMode="auto">
          <a:xfrm>
            <a:off x="1268413" y="863600"/>
            <a:ext cx="67357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羟基丁酸转变成内酯的动力学曲线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7207</TotalTime>
  <Words>701</Words>
  <Application>Microsoft Office PowerPoint</Application>
  <PresentationFormat>全屏显示(4:3)</PresentationFormat>
  <Paragraphs>71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方正舒体</vt:lpstr>
      <vt:lpstr>黑体</vt:lpstr>
      <vt:lpstr>楷体</vt:lpstr>
      <vt:lpstr>宋体</vt:lpstr>
      <vt:lpstr>Arial</vt:lpstr>
      <vt:lpstr>Book Antiqua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528</cp:revision>
  <dcterms:created xsi:type="dcterms:W3CDTF">1998-06-15T09:16:02Z</dcterms:created>
  <dcterms:modified xsi:type="dcterms:W3CDTF">2020-06-30T01:50:56Z</dcterms:modified>
</cp:coreProperties>
</file>