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2"/>
  </p:notesMasterIdLst>
  <p:sldIdLst>
    <p:sldId id="454" r:id="rId2"/>
    <p:sldId id="403" r:id="rId3"/>
    <p:sldId id="372" r:id="rId4"/>
    <p:sldId id="377" r:id="rId5"/>
    <p:sldId id="676" r:id="rId6"/>
    <p:sldId id="449" r:id="rId7"/>
    <p:sldId id="450" r:id="rId8"/>
    <p:sldId id="675" r:id="rId9"/>
    <p:sldId id="395" r:id="rId10"/>
    <p:sldId id="470" r:id="rId11"/>
    <p:sldId id="396" r:id="rId12"/>
    <p:sldId id="448" r:id="rId13"/>
    <p:sldId id="410" r:id="rId14"/>
    <p:sldId id="411" r:id="rId15"/>
    <p:sldId id="423" r:id="rId16"/>
    <p:sldId id="435" r:id="rId17"/>
    <p:sldId id="424" r:id="rId18"/>
    <p:sldId id="461" r:id="rId19"/>
    <p:sldId id="404" r:id="rId20"/>
    <p:sldId id="477" r:id="rId21"/>
    <p:sldId id="405" r:id="rId22"/>
    <p:sldId id="422" r:id="rId23"/>
    <p:sldId id="425" r:id="rId24"/>
    <p:sldId id="426" r:id="rId25"/>
    <p:sldId id="406" r:id="rId26"/>
    <p:sldId id="427" r:id="rId27"/>
    <p:sldId id="428" r:id="rId28"/>
    <p:sldId id="429" r:id="rId29"/>
    <p:sldId id="436" r:id="rId30"/>
    <p:sldId id="451" r:id="rId31"/>
    <p:sldId id="452" r:id="rId32"/>
    <p:sldId id="453" r:id="rId33"/>
    <p:sldId id="438" r:id="rId34"/>
    <p:sldId id="440" r:id="rId35"/>
    <p:sldId id="677" r:id="rId36"/>
    <p:sldId id="412" r:id="rId37"/>
    <p:sldId id="418" r:id="rId38"/>
    <p:sldId id="431" r:id="rId39"/>
    <p:sldId id="419" r:id="rId40"/>
    <p:sldId id="478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93300"/>
    <a:srgbClr val="0000FF"/>
    <a:srgbClr val="FF0000"/>
    <a:srgbClr val="FF5050"/>
    <a:srgbClr val="777777"/>
    <a:srgbClr val="FF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83" autoAdjust="0"/>
  </p:normalViewPr>
  <p:slideViewPr>
    <p:cSldViewPr snapToGrid="0">
      <p:cViewPr varScale="1">
        <p:scale>
          <a:sx n="85" d="100"/>
          <a:sy n="85" d="100"/>
        </p:scale>
        <p:origin x="11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 Cai" userId="57e790d697ad4281" providerId="LiveId" clId="{E48BC37A-FBDC-47C1-9A61-28F797AE3240}"/>
    <pc:docChg chg="modSld">
      <pc:chgData name="Jun Cai" userId="57e790d697ad4281" providerId="LiveId" clId="{E48BC37A-FBDC-47C1-9A61-28F797AE3240}" dt="2020-03-04T06:26:43.582" v="88" actId="6549"/>
      <pc:docMkLst>
        <pc:docMk/>
      </pc:docMkLst>
      <pc:sldChg chg="modSp mod">
        <pc:chgData name="Jun Cai" userId="57e790d697ad4281" providerId="LiveId" clId="{E48BC37A-FBDC-47C1-9A61-28F797AE3240}" dt="2020-03-04T06:26:43.582" v="88" actId="6549"/>
        <pc:sldMkLst>
          <pc:docMk/>
          <pc:sldMk cId="0" sldId="474"/>
        </pc:sldMkLst>
        <pc:spChg chg="mod">
          <ac:chgData name="Jun Cai" userId="57e790d697ad4281" providerId="LiveId" clId="{E48BC37A-FBDC-47C1-9A61-28F797AE3240}" dt="2020-03-04T06:26:43.582" v="88" actId="6549"/>
          <ac:spMkLst>
            <pc:docMk/>
            <pc:sldMk cId="0" sldId="474"/>
            <ac:spMk id="51204" creationId="{00000000-0000-0000-0000-000000000000}"/>
          </ac:spMkLst>
        </pc:spChg>
      </pc:sldChg>
    </pc:docChg>
  </pc:docChgLst>
  <pc:docChgLst>
    <pc:chgData name="CAI JUN" userId="08ce88e1165b00db" providerId="LiveId" clId="{C8738195-900E-408E-846B-A40E93B5631F}"/>
    <pc:docChg chg="undo custSel addSld delSld modSld">
      <pc:chgData name="CAI JUN" userId="08ce88e1165b00db" providerId="LiveId" clId="{C8738195-900E-408E-846B-A40E93B5631F}" dt="2020-07-05T09:48:23.433" v="5544" actId="1038"/>
      <pc:docMkLst>
        <pc:docMk/>
      </pc:docMkLst>
      <pc:sldChg chg="modSp">
        <pc:chgData name="CAI JUN" userId="08ce88e1165b00db" providerId="LiveId" clId="{C8738195-900E-408E-846B-A40E93B5631F}" dt="2020-07-05T09:09:52.436" v="4515" actId="255"/>
        <pc:sldMkLst>
          <pc:docMk/>
          <pc:sldMk cId="0" sldId="372"/>
        </pc:sldMkLst>
        <pc:spChg chg="mod">
          <ac:chgData name="CAI JUN" userId="08ce88e1165b00db" providerId="LiveId" clId="{C8738195-900E-408E-846B-A40E93B5631F}" dt="2020-07-05T09:09:52.436" v="4515" actId="255"/>
          <ac:spMkLst>
            <pc:docMk/>
            <pc:sldMk cId="0" sldId="372"/>
            <ac:spMk id="158764" creationId="{00000000-0000-0000-0000-000000000000}"/>
          </ac:spMkLst>
        </pc:spChg>
        <pc:graphicFrameChg chg="mod">
          <ac:chgData name="CAI JUN" userId="08ce88e1165b00db" providerId="LiveId" clId="{C8738195-900E-408E-846B-A40E93B5631F}" dt="2020-07-05T04:01:02.496" v="1542"/>
          <ac:graphicFrameMkLst>
            <pc:docMk/>
            <pc:sldMk cId="0" sldId="372"/>
            <ac:graphicFrameMk id="5125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4:01:10.558" v="1544"/>
          <ac:graphicFrameMkLst>
            <pc:docMk/>
            <pc:sldMk cId="0" sldId="372"/>
            <ac:graphicFrameMk id="5126" creationId="{00000000-0000-0000-0000-000000000000}"/>
          </ac:graphicFrameMkLst>
        </pc:graphicFrameChg>
      </pc:sldChg>
      <pc:sldChg chg="addSp delSp modSp mod modAnim">
        <pc:chgData name="CAI JUN" userId="08ce88e1165b00db" providerId="LiveId" clId="{C8738195-900E-408E-846B-A40E93B5631F}" dt="2020-07-05T09:09:59.045" v="4516" actId="255"/>
        <pc:sldMkLst>
          <pc:docMk/>
          <pc:sldMk cId="0" sldId="377"/>
        </pc:sldMkLst>
        <pc:spChg chg="mod">
          <ac:chgData name="CAI JUN" userId="08ce88e1165b00db" providerId="LiveId" clId="{C8738195-900E-408E-846B-A40E93B5631F}" dt="2020-07-05T09:09:59.045" v="4516" actId="255"/>
          <ac:spMkLst>
            <pc:docMk/>
            <pc:sldMk cId="0" sldId="377"/>
            <ac:spMk id="7173" creationId="{00000000-0000-0000-0000-000000000000}"/>
          </ac:spMkLst>
        </pc:spChg>
        <pc:spChg chg="del mod">
          <ac:chgData name="CAI JUN" userId="08ce88e1165b00db" providerId="LiveId" clId="{C8738195-900E-408E-846B-A40E93B5631F}" dt="2020-07-05T04:00:04.694" v="1538" actId="478"/>
          <ac:spMkLst>
            <pc:docMk/>
            <pc:sldMk cId="0" sldId="377"/>
            <ac:spMk id="163930" creationId="{00000000-0000-0000-0000-000000000000}"/>
          </ac:spMkLst>
        </pc:spChg>
        <pc:spChg chg="del mod">
          <ac:chgData name="CAI JUN" userId="08ce88e1165b00db" providerId="LiveId" clId="{C8738195-900E-408E-846B-A40E93B5631F}" dt="2020-07-05T04:00:08.256" v="1539" actId="478"/>
          <ac:spMkLst>
            <pc:docMk/>
            <pc:sldMk cId="0" sldId="377"/>
            <ac:spMk id="163933" creationId="{00000000-0000-0000-0000-000000000000}"/>
          </ac:spMkLst>
        </pc:spChg>
        <pc:spChg chg="del mod">
          <ac:chgData name="CAI JUN" userId="08ce88e1165b00db" providerId="LiveId" clId="{C8738195-900E-408E-846B-A40E93B5631F}" dt="2020-07-05T04:00:08.256" v="1539" actId="478"/>
          <ac:spMkLst>
            <pc:docMk/>
            <pc:sldMk cId="0" sldId="377"/>
            <ac:spMk id="163934" creationId="{00000000-0000-0000-0000-000000000000}"/>
          </ac:spMkLst>
        </pc:spChg>
        <pc:graphicFrameChg chg="add mod">
          <ac:chgData name="CAI JUN" userId="08ce88e1165b00db" providerId="LiveId" clId="{C8738195-900E-408E-846B-A40E93B5631F}" dt="2020-07-05T03:52:05.397" v="1100" actId="1036"/>
          <ac:graphicFrameMkLst>
            <pc:docMk/>
            <pc:sldMk cId="0" sldId="377"/>
            <ac:graphicFrameMk id="11" creationId="{9ABF6DD8-EE4A-4FC2-9342-17AD2FDD7B4F}"/>
          </ac:graphicFrameMkLst>
        </pc:graphicFrameChg>
        <pc:graphicFrameChg chg="add mod ord">
          <ac:chgData name="CAI JUN" userId="08ce88e1165b00db" providerId="LiveId" clId="{C8738195-900E-408E-846B-A40E93B5631F}" dt="2020-07-05T03:52:22.319" v="1192" actId="1037"/>
          <ac:graphicFrameMkLst>
            <pc:docMk/>
            <pc:sldMk cId="0" sldId="377"/>
            <ac:graphicFrameMk id="12" creationId="{F6514239-045E-4F99-94CD-5FB30D25DB7C}"/>
          </ac:graphicFrameMkLst>
        </pc:graphicFrameChg>
        <pc:graphicFrameChg chg="add mod ord">
          <ac:chgData name="CAI JUN" userId="08ce88e1165b00db" providerId="LiveId" clId="{C8738195-900E-408E-846B-A40E93B5631F}" dt="2020-07-05T03:52:22.319" v="1192" actId="1037"/>
          <ac:graphicFrameMkLst>
            <pc:docMk/>
            <pc:sldMk cId="0" sldId="377"/>
            <ac:graphicFrameMk id="13" creationId="{53C197D6-C9F2-46A9-B4E9-B39DAD12AAE7}"/>
          </ac:graphicFrameMkLst>
        </pc:graphicFrameChg>
        <pc:graphicFrameChg chg="add del mod">
          <ac:chgData name="CAI JUN" userId="08ce88e1165b00db" providerId="LiveId" clId="{C8738195-900E-408E-846B-A40E93B5631F}" dt="2020-07-05T03:50:31.333" v="1050"/>
          <ac:graphicFrameMkLst>
            <pc:docMk/>
            <pc:sldMk cId="0" sldId="377"/>
            <ac:graphicFrameMk id="14" creationId="{B997E1F7-49E9-4D8E-BB27-C37BB7DA47B1}"/>
          </ac:graphicFrameMkLst>
        </pc:graphicFrameChg>
        <pc:graphicFrameChg chg="del">
          <ac:chgData name="CAI JUN" userId="08ce88e1165b00db" providerId="LiveId" clId="{C8738195-900E-408E-846B-A40E93B5631F}" dt="2020-07-05T03:45:55.536" v="482" actId="478"/>
          <ac:graphicFrameMkLst>
            <pc:docMk/>
            <pc:sldMk cId="0" sldId="377"/>
            <ac:graphicFrameMk id="7170" creationId="{00000000-0000-0000-0000-000000000000}"/>
          </ac:graphicFrameMkLst>
        </pc:graphicFrameChg>
        <pc:graphicFrameChg chg="del">
          <ac:chgData name="CAI JUN" userId="08ce88e1165b00db" providerId="LiveId" clId="{C8738195-900E-408E-846B-A40E93B5631F}" dt="2020-07-05T03:45:52.958" v="481" actId="478"/>
          <ac:graphicFrameMkLst>
            <pc:docMk/>
            <pc:sldMk cId="0" sldId="377"/>
            <ac:graphicFrameMk id="7171" creationId="{00000000-0000-0000-0000-000000000000}"/>
          </ac:graphicFrameMkLst>
        </pc:graphicFrameChg>
        <pc:graphicFrameChg chg="del">
          <ac:chgData name="CAI JUN" userId="08ce88e1165b00db" providerId="LiveId" clId="{C8738195-900E-408E-846B-A40E93B5631F}" dt="2020-07-05T03:43:21.146" v="242" actId="478"/>
          <ac:graphicFrameMkLst>
            <pc:docMk/>
            <pc:sldMk cId="0" sldId="377"/>
            <ac:graphicFrameMk id="7174" creationId="{00000000-0000-0000-0000-000000000000}"/>
          </ac:graphicFrameMkLst>
        </pc:graphicFrameChg>
        <pc:graphicFrameChg chg="add del">
          <ac:chgData name="CAI JUN" userId="08ce88e1165b00db" providerId="LiveId" clId="{C8738195-900E-408E-846B-A40E93B5631F}" dt="2020-07-05T03:50:32.633" v="1051" actId="478"/>
          <ac:graphicFrameMkLst>
            <pc:docMk/>
            <pc:sldMk cId="0" sldId="377"/>
            <ac:graphicFrameMk id="7177" creationId="{00000000-0000-0000-0000-000000000000}"/>
          </ac:graphicFrameMkLst>
        </pc:graphicFrameChg>
      </pc:sldChg>
      <pc:sldChg chg="modSp">
        <pc:chgData name="CAI JUN" userId="08ce88e1165b00db" providerId="LiveId" clId="{C8738195-900E-408E-846B-A40E93B5631F}" dt="2020-07-05T09:12:14.227" v="4533" actId="2711"/>
        <pc:sldMkLst>
          <pc:docMk/>
          <pc:sldMk cId="0" sldId="395"/>
        </pc:sldMkLst>
        <pc:spChg chg="mod">
          <ac:chgData name="CAI JUN" userId="08ce88e1165b00db" providerId="LiveId" clId="{C8738195-900E-408E-846B-A40E93B5631F}" dt="2020-07-05T09:11:24.523" v="4531" actId="207"/>
          <ac:spMkLst>
            <pc:docMk/>
            <pc:sldMk cId="0" sldId="395"/>
            <ac:spMk id="19" creationId="{00000000-0000-0000-0000-000000000000}"/>
          </ac:spMkLst>
        </pc:spChg>
        <pc:spChg chg="mod">
          <ac:chgData name="CAI JUN" userId="08ce88e1165b00db" providerId="LiveId" clId="{C8738195-900E-408E-846B-A40E93B5631F}" dt="2020-07-05T09:12:14.227" v="4533" actId="2711"/>
          <ac:spMkLst>
            <pc:docMk/>
            <pc:sldMk cId="0" sldId="395"/>
            <ac:spMk id="11267" creationId="{00000000-0000-0000-0000-000000000000}"/>
          </ac:spMkLst>
        </pc:spChg>
        <pc:spChg chg="mod">
          <ac:chgData name="CAI JUN" userId="08ce88e1165b00db" providerId="LiveId" clId="{C8738195-900E-408E-846B-A40E93B5631F}" dt="2020-07-05T09:12:07.977" v="4532" actId="255"/>
          <ac:spMkLst>
            <pc:docMk/>
            <pc:sldMk cId="0" sldId="395"/>
            <ac:spMk id="11272" creationId="{00000000-0000-0000-0000-000000000000}"/>
          </ac:spMkLst>
        </pc:spChg>
        <pc:spChg chg="mod">
          <ac:chgData name="CAI JUN" userId="08ce88e1165b00db" providerId="LiveId" clId="{C8738195-900E-408E-846B-A40E93B5631F}" dt="2020-07-05T04:01:41.386" v="1547" actId="255"/>
          <ac:spMkLst>
            <pc:docMk/>
            <pc:sldMk cId="0" sldId="395"/>
            <ac:spMk id="11273" creationId="{00000000-0000-0000-0000-000000000000}"/>
          </ac:spMkLst>
        </pc:spChg>
        <pc:graphicFrameChg chg="mod">
          <ac:chgData name="CAI JUN" userId="08ce88e1165b00db" providerId="LiveId" clId="{C8738195-900E-408E-846B-A40E93B5631F}" dt="2020-07-05T04:02:32.589" v="1551"/>
          <ac:graphicFrameMkLst>
            <pc:docMk/>
            <pc:sldMk cId="0" sldId="395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9:11:08.961" v="4529"/>
          <ac:graphicFrameMkLst>
            <pc:docMk/>
            <pc:sldMk cId="0" sldId="395"/>
            <ac:graphicFrameMk id="11266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4:02:02.996" v="1549"/>
          <ac:graphicFrameMkLst>
            <pc:docMk/>
            <pc:sldMk cId="0" sldId="395"/>
            <ac:graphicFrameMk id="11270" creationId="{00000000-0000-0000-0000-000000000000}"/>
          </ac:graphicFrameMkLst>
        </pc:graphicFrameChg>
      </pc:sldChg>
      <pc:sldChg chg="addSp delSp modSp mod">
        <pc:chgData name="CAI JUN" userId="08ce88e1165b00db" providerId="LiveId" clId="{C8738195-900E-408E-846B-A40E93B5631F}" dt="2020-07-05T09:09:04.374" v="4509"/>
        <pc:sldMkLst>
          <pc:docMk/>
          <pc:sldMk cId="0" sldId="396"/>
        </pc:sldMkLst>
        <pc:spChg chg="mod">
          <ac:chgData name="CAI JUN" userId="08ce88e1165b00db" providerId="LiveId" clId="{C8738195-900E-408E-846B-A40E93B5631F}" dt="2020-07-05T04:05:54.949" v="1615" actId="1035"/>
          <ac:spMkLst>
            <pc:docMk/>
            <pc:sldMk cId="0" sldId="396"/>
            <ac:spMk id="13314" creationId="{00000000-0000-0000-0000-000000000000}"/>
          </ac:spMkLst>
        </pc:spChg>
        <pc:spChg chg="mod">
          <ac:chgData name="CAI JUN" userId="08ce88e1165b00db" providerId="LiveId" clId="{C8738195-900E-408E-846B-A40E93B5631F}" dt="2020-07-05T09:03:37.514" v="4426" actId="1038"/>
          <ac:spMkLst>
            <pc:docMk/>
            <pc:sldMk cId="0" sldId="396"/>
            <ac:spMk id="13317" creationId="{00000000-0000-0000-0000-000000000000}"/>
          </ac:spMkLst>
        </pc:spChg>
        <pc:spChg chg="mod">
          <ac:chgData name="CAI JUN" userId="08ce88e1165b00db" providerId="LiveId" clId="{C8738195-900E-408E-846B-A40E93B5631F}" dt="2020-07-05T09:06:06.764" v="4502" actId="1076"/>
          <ac:spMkLst>
            <pc:docMk/>
            <pc:sldMk cId="0" sldId="396"/>
            <ac:spMk id="13323" creationId="{00000000-0000-0000-0000-000000000000}"/>
          </ac:spMkLst>
        </pc:spChg>
        <pc:spChg chg="mod">
          <ac:chgData name="CAI JUN" userId="08ce88e1165b00db" providerId="LiveId" clId="{C8738195-900E-408E-846B-A40E93B5631F}" dt="2020-07-05T09:06:06.764" v="4502" actId="1076"/>
          <ac:spMkLst>
            <pc:docMk/>
            <pc:sldMk cId="0" sldId="396"/>
            <ac:spMk id="13324" creationId="{00000000-0000-0000-0000-000000000000}"/>
          </ac:spMkLst>
        </pc:spChg>
        <pc:spChg chg="del mod">
          <ac:chgData name="CAI JUN" userId="08ce88e1165b00db" providerId="LiveId" clId="{C8738195-900E-408E-846B-A40E93B5631F}" dt="2020-07-05T09:03:27.311" v="4406" actId="478"/>
          <ac:spMkLst>
            <pc:docMk/>
            <pc:sldMk cId="0" sldId="396"/>
            <ac:spMk id="13326" creationId="{00000000-0000-0000-0000-000000000000}"/>
          </ac:spMkLst>
        </pc:spChg>
        <pc:spChg chg="mod">
          <ac:chgData name="CAI JUN" userId="08ce88e1165b00db" providerId="LiveId" clId="{C8738195-900E-408E-846B-A40E93B5631F}" dt="2020-07-05T09:05:55.842" v="4480" actId="255"/>
          <ac:spMkLst>
            <pc:docMk/>
            <pc:sldMk cId="0" sldId="396"/>
            <ac:spMk id="183327" creationId="{00000000-0000-0000-0000-000000000000}"/>
          </ac:spMkLst>
        </pc:spChg>
        <pc:grpChg chg="mod">
          <ac:chgData name="CAI JUN" userId="08ce88e1165b00db" providerId="LiveId" clId="{C8738195-900E-408E-846B-A40E93B5631F}" dt="2020-07-05T09:06:06.764" v="4502" actId="1076"/>
          <ac:grpSpMkLst>
            <pc:docMk/>
            <pc:sldMk cId="0" sldId="396"/>
            <ac:grpSpMk id="13322" creationId="{00000000-0000-0000-0000-000000000000}"/>
          </ac:grpSpMkLst>
        </pc:grpChg>
        <pc:grpChg chg="del mod">
          <ac:chgData name="CAI JUN" userId="08ce88e1165b00db" providerId="LiveId" clId="{C8738195-900E-408E-846B-A40E93B5631F}" dt="2020-07-05T09:03:27.311" v="4406" actId="478"/>
          <ac:grpSpMkLst>
            <pc:docMk/>
            <pc:sldMk cId="0" sldId="396"/>
            <ac:grpSpMk id="13325" creationId="{00000000-0000-0000-0000-000000000000}"/>
          </ac:grpSpMkLst>
        </pc:grpChg>
        <pc:graphicFrameChg chg="add mod">
          <ac:chgData name="CAI JUN" userId="08ce88e1165b00db" providerId="LiveId" clId="{C8738195-900E-408E-846B-A40E93B5631F}" dt="2020-07-05T09:06:02.389" v="4501" actId="1037"/>
          <ac:graphicFrameMkLst>
            <pc:docMk/>
            <pc:sldMk cId="0" sldId="396"/>
            <ac:graphicFrameMk id="16" creationId="{48584AA5-E673-4A02-905E-723AE0D5F113}"/>
          </ac:graphicFrameMkLst>
        </pc:graphicFrameChg>
        <pc:graphicFrameChg chg="mod">
          <ac:chgData name="CAI JUN" userId="08ce88e1165b00db" providerId="LiveId" clId="{C8738195-900E-408E-846B-A40E93B5631F}" dt="2020-07-05T09:09:04.374" v="4509"/>
          <ac:graphicFrameMkLst>
            <pc:docMk/>
            <pc:sldMk cId="0" sldId="396"/>
            <ac:graphicFrameMk id="13315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9:04:23.186" v="4456" actId="1037"/>
          <ac:graphicFrameMkLst>
            <pc:docMk/>
            <pc:sldMk cId="0" sldId="396"/>
            <ac:graphicFrameMk id="13316" creationId="{00000000-0000-0000-0000-000000000000}"/>
          </ac:graphicFrameMkLst>
        </pc:graphicFrameChg>
        <pc:graphicFrameChg chg="del">
          <ac:chgData name="CAI JUN" userId="08ce88e1165b00db" providerId="LiveId" clId="{C8738195-900E-408E-846B-A40E93B5631F}" dt="2020-07-05T09:02:54.264" v="4322" actId="478"/>
          <ac:graphicFrameMkLst>
            <pc:docMk/>
            <pc:sldMk cId="0" sldId="396"/>
            <ac:graphicFrameMk id="13319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9:07:00.561" v="4508"/>
          <ac:graphicFrameMkLst>
            <pc:docMk/>
            <pc:sldMk cId="0" sldId="396"/>
            <ac:graphicFrameMk id="13320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9:03:44.577" v="4427"/>
          <ac:graphicFrameMkLst>
            <pc:docMk/>
            <pc:sldMk cId="0" sldId="396"/>
            <ac:graphicFrameMk id="13321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9:06:06.764" v="4502" actId="1076"/>
          <ac:graphicFrameMkLst>
            <pc:docMk/>
            <pc:sldMk cId="0" sldId="396"/>
            <ac:graphicFrameMk id="13327" creationId="{00000000-0000-0000-0000-000000000000}"/>
          </ac:graphicFrameMkLst>
        </pc:graphicFrameChg>
      </pc:sldChg>
      <pc:sldChg chg="addSp delSp modSp mod">
        <pc:chgData name="CAI JUN" userId="08ce88e1165b00db" providerId="LiveId" clId="{C8738195-900E-408E-846B-A40E93B5631F}" dt="2020-07-05T09:24:05.994" v="4756" actId="113"/>
        <pc:sldMkLst>
          <pc:docMk/>
          <pc:sldMk cId="0" sldId="404"/>
        </pc:sldMkLst>
        <pc:spChg chg="mod">
          <ac:chgData name="CAI JUN" userId="08ce88e1165b00db" providerId="LiveId" clId="{C8738195-900E-408E-846B-A40E93B5631F}" dt="2020-07-05T09:24:05.994" v="4756" actId="113"/>
          <ac:spMkLst>
            <pc:docMk/>
            <pc:sldMk cId="0" sldId="404"/>
            <ac:spMk id="8" creationId="{40E75CA2-B0A5-4767-A02E-6C10C991A130}"/>
          </ac:spMkLst>
        </pc:spChg>
        <pc:spChg chg="mod">
          <ac:chgData name="CAI JUN" userId="08ce88e1165b00db" providerId="LiveId" clId="{C8738195-900E-408E-846B-A40E93B5631F}" dt="2020-07-05T08:55:49.499" v="3970" actId="255"/>
          <ac:spMkLst>
            <pc:docMk/>
            <pc:sldMk cId="0" sldId="404"/>
            <ac:spMk id="191494" creationId="{00000000-0000-0000-0000-000000000000}"/>
          </ac:spMkLst>
        </pc:spChg>
        <pc:graphicFrameChg chg="add mod">
          <ac:chgData name="CAI JUN" userId="08ce88e1165b00db" providerId="LiveId" clId="{C8738195-900E-408E-846B-A40E93B5631F}" dt="2020-07-05T08:56:22.936" v="3985"/>
          <ac:graphicFrameMkLst>
            <pc:docMk/>
            <pc:sldMk cId="0" sldId="404"/>
            <ac:graphicFrameMk id="2" creationId="{2CE2AF4C-A2AF-4438-86FB-DA9AEF0F4337}"/>
          </ac:graphicFrameMkLst>
        </pc:graphicFrameChg>
        <pc:graphicFrameChg chg="del mod">
          <ac:chgData name="CAI JUN" userId="08ce88e1165b00db" providerId="LiveId" clId="{C8738195-900E-408E-846B-A40E93B5631F}" dt="2020-07-05T08:55:30.452" v="3868" actId="478"/>
          <ac:graphicFrameMkLst>
            <pc:docMk/>
            <pc:sldMk cId="0" sldId="404"/>
            <ac:graphicFrameMk id="22531" creationId="{00000000-0000-0000-0000-000000000000}"/>
          </ac:graphicFrameMkLst>
        </pc:graphicFrameChg>
        <pc:graphicFrameChg chg="del">
          <ac:chgData name="CAI JUN" userId="08ce88e1165b00db" providerId="LiveId" clId="{C8738195-900E-408E-846B-A40E93B5631F}" dt="2020-07-05T08:55:30.452" v="3868" actId="478"/>
          <ac:graphicFrameMkLst>
            <pc:docMk/>
            <pc:sldMk cId="0" sldId="404"/>
            <ac:graphicFrameMk id="22532" creationId="{00000000-0000-0000-0000-000000000000}"/>
          </ac:graphicFrameMkLst>
        </pc:graphicFrameChg>
        <pc:graphicFrameChg chg="del">
          <ac:chgData name="CAI JUN" userId="08ce88e1165b00db" providerId="LiveId" clId="{C8738195-900E-408E-846B-A40E93B5631F}" dt="2020-07-05T08:55:30.452" v="3868" actId="478"/>
          <ac:graphicFrameMkLst>
            <pc:docMk/>
            <pc:sldMk cId="0" sldId="404"/>
            <ac:graphicFrameMk id="22533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8:55:58.296" v="3983" actId="1038"/>
          <ac:graphicFrameMkLst>
            <pc:docMk/>
            <pc:sldMk cId="0" sldId="404"/>
            <ac:graphicFrameMk id="22534" creationId="{00000000-0000-0000-0000-000000000000}"/>
          </ac:graphicFrameMkLst>
        </pc:graphicFrameChg>
      </pc:sldChg>
      <pc:sldChg chg="addSp delSp modSp mod">
        <pc:chgData name="CAI JUN" userId="08ce88e1165b00db" providerId="LiveId" clId="{C8738195-900E-408E-846B-A40E93B5631F}" dt="2020-07-05T09:00:46.452" v="4277" actId="1076"/>
        <pc:sldMkLst>
          <pc:docMk/>
          <pc:sldMk cId="0" sldId="405"/>
        </pc:sldMkLst>
        <pc:spChg chg="del">
          <ac:chgData name="CAI JUN" userId="08ce88e1165b00db" providerId="LiveId" clId="{C8738195-900E-408E-846B-A40E93B5631F}" dt="2020-07-05T08:58:20.530" v="4121" actId="478"/>
          <ac:spMkLst>
            <pc:docMk/>
            <pc:sldMk cId="0" sldId="405"/>
            <ac:spMk id="2" creationId="{00000000-0000-0000-0000-000000000000}"/>
          </ac:spMkLst>
        </pc:spChg>
        <pc:spChg chg="add mod">
          <ac:chgData name="CAI JUN" userId="08ce88e1165b00db" providerId="LiveId" clId="{C8738195-900E-408E-846B-A40E93B5631F}" dt="2020-07-05T08:58:20.999" v="4122"/>
          <ac:spMkLst>
            <pc:docMk/>
            <pc:sldMk cId="0" sldId="405"/>
            <ac:spMk id="14" creationId="{7F16E7A1-82A4-43A0-A47E-DFFF50ED1760}"/>
          </ac:spMkLst>
        </pc:spChg>
        <pc:spChg chg="mod">
          <ac:chgData name="CAI JUN" userId="08ce88e1165b00db" providerId="LiveId" clId="{C8738195-900E-408E-846B-A40E93B5631F}" dt="2020-07-05T09:00:46.452" v="4277" actId="1076"/>
          <ac:spMkLst>
            <pc:docMk/>
            <pc:sldMk cId="0" sldId="405"/>
            <ac:spMk id="23564" creationId="{00000000-0000-0000-0000-000000000000}"/>
          </ac:spMkLst>
        </pc:spChg>
        <pc:spChg chg="del">
          <ac:chgData name="CAI JUN" userId="08ce88e1165b00db" providerId="LiveId" clId="{C8738195-900E-408E-846B-A40E93B5631F}" dt="2020-07-05T08:58:20.530" v="4121" actId="478"/>
          <ac:spMkLst>
            <pc:docMk/>
            <pc:sldMk cId="0" sldId="405"/>
            <ac:spMk id="192525" creationId="{00000000-0000-0000-0000-000000000000}"/>
          </ac:spMkLst>
        </pc:spChg>
        <pc:grpChg chg="mod">
          <ac:chgData name="CAI JUN" userId="08ce88e1165b00db" providerId="LiveId" clId="{C8738195-900E-408E-846B-A40E93B5631F}" dt="2020-07-05T09:00:46.452" v="4277" actId="1076"/>
          <ac:grpSpMkLst>
            <pc:docMk/>
            <pc:sldMk cId="0" sldId="405"/>
            <ac:grpSpMk id="5" creationId="{00000000-0000-0000-0000-000000000000}"/>
          </ac:grpSpMkLst>
        </pc:grpChg>
        <pc:graphicFrameChg chg="mod">
          <ac:chgData name="CAI JUN" userId="08ce88e1165b00db" providerId="LiveId" clId="{C8738195-900E-408E-846B-A40E93B5631F}" dt="2020-07-05T09:00:35.889" v="4274" actId="1076"/>
          <ac:graphicFrameMkLst>
            <pc:docMk/>
            <pc:sldMk cId="0" sldId="405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9:00:40.686" v="4276" actId="1076"/>
          <ac:graphicFrameMkLst>
            <pc:docMk/>
            <pc:sldMk cId="0" sldId="405"/>
            <ac:graphicFrameMk id="4" creationId="{00000000-0000-0000-0000-000000000000}"/>
          </ac:graphicFrameMkLst>
        </pc:graphicFrameChg>
        <pc:graphicFrameChg chg="add mod">
          <ac:chgData name="CAI JUN" userId="08ce88e1165b00db" providerId="LiveId" clId="{C8738195-900E-408E-846B-A40E93B5631F}" dt="2020-07-05T08:58:31.592" v="4124"/>
          <ac:graphicFrameMkLst>
            <pc:docMk/>
            <pc:sldMk cId="0" sldId="405"/>
            <ac:graphicFrameMk id="15" creationId="{CCCC168D-6287-4D9C-A503-ACF42469447E}"/>
          </ac:graphicFrameMkLst>
        </pc:graphicFrameChg>
        <pc:graphicFrameChg chg="add mod">
          <ac:chgData name="CAI JUN" userId="08ce88e1165b00db" providerId="LiveId" clId="{C8738195-900E-408E-846B-A40E93B5631F}" dt="2020-07-05T08:58:31.592" v="4124"/>
          <ac:graphicFrameMkLst>
            <pc:docMk/>
            <pc:sldMk cId="0" sldId="405"/>
            <ac:graphicFrameMk id="16" creationId="{969FA6C3-BF5B-4DAC-9A6C-414457BD294E}"/>
          </ac:graphicFrameMkLst>
        </pc:graphicFrameChg>
        <pc:graphicFrameChg chg="del">
          <ac:chgData name="CAI JUN" userId="08ce88e1165b00db" providerId="LiveId" clId="{C8738195-900E-408E-846B-A40E93B5631F}" dt="2020-07-05T08:58:30.624" v="4123" actId="478"/>
          <ac:graphicFrameMkLst>
            <pc:docMk/>
            <pc:sldMk cId="0" sldId="405"/>
            <ac:graphicFrameMk id="23555" creationId="{00000000-0000-0000-0000-000000000000}"/>
          </ac:graphicFrameMkLst>
        </pc:graphicFrameChg>
        <pc:graphicFrameChg chg="del">
          <ac:chgData name="CAI JUN" userId="08ce88e1165b00db" providerId="LiveId" clId="{C8738195-900E-408E-846B-A40E93B5631F}" dt="2020-07-05T08:58:30.624" v="4123" actId="478"/>
          <ac:graphicFrameMkLst>
            <pc:docMk/>
            <pc:sldMk cId="0" sldId="405"/>
            <ac:graphicFrameMk id="23556" creationId="{00000000-0000-0000-0000-000000000000}"/>
          </ac:graphicFrameMkLst>
        </pc:graphicFrameChg>
        <pc:graphicFrameChg chg="del">
          <ac:chgData name="CAI JUN" userId="08ce88e1165b00db" providerId="LiveId" clId="{C8738195-900E-408E-846B-A40E93B5631F}" dt="2020-07-05T08:58:30.624" v="4123" actId="478"/>
          <ac:graphicFrameMkLst>
            <pc:docMk/>
            <pc:sldMk cId="0" sldId="405"/>
            <ac:graphicFrameMk id="23557" creationId="{00000000-0000-0000-0000-000000000000}"/>
          </ac:graphicFrameMkLst>
        </pc:graphicFrameChg>
        <pc:graphicFrameChg chg="del">
          <ac:chgData name="CAI JUN" userId="08ce88e1165b00db" providerId="LiveId" clId="{C8738195-900E-408E-846B-A40E93B5631F}" dt="2020-07-05T08:58:30.624" v="4123" actId="478"/>
          <ac:graphicFrameMkLst>
            <pc:docMk/>
            <pc:sldMk cId="0" sldId="405"/>
            <ac:graphicFrameMk id="23558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9:00:38.296" v="4275" actId="1076"/>
          <ac:graphicFrameMkLst>
            <pc:docMk/>
            <pc:sldMk cId="0" sldId="405"/>
            <ac:graphicFrameMk id="23559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9:00:46.452" v="4277" actId="1076"/>
          <ac:graphicFrameMkLst>
            <pc:docMk/>
            <pc:sldMk cId="0" sldId="405"/>
            <ac:graphicFrameMk id="23565" creationId="{00000000-0000-0000-0000-000000000000}"/>
          </ac:graphicFrameMkLst>
        </pc:graphicFrameChg>
      </pc:sldChg>
      <pc:sldChg chg="addSp delSp modSp mod">
        <pc:chgData name="CAI JUN" userId="08ce88e1165b00db" providerId="LiveId" clId="{C8738195-900E-408E-846B-A40E93B5631F}" dt="2020-07-05T08:31:41.788" v="3243" actId="1035"/>
        <pc:sldMkLst>
          <pc:docMk/>
          <pc:sldMk cId="0" sldId="406"/>
        </pc:sldMkLst>
        <pc:graphicFrameChg chg="add mod">
          <ac:chgData name="CAI JUN" userId="08ce88e1165b00db" providerId="LiveId" clId="{C8738195-900E-408E-846B-A40E93B5631F}" dt="2020-07-05T08:31:19.538" v="3233"/>
          <ac:graphicFrameMkLst>
            <pc:docMk/>
            <pc:sldMk cId="0" sldId="406"/>
            <ac:graphicFrameMk id="6" creationId="{D3F05918-255C-4E99-B499-0047EFB31BD0}"/>
          </ac:graphicFrameMkLst>
        </pc:graphicFrameChg>
        <pc:graphicFrameChg chg="add mod">
          <ac:chgData name="CAI JUN" userId="08ce88e1165b00db" providerId="LiveId" clId="{C8738195-900E-408E-846B-A40E93B5631F}" dt="2020-07-05T08:31:41.788" v="3243" actId="1035"/>
          <ac:graphicFrameMkLst>
            <pc:docMk/>
            <pc:sldMk cId="0" sldId="406"/>
            <ac:graphicFrameMk id="7" creationId="{EC828AC6-0D10-4690-84ED-151A52E8E439}"/>
          </ac:graphicFrameMkLst>
        </pc:graphicFrameChg>
        <pc:graphicFrameChg chg="add mod">
          <ac:chgData name="CAI JUN" userId="08ce88e1165b00db" providerId="LiveId" clId="{C8738195-900E-408E-846B-A40E93B5631F}" dt="2020-07-05T08:31:19.538" v="3233"/>
          <ac:graphicFrameMkLst>
            <pc:docMk/>
            <pc:sldMk cId="0" sldId="406"/>
            <ac:graphicFrameMk id="8" creationId="{1D4C5479-E32F-440F-AA97-039731078EFD}"/>
          </ac:graphicFrameMkLst>
        </pc:graphicFrameChg>
        <pc:graphicFrameChg chg="del">
          <ac:chgData name="CAI JUN" userId="08ce88e1165b00db" providerId="LiveId" clId="{C8738195-900E-408E-846B-A40E93B5631F}" dt="2020-07-05T08:31:19.069" v="3232" actId="478"/>
          <ac:graphicFrameMkLst>
            <pc:docMk/>
            <pc:sldMk cId="0" sldId="406"/>
            <ac:graphicFrameMk id="27650" creationId="{00000000-0000-0000-0000-000000000000}"/>
          </ac:graphicFrameMkLst>
        </pc:graphicFrameChg>
        <pc:graphicFrameChg chg="del">
          <ac:chgData name="CAI JUN" userId="08ce88e1165b00db" providerId="LiveId" clId="{C8738195-900E-408E-846B-A40E93B5631F}" dt="2020-07-05T08:31:19.069" v="3232" actId="478"/>
          <ac:graphicFrameMkLst>
            <pc:docMk/>
            <pc:sldMk cId="0" sldId="406"/>
            <ac:graphicFrameMk id="27651" creationId="{00000000-0000-0000-0000-000000000000}"/>
          </ac:graphicFrameMkLst>
        </pc:graphicFrameChg>
        <pc:graphicFrameChg chg="del">
          <ac:chgData name="CAI JUN" userId="08ce88e1165b00db" providerId="LiveId" clId="{C8738195-900E-408E-846B-A40E93B5631F}" dt="2020-07-05T08:31:19.069" v="3232" actId="478"/>
          <ac:graphicFrameMkLst>
            <pc:docMk/>
            <pc:sldMk cId="0" sldId="406"/>
            <ac:graphicFrameMk id="27652" creationId="{00000000-0000-0000-0000-000000000000}"/>
          </ac:graphicFrameMkLst>
        </pc:graphicFrameChg>
      </pc:sldChg>
      <pc:sldChg chg="addSp modSp">
        <pc:chgData name="CAI JUN" userId="08ce88e1165b00db" providerId="LiveId" clId="{C8738195-900E-408E-846B-A40E93B5631F}" dt="2020-07-05T09:23:41.697" v="4755" actId="1035"/>
        <pc:sldMkLst>
          <pc:docMk/>
          <pc:sldMk cId="4099367794" sldId="410"/>
        </pc:sldMkLst>
        <pc:spChg chg="mod">
          <ac:chgData name="CAI JUN" userId="08ce88e1165b00db" providerId="LiveId" clId="{C8738195-900E-408E-846B-A40E93B5631F}" dt="2020-07-05T09:23:41.697" v="4755" actId="1035"/>
          <ac:spMkLst>
            <pc:docMk/>
            <pc:sldMk cId="4099367794" sldId="410"/>
            <ac:spMk id="5" creationId="{00000000-0000-0000-0000-000000000000}"/>
          </ac:spMkLst>
        </pc:spChg>
        <pc:spChg chg="mod">
          <ac:chgData name="CAI JUN" userId="08ce88e1165b00db" providerId="LiveId" clId="{C8738195-900E-408E-846B-A40E93B5631F}" dt="2020-07-05T09:23:41.697" v="4755" actId="1035"/>
          <ac:spMkLst>
            <pc:docMk/>
            <pc:sldMk cId="4099367794" sldId="410"/>
            <ac:spMk id="15362" creationId="{00000000-0000-0000-0000-000000000000}"/>
          </ac:spMkLst>
        </pc:spChg>
        <pc:spChg chg="mod">
          <ac:chgData name="CAI JUN" userId="08ce88e1165b00db" providerId="LiveId" clId="{C8738195-900E-408E-846B-A40E93B5631F}" dt="2020-07-05T09:23:41.697" v="4755" actId="1035"/>
          <ac:spMkLst>
            <pc:docMk/>
            <pc:sldMk cId="4099367794" sldId="410"/>
            <ac:spMk id="15363" creationId="{00000000-0000-0000-0000-000000000000}"/>
          </ac:spMkLst>
        </pc:spChg>
        <pc:grpChg chg="add mod">
          <ac:chgData name="CAI JUN" userId="08ce88e1165b00db" providerId="LiveId" clId="{C8738195-900E-408E-846B-A40E93B5631F}" dt="2020-07-05T09:23:41.697" v="4755" actId="1035"/>
          <ac:grpSpMkLst>
            <pc:docMk/>
            <pc:sldMk cId="4099367794" sldId="410"/>
            <ac:grpSpMk id="2" creationId="{8547FC6D-0657-4668-AB9C-890878C69589}"/>
          </ac:grpSpMkLst>
        </pc:grpChg>
      </pc:sldChg>
      <pc:sldChg chg="addSp delSp modSp mod">
        <pc:chgData name="CAI JUN" userId="08ce88e1165b00db" providerId="LiveId" clId="{C8738195-900E-408E-846B-A40E93B5631F}" dt="2020-07-05T09:13:10.211" v="4535" actId="255"/>
        <pc:sldMkLst>
          <pc:docMk/>
          <pc:sldMk cId="0" sldId="411"/>
        </pc:sldMkLst>
        <pc:spChg chg="add del mod">
          <ac:chgData name="CAI JUN" userId="08ce88e1165b00db" providerId="LiveId" clId="{C8738195-900E-408E-846B-A40E93B5631F}" dt="2020-07-05T08:08:15.499" v="2357"/>
          <ac:spMkLst>
            <pc:docMk/>
            <pc:sldMk cId="0" sldId="411"/>
            <ac:spMk id="2" creationId="{88302FAC-9294-4215-A175-B1581FF578FF}"/>
          </ac:spMkLst>
        </pc:spChg>
        <pc:spChg chg="mod">
          <ac:chgData name="CAI JUN" userId="08ce88e1165b00db" providerId="LiveId" clId="{C8738195-900E-408E-846B-A40E93B5631F}" dt="2020-07-05T09:13:10.211" v="4535" actId="255"/>
          <ac:spMkLst>
            <pc:docMk/>
            <pc:sldMk cId="0" sldId="411"/>
            <ac:spMk id="16386" creationId="{00000000-0000-0000-0000-000000000000}"/>
          </ac:spMkLst>
        </pc:spChg>
        <pc:spChg chg="mod">
          <ac:chgData name="CAI JUN" userId="08ce88e1165b00db" providerId="LiveId" clId="{C8738195-900E-408E-846B-A40E93B5631F}" dt="2020-07-05T08:06:08.220" v="2302" actId="1036"/>
          <ac:spMkLst>
            <pc:docMk/>
            <pc:sldMk cId="0" sldId="411"/>
            <ac:spMk id="16387" creationId="{00000000-0000-0000-0000-000000000000}"/>
          </ac:spMkLst>
        </pc:spChg>
        <pc:spChg chg="mod">
          <ac:chgData name="CAI JUN" userId="08ce88e1165b00db" providerId="LiveId" clId="{C8738195-900E-408E-846B-A40E93B5631F}" dt="2020-07-05T08:08:42.015" v="2431" actId="1035"/>
          <ac:spMkLst>
            <pc:docMk/>
            <pc:sldMk cId="0" sldId="411"/>
            <ac:spMk id="16388" creationId="{00000000-0000-0000-0000-000000000000}"/>
          </ac:spMkLst>
        </pc:spChg>
        <pc:spChg chg="mod">
          <ac:chgData name="CAI JUN" userId="08ce88e1165b00db" providerId="LiveId" clId="{C8738195-900E-408E-846B-A40E93B5631F}" dt="2020-07-05T08:08:48.843" v="2439" actId="1036"/>
          <ac:spMkLst>
            <pc:docMk/>
            <pc:sldMk cId="0" sldId="411"/>
            <ac:spMk id="16389" creationId="{00000000-0000-0000-0000-000000000000}"/>
          </ac:spMkLst>
        </pc:spChg>
        <pc:graphicFrameChg chg="add mod">
          <ac:chgData name="CAI JUN" userId="08ce88e1165b00db" providerId="LiveId" clId="{C8738195-900E-408E-846B-A40E93B5631F}" dt="2020-07-05T08:08:33.093" v="2419" actId="1035"/>
          <ac:graphicFrameMkLst>
            <pc:docMk/>
            <pc:sldMk cId="0" sldId="411"/>
            <ac:graphicFrameMk id="11" creationId="{F821D7E0-0135-4DF4-AC9B-C2FA3CF1742C}"/>
          </ac:graphicFrameMkLst>
        </pc:graphicFrameChg>
        <pc:graphicFrameChg chg="del mod">
          <ac:chgData name="CAI JUN" userId="08ce88e1165b00db" providerId="LiveId" clId="{C8738195-900E-408E-846B-A40E93B5631F}" dt="2020-07-05T08:05:40.110" v="2244" actId="478"/>
          <ac:graphicFrameMkLst>
            <pc:docMk/>
            <pc:sldMk cId="0" sldId="411"/>
            <ac:graphicFrameMk id="16391" creationId="{00000000-0000-0000-0000-000000000000}"/>
          </ac:graphicFrameMkLst>
        </pc:graphicFrameChg>
        <pc:graphicFrameChg chg="del mod">
          <ac:chgData name="CAI JUN" userId="08ce88e1165b00db" providerId="LiveId" clId="{C8738195-900E-408E-846B-A40E93B5631F}" dt="2020-07-05T08:05:40.110" v="2244" actId="478"/>
          <ac:graphicFrameMkLst>
            <pc:docMk/>
            <pc:sldMk cId="0" sldId="411"/>
            <ac:graphicFrameMk id="16392" creationId="{00000000-0000-0000-0000-000000000000}"/>
          </ac:graphicFrameMkLst>
        </pc:graphicFrameChg>
        <pc:graphicFrameChg chg="del mod">
          <ac:chgData name="CAI JUN" userId="08ce88e1165b00db" providerId="LiveId" clId="{C8738195-900E-408E-846B-A40E93B5631F}" dt="2020-07-05T08:08:13.186" v="2355" actId="478"/>
          <ac:graphicFrameMkLst>
            <pc:docMk/>
            <pc:sldMk cId="0" sldId="411"/>
            <ac:graphicFrameMk id="16393" creationId="{00000000-0000-0000-0000-000000000000}"/>
          </ac:graphicFrameMkLst>
        </pc:graphicFrameChg>
      </pc:sldChg>
      <pc:sldChg chg="addSp modSp mod">
        <pc:chgData name="CAI JUN" userId="08ce88e1165b00db" providerId="LiveId" clId="{C8738195-900E-408E-846B-A40E93B5631F}" dt="2020-07-05T09:31:19.396" v="4982" actId="14100"/>
        <pc:sldMkLst>
          <pc:docMk/>
          <pc:sldMk cId="0" sldId="412"/>
        </pc:sldMkLst>
        <pc:spChg chg="mod">
          <ac:chgData name="CAI JUN" userId="08ce88e1165b00db" providerId="LiveId" clId="{C8738195-900E-408E-846B-A40E93B5631F}" dt="2020-07-05T09:30:33.677" v="4963" actId="1036"/>
          <ac:spMkLst>
            <pc:docMk/>
            <pc:sldMk cId="0" sldId="412"/>
            <ac:spMk id="40962" creationId="{00000000-0000-0000-0000-000000000000}"/>
          </ac:spMkLst>
        </pc:spChg>
        <pc:spChg chg="mod">
          <ac:chgData name="CAI JUN" userId="08ce88e1165b00db" providerId="LiveId" clId="{C8738195-900E-408E-846B-A40E93B5631F}" dt="2020-07-05T09:30:33.677" v="4963" actId="1036"/>
          <ac:spMkLst>
            <pc:docMk/>
            <pc:sldMk cId="0" sldId="412"/>
            <ac:spMk id="40964" creationId="{00000000-0000-0000-0000-000000000000}"/>
          </ac:spMkLst>
        </pc:spChg>
        <pc:spChg chg="mod">
          <ac:chgData name="CAI JUN" userId="08ce88e1165b00db" providerId="LiveId" clId="{C8738195-900E-408E-846B-A40E93B5631F}" dt="2020-07-05T09:31:19.396" v="4982" actId="14100"/>
          <ac:spMkLst>
            <pc:docMk/>
            <pc:sldMk cId="0" sldId="412"/>
            <ac:spMk id="199687" creationId="{00000000-0000-0000-0000-000000000000}"/>
          </ac:spMkLst>
        </pc:spChg>
        <pc:grpChg chg="add mod">
          <ac:chgData name="CAI JUN" userId="08ce88e1165b00db" providerId="LiveId" clId="{C8738195-900E-408E-846B-A40E93B5631F}" dt="2020-07-05T09:30:33.677" v="4963" actId="1036"/>
          <ac:grpSpMkLst>
            <pc:docMk/>
            <pc:sldMk cId="0" sldId="412"/>
            <ac:grpSpMk id="2" creationId="{FAB64113-C13E-48BC-A731-AAB289E4DA1E}"/>
          </ac:grpSpMkLst>
        </pc:grpChg>
        <pc:graphicFrameChg chg="mod">
          <ac:chgData name="CAI JUN" userId="08ce88e1165b00db" providerId="LiveId" clId="{C8738195-900E-408E-846B-A40E93B5631F}" dt="2020-07-05T09:30:33.677" v="4963" actId="1036"/>
          <ac:graphicFrameMkLst>
            <pc:docMk/>
            <pc:sldMk cId="0" sldId="412"/>
            <ac:graphicFrameMk id="40965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9:30:33.677" v="4963" actId="1036"/>
          <ac:graphicFrameMkLst>
            <pc:docMk/>
            <pc:sldMk cId="0" sldId="412"/>
            <ac:graphicFrameMk id="40966" creationId="{00000000-0000-0000-0000-000000000000}"/>
          </ac:graphicFrameMkLst>
        </pc:graphicFrameChg>
      </pc:sldChg>
      <pc:sldChg chg="del">
        <pc:chgData name="CAI JUN" userId="08ce88e1165b00db" providerId="LiveId" clId="{C8738195-900E-408E-846B-A40E93B5631F}" dt="2020-07-05T09:31:23.006" v="4983" actId="47"/>
        <pc:sldMkLst>
          <pc:docMk/>
          <pc:sldMk cId="0" sldId="414"/>
        </pc:sldMkLst>
      </pc:sldChg>
      <pc:sldChg chg="modSp">
        <pc:chgData name="CAI JUN" userId="08ce88e1165b00db" providerId="LiveId" clId="{C8738195-900E-408E-846B-A40E93B5631F}" dt="2020-07-05T09:25:39.322" v="4761" actId="1076"/>
        <pc:sldMkLst>
          <pc:docMk/>
          <pc:sldMk cId="0" sldId="418"/>
        </pc:sldMkLst>
        <pc:spChg chg="mod">
          <ac:chgData name="CAI JUN" userId="08ce88e1165b00db" providerId="LiveId" clId="{C8738195-900E-408E-846B-A40E93B5631F}" dt="2020-07-05T09:25:39.322" v="4761" actId="1076"/>
          <ac:spMkLst>
            <pc:docMk/>
            <pc:sldMk cId="0" sldId="418"/>
            <ac:spMk id="205826" creationId="{00000000-0000-0000-0000-000000000000}"/>
          </ac:spMkLst>
        </pc:spChg>
        <pc:spChg chg="mod">
          <ac:chgData name="CAI JUN" userId="08ce88e1165b00db" providerId="LiveId" clId="{C8738195-900E-408E-846B-A40E93B5631F}" dt="2020-07-05T09:25:36.915" v="4760" actId="1076"/>
          <ac:spMkLst>
            <pc:docMk/>
            <pc:sldMk cId="0" sldId="418"/>
            <ac:spMk id="205831" creationId="{00000000-0000-0000-0000-000000000000}"/>
          </ac:spMkLst>
        </pc:spChg>
        <pc:spChg chg="mod">
          <ac:chgData name="CAI JUN" userId="08ce88e1165b00db" providerId="LiveId" clId="{C8738195-900E-408E-846B-A40E93B5631F}" dt="2020-07-05T09:25:36.915" v="4760" actId="1076"/>
          <ac:spMkLst>
            <pc:docMk/>
            <pc:sldMk cId="0" sldId="418"/>
            <ac:spMk id="205832" creationId="{00000000-0000-0000-0000-000000000000}"/>
          </ac:spMkLst>
        </pc:spChg>
        <pc:spChg chg="mod">
          <ac:chgData name="CAI JUN" userId="08ce88e1165b00db" providerId="LiveId" clId="{C8738195-900E-408E-846B-A40E93B5631F}" dt="2020-07-05T09:25:36.915" v="4760" actId="1076"/>
          <ac:spMkLst>
            <pc:docMk/>
            <pc:sldMk cId="0" sldId="418"/>
            <ac:spMk id="205833" creationId="{00000000-0000-0000-0000-000000000000}"/>
          </ac:spMkLst>
        </pc:spChg>
        <pc:spChg chg="mod">
          <ac:chgData name="CAI JUN" userId="08ce88e1165b00db" providerId="LiveId" clId="{C8738195-900E-408E-846B-A40E93B5631F}" dt="2020-07-05T09:25:36.915" v="4760" actId="1076"/>
          <ac:spMkLst>
            <pc:docMk/>
            <pc:sldMk cId="0" sldId="418"/>
            <ac:spMk id="205834" creationId="{00000000-0000-0000-0000-000000000000}"/>
          </ac:spMkLst>
        </pc:spChg>
        <pc:spChg chg="mod">
          <ac:chgData name="CAI JUN" userId="08ce88e1165b00db" providerId="LiveId" clId="{C8738195-900E-408E-846B-A40E93B5631F}" dt="2020-07-05T09:25:36.915" v="4760" actId="1076"/>
          <ac:spMkLst>
            <pc:docMk/>
            <pc:sldMk cId="0" sldId="418"/>
            <ac:spMk id="205835" creationId="{00000000-0000-0000-0000-000000000000}"/>
          </ac:spMkLst>
        </pc:spChg>
      </pc:sldChg>
      <pc:sldChg chg="addSp delSp modSp mod modAnim">
        <pc:chgData name="CAI JUN" userId="08ce88e1165b00db" providerId="LiveId" clId="{C8738195-900E-408E-846B-A40E93B5631F}" dt="2020-07-05T09:28:00.931" v="4865" actId="1076"/>
        <pc:sldMkLst>
          <pc:docMk/>
          <pc:sldMk cId="0" sldId="419"/>
        </pc:sldMkLst>
        <pc:spChg chg="mod">
          <ac:chgData name="CAI JUN" userId="08ce88e1165b00db" providerId="LiveId" clId="{C8738195-900E-408E-846B-A40E93B5631F}" dt="2020-07-05T09:27:17.681" v="4857" actId="1036"/>
          <ac:spMkLst>
            <pc:docMk/>
            <pc:sldMk cId="0" sldId="419"/>
            <ac:spMk id="12" creationId="{9C2AD354-C6AC-459D-BE47-0DAAA735FCEB}"/>
          </ac:spMkLst>
        </pc:spChg>
        <pc:spChg chg="mod">
          <ac:chgData name="CAI JUN" userId="08ce88e1165b00db" providerId="LiveId" clId="{C8738195-900E-408E-846B-A40E93B5631F}" dt="2020-07-05T09:27:17.681" v="4857" actId="1036"/>
          <ac:spMkLst>
            <pc:docMk/>
            <pc:sldMk cId="0" sldId="419"/>
            <ac:spMk id="15" creationId="{0ADDEF77-5E7D-4222-8C84-AC5125DD896A}"/>
          </ac:spMkLst>
        </pc:spChg>
        <pc:spChg chg="mod">
          <ac:chgData name="CAI JUN" userId="08ce88e1165b00db" providerId="LiveId" clId="{C8738195-900E-408E-846B-A40E93B5631F}" dt="2020-07-05T09:27:17.681" v="4857" actId="1036"/>
          <ac:spMkLst>
            <pc:docMk/>
            <pc:sldMk cId="0" sldId="419"/>
            <ac:spMk id="16" creationId="{A7E8D99A-925F-4DB3-AE37-4A50AAA588B7}"/>
          </ac:spMkLst>
        </pc:spChg>
        <pc:grpChg chg="add mod">
          <ac:chgData name="CAI JUN" userId="08ce88e1165b00db" providerId="LiveId" clId="{C8738195-900E-408E-846B-A40E93B5631F}" dt="2020-07-05T09:27:26.103" v="4858" actId="164"/>
          <ac:grpSpMkLst>
            <pc:docMk/>
            <pc:sldMk cId="0" sldId="419"/>
            <ac:grpSpMk id="2" creationId="{11BF0631-D530-4FE7-A291-6936D2A6CD00}"/>
          </ac:grpSpMkLst>
        </pc:grpChg>
        <pc:grpChg chg="mod">
          <ac:chgData name="CAI JUN" userId="08ce88e1165b00db" providerId="LiveId" clId="{C8738195-900E-408E-846B-A40E93B5631F}" dt="2020-07-05T09:27:26.103" v="4858" actId="164"/>
          <ac:grpSpMkLst>
            <pc:docMk/>
            <pc:sldMk cId="0" sldId="419"/>
            <ac:grpSpMk id="11" creationId="{2141D781-835F-422B-AA75-4593D4003FA7}"/>
          </ac:grpSpMkLst>
        </pc:grpChg>
        <pc:graphicFrameChg chg="del">
          <ac:chgData name="CAI JUN" userId="08ce88e1165b00db" providerId="LiveId" clId="{C8738195-900E-408E-846B-A40E93B5631F}" dt="2020-07-05T09:26:42.556" v="4769" actId="478"/>
          <ac:graphicFrameMkLst>
            <pc:docMk/>
            <pc:sldMk cId="0" sldId="419"/>
            <ac:graphicFrameMk id="13" creationId="{C1FF4092-08FB-45C1-80DB-A6B613BA4112}"/>
          </ac:graphicFrameMkLst>
        </pc:graphicFrameChg>
        <pc:graphicFrameChg chg="del">
          <ac:chgData name="CAI JUN" userId="08ce88e1165b00db" providerId="LiveId" clId="{C8738195-900E-408E-846B-A40E93B5631F}" dt="2020-07-05T09:26:47.603" v="4770" actId="478"/>
          <ac:graphicFrameMkLst>
            <pc:docMk/>
            <pc:sldMk cId="0" sldId="419"/>
            <ac:graphicFrameMk id="14" creationId="{FF795825-6F82-49AB-94E6-3E6A44662718}"/>
          </ac:graphicFrameMkLst>
        </pc:graphicFrameChg>
        <pc:graphicFrameChg chg="mod">
          <ac:chgData name="CAI JUN" userId="08ce88e1165b00db" providerId="LiveId" clId="{C8738195-900E-408E-846B-A40E93B5631F}" dt="2020-07-05T09:28:00.931" v="4865" actId="1076"/>
          <ac:graphicFrameMkLst>
            <pc:docMk/>
            <pc:sldMk cId="0" sldId="419"/>
            <ac:graphicFrameMk id="17" creationId="{6A48994C-CB6C-4AEB-B2B6-CA786BD5F59A}"/>
          </ac:graphicFrameMkLst>
        </pc:graphicFrameChg>
        <pc:graphicFrameChg chg="add mod">
          <ac:chgData name="CAI JUN" userId="08ce88e1165b00db" providerId="LiveId" clId="{C8738195-900E-408E-846B-A40E93B5631F}" dt="2020-07-05T09:27:26.103" v="4858" actId="164"/>
          <ac:graphicFrameMkLst>
            <pc:docMk/>
            <pc:sldMk cId="0" sldId="419"/>
            <ac:graphicFrameMk id="18" creationId="{67CB3E08-AD51-4BA9-9485-D5DCB26AED32}"/>
          </ac:graphicFrameMkLst>
        </pc:graphicFrameChg>
        <pc:graphicFrameChg chg="mod">
          <ac:chgData name="CAI JUN" userId="08ce88e1165b00db" providerId="LiveId" clId="{C8738195-900E-408E-846B-A40E93B5631F}" dt="2020-07-05T09:27:45.775" v="4862"/>
          <ac:graphicFrameMkLst>
            <pc:docMk/>
            <pc:sldMk cId="0" sldId="419"/>
            <ac:graphicFrameMk id="44035" creationId="{00000000-0000-0000-0000-000000000000}"/>
          </ac:graphicFrameMkLst>
        </pc:graphicFrameChg>
      </pc:sldChg>
      <pc:sldChg chg="addSp delSp modSp mod">
        <pc:chgData name="CAI JUN" userId="08ce88e1165b00db" providerId="LiveId" clId="{C8738195-900E-408E-846B-A40E93B5631F}" dt="2020-07-05T09:42:41.412" v="5215" actId="1035"/>
        <pc:sldMkLst>
          <pc:docMk/>
          <pc:sldMk cId="0" sldId="422"/>
        </pc:sldMkLst>
        <pc:graphicFrameChg chg="mod">
          <ac:chgData name="CAI JUN" userId="08ce88e1165b00db" providerId="LiveId" clId="{C8738195-900E-408E-846B-A40E93B5631F}" dt="2020-07-05T09:02:15.014" v="4287"/>
          <ac:graphicFrameMkLst>
            <pc:docMk/>
            <pc:sldMk cId="0" sldId="422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9:01:56.045" v="4283"/>
          <ac:graphicFrameMkLst>
            <pc:docMk/>
            <pc:sldMk cId="0" sldId="422"/>
            <ac:graphicFrameMk id="4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9:02:07.295" v="4285"/>
          <ac:graphicFrameMkLst>
            <pc:docMk/>
            <pc:sldMk cId="0" sldId="422"/>
            <ac:graphicFrameMk id="5" creationId="{00000000-0000-0000-0000-000000000000}"/>
          </ac:graphicFrameMkLst>
        </pc:graphicFrameChg>
        <pc:graphicFrameChg chg="add mod">
          <ac:chgData name="CAI JUN" userId="08ce88e1165b00db" providerId="LiveId" clId="{C8738195-900E-408E-846B-A40E93B5631F}" dt="2020-07-05T09:42:41.412" v="5215" actId="1035"/>
          <ac:graphicFrameMkLst>
            <pc:docMk/>
            <pc:sldMk cId="0" sldId="422"/>
            <ac:graphicFrameMk id="11" creationId="{7DDEC7A7-FEF4-43FA-9AD9-3F3EE9CDAAB9}"/>
          </ac:graphicFrameMkLst>
        </pc:graphicFrameChg>
        <pc:graphicFrameChg chg="del">
          <ac:chgData name="CAI JUN" userId="08ce88e1165b00db" providerId="LiveId" clId="{C8738195-900E-408E-846B-A40E93B5631F}" dt="2020-07-05T09:42:32.381" v="5146" actId="478"/>
          <ac:graphicFrameMkLst>
            <pc:docMk/>
            <pc:sldMk cId="0" sldId="422"/>
            <ac:graphicFrameMk id="24579" creationId="{00000000-0000-0000-0000-000000000000}"/>
          </ac:graphicFrameMkLst>
        </pc:graphicFrameChg>
        <pc:graphicFrameChg chg="del mod">
          <ac:chgData name="CAI JUN" userId="08ce88e1165b00db" providerId="LiveId" clId="{C8738195-900E-408E-846B-A40E93B5631F}" dt="2020-07-05T09:42:32.381" v="5146" actId="478"/>
          <ac:graphicFrameMkLst>
            <pc:docMk/>
            <pc:sldMk cId="0" sldId="422"/>
            <ac:graphicFrameMk id="24580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9:01:46.061" v="4281"/>
          <ac:graphicFrameMkLst>
            <pc:docMk/>
            <pc:sldMk cId="0" sldId="422"/>
            <ac:graphicFrameMk id="24583" creationId="{00000000-0000-0000-0000-000000000000}"/>
          </ac:graphicFrameMkLst>
        </pc:graphicFrameChg>
      </pc:sldChg>
      <pc:sldChg chg="addSp delSp modSp mod">
        <pc:chgData name="CAI JUN" userId="08ce88e1165b00db" providerId="LiveId" clId="{C8738195-900E-408E-846B-A40E93B5631F}" dt="2020-07-05T09:23:00.072" v="4743" actId="1036"/>
        <pc:sldMkLst>
          <pc:docMk/>
          <pc:sldMk cId="0" sldId="423"/>
        </pc:sldMkLst>
        <pc:spChg chg="mod">
          <ac:chgData name="CAI JUN" userId="08ce88e1165b00db" providerId="LiveId" clId="{C8738195-900E-408E-846B-A40E93B5631F}" dt="2020-07-05T08:09:10.202" v="2455" actId="1035"/>
          <ac:spMkLst>
            <pc:docMk/>
            <pc:sldMk cId="0" sldId="423"/>
            <ac:spMk id="16" creationId="{E2A4C33D-18F7-400B-9D62-BFE04A63B77C}"/>
          </ac:spMkLst>
        </pc:spChg>
        <pc:spChg chg="mod">
          <ac:chgData name="CAI JUN" userId="08ce88e1165b00db" providerId="LiveId" clId="{C8738195-900E-408E-846B-A40E93B5631F}" dt="2020-07-05T08:09:16.187" v="2461" actId="1036"/>
          <ac:spMkLst>
            <pc:docMk/>
            <pc:sldMk cId="0" sldId="423"/>
            <ac:spMk id="17" creationId="{C5F817F6-4237-45E0-8278-7DDBE94CDE89}"/>
          </ac:spMkLst>
        </pc:spChg>
        <pc:spChg chg="mod">
          <ac:chgData name="CAI JUN" userId="08ce88e1165b00db" providerId="LiveId" clId="{C8738195-900E-408E-846B-A40E93B5631F}" dt="2020-07-05T09:13:18.414" v="4543" actId="255"/>
          <ac:spMkLst>
            <pc:docMk/>
            <pc:sldMk cId="0" sldId="423"/>
            <ac:spMk id="17410" creationId="{00000000-0000-0000-0000-000000000000}"/>
          </ac:spMkLst>
        </pc:spChg>
        <pc:spChg chg="mod">
          <ac:chgData name="CAI JUN" userId="08ce88e1165b00db" providerId="LiveId" clId="{C8738195-900E-408E-846B-A40E93B5631F}" dt="2020-07-05T09:21:19.045" v="4721" actId="1076"/>
          <ac:spMkLst>
            <pc:docMk/>
            <pc:sldMk cId="0" sldId="423"/>
            <ac:spMk id="17418" creationId="{00000000-0000-0000-0000-000000000000}"/>
          </ac:spMkLst>
        </pc:spChg>
        <pc:graphicFrameChg chg="add mod">
          <ac:chgData name="CAI JUN" userId="08ce88e1165b00db" providerId="LiveId" clId="{C8738195-900E-408E-846B-A40E93B5631F}" dt="2020-07-05T08:08:08.843" v="2354" actId="1076"/>
          <ac:graphicFrameMkLst>
            <pc:docMk/>
            <pc:sldMk cId="0" sldId="423"/>
            <ac:graphicFrameMk id="18" creationId="{E7FAC7F9-C535-4107-8CD5-07FBC2608F10}"/>
          </ac:graphicFrameMkLst>
        </pc:graphicFrameChg>
        <pc:graphicFrameChg chg="del">
          <ac:chgData name="CAI JUN" userId="08ce88e1165b00db" providerId="LiveId" clId="{C8738195-900E-408E-846B-A40E93B5631F}" dt="2020-07-05T08:04:39.095" v="2236" actId="478"/>
          <ac:graphicFrameMkLst>
            <pc:docMk/>
            <pc:sldMk cId="0" sldId="423"/>
            <ac:graphicFrameMk id="17420" creationId="{00000000-0000-0000-0000-000000000000}"/>
          </ac:graphicFrameMkLst>
        </pc:graphicFrameChg>
        <pc:graphicFrameChg chg="del">
          <ac:chgData name="CAI JUN" userId="08ce88e1165b00db" providerId="LiveId" clId="{C8738195-900E-408E-846B-A40E93B5631F}" dt="2020-07-05T08:04:39.095" v="2236" actId="478"/>
          <ac:graphicFrameMkLst>
            <pc:docMk/>
            <pc:sldMk cId="0" sldId="423"/>
            <ac:graphicFrameMk id="17421" creationId="{00000000-0000-0000-0000-000000000000}"/>
          </ac:graphicFrameMkLst>
        </pc:graphicFrameChg>
        <pc:graphicFrameChg chg="del">
          <ac:chgData name="CAI JUN" userId="08ce88e1165b00db" providerId="LiveId" clId="{C8738195-900E-408E-846B-A40E93B5631F}" dt="2020-07-05T08:04:39.095" v="2236" actId="478"/>
          <ac:graphicFrameMkLst>
            <pc:docMk/>
            <pc:sldMk cId="0" sldId="423"/>
            <ac:graphicFrameMk id="17422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9:21:05.060" v="4717" actId="1076"/>
          <ac:graphicFrameMkLst>
            <pc:docMk/>
            <pc:sldMk cId="0" sldId="423"/>
            <ac:graphicFrameMk id="210967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9:22:48.837" v="4732" actId="1076"/>
          <ac:graphicFrameMkLst>
            <pc:docMk/>
            <pc:sldMk cId="0" sldId="423"/>
            <ac:graphicFrameMk id="210968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9:23:00.072" v="4743" actId="1036"/>
          <ac:graphicFrameMkLst>
            <pc:docMk/>
            <pc:sldMk cId="0" sldId="423"/>
            <ac:graphicFrameMk id="210969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9:22:54.415" v="4738" actId="14100"/>
          <ac:graphicFrameMkLst>
            <pc:docMk/>
            <pc:sldMk cId="0" sldId="423"/>
            <ac:graphicFrameMk id="210970" creationId="{00000000-0000-0000-0000-000000000000}"/>
          </ac:graphicFrameMkLst>
        </pc:graphicFrameChg>
      </pc:sldChg>
      <pc:sldChg chg="delSp modSp mod delAnim modAnim">
        <pc:chgData name="CAI JUN" userId="08ce88e1165b00db" providerId="LiveId" clId="{C8738195-900E-408E-846B-A40E93B5631F}" dt="2020-07-05T09:33:35.756" v="4990"/>
        <pc:sldMkLst>
          <pc:docMk/>
          <pc:sldMk cId="0" sldId="424"/>
        </pc:sldMkLst>
        <pc:spChg chg="mod">
          <ac:chgData name="CAI JUN" userId="08ce88e1165b00db" providerId="LiveId" clId="{C8738195-900E-408E-846B-A40E93B5631F}" dt="2020-07-05T04:18:54.402" v="2015" actId="1076"/>
          <ac:spMkLst>
            <pc:docMk/>
            <pc:sldMk cId="0" sldId="424"/>
            <ac:spMk id="19458" creationId="{00000000-0000-0000-0000-000000000000}"/>
          </ac:spMkLst>
        </pc:spChg>
        <pc:spChg chg="mod">
          <ac:chgData name="CAI JUN" userId="08ce88e1165b00db" providerId="LiveId" clId="{C8738195-900E-408E-846B-A40E93B5631F}" dt="2020-07-05T04:19:10.043" v="2065" actId="1037"/>
          <ac:spMkLst>
            <pc:docMk/>
            <pc:sldMk cId="0" sldId="424"/>
            <ac:spMk id="19459" creationId="{00000000-0000-0000-0000-000000000000}"/>
          </ac:spMkLst>
        </pc:spChg>
        <pc:spChg chg="mod">
          <ac:chgData name="CAI JUN" userId="08ce88e1165b00db" providerId="LiveId" clId="{C8738195-900E-408E-846B-A40E93B5631F}" dt="2020-07-05T04:19:10.043" v="2065" actId="1037"/>
          <ac:spMkLst>
            <pc:docMk/>
            <pc:sldMk cId="0" sldId="424"/>
            <ac:spMk id="19460" creationId="{00000000-0000-0000-0000-000000000000}"/>
          </ac:spMkLst>
        </pc:spChg>
        <pc:spChg chg="mod">
          <ac:chgData name="CAI JUN" userId="08ce88e1165b00db" providerId="LiveId" clId="{C8738195-900E-408E-846B-A40E93B5631F}" dt="2020-07-05T04:14:30.746" v="1855" actId="207"/>
          <ac:spMkLst>
            <pc:docMk/>
            <pc:sldMk cId="0" sldId="424"/>
            <ac:spMk id="19466" creationId="{00000000-0000-0000-0000-000000000000}"/>
          </ac:spMkLst>
        </pc:spChg>
        <pc:spChg chg="mod">
          <ac:chgData name="CAI JUN" userId="08ce88e1165b00db" providerId="LiveId" clId="{C8738195-900E-408E-846B-A40E93B5631F}" dt="2020-07-05T04:19:22.793" v="2077" actId="1035"/>
          <ac:spMkLst>
            <pc:docMk/>
            <pc:sldMk cId="0" sldId="424"/>
            <ac:spMk id="19469" creationId="{00000000-0000-0000-0000-000000000000}"/>
          </ac:spMkLst>
        </pc:spChg>
        <pc:graphicFrameChg chg="mod">
          <ac:chgData name="CAI JUN" userId="08ce88e1165b00db" providerId="LiveId" clId="{C8738195-900E-408E-846B-A40E93B5631F}" dt="2020-07-05T04:14:15.918" v="1835" actId="1036"/>
          <ac:graphicFrameMkLst>
            <pc:docMk/>
            <pc:sldMk cId="0" sldId="424"/>
            <ac:graphicFrameMk id="19461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4:18:58.637" v="2016" actId="1076"/>
          <ac:graphicFrameMkLst>
            <pc:docMk/>
            <pc:sldMk cId="0" sldId="424"/>
            <ac:graphicFrameMk id="19470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4:19:03.340" v="2037" actId="1037"/>
          <ac:graphicFrameMkLst>
            <pc:docMk/>
            <pc:sldMk cId="0" sldId="424"/>
            <ac:graphicFrameMk id="19471" creationId="{00000000-0000-0000-0000-000000000000}"/>
          </ac:graphicFrameMkLst>
        </pc:graphicFrameChg>
        <pc:graphicFrameChg chg="del mod">
          <ac:chgData name="CAI JUN" userId="08ce88e1165b00db" providerId="LiveId" clId="{C8738195-900E-408E-846B-A40E93B5631F}" dt="2020-07-05T04:13:33.949" v="1808" actId="478"/>
          <ac:graphicFrameMkLst>
            <pc:docMk/>
            <pc:sldMk cId="0" sldId="424"/>
            <ac:graphicFrameMk id="19472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4:21:57.989" v="2152" actId="1076"/>
          <ac:graphicFrameMkLst>
            <pc:docMk/>
            <pc:sldMk cId="0" sldId="424"/>
            <ac:graphicFrameMk id="211988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4:21:54.036" v="2151" actId="1038"/>
          <ac:graphicFrameMkLst>
            <pc:docMk/>
            <pc:sldMk cId="0" sldId="424"/>
            <ac:graphicFrameMk id="211989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4:21:40.067" v="2118" actId="1035"/>
          <ac:graphicFrameMkLst>
            <pc:docMk/>
            <pc:sldMk cId="0" sldId="424"/>
            <ac:graphicFrameMk id="211992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4:19:27.184" v="2083" actId="1035"/>
          <ac:graphicFrameMkLst>
            <pc:docMk/>
            <pc:sldMk cId="0" sldId="424"/>
            <ac:graphicFrameMk id="211993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4:21:47.286" v="2134" actId="1035"/>
          <ac:graphicFrameMkLst>
            <pc:docMk/>
            <pc:sldMk cId="0" sldId="424"/>
            <ac:graphicFrameMk id="211996" creationId="{00000000-0000-0000-0000-000000000000}"/>
          </ac:graphicFrameMkLst>
        </pc:graphicFrameChg>
        <pc:graphicFrameChg chg="del mod">
          <ac:chgData name="CAI JUN" userId="08ce88e1165b00db" providerId="LiveId" clId="{C8738195-900E-408E-846B-A40E93B5631F}" dt="2020-07-05T04:17:05.309" v="1965" actId="478"/>
          <ac:graphicFrameMkLst>
            <pc:docMk/>
            <pc:sldMk cId="0" sldId="424"/>
            <ac:graphicFrameMk id="211997" creationId="{00000000-0000-0000-0000-000000000000}"/>
          </ac:graphicFrameMkLst>
        </pc:graphicFrameChg>
      </pc:sldChg>
      <pc:sldChg chg="addSp delSp modSp mod">
        <pc:chgData name="CAI JUN" userId="08ce88e1165b00db" providerId="LiveId" clId="{C8738195-900E-408E-846B-A40E93B5631F}" dt="2020-07-05T09:45:30.849" v="5314" actId="14100"/>
        <pc:sldMkLst>
          <pc:docMk/>
          <pc:sldMk cId="0" sldId="425"/>
        </pc:sldMkLst>
        <pc:graphicFrameChg chg="add mod">
          <ac:chgData name="CAI JUN" userId="08ce88e1165b00db" providerId="LiveId" clId="{C8738195-900E-408E-846B-A40E93B5631F}" dt="2020-07-05T09:42:53.615" v="5275" actId="1038"/>
          <ac:graphicFrameMkLst>
            <pc:docMk/>
            <pc:sldMk cId="0" sldId="425"/>
            <ac:graphicFrameMk id="10" creationId="{E2F3BDF7-29F6-4F1B-A617-B978DC93936B}"/>
          </ac:graphicFrameMkLst>
        </pc:graphicFrameChg>
        <pc:graphicFrameChg chg="del">
          <ac:chgData name="CAI JUN" userId="08ce88e1165b00db" providerId="LiveId" clId="{C8738195-900E-408E-846B-A40E93B5631F}" dt="2020-07-05T09:42:48.209" v="5216" actId="478"/>
          <ac:graphicFrameMkLst>
            <pc:docMk/>
            <pc:sldMk cId="0" sldId="425"/>
            <ac:graphicFrameMk id="25603" creationId="{00000000-0000-0000-0000-000000000000}"/>
          </ac:graphicFrameMkLst>
        </pc:graphicFrameChg>
        <pc:graphicFrameChg chg="del">
          <ac:chgData name="CAI JUN" userId="08ce88e1165b00db" providerId="LiveId" clId="{C8738195-900E-408E-846B-A40E93B5631F}" dt="2020-07-05T09:42:48.209" v="5216" actId="478"/>
          <ac:graphicFrameMkLst>
            <pc:docMk/>
            <pc:sldMk cId="0" sldId="425"/>
            <ac:graphicFrameMk id="25604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9:45:30.849" v="5314" actId="14100"/>
          <ac:graphicFrameMkLst>
            <pc:docMk/>
            <pc:sldMk cId="0" sldId="425"/>
            <ac:graphicFrameMk id="25607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9:44:16.834" v="5283"/>
          <ac:graphicFrameMkLst>
            <pc:docMk/>
            <pc:sldMk cId="0" sldId="425"/>
            <ac:graphicFrameMk id="25608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9:45:15.068" v="5297" actId="1037"/>
          <ac:graphicFrameMkLst>
            <pc:docMk/>
            <pc:sldMk cId="0" sldId="425"/>
            <ac:graphicFrameMk id="25609" creationId="{00000000-0000-0000-0000-000000000000}"/>
          </ac:graphicFrameMkLst>
        </pc:graphicFrameChg>
      </pc:sldChg>
      <pc:sldChg chg="addSp modSp mod">
        <pc:chgData name="CAI JUN" userId="08ce88e1165b00db" providerId="LiveId" clId="{C8738195-900E-408E-846B-A40E93B5631F}" dt="2020-07-05T09:14:52.399" v="4634" actId="1076"/>
        <pc:sldMkLst>
          <pc:docMk/>
          <pc:sldMk cId="0" sldId="426"/>
        </pc:sldMkLst>
        <pc:spChg chg="mod">
          <ac:chgData name="CAI JUN" userId="08ce88e1165b00db" providerId="LiveId" clId="{C8738195-900E-408E-846B-A40E93B5631F}" dt="2020-07-05T09:14:52.399" v="4634" actId="1076"/>
          <ac:spMkLst>
            <pc:docMk/>
            <pc:sldMk cId="0" sldId="426"/>
            <ac:spMk id="6" creationId="{00000000-0000-0000-0000-000000000000}"/>
          </ac:spMkLst>
        </pc:spChg>
        <pc:spChg chg="mod">
          <ac:chgData name="CAI JUN" userId="08ce88e1165b00db" providerId="LiveId" clId="{C8738195-900E-408E-846B-A40E93B5631F}" dt="2020-07-05T09:14:44.102" v="4631" actId="1076"/>
          <ac:spMkLst>
            <pc:docMk/>
            <pc:sldMk cId="0" sldId="426"/>
            <ac:spMk id="26626" creationId="{00000000-0000-0000-0000-000000000000}"/>
          </ac:spMkLst>
        </pc:spChg>
        <pc:spChg chg="mod">
          <ac:chgData name="CAI JUN" userId="08ce88e1165b00db" providerId="LiveId" clId="{C8738195-900E-408E-846B-A40E93B5631F}" dt="2020-07-05T09:14:44.102" v="4631" actId="1076"/>
          <ac:spMkLst>
            <pc:docMk/>
            <pc:sldMk cId="0" sldId="426"/>
            <ac:spMk id="26627" creationId="{00000000-0000-0000-0000-000000000000}"/>
          </ac:spMkLst>
        </pc:spChg>
        <pc:grpChg chg="add mod">
          <ac:chgData name="CAI JUN" userId="08ce88e1165b00db" providerId="LiveId" clId="{C8738195-900E-408E-846B-A40E93B5631F}" dt="2020-07-05T09:14:49.930" v="4633" actId="164"/>
          <ac:grpSpMkLst>
            <pc:docMk/>
            <pc:sldMk cId="0" sldId="426"/>
            <ac:grpSpMk id="2" creationId="{1B077503-0518-4419-9B8F-2DA98F46F108}"/>
          </ac:grpSpMkLst>
        </pc:grpChg>
        <pc:grpChg chg="add mod">
          <ac:chgData name="CAI JUN" userId="08ce88e1165b00db" providerId="LiveId" clId="{C8738195-900E-408E-846B-A40E93B5631F}" dt="2020-07-05T09:14:49.930" v="4633" actId="164"/>
          <ac:grpSpMkLst>
            <pc:docMk/>
            <pc:sldMk cId="0" sldId="426"/>
            <ac:grpSpMk id="3" creationId="{96986F6F-BBDF-422B-80FF-F2E7A193F0D2}"/>
          </ac:grpSpMkLst>
        </pc:grpChg>
        <pc:graphicFrameChg chg="mod">
          <ac:chgData name="CAI JUN" userId="08ce88e1165b00db" providerId="LiveId" clId="{C8738195-900E-408E-846B-A40E93B5631F}" dt="2020-07-05T09:14:49.930" v="4633" actId="164"/>
          <ac:graphicFrameMkLst>
            <pc:docMk/>
            <pc:sldMk cId="0" sldId="426"/>
            <ac:graphicFrameMk id="26628" creationId="{00000000-0000-0000-0000-000000000000}"/>
          </ac:graphicFrameMkLst>
        </pc:graphicFrameChg>
      </pc:sldChg>
      <pc:sldChg chg="addSp delSp modSp mod">
        <pc:chgData name="CAI JUN" userId="08ce88e1165b00db" providerId="LiveId" clId="{C8738195-900E-408E-846B-A40E93B5631F}" dt="2020-07-05T09:48:23.433" v="5544" actId="1038"/>
        <pc:sldMkLst>
          <pc:docMk/>
          <pc:sldMk cId="0" sldId="427"/>
        </pc:sldMkLst>
        <pc:spChg chg="mod">
          <ac:chgData name="CAI JUN" userId="08ce88e1165b00db" providerId="LiveId" clId="{C8738195-900E-408E-846B-A40E93B5631F}" dt="2020-07-05T09:48:07.683" v="5520" actId="1038"/>
          <ac:spMkLst>
            <pc:docMk/>
            <pc:sldMk cId="0" sldId="427"/>
            <ac:spMk id="28688" creationId="{00000000-0000-0000-0000-000000000000}"/>
          </ac:spMkLst>
        </pc:spChg>
        <pc:spChg chg="mod">
          <ac:chgData name="CAI JUN" userId="08ce88e1165b00db" providerId="LiveId" clId="{C8738195-900E-408E-846B-A40E93B5631F}" dt="2020-07-05T09:48:07.683" v="5520" actId="1038"/>
          <ac:spMkLst>
            <pc:docMk/>
            <pc:sldMk cId="0" sldId="427"/>
            <ac:spMk id="28689" creationId="{00000000-0000-0000-0000-000000000000}"/>
          </ac:spMkLst>
        </pc:spChg>
        <pc:grpChg chg="mod">
          <ac:chgData name="CAI JUN" userId="08ce88e1165b00db" providerId="LiveId" clId="{C8738195-900E-408E-846B-A40E93B5631F}" dt="2020-07-05T09:48:07.683" v="5520" actId="1038"/>
          <ac:grpSpMkLst>
            <pc:docMk/>
            <pc:sldMk cId="0" sldId="427"/>
            <ac:grpSpMk id="2" creationId="{00000000-0000-0000-0000-000000000000}"/>
          </ac:grpSpMkLst>
        </pc:grpChg>
        <pc:grpChg chg="mod">
          <ac:chgData name="CAI JUN" userId="08ce88e1165b00db" providerId="LiveId" clId="{C8738195-900E-408E-846B-A40E93B5631F}" dt="2020-07-05T09:48:07.683" v="5520" actId="1038"/>
          <ac:grpSpMkLst>
            <pc:docMk/>
            <pc:sldMk cId="0" sldId="427"/>
            <ac:grpSpMk id="28686" creationId="{00000000-0000-0000-0000-000000000000}"/>
          </ac:grpSpMkLst>
        </pc:grpChg>
        <pc:graphicFrameChg chg="mod">
          <ac:chgData name="CAI JUN" userId="08ce88e1165b00db" providerId="LiveId" clId="{C8738195-900E-408E-846B-A40E93B5631F}" dt="2020-07-05T08:11:29.483" v="2475"/>
          <ac:graphicFrameMkLst>
            <pc:docMk/>
            <pc:sldMk cId="0" sldId="427"/>
            <ac:graphicFrameMk id="15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8:33:52.100" v="3396" actId="14100"/>
          <ac:graphicFrameMkLst>
            <pc:docMk/>
            <pc:sldMk cId="0" sldId="427"/>
            <ac:graphicFrameMk id="16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8:32:59.303" v="3392"/>
          <ac:graphicFrameMkLst>
            <pc:docMk/>
            <pc:sldMk cId="0" sldId="427"/>
            <ac:graphicFrameMk id="17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8:33:06.788" v="3394"/>
          <ac:graphicFrameMkLst>
            <pc:docMk/>
            <pc:sldMk cId="0" sldId="427"/>
            <ac:graphicFrameMk id="18" creationId="{00000000-0000-0000-0000-000000000000}"/>
          </ac:graphicFrameMkLst>
        </pc:graphicFrameChg>
        <pc:graphicFrameChg chg="add mod">
          <ac:chgData name="CAI JUN" userId="08ce88e1165b00db" providerId="LiveId" clId="{C8738195-900E-408E-846B-A40E93B5631F}" dt="2020-07-05T08:32:09.225" v="3386" actId="1038"/>
          <ac:graphicFrameMkLst>
            <pc:docMk/>
            <pc:sldMk cId="0" sldId="427"/>
            <ac:graphicFrameMk id="20" creationId="{BA16AA43-BCBD-4425-9612-E552A446BC7E}"/>
          </ac:graphicFrameMkLst>
        </pc:graphicFrameChg>
        <pc:graphicFrameChg chg="add mod">
          <ac:chgData name="CAI JUN" userId="08ce88e1165b00db" providerId="LiveId" clId="{C8738195-900E-408E-846B-A40E93B5631F}" dt="2020-07-05T08:32:16.132" v="3387" actId="1076"/>
          <ac:graphicFrameMkLst>
            <pc:docMk/>
            <pc:sldMk cId="0" sldId="427"/>
            <ac:graphicFrameMk id="21" creationId="{2A1087C6-F1D6-4A97-B06B-00A2D4C8D28B}"/>
          </ac:graphicFrameMkLst>
        </pc:graphicFrameChg>
        <pc:graphicFrameChg chg="add mod">
          <ac:chgData name="CAI JUN" userId="08ce88e1165b00db" providerId="LiveId" clId="{C8738195-900E-408E-846B-A40E93B5631F}" dt="2020-07-05T08:32:22.757" v="3388" actId="14100"/>
          <ac:graphicFrameMkLst>
            <pc:docMk/>
            <pc:sldMk cId="0" sldId="427"/>
            <ac:graphicFrameMk id="22" creationId="{86D305A0-8B4C-4749-95D0-DE6E0D1FAC38}"/>
          </ac:graphicFrameMkLst>
        </pc:graphicFrameChg>
        <pc:graphicFrameChg chg="del">
          <ac:chgData name="CAI JUN" userId="08ce88e1165b00db" providerId="LiveId" clId="{C8738195-900E-408E-846B-A40E93B5631F}" dt="2020-07-05T08:31:31.413" v="3234" actId="478"/>
          <ac:graphicFrameMkLst>
            <pc:docMk/>
            <pc:sldMk cId="0" sldId="427"/>
            <ac:graphicFrameMk id="28675" creationId="{00000000-0000-0000-0000-000000000000}"/>
          </ac:graphicFrameMkLst>
        </pc:graphicFrameChg>
        <pc:graphicFrameChg chg="del">
          <ac:chgData name="CAI JUN" userId="08ce88e1165b00db" providerId="LiveId" clId="{C8738195-900E-408E-846B-A40E93B5631F}" dt="2020-07-05T08:31:31.413" v="3234" actId="478"/>
          <ac:graphicFrameMkLst>
            <pc:docMk/>
            <pc:sldMk cId="0" sldId="427"/>
            <ac:graphicFrameMk id="28676" creationId="{00000000-0000-0000-0000-000000000000}"/>
          </ac:graphicFrameMkLst>
        </pc:graphicFrameChg>
        <pc:graphicFrameChg chg="del">
          <ac:chgData name="CAI JUN" userId="08ce88e1165b00db" providerId="LiveId" clId="{C8738195-900E-408E-846B-A40E93B5631F}" dt="2020-07-05T08:31:31.413" v="3234" actId="478"/>
          <ac:graphicFrameMkLst>
            <pc:docMk/>
            <pc:sldMk cId="0" sldId="427"/>
            <ac:graphicFrameMk id="28677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9:48:23.433" v="5544" actId="1038"/>
          <ac:graphicFrameMkLst>
            <pc:docMk/>
            <pc:sldMk cId="0" sldId="427"/>
            <ac:graphicFrameMk id="28687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8:30:38.444" v="3231"/>
          <ac:graphicFrameMkLst>
            <pc:docMk/>
            <pc:sldMk cId="0" sldId="427"/>
            <ac:graphicFrameMk id="215050" creationId="{00000000-0000-0000-0000-000000000000}"/>
          </ac:graphicFrameMkLst>
        </pc:graphicFrameChg>
      </pc:sldChg>
      <pc:sldChg chg="addSp delSp modSp mod">
        <pc:chgData name="CAI JUN" userId="08ce88e1165b00db" providerId="LiveId" clId="{C8738195-900E-408E-846B-A40E93B5631F}" dt="2020-07-05T08:36:44.585" v="3409" actId="1076"/>
        <pc:sldMkLst>
          <pc:docMk/>
          <pc:sldMk cId="0" sldId="428"/>
        </pc:sldMkLst>
        <pc:graphicFrameChg chg="add mod">
          <ac:chgData name="CAI JUN" userId="08ce88e1165b00db" providerId="LiveId" clId="{C8738195-900E-408E-846B-A40E93B5631F}" dt="2020-07-05T08:36:01.194" v="3404"/>
          <ac:graphicFrameMkLst>
            <pc:docMk/>
            <pc:sldMk cId="0" sldId="428"/>
            <ac:graphicFrameMk id="6" creationId="{AF18D6B4-B806-4033-84D0-38E025099124}"/>
          </ac:graphicFrameMkLst>
        </pc:graphicFrameChg>
        <pc:graphicFrameChg chg="add mod">
          <ac:chgData name="CAI JUN" userId="08ce88e1165b00db" providerId="LiveId" clId="{C8738195-900E-408E-846B-A40E93B5631F}" dt="2020-07-05T08:36:44.585" v="3409" actId="1076"/>
          <ac:graphicFrameMkLst>
            <pc:docMk/>
            <pc:sldMk cId="0" sldId="428"/>
            <ac:graphicFrameMk id="7" creationId="{71069F31-0B4A-4CAB-8EAA-161AEEE8318A}"/>
          </ac:graphicFrameMkLst>
        </pc:graphicFrameChg>
        <pc:graphicFrameChg chg="add mod">
          <ac:chgData name="CAI JUN" userId="08ce88e1165b00db" providerId="LiveId" clId="{C8738195-900E-408E-846B-A40E93B5631F}" dt="2020-07-05T08:36:40.975" v="3408" actId="1076"/>
          <ac:graphicFrameMkLst>
            <pc:docMk/>
            <pc:sldMk cId="0" sldId="428"/>
            <ac:graphicFrameMk id="8" creationId="{E80C00BB-C5A5-4A11-AD0F-E39C09C90BFF}"/>
          </ac:graphicFrameMkLst>
        </pc:graphicFrameChg>
        <pc:graphicFrameChg chg="del mod">
          <ac:chgData name="CAI JUN" userId="08ce88e1165b00db" providerId="LiveId" clId="{C8738195-900E-408E-846B-A40E93B5631F}" dt="2020-07-05T08:36:37.085" v="3407" actId="478"/>
          <ac:graphicFrameMkLst>
            <pc:docMk/>
            <pc:sldMk cId="0" sldId="428"/>
            <ac:graphicFrameMk id="29698" creationId="{00000000-0000-0000-0000-000000000000}"/>
          </ac:graphicFrameMkLst>
        </pc:graphicFrameChg>
        <pc:graphicFrameChg chg="del mod">
          <ac:chgData name="CAI JUN" userId="08ce88e1165b00db" providerId="LiveId" clId="{C8738195-900E-408E-846B-A40E93B5631F}" dt="2020-07-05T08:36:37.085" v="3407" actId="478"/>
          <ac:graphicFrameMkLst>
            <pc:docMk/>
            <pc:sldMk cId="0" sldId="428"/>
            <ac:graphicFrameMk id="29699" creationId="{00000000-0000-0000-0000-000000000000}"/>
          </ac:graphicFrameMkLst>
        </pc:graphicFrameChg>
        <pc:graphicFrameChg chg="del mod">
          <ac:chgData name="CAI JUN" userId="08ce88e1165b00db" providerId="LiveId" clId="{C8738195-900E-408E-846B-A40E93B5631F}" dt="2020-07-05T08:36:37.085" v="3407" actId="478"/>
          <ac:graphicFrameMkLst>
            <pc:docMk/>
            <pc:sldMk cId="0" sldId="428"/>
            <ac:graphicFrameMk id="29700" creationId="{00000000-0000-0000-0000-000000000000}"/>
          </ac:graphicFrameMkLst>
        </pc:graphicFrameChg>
      </pc:sldChg>
      <pc:sldChg chg="addSp delSp modSp mod">
        <pc:chgData name="CAI JUN" userId="08ce88e1165b00db" providerId="LiveId" clId="{C8738195-900E-408E-846B-A40E93B5631F}" dt="2020-07-05T09:46:44.099" v="5435" actId="1036"/>
        <pc:sldMkLst>
          <pc:docMk/>
          <pc:sldMk cId="0" sldId="429"/>
        </pc:sldMkLst>
        <pc:spChg chg="mod">
          <ac:chgData name="CAI JUN" userId="08ce88e1165b00db" providerId="LiveId" clId="{C8738195-900E-408E-846B-A40E93B5631F}" dt="2020-07-05T09:46:39.381" v="5414" actId="1037"/>
          <ac:spMkLst>
            <pc:docMk/>
            <pc:sldMk cId="0" sldId="429"/>
            <ac:spMk id="30734" creationId="{00000000-0000-0000-0000-000000000000}"/>
          </ac:spMkLst>
        </pc:spChg>
        <pc:spChg chg="mod">
          <ac:chgData name="CAI JUN" userId="08ce88e1165b00db" providerId="LiveId" clId="{C8738195-900E-408E-846B-A40E93B5631F}" dt="2020-07-05T09:46:39.381" v="5414" actId="1037"/>
          <ac:spMkLst>
            <pc:docMk/>
            <pc:sldMk cId="0" sldId="429"/>
            <ac:spMk id="30735" creationId="{00000000-0000-0000-0000-000000000000}"/>
          </ac:spMkLst>
        </pc:spChg>
        <pc:spChg chg="mod">
          <ac:chgData name="CAI JUN" userId="08ce88e1165b00db" providerId="LiveId" clId="{C8738195-900E-408E-846B-A40E93B5631F}" dt="2020-07-05T08:37:52.053" v="3560" actId="1035"/>
          <ac:spMkLst>
            <pc:docMk/>
            <pc:sldMk cId="0" sldId="429"/>
            <ac:spMk id="217103" creationId="{00000000-0000-0000-0000-000000000000}"/>
          </ac:spMkLst>
        </pc:spChg>
        <pc:grpChg chg="mod">
          <ac:chgData name="CAI JUN" userId="08ce88e1165b00db" providerId="LiveId" clId="{C8738195-900E-408E-846B-A40E93B5631F}" dt="2020-07-05T09:46:39.381" v="5414" actId="1037"/>
          <ac:grpSpMkLst>
            <pc:docMk/>
            <pc:sldMk cId="0" sldId="429"/>
            <ac:grpSpMk id="217108" creationId="{00000000-0000-0000-0000-000000000000}"/>
          </ac:grpSpMkLst>
        </pc:grpChg>
        <pc:graphicFrameChg chg="add mod">
          <ac:chgData name="CAI JUN" userId="08ce88e1165b00db" providerId="LiveId" clId="{C8738195-900E-408E-846B-A40E93B5631F}" dt="2020-07-05T08:37:07.350" v="3522" actId="1035"/>
          <ac:graphicFrameMkLst>
            <pc:docMk/>
            <pc:sldMk cId="0" sldId="429"/>
            <ac:graphicFrameMk id="16" creationId="{34C68479-4190-47C1-A4DD-E392F2747834}"/>
          </ac:graphicFrameMkLst>
        </pc:graphicFrameChg>
        <pc:graphicFrameChg chg="add mod">
          <ac:chgData name="CAI JUN" userId="08ce88e1165b00db" providerId="LiveId" clId="{C8738195-900E-408E-846B-A40E93B5631F}" dt="2020-07-05T08:37:11.725" v="3523" actId="1076"/>
          <ac:graphicFrameMkLst>
            <pc:docMk/>
            <pc:sldMk cId="0" sldId="429"/>
            <ac:graphicFrameMk id="17" creationId="{675EBEBB-E126-44CE-AEBF-962213FBB9CA}"/>
          </ac:graphicFrameMkLst>
        </pc:graphicFrameChg>
        <pc:graphicFrameChg chg="add mod">
          <ac:chgData name="CAI JUN" userId="08ce88e1165b00db" providerId="LiveId" clId="{C8738195-900E-408E-846B-A40E93B5631F}" dt="2020-07-05T08:37:02.507" v="3506" actId="1036"/>
          <ac:graphicFrameMkLst>
            <pc:docMk/>
            <pc:sldMk cId="0" sldId="429"/>
            <ac:graphicFrameMk id="18" creationId="{B583BD66-9B25-417C-A18D-78033078F6A5}"/>
          </ac:graphicFrameMkLst>
        </pc:graphicFrameChg>
        <pc:graphicFrameChg chg="del">
          <ac:chgData name="CAI JUN" userId="08ce88e1165b00db" providerId="LiveId" clId="{C8738195-900E-408E-846B-A40E93B5631F}" dt="2020-07-05T08:36:53.413" v="3410" actId="478"/>
          <ac:graphicFrameMkLst>
            <pc:docMk/>
            <pc:sldMk cId="0" sldId="429"/>
            <ac:graphicFrameMk id="30723" creationId="{00000000-0000-0000-0000-000000000000}"/>
          </ac:graphicFrameMkLst>
        </pc:graphicFrameChg>
        <pc:graphicFrameChg chg="del">
          <ac:chgData name="CAI JUN" userId="08ce88e1165b00db" providerId="LiveId" clId="{C8738195-900E-408E-846B-A40E93B5631F}" dt="2020-07-05T08:36:53.413" v="3410" actId="478"/>
          <ac:graphicFrameMkLst>
            <pc:docMk/>
            <pc:sldMk cId="0" sldId="429"/>
            <ac:graphicFrameMk id="30724" creationId="{00000000-0000-0000-0000-000000000000}"/>
          </ac:graphicFrameMkLst>
        </pc:graphicFrameChg>
        <pc:graphicFrameChg chg="del">
          <ac:chgData name="CAI JUN" userId="08ce88e1165b00db" providerId="LiveId" clId="{C8738195-900E-408E-846B-A40E93B5631F}" dt="2020-07-05T08:36:53.413" v="3410" actId="478"/>
          <ac:graphicFrameMkLst>
            <pc:docMk/>
            <pc:sldMk cId="0" sldId="429"/>
            <ac:graphicFrameMk id="30725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8:37:17.710" v="3525"/>
          <ac:graphicFrameMkLst>
            <pc:docMk/>
            <pc:sldMk cId="0" sldId="429"/>
            <ac:graphicFrameMk id="217098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9:46:44.099" v="5435" actId="1036"/>
          <ac:graphicFrameMkLst>
            <pc:docMk/>
            <pc:sldMk cId="0" sldId="429"/>
            <ac:graphicFrameMk id="217099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8:37:32.819" v="3529"/>
          <ac:graphicFrameMkLst>
            <pc:docMk/>
            <pc:sldMk cId="0" sldId="429"/>
            <ac:graphicFrameMk id="217100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8:37:38.085" v="3531"/>
          <ac:graphicFrameMkLst>
            <pc:docMk/>
            <pc:sldMk cId="0" sldId="429"/>
            <ac:graphicFrameMk id="217101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8:37:52.053" v="3560" actId="1035"/>
          <ac:graphicFrameMkLst>
            <pc:docMk/>
            <pc:sldMk cId="0" sldId="429"/>
            <ac:graphicFrameMk id="217102" creationId="{00000000-0000-0000-0000-000000000000}"/>
          </ac:graphicFrameMkLst>
        </pc:graphicFrameChg>
      </pc:sldChg>
      <pc:sldChg chg="del">
        <pc:chgData name="CAI JUN" userId="08ce88e1165b00db" providerId="LiveId" clId="{C8738195-900E-408E-846B-A40E93B5631F}" dt="2020-07-05T08:30:09.944" v="3229" actId="47"/>
        <pc:sldMkLst>
          <pc:docMk/>
          <pc:sldMk cId="0" sldId="430"/>
        </pc:sldMkLst>
      </pc:sldChg>
      <pc:sldChg chg="modSp mod">
        <pc:chgData name="CAI JUN" userId="08ce88e1165b00db" providerId="LiveId" clId="{C8738195-900E-408E-846B-A40E93B5631F}" dt="2020-07-05T09:25:49.665" v="4763" actId="255"/>
        <pc:sldMkLst>
          <pc:docMk/>
          <pc:sldMk cId="0" sldId="431"/>
        </pc:sldMkLst>
        <pc:spChg chg="mod">
          <ac:chgData name="CAI JUN" userId="08ce88e1165b00db" providerId="LiveId" clId="{C8738195-900E-408E-846B-A40E93B5631F}" dt="2020-07-05T09:25:45.775" v="4762" actId="255"/>
          <ac:spMkLst>
            <pc:docMk/>
            <pc:sldMk cId="0" sldId="431"/>
            <ac:spMk id="220166" creationId="{00000000-0000-0000-0000-000000000000}"/>
          </ac:spMkLst>
        </pc:spChg>
        <pc:spChg chg="mod">
          <ac:chgData name="CAI JUN" userId="08ce88e1165b00db" providerId="LiveId" clId="{C8738195-900E-408E-846B-A40E93B5631F}" dt="2020-07-05T09:25:49.665" v="4763" actId="255"/>
          <ac:spMkLst>
            <pc:docMk/>
            <pc:sldMk cId="0" sldId="431"/>
            <ac:spMk id="220167" creationId="{00000000-0000-0000-0000-000000000000}"/>
          </ac:spMkLst>
        </pc:spChg>
      </pc:sldChg>
      <pc:sldChg chg="addSp delSp modSp mod delAnim">
        <pc:chgData name="CAI JUN" userId="08ce88e1165b00db" providerId="LiveId" clId="{C8738195-900E-408E-846B-A40E93B5631F}" dt="2020-07-05T09:23:25.244" v="4751" actId="1035"/>
        <pc:sldMkLst>
          <pc:docMk/>
          <pc:sldMk cId="0" sldId="435"/>
        </pc:sldMkLst>
        <pc:spChg chg="add mod">
          <ac:chgData name="CAI JUN" userId="08ce88e1165b00db" providerId="LiveId" clId="{C8738195-900E-408E-846B-A40E93B5631F}" dt="2020-07-05T09:20:03.107" v="4710"/>
          <ac:spMkLst>
            <pc:docMk/>
            <pc:sldMk cId="0" sldId="435"/>
            <ac:spMk id="14" creationId="{73B00721-C866-4842-A732-9B1A1BF6E402}"/>
          </ac:spMkLst>
        </pc:spChg>
        <pc:spChg chg="add mod">
          <ac:chgData name="CAI JUN" userId="08ce88e1165b00db" providerId="LiveId" clId="{C8738195-900E-408E-846B-A40E93B5631F}" dt="2020-07-05T09:20:03.107" v="4710"/>
          <ac:spMkLst>
            <pc:docMk/>
            <pc:sldMk cId="0" sldId="435"/>
            <ac:spMk id="16" creationId="{2AA9E297-8C73-461F-91CB-08F7A2E4EDB3}"/>
          </ac:spMkLst>
        </pc:spChg>
        <pc:spChg chg="add mod">
          <ac:chgData name="CAI JUN" userId="08ce88e1165b00db" providerId="LiveId" clId="{C8738195-900E-408E-846B-A40E93B5631F}" dt="2020-07-05T09:20:03.107" v="4710"/>
          <ac:spMkLst>
            <pc:docMk/>
            <pc:sldMk cId="0" sldId="435"/>
            <ac:spMk id="17" creationId="{AA109CAD-FF71-418B-9425-9B70029C09BC}"/>
          </ac:spMkLst>
        </pc:spChg>
        <pc:spChg chg="add mod">
          <ac:chgData name="CAI JUN" userId="08ce88e1165b00db" providerId="LiveId" clId="{C8738195-900E-408E-846B-A40E93B5631F}" dt="2020-07-05T09:20:03.107" v="4710"/>
          <ac:spMkLst>
            <pc:docMk/>
            <pc:sldMk cId="0" sldId="435"/>
            <ac:spMk id="18" creationId="{4943BB26-2430-4D6F-8067-002A90CC4103}"/>
          </ac:spMkLst>
        </pc:spChg>
        <pc:spChg chg="del mod">
          <ac:chgData name="CAI JUN" userId="08ce88e1165b00db" providerId="LiveId" clId="{C8738195-900E-408E-846B-A40E93B5631F}" dt="2020-07-05T09:20:02.560" v="4709" actId="478"/>
          <ac:spMkLst>
            <pc:docMk/>
            <pc:sldMk cId="0" sldId="435"/>
            <ac:spMk id="18434" creationId="{00000000-0000-0000-0000-000000000000}"/>
          </ac:spMkLst>
        </pc:spChg>
        <pc:spChg chg="del">
          <ac:chgData name="CAI JUN" userId="08ce88e1165b00db" providerId="LiveId" clId="{C8738195-900E-408E-846B-A40E93B5631F}" dt="2020-07-05T09:20:02.560" v="4709" actId="478"/>
          <ac:spMkLst>
            <pc:docMk/>
            <pc:sldMk cId="0" sldId="435"/>
            <ac:spMk id="18435" creationId="{00000000-0000-0000-0000-000000000000}"/>
          </ac:spMkLst>
        </pc:spChg>
        <pc:spChg chg="del">
          <ac:chgData name="CAI JUN" userId="08ce88e1165b00db" providerId="LiveId" clId="{C8738195-900E-408E-846B-A40E93B5631F}" dt="2020-07-05T09:20:02.560" v="4709" actId="478"/>
          <ac:spMkLst>
            <pc:docMk/>
            <pc:sldMk cId="0" sldId="435"/>
            <ac:spMk id="18436" creationId="{00000000-0000-0000-0000-000000000000}"/>
          </ac:spMkLst>
        </pc:spChg>
        <pc:spChg chg="del">
          <ac:chgData name="CAI JUN" userId="08ce88e1165b00db" providerId="LiveId" clId="{C8738195-900E-408E-846B-A40E93B5631F}" dt="2020-07-05T09:20:02.560" v="4709" actId="478"/>
          <ac:spMkLst>
            <pc:docMk/>
            <pc:sldMk cId="0" sldId="435"/>
            <ac:spMk id="18437" creationId="{00000000-0000-0000-0000-000000000000}"/>
          </ac:spMkLst>
        </pc:spChg>
        <pc:spChg chg="mod">
          <ac:chgData name="CAI JUN" userId="08ce88e1165b00db" providerId="LiveId" clId="{C8738195-900E-408E-846B-A40E93B5631F}" dt="2020-07-05T09:20:13.748" v="4711" actId="1076"/>
          <ac:spMkLst>
            <pc:docMk/>
            <pc:sldMk cId="0" sldId="435"/>
            <ac:spMk id="18441" creationId="{00000000-0000-0000-0000-000000000000}"/>
          </ac:spMkLst>
        </pc:spChg>
        <pc:graphicFrameChg chg="add mod">
          <ac:chgData name="CAI JUN" userId="08ce88e1165b00db" providerId="LiveId" clId="{C8738195-900E-408E-846B-A40E93B5631F}" dt="2020-07-05T09:20:03.107" v="4710"/>
          <ac:graphicFrameMkLst>
            <pc:docMk/>
            <pc:sldMk cId="0" sldId="435"/>
            <ac:graphicFrameMk id="15" creationId="{B428D286-BC92-42AC-B303-B94C64587021}"/>
          </ac:graphicFrameMkLst>
        </pc:graphicFrameChg>
        <pc:graphicFrameChg chg="add mod">
          <ac:chgData name="CAI JUN" userId="08ce88e1165b00db" providerId="LiveId" clId="{C8738195-900E-408E-846B-A40E93B5631F}" dt="2020-07-05T09:20:03.107" v="4710"/>
          <ac:graphicFrameMkLst>
            <pc:docMk/>
            <pc:sldMk cId="0" sldId="435"/>
            <ac:graphicFrameMk id="19" creationId="{9CDA80C5-844C-49A1-A770-30683BC0FDF9}"/>
          </ac:graphicFrameMkLst>
        </pc:graphicFrameChg>
        <pc:graphicFrameChg chg="mod">
          <ac:chgData name="CAI JUN" userId="08ce88e1165b00db" providerId="LiveId" clId="{C8738195-900E-408E-846B-A40E93B5631F}" dt="2020-07-05T09:19:48.810" v="4708" actId="1076"/>
          <ac:graphicFrameMkLst>
            <pc:docMk/>
            <pc:sldMk cId="0" sldId="435"/>
            <ac:graphicFrameMk id="18440" creationId="{00000000-0000-0000-0000-000000000000}"/>
          </ac:graphicFrameMkLst>
        </pc:graphicFrameChg>
        <pc:graphicFrameChg chg="del">
          <ac:chgData name="CAI JUN" userId="08ce88e1165b00db" providerId="LiveId" clId="{C8738195-900E-408E-846B-A40E93B5631F}" dt="2020-07-05T09:20:02.560" v="4709" actId="478"/>
          <ac:graphicFrameMkLst>
            <pc:docMk/>
            <pc:sldMk cId="0" sldId="435"/>
            <ac:graphicFrameMk id="18442" creationId="{00000000-0000-0000-0000-000000000000}"/>
          </ac:graphicFrameMkLst>
        </pc:graphicFrameChg>
        <pc:graphicFrameChg chg="del">
          <ac:chgData name="CAI JUN" userId="08ce88e1165b00db" providerId="LiveId" clId="{C8738195-900E-408E-846B-A40E93B5631F}" dt="2020-07-05T09:20:02.560" v="4709" actId="478"/>
          <ac:graphicFrameMkLst>
            <pc:docMk/>
            <pc:sldMk cId="0" sldId="435"/>
            <ac:graphicFrameMk id="18443" creationId="{00000000-0000-0000-0000-000000000000}"/>
          </ac:graphicFrameMkLst>
        </pc:graphicFrameChg>
        <pc:graphicFrameChg chg="del">
          <ac:chgData name="CAI JUN" userId="08ce88e1165b00db" providerId="LiveId" clId="{C8738195-900E-408E-846B-A40E93B5631F}" dt="2020-07-05T09:20:02.560" v="4709" actId="478"/>
          <ac:graphicFrameMkLst>
            <pc:docMk/>
            <pc:sldMk cId="0" sldId="435"/>
            <ac:graphicFrameMk id="18444" creationId="{00000000-0000-0000-0000-000000000000}"/>
          </ac:graphicFrameMkLst>
        </pc:graphicFrameChg>
        <pc:graphicFrameChg chg="del">
          <ac:chgData name="CAI JUN" userId="08ce88e1165b00db" providerId="LiveId" clId="{C8738195-900E-408E-846B-A40E93B5631F}" dt="2020-07-05T09:20:02.560" v="4709" actId="478"/>
          <ac:graphicFrameMkLst>
            <pc:docMk/>
            <pc:sldMk cId="0" sldId="435"/>
            <ac:graphicFrameMk id="18445" creationId="{00000000-0000-0000-0000-000000000000}"/>
          </ac:graphicFrameMkLst>
        </pc:graphicFrameChg>
        <pc:graphicFrameChg chg="del mod">
          <ac:chgData name="CAI JUN" userId="08ce88e1165b00db" providerId="LiveId" clId="{C8738195-900E-408E-846B-A40E93B5631F}" dt="2020-07-05T09:19:27.795" v="4697" actId="478"/>
          <ac:graphicFrameMkLst>
            <pc:docMk/>
            <pc:sldMk cId="0" sldId="435"/>
            <ac:graphicFrameMk id="224276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9:23:25.244" v="4751" actId="1035"/>
          <ac:graphicFrameMkLst>
            <pc:docMk/>
            <pc:sldMk cId="0" sldId="435"/>
            <ac:graphicFrameMk id="224277" creationId="{00000000-0000-0000-0000-000000000000}"/>
          </ac:graphicFrameMkLst>
        </pc:graphicFrameChg>
      </pc:sldChg>
      <pc:sldChg chg="addSp delSp modSp mod">
        <pc:chgData name="CAI JUN" userId="08ce88e1165b00db" providerId="LiveId" clId="{C8738195-900E-408E-846B-A40E93B5631F}" dt="2020-07-05T08:38:51.929" v="3569"/>
        <pc:sldMkLst>
          <pc:docMk/>
          <pc:sldMk cId="0" sldId="436"/>
        </pc:sldMkLst>
        <pc:graphicFrameChg chg="add mod">
          <ac:chgData name="CAI JUN" userId="08ce88e1165b00db" providerId="LiveId" clId="{C8738195-900E-408E-846B-A40E93B5631F}" dt="2020-07-05T08:38:51.929" v="3569"/>
          <ac:graphicFrameMkLst>
            <pc:docMk/>
            <pc:sldMk cId="0" sldId="436"/>
            <ac:graphicFrameMk id="10" creationId="{3C2AB8F5-F28D-4192-9AB1-BDE30AFB5823}"/>
          </ac:graphicFrameMkLst>
        </pc:graphicFrameChg>
        <pc:graphicFrameChg chg="add mod">
          <ac:chgData name="CAI JUN" userId="08ce88e1165b00db" providerId="LiveId" clId="{C8738195-900E-408E-846B-A40E93B5631F}" dt="2020-07-05T08:38:51.929" v="3569"/>
          <ac:graphicFrameMkLst>
            <pc:docMk/>
            <pc:sldMk cId="0" sldId="436"/>
            <ac:graphicFrameMk id="11" creationId="{45628D91-7F31-45A0-8D09-0B9F9AB6EDC9}"/>
          </ac:graphicFrameMkLst>
        </pc:graphicFrameChg>
        <pc:graphicFrameChg chg="add mod">
          <ac:chgData name="CAI JUN" userId="08ce88e1165b00db" providerId="LiveId" clId="{C8738195-900E-408E-846B-A40E93B5631F}" dt="2020-07-05T08:38:51.929" v="3569"/>
          <ac:graphicFrameMkLst>
            <pc:docMk/>
            <pc:sldMk cId="0" sldId="436"/>
            <ac:graphicFrameMk id="12" creationId="{72660CF2-C513-4369-A2C1-4BD163B68C56}"/>
          </ac:graphicFrameMkLst>
        </pc:graphicFrameChg>
        <pc:graphicFrameChg chg="add mod">
          <ac:chgData name="CAI JUN" userId="08ce88e1165b00db" providerId="LiveId" clId="{C8738195-900E-408E-846B-A40E93B5631F}" dt="2020-07-05T08:38:51.929" v="3569"/>
          <ac:graphicFrameMkLst>
            <pc:docMk/>
            <pc:sldMk cId="0" sldId="436"/>
            <ac:graphicFrameMk id="13" creationId="{E578F6A8-8C60-4FE0-AE0F-8B56E1B64EEB}"/>
          </ac:graphicFrameMkLst>
        </pc:graphicFrameChg>
        <pc:graphicFrameChg chg="del">
          <ac:chgData name="CAI JUN" userId="08ce88e1165b00db" providerId="LiveId" clId="{C8738195-900E-408E-846B-A40E93B5631F}" dt="2020-07-05T08:38:42.132" v="3568" actId="478"/>
          <ac:graphicFrameMkLst>
            <pc:docMk/>
            <pc:sldMk cId="0" sldId="436"/>
            <ac:graphicFrameMk id="31746" creationId="{00000000-0000-0000-0000-000000000000}"/>
          </ac:graphicFrameMkLst>
        </pc:graphicFrameChg>
        <pc:graphicFrameChg chg="del">
          <ac:chgData name="CAI JUN" userId="08ce88e1165b00db" providerId="LiveId" clId="{C8738195-900E-408E-846B-A40E93B5631F}" dt="2020-07-05T08:38:39.069" v="3567" actId="478"/>
          <ac:graphicFrameMkLst>
            <pc:docMk/>
            <pc:sldMk cId="0" sldId="436"/>
            <ac:graphicFrameMk id="31747" creationId="{00000000-0000-0000-0000-000000000000}"/>
          </ac:graphicFrameMkLst>
        </pc:graphicFrameChg>
        <pc:graphicFrameChg chg="del">
          <ac:chgData name="CAI JUN" userId="08ce88e1165b00db" providerId="LiveId" clId="{C8738195-900E-408E-846B-A40E93B5631F}" dt="2020-07-05T08:38:42.132" v="3568" actId="478"/>
          <ac:graphicFrameMkLst>
            <pc:docMk/>
            <pc:sldMk cId="0" sldId="436"/>
            <ac:graphicFrameMk id="31748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8:38:18.194" v="3562"/>
          <ac:graphicFrameMkLst>
            <pc:docMk/>
            <pc:sldMk cId="0" sldId="436"/>
            <ac:graphicFrameMk id="31749" creationId="{00000000-0000-0000-0000-000000000000}"/>
          </ac:graphicFrameMkLst>
        </pc:graphicFrameChg>
        <pc:graphicFrameChg chg="del">
          <ac:chgData name="CAI JUN" userId="08ce88e1165b00db" providerId="LiveId" clId="{C8738195-900E-408E-846B-A40E93B5631F}" dt="2020-07-05T08:38:39.069" v="3567" actId="478"/>
          <ac:graphicFrameMkLst>
            <pc:docMk/>
            <pc:sldMk cId="0" sldId="436"/>
            <ac:graphicFrameMk id="31753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8:38:29.241" v="3564"/>
          <ac:graphicFrameMkLst>
            <pc:docMk/>
            <pc:sldMk cId="0" sldId="436"/>
            <ac:graphicFrameMk id="225296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8:38:35.694" v="3566"/>
          <ac:graphicFrameMkLst>
            <pc:docMk/>
            <pc:sldMk cId="0" sldId="436"/>
            <ac:graphicFrameMk id="225297" creationId="{00000000-0000-0000-0000-000000000000}"/>
          </ac:graphicFrameMkLst>
        </pc:graphicFrameChg>
      </pc:sldChg>
      <pc:sldChg chg="addSp delSp modSp mod">
        <pc:chgData name="CAI JUN" userId="08ce88e1165b00db" providerId="LiveId" clId="{C8738195-900E-408E-846B-A40E93B5631F}" dt="2020-07-05T08:22:18.257" v="3004" actId="14100"/>
        <pc:sldMkLst>
          <pc:docMk/>
          <pc:sldMk cId="0" sldId="438"/>
        </pc:sldMkLst>
        <pc:spChg chg="mod">
          <ac:chgData name="CAI JUN" userId="08ce88e1165b00db" providerId="LiveId" clId="{C8738195-900E-408E-846B-A40E93B5631F}" dt="2020-07-05T08:21:18.194" v="2947" actId="1076"/>
          <ac:spMkLst>
            <pc:docMk/>
            <pc:sldMk cId="0" sldId="438"/>
            <ac:spMk id="36868" creationId="{00000000-0000-0000-0000-000000000000}"/>
          </ac:spMkLst>
        </pc:spChg>
        <pc:spChg chg="mod">
          <ac:chgData name="CAI JUN" userId="08ce88e1165b00db" providerId="LiveId" clId="{C8738195-900E-408E-846B-A40E93B5631F}" dt="2020-07-05T08:21:34.757" v="2991" actId="1036"/>
          <ac:spMkLst>
            <pc:docMk/>
            <pc:sldMk cId="0" sldId="438"/>
            <ac:spMk id="36869" creationId="{00000000-0000-0000-0000-000000000000}"/>
          </ac:spMkLst>
        </pc:spChg>
        <pc:spChg chg="mod">
          <ac:chgData name="CAI JUN" userId="08ce88e1165b00db" providerId="LiveId" clId="{C8738195-900E-408E-846B-A40E93B5631F}" dt="2020-07-05T08:22:15.257" v="3003" actId="14100"/>
          <ac:spMkLst>
            <pc:docMk/>
            <pc:sldMk cId="0" sldId="438"/>
            <ac:spMk id="36870" creationId="{00000000-0000-0000-0000-000000000000}"/>
          </ac:spMkLst>
        </pc:spChg>
        <pc:spChg chg="mod">
          <ac:chgData name="CAI JUN" userId="08ce88e1165b00db" providerId="LiveId" clId="{C8738195-900E-408E-846B-A40E93B5631F}" dt="2020-07-05T08:22:18.257" v="3004" actId="14100"/>
          <ac:spMkLst>
            <pc:docMk/>
            <pc:sldMk cId="0" sldId="438"/>
            <ac:spMk id="36876" creationId="{00000000-0000-0000-0000-000000000000}"/>
          </ac:spMkLst>
        </pc:spChg>
        <pc:spChg chg="del">
          <ac:chgData name="CAI JUN" userId="08ce88e1165b00db" providerId="LiveId" clId="{C8738195-900E-408E-846B-A40E93B5631F}" dt="2020-07-05T08:16:42.275" v="2504" actId="478"/>
          <ac:spMkLst>
            <pc:docMk/>
            <pc:sldMk cId="0" sldId="438"/>
            <ac:spMk id="36878" creationId="{00000000-0000-0000-0000-000000000000}"/>
          </ac:spMkLst>
        </pc:spChg>
        <pc:spChg chg="del">
          <ac:chgData name="CAI JUN" userId="08ce88e1165b00db" providerId="LiveId" clId="{C8738195-900E-408E-846B-A40E93B5631F}" dt="2020-07-05T08:16:33.494" v="2503" actId="478"/>
          <ac:spMkLst>
            <pc:docMk/>
            <pc:sldMk cId="0" sldId="438"/>
            <ac:spMk id="36880" creationId="{00000000-0000-0000-0000-000000000000}"/>
          </ac:spMkLst>
        </pc:spChg>
        <pc:spChg chg="del">
          <ac:chgData name="CAI JUN" userId="08ce88e1165b00db" providerId="LiveId" clId="{C8738195-900E-408E-846B-A40E93B5631F}" dt="2020-07-05T08:16:30.181" v="2502" actId="478"/>
          <ac:spMkLst>
            <pc:docMk/>
            <pc:sldMk cId="0" sldId="438"/>
            <ac:spMk id="36882" creationId="{00000000-0000-0000-0000-000000000000}"/>
          </ac:spMkLst>
        </pc:spChg>
        <pc:spChg chg="del mod">
          <ac:chgData name="CAI JUN" userId="08ce88e1165b00db" providerId="LiveId" clId="{C8738195-900E-408E-846B-A40E93B5631F}" dt="2020-07-05T08:16:24.775" v="2500" actId="478"/>
          <ac:spMkLst>
            <pc:docMk/>
            <pc:sldMk cId="0" sldId="438"/>
            <ac:spMk id="36884" creationId="{00000000-0000-0000-0000-000000000000}"/>
          </ac:spMkLst>
        </pc:spChg>
        <pc:grpChg chg="del mod">
          <ac:chgData name="CAI JUN" userId="08ce88e1165b00db" providerId="LiveId" clId="{C8738195-900E-408E-846B-A40E93B5631F}" dt="2020-07-05T08:16:24.775" v="2500" actId="478"/>
          <ac:grpSpMkLst>
            <pc:docMk/>
            <pc:sldMk cId="0" sldId="438"/>
            <ac:grpSpMk id="36872" creationId="{00000000-0000-0000-0000-000000000000}"/>
          </ac:grpSpMkLst>
        </pc:grpChg>
        <pc:grpChg chg="del mod">
          <ac:chgData name="CAI JUN" userId="08ce88e1165b00db" providerId="LiveId" clId="{C8738195-900E-408E-846B-A40E93B5631F}" dt="2020-07-05T08:16:30.181" v="2502" actId="478"/>
          <ac:grpSpMkLst>
            <pc:docMk/>
            <pc:sldMk cId="0" sldId="438"/>
            <ac:grpSpMk id="36873" creationId="{00000000-0000-0000-0000-000000000000}"/>
          </ac:grpSpMkLst>
        </pc:grpChg>
        <pc:grpChg chg="del mod">
          <ac:chgData name="CAI JUN" userId="08ce88e1165b00db" providerId="LiveId" clId="{C8738195-900E-408E-846B-A40E93B5631F}" dt="2020-07-05T08:16:33.494" v="2503" actId="478"/>
          <ac:grpSpMkLst>
            <pc:docMk/>
            <pc:sldMk cId="0" sldId="438"/>
            <ac:grpSpMk id="36874" creationId="{00000000-0000-0000-0000-000000000000}"/>
          </ac:grpSpMkLst>
        </pc:grpChg>
        <pc:grpChg chg="del mod">
          <ac:chgData name="CAI JUN" userId="08ce88e1165b00db" providerId="LiveId" clId="{C8738195-900E-408E-846B-A40E93B5631F}" dt="2020-07-05T08:16:42.275" v="2504" actId="478"/>
          <ac:grpSpMkLst>
            <pc:docMk/>
            <pc:sldMk cId="0" sldId="438"/>
            <ac:grpSpMk id="36875" creationId="{00000000-0000-0000-0000-000000000000}"/>
          </ac:grpSpMkLst>
        </pc:grpChg>
        <pc:graphicFrameChg chg="add del mod">
          <ac:chgData name="CAI JUN" userId="08ce88e1165b00db" providerId="LiveId" clId="{C8738195-900E-408E-846B-A40E93B5631F}" dt="2020-07-05T08:21:02.929" v="2932" actId="478"/>
          <ac:graphicFrameMkLst>
            <pc:docMk/>
            <pc:sldMk cId="0" sldId="438"/>
            <ac:graphicFrameMk id="2" creationId="{6ACF53F0-BEE1-4C4D-96E8-D4E1BE2555EB}"/>
          </ac:graphicFrameMkLst>
        </pc:graphicFrameChg>
        <pc:graphicFrameChg chg="add mod">
          <ac:chgData name="CAI JUN" userId="08ce88e1165b00db" providerId="LiveId" clId="{C8738195-900E-408E-846B-A40E93B5631F}" dt="2020-07-05T08:21:27.132" v="2978" actId="1036"/>
          <ac:graphicFrameMkLst>
            <pc:docMk/>
            <pc:sldMk cId="0" sldId="438"/>
            <ac:graphicFrameMk id="21" creationId="{62DBC90E-4C07-4D43-8444-2F90AAD0B7F7}"/>
          </ac:graphicFrameMkLst>
        </pc:graphicFrameChg>
        <pc:graphicFrameChg chg="del mod">
          <ac:chgData name="CAI JUN" userId="08ce88e1165b00db" providerId="LiveId" clId="{C8738195-900E-408E-846B-A40E93B5631F}" dt="2020-07-05T08:19:44.225" v="2692" actId="478"/>
          <ac:graphicFrameMkLst>
            <pc:docMk/>
            <pc:sldMk cId="0" sldId="438"/>
            <ac:graphicFrameMk id="36866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8:21:57.257" v="3001" actId="1035"/>
          <ac:graphicFrameMkLst>
            <pc:docMk/>
            <pc:sldMk cId="0" sldId="438"/>
            <ac:graphicFrameMk id="36867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8:21:34.757" v="2991" actId="1036"/>
          <ac:graphicFrameMkLst>
            <pc:docMk/>
            <pc:sldMk cId="0" sldId="438"/>
            <ac:graphicFrameMk id="36877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8:21:34.757" v="2991" actId="1036"/>
          <ac:graphicFrameMkLst>
            <pc:docMk/>
            <pc:sldMk cId="0" sldId="438"/>
            <ac:graphicFrameMk id="36879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8:21:34.757" v="2991" actId="1036"/>
          <ac:graphicFrameMkLst>
            <pc:docMk/>
            <pc:sldMk cId="0" sldId="438"/>
            <ac:graphicFrameMk id="36881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8:21:34.757" v="2991" actId="1036"/>
          <ac:graphicFrameMkLst>
            <pc:docMk/>
            <pc:sldMk cId="0" sldId="438"/>
            <ac:graphicFrameMk id="36883" creationId="{00000000-0000-0000-0000-000000000000}"/>
          </ac:graphicFrameMkLst>
        </pc:graphicFrameChg>
      </pc:sldChg>
      <pc:sldChg chg="addSp delSp modSp mod">
        <pc:chgData name="CAI JUN" userId="08ce88e1165b00db" providerId="LiveId" clId="{C8738195-900E-408E-846B-A40E93B5631F}" dt="2020-07-05T08:28:03.507" v="3227" actId="1038"/>
        <pc:sldMkLst>
          <pc:docMk/>
          <pc:sldMk cId="0" sldId="440"/>
        </pc:sldMkLst>
        <pc:spChg chg="del">
          <ac:chgData name="CAI JUN" userId="08ce88e1165b00db" providerId="LiveId" clId="{C8738195-900E-408E-846B-A40E93B5631F}" dt="2020-07-05T08:23:03.554" v="3008" actId="478"/>
          <ac:spMkLst>
            <pc:docMk/>
            <pc:sldMk cId="0" sldId="440"/>
            <ac:spMk id="37892" creationId="{00000000-0000-0000-0000-000000000000}"/>
          </ac:spMkLst>
        </pc:spChg>
        <pc:spChg chg="del">
          <ac:chgData name="CAI JUN" userId="08ce88e1165b00db" providerId="LiveId" clId="{C8738195-900E-408E-846B-A40E93B5631F}" dt="2020-07-05T08:22:45.179" v="3005" actId="478"/>
          <ac:spMkLst>
            <pc:docMk/>
            <pc:sldMk cId="0" sldId="440"/>
            <ac:spMk id="37893" creationId="{00000000-0000-0000-0000-000000000000}"/>
          </ac:spMkLst>
        </pc:spChg>
        <pc:spChg chg="del">
          <ac:chgData name="CAI JUN" userId="08ce88e1165b00db" providerId="LiveId" clId="{C8738195-900E-408E-846B-A40E93B5631F}" dt="2020-07-05T08:22:45.179" v="3005" actId="478"/>
          <ac:spMkLst>
            <pc:docMk/>
            <pc:sldMk cId="0" sldId="440"/>
            <ac:spMk id="37894" creationId="{00000000-0000-0000-0000-000000000000}"/>
          </ac:spMkLst>
        </pc:spChg>
        <pc:spChg chg="mod">
          <ac:chgData name="CAI JUN" userId="08ce88e1165b00db" providerId="LiveId" clId="{C8738195-900E-408E-846B-A40E93B5631F}" dt="2020-07-05T08:23:19.163" v="3011" actId="1076"/>
          <ac:spMkLst>
            <pc:docMk/>
            <pc:sldMk cId="0" sldId="440"/>
            <ac:spMk id="37900" creationId="{00000000-0000-0000-0000-000000000000}"/>
          </ac:spMkLst>
        </pc:spChg>
        <pc:grpChg chg="del">
          <ac:chgData name="CAI JUN" userId="08ce88e1165b00db" providerId="LiveId" clId="{C8738195-900E-408E-846B-A40E93B5631F}" dt="2020-07-05T08:18:56.038" v="2595" actId="478"/>
          <ac:grpSpMkLst>
            <pc:docMk/>
            <pc:sldMk cId="0" sldId="440"/>
            <ac:grpSpMk id="37896" creationId="{00000000-0000-0000-0000-000000000000}"/>
          </ac:grpSpMkLst>
        </pc:grpChg>
        <pc:grpChg chg="del">
          <ac:chgData name="CAI JUN" userId="08ce88e1165b00db" providerId="LiveId" clId="{C8738195-900E-408E-846B-A40E93B5631F}" dt="2020-07-05T08:18:56.038" v="2595" actId="478"/>
          <ac:grpSpMkLst>
            <pc:docMk/>
            <pc:sldMk cId="0" sldId="440"/>
            <ac:grpSpMk id="37897" creationId="{00000000-0000-0000-0000-000000000000}"/>
          </ac:grpSpMkLst>
        </pc:grpChg>
        <pc:grpChg chg="del">
          <ac:chgData name="CAI JUN" userId="08ce88e1165b00db" providerId="LiveId" clId="{C8738195-900E-408E-846B-A40E93B5631F}" dt="2020-07-05T08:18:56.038" v="2595" actId="478"/>
          <ac:grpSpMkLst>
            <pc:docMk/>
            <pc:sldMk cId="0" sldId="440"/>
            <ac:grpSpMk id="37898" creationId="{00000000-0000-0000-0000-000000000000}"/>
          </ac:grpSpMkLst>
        </pc:grpChg>
        <pc:grpChg chg="del">
          <ac:chgData name="CAI JUN" userId="08ce88e1165b00db" providerId="LiveId" clId="{C8738195-900E-408E-846B-A40E93B5631F}" dt="2020-07-05T08:18:56.038" v="2595" actId="478"/>
          <ac:grpSpMkLst>
            <pc:docMk/>
            <pc:sldMk cId="0" sldId="440"/>
            <ac:grpSpMk id="37899" creationId="{00000000-0000-0000-0000-000000000000}"/>
          </ac:grpSpMkLst>
        </pc:grpChg>
        <pc:graphicFrameChg chg="mod">
          <ac:chgData name="CAI JUN" userId="08ce88e1165b00db" providerId="LiveId" clId="{C8738195-900E-408E-846B-A40E93B5631F}" dt="2020-07-05T08:23:37.475" v="3057" actId="1036"/>
          <ac:graphicFrameMkLst>
            <pc:docMk/>
            <pc:sldMk cId="0" sldId="440"/>
            <ac:graphicFrameMk id="4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8:28:03.507" v="3227" actId="1038"/>
          <ac:graphicFrameMkLst>
            <pc:docMk/>
            <pc:sldMk cId="0" sldId="440"/>
            <ac:graphicFrameMk id="6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8:24:00.179" v="3112" actId="1035"/>
          <ac:graphicFrameMkLst>
            <pc:docMk/>
            <pc:sldMk cId="0" sldId="440"/>
            <ac:graphicFrameMk id="25" creationId="{545DDA64-0C98-4EEE-A1D0-48467329F1CD}"/>
          </ac:graphicFrameMkLst>
        </pc:graphicFrameChg>
        <pc:graphicFrameChg chg="add del mod">
          <ac:chgData name="CAI JUN" userId="08ce88e1165b00db" providerId="LiveId" clId="{C8738195-900E-408E-846B-A40E93B5631F}" dt="2020-07-05T08:23:00.225" v="3007" actId="478"/>
          <ac:graphicFrameMkLst>
            <pc:docMk/>
            <pc:sldMk cId="0" sldId="440"/>
            <ac:graphicFrameMk id="26" creationId="{21AAED28-AA17-485A-A995-DC520FFE52FD}"/>
          </ac:graphicFrameMkLst>
        </pc:graphicFrameChg>
        <pc:graphicFrameChg chg="add del mod">
          <ac:chgData name="CAI JUN" userId="08ce88e1165b00db" providerId="LiveId" clId="{C8738195-900E-408E-846B-A40E93B5631F}" dt="2020-07-05T08:23:00.225" v="3007" actId="478"/>
          <ac:graphicFrameMkLst>
            <pc:docMk/>
            <pc:sldMk cId="0" sldId="440"/>
            <ac:graphicFrameMk id="27" creationId="{7A11EC1D-BCBA-4342-9EE3-69396761CE4F}"/>
          </ac:graphicFrameMkLst>
        </pc:graphicFrameChg>
        <pc:graphicFrameChg chg="add del mod">
          <ac:chgData name="CAI JUN" userId="08ce88e1165b00db" providerId="LiveId" clId="{C8738195-900E-408E-846B-A40E93B5631F}" dt="2020-07-05T08:23:00.225" v="3007" actId="478"/>
          <ac:graphicFrameMkLst>
            <pc:docMk/>
            <pc:sldMk cId="0" sldId="440"/>
            <ac:graphicFrameMk id="28" creationId="{9E44BF3A-05B5-4FEF-850C-BD00C60D6004}"/>
          </ac:graphicFrameMkLst>
        </pc:graphicFrameChg>
        <pc:graphicFrameChg chg="add del mod">
          <ac:chgData name="CAI JUN" userId="08ce88e1165b00db" providerId="LiveId" clId="{C8738195-900E-408E-846B-A40E93B5631F}" dt="2020-07-05T08:23:00.225" v="3007" actId="478"/>
          <ac:graphicFrameMkLst>
            <pc:docMk/>
            <pc:sldMk cId="0" sldId="440"/>
            <ac:graphicFrameMk id="29" creationId="{7BC1D414-2067-4E30-B1AE-1DA9E1A28844}"/>
          </ac:graphicFrameMkLst>
        </pc:graphicFrameChg>
        <pc:graphicFrameChg chg="add mod">
          <ac:chgData name="CAI JUN" userId="08ce88e1165b00db" providerId="LiveId" clId="{C8738195-900E-408E-846B-A40E93B5631F}" dt="2020-07-05T08:23:15.366" v="3010" actId="1076"/>
          <ac:graphicFrameMkLst>
            <pc:docMk/>
            <pc:sldMk cId="0" sldId="440"/>
            <ac:graphicFrameMk id="30" creationId="{EC66847E-3ECF-4A40-9266-3A5722AA13E0}"/>
          </ac:graphicFrameMkLst>
        </pc:graphicFrameChg>
        <pc:graphicFrameChg chg="add mod">
          <ac:chgData name="CAI JUN" userId="08ce88e1165b00db" providerId="LiveId" clId="{C8738195-900E-408E-846B-A40E93B5631F}" dt="2020-07-05T08:23:15.366" v="3010" actId="1076"/>
          <ac:graphicFrameMkLst>
            <pc:docMk/>
            <pc:sldMk cId="0" sldId="440"/>
            <ac:graphicFrameMk id="31" creationId="{2FA50F63-90F9-442A-9F59-FFC7FD8EF071}"/>
          </ac:graphicFrameMkLst>
        </pc:graphicFrameChg>
        <pc:graphicFrameChg chg="add mod">
          <ac:chgData name="CAI JUN" userId="08ce88e1165b00db" providerId="LiveId" clId="{C8738195-900E-408E-846B-A40E93B5631F}" dt="2020-07-05T08:23:15.366" v="3010" actId="1076"/>
          <ac:graphicFrameMkLst>
            <pc:docMk/>
            <pc:sldMk cId="0" sldId="440"/>
            <ac:graphicFrameMk id="32" creationId="{F7DE3560-AC07-4D17-AB9F-9A5A17A3F250}"/>
          </ac:graphicFrameMkLst>
        </pc:graphicFrameChg>
        <pc:graphicFrameChg chg="add mod">
          <ac:chgData name="CAI JUN" userId="08ce88e1165b00db" providerId="LiveId" clId="{C8738195-900E-408E-846B-A40E93B5631F}" dt="2020-07-05T08:23:15.366" v="3010" actId="1076"/>
          <ac:graphicFrameMkLst>
            <pc:docMk/>
            <pc:sldMk cId="0" sldId="440"/>
            <ac:graphicFrameMk id="33" creationId="{7B1108C5-170D-4784-BBBD-89C508DAAC7E}"/>
          </ac:graphicFrameMkLst>
        </pc:graphicFrameChg>
        <pc:graphicFrameChg chg="del mod">
          <ac:chgData name="CAI JUN" userId="08ce88e1165b00db" providerId="LiveId" clId="{C8738195-900E-408E-846B-A40E93B5631F}" dt="2020-07-05T08:22:45.179" v="3005" actId="478"/>
          <ac:graphicFrameMkLst>
            <pc:docMk/>
            <pc:sldMk cId="0" sldId="440"/>
            <ac:graphicFrameMk id="37890" creationId="{00000000-0000-0000-0000-000000000000}"/>
          </ac:graphicFrameMkLst>
        </pc:graphicFrameChg>
        <pc:graphicFrameChg chg="del">
          <ac:chgData name="CAI JUN" userId="08ce88e1165b00db" providerId="LiveId" clId="{C8738195-900E-408E-846B-A40E93B5631F}" dt="2020-07-05T08:22:45.179" v="3005" actId="478"/>
          <ac:graphicFrameMkLst>
            <pc:docMk/>
            <pc:sldMk cId="0" sldId="440"/>
            <ac:graphicFrameMk id="37891" creationId="{00000000-0000-0000-0000-000000000000}"/>
          </ac:graphicFrameMkLst>
        </pc:graphicFrameChg>
      </pc:sldChg>
      <pc:sldChg chg="del">
        <pc:chgData name="CAI JUN" userId="08ce88e1165b00db" providerId="LiveId" clId="{C8738195-900E-408E-846B-A40E93B5631F}" dt="2020-07-05T08:26:27.975" v="3212" actId="47"/>
        <pc:sldMkLst>
          <pc:docMk/>
          <pc:sldMk cId="0" sldId="441"/>
        </pc:sldMkLst>
      </pc:sldChg>
      <pc:sldChg chg="addSp delSp modSp mod delAnim">
        <pc:chgData name="CAI JUN" userId="08ce88e1165b00db" providerId="LiveId" clId="{C8738195-900E-408E-846B-A40E93B5631F}" dt="2020-07-05T09:09:33.608" v="4514" actId="1076"/>
        <pc:sldMkLst>
          <pc:docMk/>
          <pc:sldMk cId="0" sldId="448"/>
        </pc:sldMkLst>
        <pc:graphicFrameChg chg="add mod">
          <ac:chgData name="CAI JUN" userId="08ce88e1165b00db" providerId="LiveId" clId="{C8738195-900E-408E-846B-A40E93B5631F}" dt="2020-07-05T04:11:14.152" v="1793" actId="1038"/>
          <ac:graphicFrameMkLst>
            <pc:docMk/>
            <pc:sldMk cId="0" sldId="448"/>
            <ac:graphicFrameMk id="3" creationId="{449F333C-4911-443A-9F85-92D25B2E82B5}"/>
          </ac:graphicFrameMkLst>
        </pc:graphicFrameChg>
        <pc:graphicFrameChg chg="mod">
          <ac:chgData name="CAI JUN" userId="08ce88e1165b00db" providerId="LiveId" clId="{C8738195-900E-408E-846B-A40E93B5631F}" dt="2020-07-05T04:07:22.355" v="1636"/>
          <ac:graphicFrameMkLst>
            <pc:docMk/>
            <pc:sldMk cId="0" sldId="448"/>
            <ac:graphicFrameMk id="5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4:07:38.824" v="1653" actId="1037"/>
          <ac:graphicFrameMkLst>
            <pc:docMk/>
            <pc:sldMk cId="0" sldId="448"/>
            <ac:graphicFrameMk id="6" creationId="{00000000-0000-0000-0000-000000000000}"/>
          </ac:graphicFrameMkLst>
        </pc:graphicFrameChg>
        <pc:graphicFrameChg chg="add mod">
          <ac:chgData name="CAI JUN" userId="08ce88e1165b00db" providerId="LiveId" clId="{C8738195-900E-408E-846B-A40E93B5631F}" dt="2020-07-05T04:11:19.434" v="1803" actId="1036"/>
          <ac:graphicFrameMkLst>
            <pc:docMk/>
            <pc:sldMk cId="0" sldId="448"/>
            <ac:graphicFrameMk id="15" creationId="{DBE29E39-3748-4B18-9CAB-1192E1B41FD2}"/>
          </ac:graphicFrameMkLst>
        </pc:graphicFrameChg>
        <pc:graphicFrameChg chg="del">
          <ac:chgData name="CAI JUN" userId="08ce88e1165b00db" providerId="LiveId" clId="{C8738195-900E-408E-846B-A40E93B5631F}" dt="2020-07-05T04:10:46.137" v="1664" actId="478"/>
          <ac:graphicFrameMkLst>
            <pc:docMk/>
            <pc:sldMk cId="0" sldId="448"/>
            <ac:graphicFrameMk id="14346" creationId="{00000000-0000-0000-0000-000000000000}"/>
          </ac:graphicFrameMkLst>
        </pc:graphicFrameChg>
        <pc:graphicFrameChg chg="del">
          <ac:chgData name="CAI JUN" userId="08ce88e1165b00db" providerId="LiveId" clId="{C8738195-900E-408E-846B-A40E93B5631F}" dt="2020-07-05T04:10:49.496" v="1665" actId="478"/>
          <ac:graphicFrameMkLst>
            <pc:docMk/>
            <pc:sldMk cId="0" sldId="448"/>
            <ac:graphicFrameMk id="14347" creationId="{00000000-0000-0000-0000-000000000000}"/>
          </ac:graphicFrameMkLst>
        </pc:graphicFrameChg>
        <pc:graphicFrameChg chg="del mod">
          <ac:chgData name="CAI JUN" userId="08ce88e1165b00db" providerId="LiveId" clId="{C8738195-900E-408E-846B-A40E93B5631F}" dt="2020-07-05T09:09:28.842" v="4513" actId="478"/>
          <ac:graphicFrameMkLst>
            <pc:docMk/>
            <pc:sldMk cId="0" sldId="448"/>
            <ac:graphicFrameMk id="249865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9:09:33.608" v="4514" actId="1076"/>
          <ac:graphicFrameMkLst>
            <pc:docMk/>
            <pc:sldMk cId="0" sldId="448"/>
            <ac:graphicFrameMk id="249868" creationId="{00000000-0000-0000-0000-000000000000}"/>
          </ac:graphicFrameMkLst>
        </pc:graphicFrameChg>
      </pc:sldChg>
      <pc:sldChg chg="addSp delSp modSp mod">
        <pc:chgData name="CAI JUN" userId="08ce88e1165b00db" providerId="LiveId" clId="{C8738195-900E-408E-846B-A40E93B5631F}" dt="2020-07-05T09:10:27.858" v="4524" actId="478"/>
        <pc:sldMkLst>
          <pc:docMk/>
          <pc:sldMk cId="0" sldId="449"/>
        </pc:sldMkLst>
        <pc:spChg chg="add mod">
          <ac:chgData name="CAI JUN" userId="08ce88e1165b00db" providerId="LiveId" clId="{C8738195-900E-408E-846B-A40E93B5631F}" dt="2020-07-05T09:10:13.983" v="4520"/>
          <ac:spMkLst>
            <pc:docMk/>
            <pc:sldMk cId="0" sldId="449"/>
            <ac:spMk id="15" creationId="{6AEDCFBA-757A-4CE5-B557-7BF8FF050573}"/>
          </ac:spMkLst>
        </pc:spChg>
        <pc:spChg chg="del">
          <ac:chgData name="CAI JUN" userId="08ce88e1165b00db" providerId="LiveId" clId="{C8738195-900E-408E-846B-A40E93B5631F}" dt="2020-07-05T09:10:13.546" v="4519" actId="478"/>
          <ac:spMkLst>
            <pc:docMk/>
            <pc:sldMk cId="0" sldId="449"/>
            <ac:spMk id="8197" creationId="{00000000-0000-0000-0000-000000000000}"/>
          </ac:spMkLst>
        </pc:spChg>
        <pc:spChg chg="del">
          <ac:chgData name="CAI JUN" userId="08ce88e1165b00db" providerId="LiveId" clId="{C8738195-900E-408E-846B-A40E93B5631F}" dt="2020-07-05T09:10:27.858" v="4524" actId="478"/>
          <ac:spMkLst>
            <pc:docMk/>
            <pc:sldMk cId="0" sldId="449"/>
            <ac:spMk id="8203" creationId="{00000000-0000-0000-0000-000000000000}"/>
          </ac:spMkLst>
        </pc:spChg>
        <pc:spChg chg="mod">
          <ac:chgData name="CAI JUN" userId="08ce88e1165b00db" providerId="LiveId" clId="{C8738195-900E-408E-846B-A40E93B5631F}" dt="2020-07-05T03:44:34.536" v="382" actId="14100"/>
          <ac:spMkLst>
            <pc:docMk/>
            <pc:sldMk cId="0" sldId="449"/>
            <ac:spMk id="250883" creationId="{00000000-0000-0000-0000-000000000000}"/>
          </ac:spMkLst>
        </pc:spChg>
        <pc:spChg chg="mod">
          <ac:chgData name="CAI JUN" userId="08ce88e1165b00db" providerId="LiveId" clId="{C8738195-900E-408E-846B-A40E93B5631F}" dt="2020-07-05T03:56:23.006" v="1399" actId="1076"/>
          <ac:spMkLst>
            <pc:docMk/>
            <pc:sldMk cId="0" sldId="449"/>
            <ac:spMk id="250890" creationId="{00000000-0000-0000-0000-000000000000}"/>
          </ac:spMkLst>
        </pc:spChg>
        <pc:spChg chg="mod">
          <ac:chgData name="CAI JUN" userId="08ce88e1165b00db" providerId="LiveId" clId="{C8738195-900E-408E-846B-A40E93B5631F}" dt="2020-07-05T03:56:05.756" v="1396" actId="1076"/>
          <ac:spMkLst>
            <pc:docMk/>
            <pc:sldMk cId="0" sldId="449"/>
            <ac:spMk id="250891" creationId="{00000000-0000-0000-0000-000000000000}"/>
          </ac:spMkLst>
        </pc:spChg>
        <pc:graphicFrameChg chg="add mod">
          <ac:chgData name="CAI JUN" userId="08ce88e1165b00db" providerId="LiveId" clId="{C8738195-900E-408E-846B-A40E93B5631F}" dt="2020-07-05T03:43:39.896" v="286" actId="1038"/>
          <ac:graphicFrameMkLst>
            <pc:docMk/>
            <pc:sldMk cId="0" sldId="449"/>
            <ac:graphicFrameMk id="12" creationId="{F2D29411-7541-4978-88F0-4FD02F5EB314}"/>
          </ac:graphicFrameMkLst>
        </pc:graphicFrameChg>
        <pc:graphicFrameChg chg="add mod">
          <ac:chgData name="CAI JUN" userId="08ce88e1165b00db" providerId="LiveId" clId="{C8738195-900E-408E-846B-A40E93B5631F}" dt="2020-07-05T03:44:15.380" v="361" actId="1038"/>
          <ac:graphicFrameMkLst>
            <pc:docMk/>
            <pc:sldMk cId="0" sldId="449"/>
            <ac:graphicFrameMk id="13" creationId="{4E1A3976-6A0B-4310-95BF-C488175BC297}"/>
          </ac:graphicFrameMkLst>
        </pc:graphicFrameChg>
        <pc:graphicFrameChg chg="add mod ord">
          <ac:chgData name="CAI JUN" userId="08ce88e1165b00db" providerId="LiveId" clId="{C8738195-900E-408E-846B-A40E93B5631F}" dt="2020-07-05T03:56:15.022" v="1398" actId="167"/>
          <ac:graphicFrameMkLst>
            <pc:docMk/>
            <pc:sldMk cId="0" sldId="449"/>
            <ac:graphicFrameMk id="14" creationId="{B083D044-9757-4092-BBAC-71D6729C56B0}"/>
          </ac:graphicFrameMkLst>
        </pc:graphicFrameChg>
        <pc:graphicFrameChg chg="del">
          <ac:chgData name="CAI JUN" userId="08ce88e1165b00db" providerId="LiveId" clId="{C8738195-900E-408E-846B-A40E93B5631F}" dt="2020-07-05T03:53:38.006" v="1367" actId="478"/>
          <ac:graphicFrameMkLst>
            <pc:docMk/>
            <pc:sldMk cId="0" sldId="449"/>
            <ac:graphicFrameMk id="8194" creationId="{00000000-0000-0000-0000-000000000000}"/>
          </ac:graphicFrameMkLst>
        </pc:graphicFrameChg>
        <pc:graphicFrameChg chg="del">
          <ac:chgData name="CAI JUN" userId="08ce88e1165b00db" providerId="LiveId" clId="{C8738195-900E-408E-846B-A40E93B5631F}" dt="2020-07-05T03:43:31.708" v="254" actId="478"/>
          <ac:graphicFrameMkLst>
            <pc:docMk/>
            <pc:sldMk cId="0" sldId="449"/>
            <ac:graphicFrameMk id="8198" creationId="{00000000-0000-0000-0000-000000000000}"/>
          </ac:graphicFrameMkLst>
        </pc:graphicFrameChg>
        <pc:graphicFrameChg chg="add del mod">
          <ac:chgData name="CAI JUN" userId="08ce88e1165b00db" providerId="LiveId" clId="{C8738195-900E-408E-846B-A40E93B5631F}" dt="2020-07-05T03:43:48.802" v="287" actId="478"/>
          <ac:graphicFrameMkLst>
            <pc:docMk/>
            <pc:sldMk cId="0" sldId="449"/>
            <ac:graphicFrameMk id="8199" creationId="{00000000-0000-0000-0000-000000000000}"/>
          </ac:graphicFrameMkLst>
        </pc:graphicFrameChg>
      </pc:sldChg>
      <pc:sldChg chg="addSp delSp modSp mod modAnim">
        <pc:chgData name="CAI JUN" userId="08ce88e1165b00db" providerId="LiveId" clId="{C8738195-900E-408E-846B-A40E93B5631F}" dt="2020-07-05T09:10:25.264" v="4523" actId="478"/>
        <pc:sldMkLst>
          <pc:docMk/>
          <pc:sldMk cId="0" sldId="450"/>
        </pc:sldMkLst>
        <pc:spChg chg="add mod">
          <ac:chgData name="CAI JUN" userId="08ce88e1165b00db" providerId="LiveId" clId="{C8738195-900E-408E-846B-A40E93B5631F}" dt="2020-07-05T03:58:39.709" v="1421" actId="167"/>
          <ac:spMkLst>
            <pc:docMk/>
            <pc:sldMk cId="0" sldId="450"/>
            <ac:spMk id="14" creationId="{802BCAD6-21B8-4088-9C58-FF0D60DEDEFB}"/>
          </ac:spMkLst>
        </pc:spChg>
        <pc:spChg chg="add mod">
          <ac:chgData name="CAI JUN" userId="08ce88e1165b00db" providerId="LiveId" clId="{C8738195-900E-408E-846B-A40E93B5631F}" dt="2020-07-05T03:47:37.474" v="677" actId="167"/>
          <ac:spMkLst>
            <pc:docMk/>
            <pc:sldMk cId="0" sldId="450"/>
            <ac:spMk id="15" creationId="{520A8483-3BF8-4B74-8D04-E81D35B922BA}"/>
          </ac:spMkLst>
        </pc:spChg>
        <pc:spChg chg="add mod">
          <ac:chgData name="CAI JUN" userId="08ce88e1165b00db" providerId="LiveId" clId="{C8738195-900E-408E-846B-A40E93B5631F}" dt="2020-07-05T09:10:19.530" v="4522"/>
          <ac:spMkLst>
            <pc:docMk/>
            <pc:sldMk cId="0" sldId="450"/>
            <ac:spMk id="17" creationId="{9971FD59-065C-4AEE-A702-397CFA5FA430}"/>
          </ac:spMkLst>
        </pc:spChg>
        <pc:spChg chg="del">
          <ac:chgData name="CAI JUN" userId="08ce88e1165b00db" providerId="LiveId" clId="{C8738195-900E-408E-846B-A40E93B5631F}" dt="2020-07-05T03:47:29.317" v="675" actId="478"/>
          <ac:spMkLst>
            <pc:docMk/>
            <pc:sldMk cId="0" sldId="450"/>
            <ac:spMk id="9219" creationId="{00000000-0000-0000-0000-000000000000}"/>
          </ac:spMkLst>
        </pc:spChg>
        <pc:spChg chg="del">
          <ac:chgData name="CAI JUN" userId="08ce88e1165b00db" providerId="LiveId" clId="{C8738195-900E-408E-846B-A40E93B5631F}" dt="2020-07-05T03:47:29.317" v="675" actId="478"/>
          <ac:spMkLst>
            <pc:docMk/>
            <pc:sldMk cId="0" sldId="450"/>
            <ac:spMk id="9220" creationId="{00000000-0000-0000-0000-000000000000}"/>
          </ac:spMkLst>
        </pc:spChg>
        <pc:spChg chg="del">
          <ac:chgData name="CAI JUN" userId="08ce88e1165b00db" providerId="LiveId" clId="{C8738195-900E-408E-846B-A40E93B5631F}" dt="2020-07-05T09:10:19.139" v="4521" actId="478"/>
          <ac:spMkLst>
            <pc:docMk/>
            <pc:sldMk cId="0" sldId="450"/>
            <ac:spMk id="9221" creationId="{00000000-0000-0000-0000-000000000000}"/>
          </ac:spMkLst>
        </pc:spChg>
        <pc:spChg chg="del">
          <ac:chgData name="CAI JUN" userId="08ce88e1165b00db" providerId="LiveId" clId="{C8738195-900E-408E-846B-A40E93B5631F}" dt="2020-07-05T09:10:25.264" v="4523" actId="478"/>
          <ac:spMkLst>
            <pc:docMk/>
            <pc:sldMk cId="0" sldId="450"/>
            <ac:spMk id="9228" creationId="{00000000-0000-0000-0000-000000000000}"/>
          </ac:spMkLst>
        </pc:spChg>
        <pc:spChg chg="mod">
          <ac:chgData name="CAI JUN" userId="08ce88e1165b00db" providerId="LiveId" clId="{C8738195-900E-408E-846B-A40E93B5631F}" dt="2020-07-05T03:56:53.506" v="1417" actId="1036"/>
          <ac:spMkLst>
            <pc:docMk/>
            <pc:sldMk cId="0" sldId="450"/>
            <ac:spMk id="251906" creationId="{00000000-0000-0000-0000-000000000000}"/>
          </ac:spMkLst>
        </pc:spChg>
        <pc:spChg chg="mod">
          <ac:chgData name="CAI JUN" userId="08ce88e1165b00db" providerId="LiveId" clId="{C8738195-900E-408E-846B-A40E93B5631F}" dt="2020-07-05T03:59:02.084" v="1535" actId="14100"/>
          <ac:spMkLst>
            <pc:docMk/>
            <pc:sldMk cId="0" sldId="450"/>
            <ac:spMk id="251914" creationId="{00000000-0000-0000-0000-000000000000}"/>
          </ac:spMkLst>
        </pc:spChg>
        <pc:spChg chg="mod">
          <ac:chgData name="CAI JUN" userId="08ce88e1165b00db" providerId="LiveId" clId="{C8738195-900E-408E-846B-A40E93B5631F}" dt="2020-07-05T03:59:06.241" v="1536" actId="14100"/>
          <ac:spMkLst>
            <pc:docMk/>
            <pc:sldMk cId="0" sldId="450"/>
            <ac:spMk id="251915" creationId="{00000000-0000-0000-0000-000000000000}"/>
          </ac:spMkLst>
        </pc:spChg>
        <pc:graphicFrameChg chg="add del mod">
          <ac:chgData name="CAI JUN" userId="08ce88e1165b00db" providerId="LiveId" clId="{C8738195-900E-408E-846B-A40E93B5631F}" dt="2020-07-05T03:54:42.444" v="1383" actId="478"/>
          <ac:graphicFrameMkLst>
            <pc:docMk/>
            <pc:sldMk cId="0" sldId="450"/>
            <ac:graphicFrameMk id="13" creationId="{F0B535F0-0F8A-4D3E-B0E6-4E3DA822E671}"/>
          </ac:graphicFrameMkLst>
        </pc:graphicFrameChg>
        <pc:graphicFrameChg chg="add mod">
          <ac:chgData name="CAI JUN" userId="08ce88e1165b00db" providerId="LiveId" clId="{C8738195-900E-408E-846B-A40E93B5631F}" dt="2020-07-05T03:47:37.474" v="677" actId="167"/>
          <ac:graphicFrameMkLst>
            <pc:docMk/>
            <pc:sldMk cId="0" sldId="450"/>
            <ac:graphicFrameMk id="16" creationId="{B911F548-2FC6-4AE8-A600-047E1A5D953C}"/>
          </ac:graphicFrameMkLst>
        </pc:graphicFrameChg>
        <pc:graphicFrameChg chg="add del mod">
          <ac:chgData name="CAI JUN" userId="08ce88e1165b00db" providerId="LiveId" clId="{C8738195-900E-408E-846B-A40E93B5631F}" dt="2020-07-05T03:54:42.444" v="1383" actId="478"/>
          <ac:graphicFrameMkLst>
            <pc:docMk/>
            <pc:sldMk cId="0" sldId="450"/>
            <ac:graphicFrameMk id="17" creationId="{69472D30-CF0E-437E-8EE1-EF1F50666734}"/>
          </ac:graphicFrameMkLst>
        </pc:graphicFrameChg>
        <pc:graphicFrameChg chg="add mod ord">
          <ac:chgData name="CAI JUN" userId="08ce88e1165b00db" providerId="LiveId" clId="{C8738195-900E-408E-846B-A40E93B5631F}" dt="2020-07-05T03:55:33.772" v="1394" actId="167"/>
          <ac:graphicFrameMkLst>
            <pc:docMk/>
            <pc:sldMk cId="0" sldId="450"/>
            <ac:graphicFrameMk id="18" creationId="{B8FCC620-0306-46D9-903B-9F3872BCDC7F}"/>
          </ac:graphicFrameMkLst>
        </pc:graphicFrameChg>
        <pc:graphicFrameChg chg="add mod ord">
          <ac:chgData name="CAI JUN" userId="08ce88e1165b00db" providerId="LiveId" clId="{C8738195-900E-408E-846B-A40E93B5631F}" dt="2020-07-05T03:55:39.241" v="1395" actId="167"/>
          <ac:graphicFrameMkLst>
            <pc:docMk/>
            <pc:sldMk cId="0" sldId="450"/>
            <ac:graphicFrameMk id="19" creationId="{5628BD93-1861-4512-9775-CEF77DA6D8CC}"/>
          </ac:graphicFrameMkLst>
        </pc:graphicFrameChg>
        <pc:graphicFrameChg chg="add mod">
          <ac:chgData name="CAI JUN" userId="08ce88e1165b00db" providerId="LiveId" clId="{C8738195-900E-408E-846B-A40E93B5631F}" dt="2020-07-05T03:54:43.459" v="1384"/>
          <ac:graphicFrameMkLst>
            <pc:docMk/>
            <pc:sldMk cId="0" sldId="450"/>
            <ac:graphicFrameMk id="20" creationId="{1DB59834-3D74-416A-8073-F04027503FBF}"/>
          </ac:graphicFrameMkLst>
        </pc:graphicFrameChg>
        <pc:graphicFrameChg chg="add mod">
          <ac:chgData name="CAI JUN" userId="08ce88e1165b00db" providerId="LiveId" clId="{C8738195-900E-408E-846B-A40E93B5631F}" dt="2020-07-05T04:09:21.444" v="1659"/>
          <ac:graphicFrameMkLst>
            <pc:docMk/>
            <pc:sldMk cId="0" sldId="450"/>
            <ac:graphicFrameMk id="21" creationId="{C465DC8C-9B6A-445F-9DA1-9CA9C5D24BB8}"/>
          </ac:graphicFrameMkLst>
        </pc:graphicFrameChg>
        <pc:graphicFrameChg chg="del">
          <ac:chgData name="CAI JUN" userId="08ce88e1165b00db" providerId="LiveId" clId="{C8738195-900E-408E-846B-A40E93B5631F}" dt="2020-07-05T03:47:29.317" v="675" actId="478"/>
          <ac:graphicFrameMkLst>
            <pc:docMk/>
            <pc:sldMk cId="0" sldId="450"/>
            <ac:graphicFrameMk id="9222" creationId="{00000000-0000-0000-0000-000000000000}"/>
          </ac:graphicFrameMkLst>
        </pc:graphicFrameChg>
        <pc:graphicFrameChg chg="del">
          <ac:chgData name="CAI JUN" userId="08ce88e1165b00db" providerId="LiveId" clId="{C8738195-900E-408E-846B-A40E93B5631F}" dt="2020-07-05T03:47:29.317" v="675" actId="478"/>
          <ac:graphicFrameMkLst>
            <pc:docMk/>
            <pc:sldMk cId="0" sldId="450"/>
            <ac:graphicFrameMk id="9223" creationId="{00000000-0000-0000-0000-000000000000}"/>
          </ac:graphicFrameMkLst>
        </pc:graphicFrameChg>
        <pc:graphicFrameChg chg="del">
          <ac:chgData name="CAI JUN" userId="08ce88e1165b00db" providerId="LiveId" clId="{C8738195-900E-408E-846B-A40E93B5631F}" dt="2020-07-05T03:44:40.130" v="383" actId="478"/>
          <ac:graphicFrameMkLst>
            <pc:docMk/>
            <pc:sldMk cId="0" sldId="450"/>
            <ac:graphicFrameMk id="9224" creationId="{00000000-0000-0000-0000-000000000000}"/>
          </ac:graphicFrameMkLst>
        </pc:graphicFrameChg>
        <pc:graphicFrameChg chg="del mod">
          <ac:chgData name="CAI JUN" userId="08ce88e1165b00db" providerId="LiveId" clId="{C8738195-900E-408E-846B-A40E93B5631F}" dt="2020-07-05T04:09:20.975" v="1658" actId="478"/>
          <ac:graphicFrameMkLst>
            <pc:docMk/>
            <pc:sldMk cId="0" sldId="450"/>
            <ac:graphicFrameMk id="9227" creationId="{00000000-0000-0000-0000-000000000000}"/>
          </ac:graphicFrameMkLst>
        </pc:graphicFrameChg>
      </pc:sldChg>
      <pc:sldChg chg="addSp delSp modSp mod">
        <pc:chgData name="CAI JUN" userId="08ce88e1165b00db" providerId="LiveId" clId="{C8738195-900E-408E-846B-A40E93B5631F}" dt="2020-07-05T08:49:13.024" v="3803"/>
        <pc:sldMkLst>
          <pc:docMk/>
          <pc:sldMk cId="0" sldId="451"/>
        </pc:sldMkLst>
        <pc:spChg chg="mod">
          <ac:chgData name="CAI JUN" userId="08ce88e1165b00db" providerId="LiveId" clId="{C8738195-900E-408E-846B-A40E93B5631F}" dt="2020-07-05T08:44:13.633" v="3686" actId="164"/>
          <ac:spMkLst>
            <pc:docMk/>
            <pc:sldMk cId="0" sldId="451"/>
            <ac:spMk id="32770" creationId="{00000000-0000-0000-0000-000000000000}"/>
          </ac:spMkLst>
        </pc:spChg>
        <pc:spChg chg="mod">
          <ac:chgData name="CAI JUN" userId="08ce88e1165b00db" providerId="LiveId" clId="{C8738195-900E-408E-846B-A40E93B5631F}" dt="2020-07-05T08:44:39.790" v="3703" actId="1037"/>
          <ac:spMkLst>
            <pc:docMk/>
            <pc:sldMk cId="0" sldId="451"/>
            <ac:spMk id="252937" creationId="{00000000-0000-0000-0000-000000000000}"/>
          </ac:spMkLst>
        </pc:spChg>
        <pc:grpChg chg="add mod">
          <ac:chgData name="CAI JUN" userId="08ce88e1165b00db" providerId="LiveId" clId="{C8738195-900E-408E-846B-A40E93B5631F}" dt="2020-07-05T08:44:13.633" v="3686" actId="164"/>
          <ac:grpSpMkLst>
            <pc:docMk/>
            <pc:sldMk cId="0" sldId="451"/>
            <ac:grpSpMk id="2" creationId="{F337F6FB-A147-4AC9-A715-8FB2D891F4E2}"/>
          </ac:grpSpMkLst>
        </pc:grpChg>
        <pc:graphicFrameChg chg="add mod">
          <ac:chgData name="CAI JUN" userId="08ce88e1165b00db" providerId="LiveId" clId="{C8738195-900E-408E-846B-A40E93B5631F}" dt="2020-07-05T08:44:13.633" v="3686" actId="164"/>
          <ac:graphicFrameMkLst>
            <pc:docMk/>
            <pc:sldMk cId="0" sldId="451"/>
            <ac:graphicFrameMk id="11" creationId="{7D677477-A96F-41DE-9897-1986E67E6FCB}"/>
          </ac:graphicFrameMkLst>
        </pc:graphicFrameChg>
        <pc:graphicFrameChg chg="del mod">
          <ac:chgData name="CAI JUN" userId="08ce88e1165b00db" providerId="LiveId" clId="{C8738195-900E-408E-846B-A40E93B5631F}" dt="2020-07-05T08:42:01.915" v="3624" actId="478"/>
          <ac:graphicFrameMkLst>
            <pc:docMk/>
            <pc:sldMk cId="0" sldId="451"/>
            <ac:graphicFrameMk id="32771" creationId="{00000000-0000-0000-0000-000000000000}"/>
          </ac:graphicFrameMkLst>
        </pc:graphicFrameChg>
        <pc:graphicFrameChg chg="del mod">
          <ac:chgData name="CAI JUN" userId="08ce88e1165b00db" providerId="LiveId" clId="{C8738195-900E-408E-846B-A40E93B5631F}" dt="2020-07-05T08:42:01.915" v="3624" actId="478"/>
          <ac:graphicFrameMkLst>
            <pc:docMk/>
            <pc:sldMk cId="0" sldId="451"/>
            <ac:graphicFrameMk id="32772" creationId="{00000000-0000-0000-0000-000000000000}"/>
          </ac:graphicFrameMkLst>
        </pc:graphicFrameChg>
        <pc:graphicFrameChg chg="del mod">
          <ac:chgData name="CAI JUN" userId="08ce88e1165b00db" providerId="LiveId" clId="{C8738195-900E-408E-846B-A40E93B5631F}" dt="2020-07-05T08:42:01.915" v="3624" actId="478"/>
          <ac:graphicFrameMkLst>
            <pc:docMk/>
            <pc:sldMk cId="0" sldId="451"/>
            <ac:graphicFrameMk id="32773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8:44:13.633" v="3686" actId="164"/>
          <ac:graphicFrameMkLst>
            <pc:docMk/>
            <pc:sldMk cId="0" sldId="451"/>
            <ac:graphicFrameMk id="32774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8:44:13.633" v="3686" actId="164"/>
          <ac:graphicFrameMkLst>
            <pc:docMk/>
            <pc:sldMk cId="0" sldId="451"/>
            <ac:graphicFrameMk id="32775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8:49:13.024" v="3803"/>
          <ac:graphicFrameMkLst>
            <pc:docMk/>
            <pc:sldMk cId="0" sldId="451"/>
            <ac:graphicFrameMk id="252936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8:45:31.868" v="3724" actId="1038"/>
          <ac:graphicFrameMkLst>
            <pc:docMk/>
            <pc:sldMk cId="0" sldId="451"/>
            <ac:graphicFrameMk id="252938" creationId="{00000000-0000-0000-0000-000000000000}"/>
          </ac:graphicFrameMkLst>
        </pc:graphicFrameChg>
      </pc:sldChg>
      <pc:sldChg chg="addSp delSp modSp">
        <pc:chgData name="CAI JUN" userId="08ce88e1165b00db" providerId="LiveId" clId="{C8738195-900E-408E-846B-A40E93B5631F}" dt="2020-07-05T09:31:48.631" v="4984"/>
        <pc:sldMkLst>
          <pc:docMk/>
          <pc:sldMk cId="0" sldId="452"/>
        </pc:sldMkLst>
        <pc:spChg chg="mod">
          <ac:chgData name="CAI JUN" userId="08ce88e1165b00db" providerId="LiveId" clId="{C8738195-900E-408E-846B-A40E93B5631F}" dt="2020-07-05T08:44:20.915" v="3688"/>
          <ac:spMkLst>
            <pc:docMk/>
            <pc:sldMk cId="0" sldId="452"/>
            <ac:spMk id="13" creationId="{95572FD6-BC3E-43AD-8AEE-EE97A21DADAF}"/>
          </ac:spMkLst>
        </pc:spChg>
        <pc:spChg chg="del">
          <ac:chgData name="CAI JUN" userId="08ce88e1165b00db" providerId="LiveId" clId="{C8738195-900E-408E-846B-A40E93B5631F}" dt="2020-07-05T08:44:20.446" v="3687" actId="478"/>
          <ac:spMkLst>
            <pc:docMk/>
            <pc:sldMk cId="0" sldId="452"/>
            <ac:spMk id="33794" creationId="{00000000-0000-0000-0000-000000000000}"/>
          </ac:spMkLst>
        </pc:spChg>
        <pc:grpChg chg="add mod">
          <ac:chgData name="CAI JUN" userId="08ce88e1165b00db" providerId="LiveId" clId="{C8738195-900E-408E-846B-A40E93B5631F}" dt="2020-07-05T08:44:20.915" v="3688"/>
          <ac:grpSpMkLst>
            <pc:docMk/>
            <pc:sldMk cId="0" sldId="452"/>
            <ac:grpSpMk id="12" creationId="{EABE532A-E059-4F26-839E-8BEF47F3D9EE}"/>
          </ac:grpSpMkLst>
        </pc:grpChg>
        <pc:graphicFrameChg chg="mod">
          <ac:chgData name="CAI JUN" userId="08ce88e1165b00db" providerId="LiveId" clId="{C8738195-900E-408E-846B-A40E93B5631F}" dt="2020-07-05T08:44:20.915" v="3688"/>
          <ac:graphicFrameMkLst>
            <pc:docMk/>
            <pc:sldMk cId="0" sldId="452"/>
            <ac:graphicFrameMk id="14" creationId="{A613ABA0-84D9-43A5-B12F-A32C2A6D916B}"/>
          </ac:graphicFrameMkLst>
        </pc:graphicFrameChg>
        <pc:graphicFrameChg chg="mod">
          <ac:chgData name="CAI JUN" userId="08ce88e1165b00db" providerId="LiveId" clId="{C8738195-900E-408E-846B-A40E93B5631F}" dt="2020-07-05T08:44:20.915" v="3688"/>
          <ac:graphicFrameMkLst>
            <pc:docMk/>
            <pc:sldMk cId="0" sldId="452"/>
            <ac:graphicFrameMk id="15" creationId="{DA53B830-2981-4DC5-96C8-E5F802722088}"/>
          </ac:graphicFrameMkLst>
        </pc:graphicFrameChg>
        <pc:graphicFrameChg chg="mod">
          <ac:chgData name="CAI JUN" userId="08ce88e1165b00db" providerId="LiveId" clId="{C8738195-900E-408E-846B-A40E93B5631F}" dt="2020-07-05T08:44:20.915" v="3688"/>
          <ac:graphicFrameMkLst>
            <pc:docMk/>
            <pc:sldMk cId="0" sldId="452"/>
            <ac:graphicFrameMk id="16" creationId="{941B2FB3-DABE-41B2-B09C-47D11A12A934}"/>
          </ac:graphicFrameMkLst>
        </pc:graphicFrameChg>
        <pc:graphicFrameChg chg="del">
          <ac:chgData name="CAI JUN" userId="08ce88e1165b00db" providerId="LiveId" clId="{C8738195-900E-408E-846B-A40E93B5631F}" dt="2020-07-05T08:44:20.446" v="3687" actId="478"/>
          <ac:graphicFrameMkLst>
            <pc:docMk/>
            <pc:sldMk cId="0" sldId="452"/>
            <ac:graphicFrameMk id="33795" creationId="{00000000-0000-0000-0000-000000000000}"/>
          </ac:graphicFrameMkLst>
        </pc:graphicFrameChg>
        <pc:graphicFrameChg chg="del">
          <ac:chgData name="CAI JUN" userId="08ce88e1165b00db" providerId="LiveId" clId="{C8738195-900E-408E-846B-A40E93B5631F}" dt="2020-07-05T08:44:20.446" v="3687" actId="478"/>
          <ac:graphicFrameMkLst>
            <pc:docMk/>
            <pc:sldMk cId="0" sldId="452"/>
            <ac:graphicFrameMk id="33796" creationId="{00000000-0000-0000-0000-000000000000}"/>
          </ac:graphicFrameMkLst>
        </pc:graphicFrameChg>
        <pc:graphicFrameChg chg="del">
          <ac:chgData name="CAI JUN" userId="08ce88e1165b00db" providerId="LiveId" clId="{C8738195-900E-408E-846B-A40E93B5631F}" dt="2020-07-05T08:44:20.446" v="3687" actId="478"/>
          <ac:graphicFrameMkLst>
            <pc:docMk/>
            <pc:sldMk cId="0" sldId="452"/>
            <ac:graphicFrameMk id="33797" creationId="{00000000-0000-0000-0000-000000000000}"/>
          </ac:graphicFrameMkLst>
        </pc:graphicFrameChg>
        <pc:graphicFrameChg chg="del">
          <ac:chgData name="CAI JUN" userId="08ce88e1165b00db" providerId="LiveId" clId="{C8738195-900E-408E-846B-A40E93B5631F}" dt="2020-07-05T08:44:20.446" v="3687" actId="478"/>
          <ac:graphicFrameMkLst>
            <pc:docMk/>
            <pc:sldMk cId="0" sldId="452"/>
            <ac:graphicFrameMk id="33798" creationId="{00000000-0000-0000-0000-000000000000}"/>
          </ac:graphicFrameMkLst>
        </pc:graphicFrameChg>
        <pc:graphicFrameChg chg="del">
          <ac:chgData name="CAI JUN" userId="08ce88e1165b00db" providerId="LiveId" clId="{C8738195-900E-408E-846B-A40E93B5631F}" dt="2020-07-05T08:44:20.446" v="3687" actId="478"/>
          <ac:graphicFrameMkLst>
            <pc:docMk/>
            <pc:sldMk cId="0" sldId="452"/>
            <ac:graphicFrameMk id="33799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9:31:48.631" v="4984"/>
          <ac:graphicFrameMkLst>
            <pc:docMk/>
            <pc:sldMk cId="0" sldId="452"/>
            <ac:graphicFrameMk id="33800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8:46:03.259" v="3728"/>
          <ac:graphicFrameMkLst>
            <pc:docMk/>
            <pc:sldMk cId="0" sldId="452"/>
            <ac:graphicFrameMk id="253962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8:46:18.384" v="3730"/>
          <ac:graphicFrameMkLst>
            <pc:docMk/>
            <pc:sldMk cId="0" sldId="452"/>
            <ac:graphicFrameMk id="253963" creationId="{00000000-0000-0000-0000-000000000000}"/>
          </ac:graphicFrameMkLst>
        </pc:graphicFrameChg>
      </pc:sldChg>
      <pc:sldChg chg="addSp delSp modSp mod">
        <pc:chgData name="CAI JUN" userId="08ce88e1165b00db" providerId="LiveId" clId="{C8738195-900E-408E-846B-A40E93B5631F}" dt="2020-07-05T08:50:27.790" v="3837" actId="1035"/>
        <pc:sldMkLst>
          <pc:docMk/>
          <pc:sldMk cId="0" sldId="453"/>
        </pc:sldMkLst>
        <pc:spChg chg="mod">
          <ac:chgData name="CAI JUN" userId="08ce88e1165b00db" providerId="LiveId" clId="{C8738195-900E-408E-846B-A40E93B5631F}" dt="2020-07-05T08:44:27.993" v="3690"/>
          <ac:spMkLst>
            <pc:docMk/>
            <pc:sldMk cId="0" sldId="453"/>
            <ac:spMk id="13" creationId="{6141FAD4-7B0F-4E20-8FAD-4BC8C43EC438}"/>
          </ac:spMkLst>
        </pc:spChg>
        <pc:spChg chg="del">
          <ac:chgData name="CAI JUN" userId="08ce88e1165b00db" providerId="LiveId" clId="{C8738195-900E-408E-846B-A40E93B5631F}" dt="2020-07-05T08:44:27.524" v="3689" actId="478"/>
          <ac:spMkLst>
            <pc:docMk/>
            <pc:sldMk cId="0" sldId="453"/>
            <ac:spMk id="34818" creationId="{00000000-0000-0000-0000-000000000000}"/>
          </ac:spMkLst>
        </pc:spChg>
        <pc:spChg chg="mod">
          <ac:chgData name="CAI JUN" userId="08ce88e1165b00db" providerId="LiveId" clId="{C8738195-900E-408E-846B-A40E93B5631F}" dt="2020-07-05T08:50:15.181" v="3820" actId="1076"/>
          <ac:spMkLst>
            <pc:docMk/>
            <pc:sldMk cId="0" sldId="453"/>
            <ac:spMk id="34825" creationId="{00000000-0000-0000-0000-000000000000}"/>
          </ac:spMkLst>
        </pc:spChg>
        <pc:grpChg chg="add mod">
          <ac:chgData name="CAI JUN" userId="08ce88e1165b00db" providerId="LiveId" clId="{C8738195-900E-408E-846B-A40E93B5631F}" dt="2020-07-05T08:44:27.993" v="3690"/>
          <ac:grpSpMkLst>
            <pc:docMk/>
            <pc:sldMk cId="0" sldId="453"/>
            <ac:grpSpMk id="12" creationId="{9D96062F-F87C-470D-B802-8FD61A314DFE}"/>
          </ac:grpSpMkLst>
        </pc:grpChg>
        <pc:graphicFrameChg chg="mod">
          <ac:chgData name="CAI JUN" userId="08ce88e1165b00db" providerId="LiveId" clId="{C8738195-900E-408E-846B-A40E93B5631F}" dt="2020-07-05T08:44:27.993" v="3690"/>
          <ac:graphicFrameMkLst>
            <pc:docMk/>
            <pc:sldMk cId="0" sldId="453"/>
            <ac:graphicFrameMk id="14" creationId="{DF2EB08D-751D-4FBE-A0AE-CB55B46813F0}"/>
          </ac:graphicFrameMkLst>
        </pc:graphicFrameChg>
        <pc:graphicFrameChg chg="mod">
          <ac:chgData name="CAI JUN" userId="08ce88e1165b00db" providerId="LiveId" clId="{C8738195-900E-408E-846B-A40E93B5631F}" dt="2020-07-05T08:44:27.993" v="3690"/>
          <ac:graphicFrameMkLst>
            <pc:docMk/>
            <pc:sldMk cId="0" sldId="453"/>
            <ac:graphicFrameMk id="15" creationId="{9EFCA04A-8F47-47FD-829C-6CE661F37B95}"/>
          </ac:graphicFrameMkLst>
        </pc:graphicFrameChg>
        <pc:graphicFrameChg chg="mod">
          <ac:chgData name="CAI JUN" userId="08ce88e1165b00db" providerId="LiveId" clId="{C8738195-900E-408E-846B-A40E93B5631F}" dt="2020-07-05T08:44:27.993" v="3690"/>
          <ac:graphicFrameMkLst>
            <pc:docMk/>
            <pc:sldMk cId="0" sldId="453"/>
            <ac:graphicFrameMk id="16" creationId="{A1E40D60-3F67-493C-9BB6-B3E73E809C18}"/>
          </ac:graphicFrameMkLst>
        </pc:graphicFrameChg>
        <pc:graphicFrameChg chg="del">
          <ac:chgData name="CAI JUN" userId="08ce88e1165b00db" providerId="LiveId" clId="{C8738195-900E-408E-846B-A40E93B5631F}" dt="2020-07-05T08:44:27.524" v="3689" actId="478"/>
          <ac:graphicFrameMkLst>
            <pc:docMk/>
            <pc:sldMk cId="0" sldId="453"/>
            <ac:graphicFrameMk id="34819" creationId="{00000000-0000-0000-0000-000000000000}"/>
          </ac:graphicFrameMkLst>
        </pc:graphicFrameChg>
        <pc:graphicFrameChg chg="del">
          <ac:chgData name="CAI JUN" userId="08ce88e1165b00db" providerId="LiveId" clId="{C8738195-900E-408E-846B-A40E93B5631F}" dt="2020-07-05T08:44:27.524" v="3689" actId="478"/>
          <ac:graphicFrameMkLst>
            <pc:docMk/>
            <pc:sldMk cId="0" sldId="453"/>
            <ac:graphicFrameMk id="34820" creationId="{00000000-0000-0000-0000-000000000000}"/>
          </ac:graphicFrameMkLst>
        </pc:graphicFrameChg>
        <pc:graphicFrameChg chg="del">
          <ac:chgData name="CAI JUN" userId="08ce88e1165b00db" providerId="LiveId" clId="{C8738195-900E-408E-846B-A40E93B5631F}" dt="2020-07-05T08:44:27.524" v="3689" actId="478"/>
          <ac:graphicFrameMkLst>
            <pc:docMk/>
            <pc:sldMk cId="0" sldId="453"/>
            <ac:graphicFrameMk id="34821" creationId="{00000000-0000-0000-0000-000000000000}"/>
          </ac:graphicFrameMkLst>
        </pc:graphicFrameChg>
        <pc:graphicFrameChg chg="del">
          <ac:chgData name="CAI JUN" userId="08ce88e1165b00db" providerId="LiveId" clId="{C8738195-900E-408E-846B-A40E93B5631F}" dt="2020-07-05T08:44:27.524" v="3689" actId="478"/>
          <ac:graphicFrameMkLst>
            <pc:docMk/>
            <pc:sldMk cId="0" sldId="453"/>
            <ac:graphicFrameMk id="34822" creationId="{00000000-0000-0000-0000-000000000000}"/>
          </ac:graphicFrameMkLst>
        </pc:graphicFrameChg>
        <pc:graphicFrameChg chg="del">
          <ac:chgData name="CAI JUN" userId="08ce88e1165b00db" providerId="LiveId" clId="{C8738195-900E-408E-846B-A40E93B5631F}" dt="2020-07-05T08:44:27.524" v="3689" actId="478"/>
          <ac:graphicFrameMkLst>
            <pc:docMk/>
            <pc:sldMk cId="0" sldId="453"/>
            <ac:graphicFrameMk id="34823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8:50:27.790" v="3837" actId="1035"/>
          <ac:graphicFrameMkLst>
            <pc:docMk/>
            <pc:sldMk cId="0" sldId="453"/>
            <ac:graphicFrameMk id="254984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8:50:23.384" v="3825" actId="1035"/>
          <ac:graphicFrameMkLst>
            <pc:docMk/>
            <pc:sldMk cId="0" sldId="453"/>
            <ac:graphicFrameMk id="254986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8:50:10.540" v="3819" actId="1076"/>
          <ac:graphicFrameMkLst>
            <pc:docMk/>
            <pc:sldMk cId="0" sldId="453"/>
            <ac:graphicFrameMk id="254987" creationId="{00000000-0000-0000-0000-000000000000}"/>
          </ac:graphicFrameMkLst>
        </pc:graphicFrameChg>
      </pc:sldChg>
      <pc:sldChg chg="delSp modSp mod delAnim">
        <pc:chgData name="CAI JUN" userId="08ce88e1165b00db" providerId="LiveId" clId="{C8738195-900E-408E-846B-A40E93B5631F}" dt="2020-07-05T09:40:10.459" v="5145"/>
        <pc:sldMkLst>
          <pc:docMk/>
          <pc:sldMk cId="0" sldId="461"/>
        </pc:sldMkLst>
        <pc:spChg chg="mod">
          <ac:chgData name="CAI JUN" userId="08ce88e1165b00db" providerId="LiveId" clId="{C8738195-900E-408E-846B-A40E93B5631F}" dt="2020-07-05T09:39:01.162" v="5120" actId="1035"/>
          <ac:spMkLst>
            <pc:docMk/>
            <pc:sldMk cId="0" sldId="461"/>
            <ac:spMk id="4" creationId="{00000000-0000-0000-0000-000000000000}"/>
          </ac:spMkLst>
        </pc:spChg>
        <pc:spChg chg="mod">
          <ac:chgData name="CAI JUN" userId="08ce88e1165b00db" providerId="LiveId" clId="{C8738195-900E-408E-846B-A40E93B5631F}" dt="2020-07-05T09:39:01.162" v="5120" actId="1035"/>
          <ac:spMkLst>
            <pc:docMk/>
            <pc:sldMk cId="0" sldId="461"/>
            <ac:spMk id="20" creationId="{00000000-0000-0000-0000-000000000000}"/>
          </ac:spMkLst>
        </pc:spChg>
        <pc:spChg chg="mod">
          <ac:chgData name="CAI JUN" userId="08ce88e1165b00db" providerId="LiveId" clId="{C8738195-900E-408E-846B-A40E93B5631F}" dt="2020-07-05T09:39:07.302" v="5126" actId="1035"/>
          <ac:spMkLst>
            <pc:docMk/>
            <pc:sldMk cId="0" sldId="461"/>
            <ac:spMk id="19465" creationId="{00000000-0000-0000-0000-000000000000}"/>
          </ac:spMkLst>
        </pc:spChg>
        <pc:spChg chg="mod topLvl">
          <ac:chgData name="CAI JUN" userId="08ce88e1165b00db" providerId="LiveId" clId="{C8738195-900E-408E-846B-A40E93B5631F}" dt="2020-07-05T09:38:39.896" v="5110" actId="1035"/>
          <ac:spMkLst>
            <pc:docMk/>
            <pc:sldMk cId="0" sldId="461"/>
            <ac:spMk id="21518" creationId="{00000000-0000-0000-0000-000000000000}"/>
          </ac:spMkLst>
        </pc:spChg>
        <pc:spChg chg="mod">
          <ac:chgData name="CAI JUN" userId="08ce88e1165b00db" providerId="LiveId" clId="{C8738195-900E-408E-846B-A40E93B5631F}" dt="2020-07-05T09:39:01.162" v="5120" actId="1035"/>
          <ac:spMkLst>
            <pc:docMk/>
            <pc:sldMk cId="0" sldId="461"/>
            <ac:spMk id="21520" creationId="{00000000-0000-0000-0000-000000000000}"/>
          </ac:spMkLst>
        </pc:spChg>
        <pc:spChg chg="mod">
          <ac:chgData name="CAI JUN" userId="08ce88e1165b00db" providerId="LiveId" clId="{C8738195-900E-408E-846B-A40E93B5631F}" dt="2020-07-05T09:39:57.240" v="5143" actId="1035"/>
          <ac:spMkLst>
            <pc:docMk/>
            <pc:sldMk cId="0" sldId="461"/>
            <ac:spMk id="21522" creationId="{00000000-0000-0000-0000-000000000000}"/>
          </ac:spMkLst>
        </pc:spChg>
        <pc:spChg chg="mod">
          <ac:chgData name="CAI JUN" userId="08ce88e1165b00db" providerId="LiveId" clId="{C8738195-900E-408E-846B-A40E93B5631F}" dt="2020-07-05T09:39:57.240" v="5143" actId="1035"/>
          <ac:spMkLst>
            <pc:docMk/>
            <pc:sldMk cId="0" sldId="461"/>
            <ac:spMk id="21523" creationId="{00000000-0000-0000-0000-000000000000}"/>
          </ac:spMkLst>
        </pc:spChg>
        <pc:spChg chg="mod">
          <ac:chgData name="CAI JUN" userId="08ce88e1165b00db" providerId="LiveId" clId="{C8738195-900E-408E-846B-A40E93B5631F}" dt="2020-07-05T09:38:47.412" v="5116" actId="1035"/>
          <ac:spMkLst>
            <pc:docMk/>
            <pc:sldMk cId="0" sldId="461"/>
            <ac:spMk id="21525" creationId="{00000000-0000-0000-0000-000000000000}"/>
          </ac:spMkLst>
        </pc:spChg>
        <pc:grpChg chg="mod">
          <ac:chgData name="CAI JUN" userId="08ce88e1165b00db" providerId="LiveId" clId="{C8738195-900E-408E-846B-A40E93B5631F}" dt="2020-07-05T09:39:07.302" v="5126" actId="1035"/>
          <ac:grpSpMkLst>
            <pc:docMk/>
            <pc:sldMk cId="0" sldId="461"/>
            <ac:grpSpMk id="2" creationId="{00000000-0000-0000-0000-000000000000}"/>
          </ac:grpSpMkLst>
        </pc:grpChg>
        <pc:grpChg chg="del">
          <ac:chgData name="CAI JUN" userId="08ce88e1165b00db" providerId="LiveId" clId="{C8738195-900E-408E-846B-A40E93B5631F}" dt="2020-07-05T09:34:21.818" v="4991" actId="478"/>
          <ac:grpSpMkLst>
            <pc:docMk/>
            <pc:sldMk cId="0" sldId="461"/>
            <ac:grpSpMk id="3" creationId="{00000000-0000-0000-0000-000000000000}"/>
          </ac:grpSpMkLst>
        </pc:grpChg>
        <pc:grpChg chg="mod">
          <ac:chgData name="CAI JUN" userId="08ce88e1165b00db" providerId="LiveId" clId="{C8738195-900E-408E-846B-A40E93B5631F}" dt="2020-07-05T09:38:47.412" v="5116" actId="1035"/>
          <ac:grpSpMkLst>
            <pc:docMk/>
            <pc:sldMk cId="0" sldId="461"/>
            <ac:grpSpMk id="5" creationId="{00000000-0000-0000-0000-000000000000}"/>
          </ac:grpSpMkLst>
        </pc:grpChg>
        <pc:grpChg chg="mod">
          <ac:chgData name="CAI JUN" userId="08ce88e1165b00db" providerId="LiveId" clId="{C8738195-900E-408E-846B-A40E93B5631F}" dt="2020-07-05T09:39:01.162" v="5120" actId="1035"/>
          <ac:grpSpMkLst>
            <pc:docMk/>
            <pc:sldMk cId="0" sldId="461"/>
            <ac:grpSpMk id="6" creationId="{00000000-0000-0000-0000-000000000000}"/>
          </ac:grpSpMkLst>
        </pc:grpChg>
        <pc:grpChg chg="mod">
          <ac:chgData name="CAI JUN" userId="08ce88e1165b00db" providerId="LiveId" clId="{C8738195-900E-408E-846B-A40E93B5631F}" dt="2020-07-05T09:39:57.240" v="5143" actId="1035"/>
          <ac:grpSpMkLst>
            <pc:docMk/>
            <pc:sldMk cId="0" sldId="461"/>
            <ac:grpSpMk id="21507" creationId="{00000000-0000-0000-0000-000000000000}"/>
          </ac:grpSpMkLst>
        </pc:grpChg>
        <pc:graphicFrameChg chg="mod">
          <ac:chgData name="CAI JUN" userId="08ce88e1165b00db" providerId="LiveId" clId="{C8738195-900E-408E-846B-A40E93B5631F}" dt="2020-07-05T09:40:10.459" v="5145"/>
          <ac:graphicFrameMkLst>
            <pc:docMk/>
            <pc:sldMk cId="0" sldId="461"/>
            <ac:graphicFrameMk id="21509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5:05:02.349" v="2194"/>
          <ac:graphicFrameMkLst>
            <pc:docMk/>
            <pc:sldMk cId="0" sldId="461"/>
            <ac:graphicFrameMk id="21512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9:39:07.302" v="5126" actId="1035"/>
          <ac:graphicFrameMkLst>
            <pc:docMk/>
            <pc:sldMk cId="0" sldId="461"/>
            <ac:graphicFrameMk id="21517" creationId="{00000000-0000-0000-0000-000000000000}"/>
          </ac:graphicFrameMkLst>
        </pc:graphicFrameChg>
        <pc:graphicFrameChg chg="del topLvl">
          <ac:chgData name="CAI JUN" userId="08ce88e1165b00db" providerId="LiveId" clId="{C8738195-900E-408E-846B-A40E93B5631F}" dt="2020-07-05T09:34:21.818" v="4991" actId="478"/>
          <ac:graphicFrameMkLst>
            <pc:docMk/>
            <pc:sldMk cId="0" sldId="461"/>
            <ac:graphicFrameMk id="21519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9:39:01.162" v="5120" actId="1035"/>
          <ac:graphicFrameMkLst>
            <pc:docMk/>
            <pc:sldMk cId="0" sldId="461"/>
            <ac:graphicFrameMk id="21521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9:39:57.240" v="5143" actId="1035"/>
          <ac:graphicFrameMkLst>
            <pc:docMk/>
            <pc:sldMk cId="0" sldId="461"/>
            <ac:graphicFrameMk id="21524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9:38:47.412" v="5116" actId="1035"/>
          <ac:graphicFrameMkLst>
            <pc:docMk/>
            <pc:sldMk cId="0" sldId="461"/>
            <ac:graphicFrameMk id="21526" creationId="{00000000-0000-0000-0000-000000000000}"/>
          </ac:graphicFrameMkLst>
        </pc:graphicFrameChg>
      </pc:sldChg>
      <pc:sldChg chg="del">
        <pc:chgData name="CAI JUN" userId="08ce88e1165b00db" providerId="LiveId" clId="{C8738195-900E-408E-846B-A40E93B5631F}" dt="2020-07-05T03:32:26.046" v="2" actId="47"/>
        <pc:sldMkLst>
          <pc:docMk/>
          <pc:sldMk cId="0" sldId="463"/>
        </pc:sldMkLst>
      </pc:sldChg>
      <pc:sldChg chg="del">
        <pc:chgData name="CAI JUN" userId="08ce88e1165b00db" providerId="LiveId" clId="{C8738195-900E-408E-846B-A40E93B5631F}" dt="2020-07-05T03:32:26.609" v="3" actId="47"/>
        <pc:sldMkLst>
          <pc:docMk/>
          <pc:sldMk cId="0" sldId="464"/>
        </pc:sldMkLst>
      </pc:sldChg>
      <pc:sldChg chg="del">
        <pc:chgData name="CAI JUN" userId="08ce88e1165b00db" providerId="LiveId" clId="{C8738195-900E-408E-846B-A40E93B5631F}" dt="2020-07-05T03:32:32.687" v="5" actId="47"/>
        <pc:sldMkLst>
          <pc:docMk/>
          <pc:sldMk cId="0" sldId="465"/>
        </pc:sldMkLst>
      </pc:sldChg>
      <pc:sldChg chg="del">
        <pc:chgData name="CAI JUN" userId="08ce88e1165b00db" providerId="LiveId" clId="{C8738195-900E-408E-846B-A40E93B5631F}" dt="2020-07-05T03:32:27.359" v="4" actId="47"/>
        <pc:sldMkLst>
          <pc:docMk/>
          <pc:sldMk cId="0" sldId="466"/>
        </pc:sldMkLst>
      </pc:sldChg>
      <pc:sldChg chg="addSp delSp modSp mod">
        <pc:chgData name="CAI JUN" userId="08ce88e1165b00db" providerId="LiveId" clId="{C8738195-900E-408E-846B-A40E93B5631F}" dt="2020-07-05T09:05:37.827" v="4473" actId="2711"/>
        <pc:sldMkLst>
          <pc:docMk/>
          <pc:sldMk cId="0" sldId="470"/>
        </pc:sldMkLst>
        <pc:spChg chg="mod">
          <ac:chgData name="CAI JUN" userId="08ce88e1165b00db" providerId="LiveId" clId="{C8738195-900E-408E-846B-A40E93B5631F}" dt="2020-07-05T09:05:33.639" v="4472" actId="2711"/>
          <ac:spMkLst>
            <pc:docMk/>
            <pc:sldMk cId="0" sldId="470"/>
            <ac:spMk id="12293" creationId="{00000000-0000-0000-0000-000000000000}"/>
          </ac:spMkLst>
        </pc:spChg>
        <pc:spChg chg="mod">
          <ac:chgData name="CAI JUN" userId="08ce88e1165b00db" providerId="LiveId" clId="{C8738195-900E-408E-846B-A40E93B5631F}" dt="2020-07-05T09:05:37.827" v="4473" actId="2711"/>
          <ac:spMkLst>
            <pc:docMk/>
            <pc:sldMk cId="0" sldId="470"/>
            <ac:spMk id="12294" creationId="{00000000-0000-0000-0000-000000000000}"/>
          </ac:spMkLst>
        </pc:spChg>
        <pc:spChg chg="mod">
          <ac:chgData name="CAI JUN" userId="08ce88e1165b00db" providerId="LiveId" clId="{C8738195-900E-408E-846B-A40E93B5631F}" dt="2020-07-05T09:04:48.014" v="4458" actId="255"/>
          <ac:spMkLst>
            <pc:docMk/>
            <pc:sldMk cId="0" sldId="470"/>
            <ac:spMk id="12295" creationId="{00000000-0000-0000-0000-000000000000}"/>
          </ac:spMkLst>
        </pc:spChg>
        <pc:spChg chg="mod">
          <ac:chgData name="CAI JUN" userId="08ce88e1165b00db" providerId="LiveId" clId="{C8738195-900E-408E-846B-A40E93B5631F}" dt="2020-07-05T04:04:10.480" v="1565"/>
          <ac:spMkLst>
            <pc:docMk/>
            <pc:sldMk cId="0" sldId="470"/>
            <ac:spMk id="12299" creationId="{00000000-0000-0000-0000-000000000000}"/>
          </ac:spMkLst>
        </pc:spChg>
        <pc:spChg chg="mod">
          <ac:chgData name="CAI JUN" userId="08ce88e1165b00db" providerId="LiveId" clId="{C8738195-900E-408E-846B-A40E93B5631F}" dt="2020-07-05T04:04:17.824" v="1567" actId="207"/>
          <ac:spMkLst>
            <pc:docMk/>
            <pc:sldMk cId="0" sldId="470"/>
            <ac:spMk id="12300" creationId="{00000000-0000-0000-0000-000000000000}"/>
          </ac:spMkLst>
        </pc:spChg>
        <pc:spChg chg="mod">
          <ac:chgData name="CAI JUN" userId="08ce88e1165b00db" providerId="LiveId" clId="{C8738195-900E-408E-846B-A40E93B5631F}" dt="2020-07-05T09:04:42.124" v="4457" actId="255"/>
          <ac:spMkLst>
            <pc:docMk/>
            <pc:sldMk cId="0" sldId="470"/>
            <ac:spMk id="182319" creationId="{00000000-0000-0000-0000-000000000000}"/>
          </ac:spMkLst>
        </pc:spChg>
        <pc:grpChg chg="mod">
          <ac:chgData name="CAI JUN" userId="08ce88e1165b00db" providerId="LiveId" clId="{C8738195-900E-408E-846B-A40E93B5631F}" dt="2020-07-05T04:04:10.480" v="1565"/>
          <ac:grpSpMkLst>
            <pc:docMk/>
            <pc:sldMk cId="0" sldId="470"/>
            <ac:grpSpMk id="3" creationId="{00000000-0000-0000-0000-000000000000}"/>
          </ac:grpSpMkLst>
        </pc:grpChg>
        <pc:graphicFrameChg chg="add mod">
          <ac:chgData name="CAI JUN" userId="08ce88e1165b00db" providerId="LiveId" clId="{C8738195-900E-408E-846B-A40E93B5631F}" dt="2020-07-05T09:02:49.483" v="4321" actId="1035"/>
          <ac:graphicFrameMkLst>
            <pc:docMk/>
            <pc:sldMk cId="0" sldId="470"/>
            <ac:graphicFrameMk id="13" creationId="{B3D9CC84-1DE2-4F37-93E1-4513688E9624}"/>
          </ac:graphicFrameMkLst>
        </pc:graphicFrameChg>
        <pc:graphicFrameChg chg="mod">
          <ac:chgData name="CAI JUN" userId="08ce88e1165b00db" providerId="LiveId" clId="{C8738195-900E-408E-846B-A40E93B5631F}" dt="2020-07-05T04:04:29.043" v="1568" actId="1076"/>
          <ac:graphicFrameMkLst>
            <pc:docMk/>
            <pc:sldMk cId="0" sldId="470"/>
            <ac:graphicFrameMk id="12291" creationId="{00000000-0000-0000-0000-000000000000}"/>
          </ac:graphicFrameMkLst>
        </pc:graphicFrameChg>
        <pc:graphicFrameChg chg="del">
          <ac:chgData name="CAI JUN" userId="08ce88e1165b00db" providerId="LiveId" clId="{C8738195-900E-408E-846B-A40E93B5631F}" dt="2020-07-05T09:02:44.749" v="4288" actId="478"/>
          <ac:graphicFrameMkLst>
            <pc:docMk/>
            <pc:sldMk cId="0" sldId="470"/>
            <ac:graphicFrameMk id="12292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9:05:17.170" v="4471" actId="1037"/>
          <ac:graphicFrameMkLst>
            <pc:docMk/>
            <pc:sldMk cId="0" sldId="470"/>
            <ac:graphicFrameMk id="12297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4:04:10.480" v="1565"/>
          <ac:graphicFrameMkLst>
            <pc:docMk/>
            <pc:sldMk cId="0" sldId="470"/>
            <ac:graphicFrameMk id="12298" creationId="{00000000-0000-0000-0000-000000000000}"/>
          </ac:graphicFrameMkLst>
        </pc:graphicFrameChg>
      </pc:sldChg>
      <pc:sldChg chg="addSp delSp modSp del mod">
        <pc:chgData name="CAI JUN" userId="08ce88e1165b00db" providerId="LiveId" clId="{C8738195-900E-408E-846B-A40E93B5631F}" dt="2020-07-05T04:00:11.272" v="1540" actId="47"/>
        <pc:sldMkLst>
          <pc:docMk/>
          <pc:sldMk cId="0" sldId="472"/>
        </pc:sldMkLst>
        <pc:graphicFrameChg chg="add mod">
          <ac:chgData name="CAI JUN" userId="08ce88e1165b00db" providerId="LiveId" clId="{C8738195-900E-408E-846B-A40E93B5631F}" dt="2020-07-05T03:51:09.585" v="1080" actId="1035"/>
          <ac:graphicFrameMkLst>
            <pc:docMk/>
            <pc:sldMk cId="0" sldId="472"/>
            <ac:graphicFrameMk id="2" creationId="{F067E052-948A-448D-B13F-BF19A2C55C21}"/>
          </ac:graphicFrameMkLst>
        </pc:graphicFrameChg>
        <pc:graphicFrameChg chg="add mod">
          <ac:chgData name="CAI JUN" userId="08ce88e1165b00db" providerId="LiveId" clId="{C8738195-900E-408E-846B-A40E93B5631F}" dt="2020-07-05T03:51:09.585" v="1080" actId="1035"/>
          <ac:graphicFrameMkLst>
            <pc:docMk/>
            <pc:sldMk cId="0" sldId="472"/>
            <ac:graphicFrameMk id="9" creationId="{6A8E259A-12EB-4604-AC11-BF7BF9AEE57C}"/>
          </ac:graphicFrameMkLst>
        </pc:graphicFrameChg>
        <pc:graphicFrameChg chg="add mod">
          <ac:chgData name="CAI JUN" userId="08ce88e1165b00db" providerId="LiveId" clId="{C8738195-900E-408E-846B-A40E93B5631F}" dt="2020-07-05T03:51:09.585" v="1080" actId="1035"/>
          <ac:graphicFrameMkLst>
            <pc:docMk/>
            <pc:sldMk cId="0" sldId="472"/>
            <ac:graphicFrameMk id="10" creationId="{AA9283E9-DE2D-46C5-87DC-7FE06C75C449}"/>
          </ac:graphicFrameMkLst>
        </pc:graphicFrameChg>
        <pc:graphicFrameChg chg="add mod">
          <ac:chgData name="CAI JUN" userId="08ce88e1165b00db" providerId="LiveId" clId="{C8738195-900E-408E-846B-A40E93B5631F}" dt="2020-07-05T03:50:47.553" v="1054"/>
          <ac:graphicFrameMkLst>
            <pc:docMk/>
            <pc:sldMk cId="0" sldId="472"/>
            <ac:graphicFrameMk id="11" creationId="{EC4C0C57-776E-47C3-981F-0923CC6EBA85}"/>
          </ac:graphicFrameMkLst>
        </pc:graphicFrameChg>
        <pc:graphicFrameChg chg="del mod">
          <ac:chgData name="CAI JUN" userId="08ce88e1165b00db" providerId="LiveId" clId="{C8738195-900E-408E-846B-A40E93B5631F}" dt="2020-07-05T03:39:58.373" v="218" actId="478"/>
          <ac:graphicFrameMkLst>
            <pc:docMk/>
            <pc:sldMk cId="0" sldId="472"/>
            <ac:graphicFrameMk id="6146" creationId="{00000000-0000-0000-0000-000000000000}"/>
          </ac:graphicFrameMkLst>
        </pc:graphicFrameChg>
        <pc:graphicFrameChg chg="del mod">
          <ac:chgData name="CAI JUN" userId="08ce88e1165b00db" providerId="LiveId" clId="{C8738195-900E-408E-846B-A40E93B5631F}" dt="2020-07-05T03:39:51.733" v="216" actId="478"/>
          <ac:graphicFrameMkLst>
            <pc:docMk/>
            <pc:sldMk cId="0" sldId="472"/>
            <ac:graphicFrameMk id="6147" creationId="{00000000-0000-0000-0000-000000000000}"/>
          </ac:graphicFrameMkLst>
        </pc:graphicFrameChg>
        <pc:graphicFrameChg chg="del mod">
          <ac:chgData name="CAI JUN" userId="08ce88e1165b00db" providerId="LiveId" clId="{C8738195-900E-408E-846B-A40E93B5631F}" dt="2020-07-05T03:39:58.373" v="218" actId="478"/>
          <ac:graphicFrameMkLst>
            <pc:docMk/>
            <pc:sldMk cId="0" sldId="472"/>
            <ac:graphicFrameMk id="6149" creationId="{00000000-0000-0000-0000-000000000000}"/>
          </ac:graphicFrameMkLst>
        </pc:graphicFrameChg>
        <pc:graphicFrameChg chg="del mod">
          <ac:chgData name="CAI JUN" userId="08ce88e1165b00db" providerId="LiveId" clId="{C8738195-900E-408E-846B-A40E93B5631F}" dt="2020-07-05T03:50:49.788" v="1055" actId="478"/>
          <ac:graphicFrameMkLst>
            <pc:docMk/>
            <pc:sldMk cId="0" sldId="472"/>
            <ac:graphicFrameMk id="6150" creationId="{00000000-0000-0000-0000-000000000000}"/>
          </ac:graphicFrameMkLst>
        </pc:graphicFrameChg>
      </pc:sldChg>
      <pc:sldChg chg="del">
        <pc:chgData name="CAI JUN" userId="08ce88e1165b00db" providerId="LiveId" clId="{C8738195-900E-408E-846B-A40E93B5631F}" dt="2020-07-05T03:32:34.296" v="6" actId="47"/>
        <pc:sldMkLst>
          <pc:docMk/>
          <pc:sldMk cId="0" sldId="473"/>
        </pc:sldMkLst>
      </pc:sldChg>
      <pc:sldChg chg="del">
        <pc:chgData name="CAI JUN" userId="08ce88e1165b00db" providerId="LiveId" clId="{C8738195-900E-408E-846B-A40E93B5631F}" dt="2020-07-05T03:32:34.905" v="7" actId="47"/>
        <pc:sldMkLst>
          <pc:docMk/>
          <pc:sldMk cId="0" sldId="474"/>
        </pc:sldMkLst>
      </pc:sldChg>
      <pc:sldChg chg="del">
        <pc:chgData name="CAI JUN" userId="08ce88e1165b00db" providerId="LiveId" clId="{C8738195-900E-408E-846B-A40E93B5631F}" dt="2020-07-05T03:32:35.968" v="8" actId="47"/>
        <pc:sldMkLst>
          <pc:docMk/>
          <pc:sldMk cId="0" sldId="475"/>
        </pc:sldMkLst>
      </pc:sldChg>
      <pc:sldChg chg="del">
        <pc:chgData name="CAI JUN" userId="08ce88e1165b00db" providerId="LiveId" clId="{C8738195-900E-408E-846B-A40E93B5631F}" dt="2020-07-05T03:32:09.843" v="1" actId="47"/>
        <pc:sldMkLst>
          <pc:docMk/>
          <pc:sldMk cId="0" sldId="476"/>
        </pc:sldMkLst>
      </pc:sldChg>
      <pc:sldChg chg="addSp delSp modSp mod">
        <pc:chgData name="CAI JUN" userId="08ce88e1165b00db" providerId="LiveId" clId="{C8738195-900E-408E-846B-A40E93B5631F}" dt="2020-07-05T08:57:58.592" v="4120" actId="14100"/>
        <pc:sldMkLst>
          <pc:docMk/>
          <pc:sldMk cId="2770417611" sldId="477"/>
        </pc:sldMkLst>
        <pc:spChg chg="del">
          <ac:chgData name="CAI JUN" userId="08ce88e1165b00db" providerId="LiveId" clId="{C8738195-900E-408E-846B-A40E93B5631F}" dt="2020-07-05T08:57:35.905" v="4113" actId="478"/>
          <ac:spMkLst>
            <pc:docMk/>
            <pc:sldMk cId="2770417611" sldId="477"/>
            <ac:spMk id="2" creationId="{00000000-0000-0000-0000-000000000000}"/>
          </ac:spMkLst>
        </pc:spChg>
        <pc:spChg chg="mod">
          <ac:chgData name="CAI JUN" userId="08ce88e1165b00db" providerId="LiveId" clId="{C8738195-900E-408E-846B-A40E93B5631F}" dt="2020-07-05T08:57:15.155" v="4096" actId="1035"/>
          <ac:spMkLst>
            <pc:docMk/>
            <pc:sldMk cId="2770417611" sldId="477"/>
            <ac:spMk id="15" creationId="{1BE93C9E-FE41-4877-937E-0764DF7B9189}"/>
          </ac:spMkLst>
        </pc:spChg>
        <pc:spChg chg="add mod">
          <ac:chgData name="CAI JUN" userId="08ce88e1165b00db" providerId="LiveId" clId="{C8738195-900E-408E-846B-A40E93B5631F}" dt="2020-07-05T08:57:58.592" v="4120" actId="14100"/>
          <ac:spMkLst>
            <pc:docMk/>
            <pc:sldMk cId="2770417611" sldId="477"/>
            <ac:spMk id="16" creationId="{BDB5513C-7FB6-4BB3-944E-D53CB03B248E}"/>
          </ac:spMkLst>
        </pc:spChg>
        <pc:spChg chg="del mod">
          <ac:chgData name="CAI JUN" userId="08ce88e1165b00db" providerId="LiveId" clId="{C8738195-900E-408E-846B-A40E93B5631F}" dt="2020-07-05T08:57:45.624" v="4115" actId="478"/>
          <ac:spMkLst>
            <pc:docMk/>
            <pc:sldMk cId="2770417611" sldId="477"/>
            <ac:spMk id="192525" creationId="{00000000-0000-0000-0000-000000000000}"/>
          </ac:spMkLst>
        </pc:spChg>
        <pc:graphicFrameChg chg="add mod">
          <ac:chgData name="CAI JUN" userId="08ce88e1165b00db" providerId="LiveId" clId="{C8738195-900E-408E-846B-A40E93B5631F}" dt="2020-07-05T08:57:25.311" v="4110" actId="1038"/>
          <ac:graphicFrameMkLst>
            <pc:docMk/>
            <pc:sldMk cId="2770417611" sldId="477"/>
            <ac:graphicFrameMk id="12" creationId="{3B6A5FC5-DC38-4BA9-8ECD-F00978F0E438}"/>
          </ac:graphicFrameMkLst>
        </pc:graphicFrameChg>
        <pc:graphicFrameChg chg="add mod">
          <ac:chgData name="CAI JUN" userId="08ce88e1165b00db" providerId="LiveId" clId="{C8738195-900E-408E-846B-A40E93B5631F}" dt="2020-07-05T08:57:03.764" v="4083" actId="1038"/>
          <ac:graphicFrameMkLst>
            <pc:docMk/>
            <pc:sldMk cId="2770417611" sldId="477"/>
            <ac:graphicFrameMk id="13" creationId="{6B985679-0BEE-4C61-9F6C-82223D2B9A82}"/>
          </ac:graphicFrameMkLst>
        </pc:graphicFrameChg>
        <pc:graphicFrameChg chg="mod">
          <ac:chgData name="CAI JUN" userId="08ce88e1165b00db" providerId="LiveId" clId="{C8738195-900E-408E-846B-A40E93B5631F}" dt="2020-07-05T08:57:15.155" v="4096" actId="1035"/>
          <ac:graphicFrameMkLst>
            <pc:docMk/>
            <pc:sldMk cId="2770417611" sldId="477"/>
            <ac:graphicFrameMk id="14" creationId="{C08D9393-EBF9-48F5-A11A-39F81DCE7184}"/>
          </ac:graphicFrameMkLst>
        </pc:graphicFrameChg>
        <pc:graphicFrameChg chg="mod">
          <ac:chgData name="CAI JUN" userId="08ce88e1165b00db" providerId="LiveId" clId="{C8738195-900E-408E-846B-A40E93B5631F}" dt="2020-07-05T08:57:15.155" v="4096" actId="1035"/>
          <ac:graphicFrameMkLst>
            <pc:docMk/>
            <pc:sldMk cId="2770417611" sldId="477"/>
            <ac:graphicFrameMk id="17" creationId="{0202E601-2526-4EBD-B397-ECF0A9A13F55}"/>
          </ac:graphicFrameMkLst>
        </pc:graphicFrameChg>
        <pc:graphicFrameChg chg="del">
          <ac:chgData name="CAI JUN" userId="08ce88e1165b00db" providerId="LiveId" clId="{C8738195-900E-408E-846B-A40E93B5631F}" dt="2020-07-05T08:56:37.124" v="3986" actId="478"/>
          <ac:graphicFrameMkLst>
            <pc:docMk/>
            <pc:sldMk cId="2770417611" sldId="477"/>
            <ac:graphicFrameMk id="23555" creationId="{00000000-0000-0000-0000-000000000000}"/>
          </ac:graphicFrameMkLst>
        </pc:graphicFrameChg>
        <pc:graphicFrameChg chg="del">
          <ac:chgData name="CAI JUN" userId="08ce88e1165b00db" providerId="LiveId" clId="{C8738195-900E-408E-846B-A40E93B5631F}" dt="2020-07-05T08:56:37.124" v="3986" actId="478"/>
          <ac:graphicFrameMkLst>
            <pc:docMk/>
            <pc:sldMk cId="2770417611" sldId="477"/>
            <ac:graphicFrameMk id="23556" creationId="{00000000-0000-0000-0000-000000000000}"/>
          </ac:graphicFrameMkLst>
        </pc:graphicFrameChg>
        <pc:graphicFrameChg chg="del">
          <ac:chgData name="CAI JUN" userId="08ce88e1165b00db" providerId="LiveId" clId="{C8738195-900E-408E-846B-A40E93B5631F}" dt="2020-07-05T08:56:37.124" v="3986" actId="478"/>
          <ac:graphicFrameMkLst>
            <pc:docMk/>
            <pc:sldMk cId="2770417611" sldId="477"/>
            <ac:graphicFrameMk id="23557" creationId="{00000000-0000-0000-0000-000000000000}"/>
          </ac:graphicFrameMkLst>
        </pc:graphicFrameChg>
        <pc:graphicFrameChg chg="del">
          <ac:chgData name="CAI JUN" userId="08ce88e1165b00db" providerId="LiveId" clId="{C8738195-900E-408E-846B-A40E93B5631F}" dt="2020-07-05T08:56:37.124" v="3986" actId="478"/>
          <ac:graphicFrameMkLst>
            <pc:docMk/>
            <pc:sldMk cId="2770417611" sldId="477"/>
            <ac:graphicFrameMk id="23558" creationId="{00000000-0000-0000-0000-000000000000}"/>
          </ac:graphicFrameMkLst>
        </pc:graphicFrameChg>
        <pc:graphicFrameChg chg="mod">
          <ac:chgData name="CAI JUN" userId="08ce88e1165b00db" providerId="LiveId" clId="{C8738195-900E-408E-846B-A40E93B5631F}" dt="2020-07-05T08:57:15.155" v="4096" actId="1035"/>
          <ac:graphicFrameMkLst>
            <pc:docMk/>
            <pc:sldMk cId="2770417611" sldId="477"/>
            <ac:graphicFrameMk id="23559" creationId="{00000000-0000-0000-0000-000000000000}"/>
          </ac:graphicFrameMkLst>
        </pc:graphicFrameChg>
      </pc:sldChg>
      <pc:sldChg chg="modSp mod">
        <pc:chgData name="CAI JUN" userId="08ce88e1165b00db" providerId="LiveId" clId="{C8738195-900E-408E-846B-A40E93B5631F}" dt="2020-07-05T09:28:48.790" v="4869"/>
        <pc:sldMkLst>
          <pc:docMk/>
          <pc:sldMk cId="67538594" sldId="478"/>
        </pc:sldMkLst>
        <pc:spChg chg="mod">
          <ac:chgData name="CAI JUN" userId="08ce88e1165b00db" providerId="LiveId" clId="{C8738195-900E-408E-846B-A40E93B5631F}" dt="2020-07-05T05:03:52.974" v="2170"/>
          <ac:spMkLst>
            <pc:docMk/>
            <pc:sldMk cId="67538594" sldId="478"/>
            <ac:spMk id="4" creationId="{105D1576-65CD-4728-941D-FCCAD8B7DB3D}"/>
          </ac:spMkLst>
        </pc:spChg>
        <pc:spChg chg="mod">
          <ac:chgData name="CAI JUN" userId="08ce88e1165b00db" providerId="LiveId" clId="{C8738195-900E-408E-846B-A40E93B5631F}" dt="2020-07-05T05:03:52.974" v="2170"/>
          <ac:spMkLst>
            <pc:docMk/>
            <pc:sldMk cId="67538594" sldId="478"/>
            <ac:spMk id="7" creationId="{61473CE4-CD36-4903-8D63-D2408B5F6AFD}"/>
          </ac:spMkLst>
        </pc:spChg>
        <pc:spChg chg="mod">
          <ac:chgData name="CAI JUN" userId="08ce88e1165b00db" providerId="LiveId" clId="{C8738195-900E-408E-846B-A40E93B5631F}" dt="2020-07-05T05:03:52.974" v="2170"/>
          <ac:spMkLst>
            <pc:docMk/>
            <pc:sldMk cId="67538594" sldId="478"/>
            <ac:spMk id="8" creationId="{3896E4C5-6915-4FC7-99BA-6374E0D49DE4}"/>
          </ac:spMkLst>
        </pc:spChg>
        <pc:spChg chg="mod">
          <ac:chgData name="CAI JUN" userId="08ce88e1165b00db" providerId="LiveId" clId="{C8738195-900E-408E-846B-A40E93B5631F}" dt="2020-07-05T05:03:52.974" v="2170"/>
          <ac:spMkLst>
            <pc:docMk/>
            <pc:sldMk cId="67538594" sldId="478"/>
            <ac:spMk id="10" creationId="{2724B389-835D-4C6F-BE8A-CF0348FE35B0}"/>
          </ac:spMkLst>
        </pc:spChg>
        <pc:spChg chg="mod">
          <ac:chgData name="CAI JUN" userId="08ce88e1165b00db" providerId="LiveId" clId="{C8738195-900E-408E-846B-A40E93B5631F}" dt="2020-07-05T09:28:39.603" v="4867"/>
          <ac:spMkLst>
            <pc:docMk/>
            <pc:sldMk cId="67538594" sldId="478"/>
            <ac:spMk id="19" creationId="{3C616298-4144-4F40-A39B-7C47002BF24D}"/>
          </ac:spMkLst>
        </pc:spChg>
        <pc:spChg chg="mod">
          <ac:chgData name="CAI JUN" userId="08ce88e1165b00db" providerId="LiveId" clId="{C8738195-900E-408E-846B-A40E93B5631F}" dt="2020-07-05T09:28:48.790" v="4869"/>
          <ac:spMkLst>
            <pc:docMk/>
            <pc:sldMk cId="67538594" sldId="478"/>
            <ac:spMk id="21" creationId="{F127F463-E1D8-4ABA-A029-0E5D39FF75CA}"/>
          </ac:spMkLst>
        </pc:spChg>
        <pc:grpChg chg="mod">
          <ac:chgData name="CAI JUN" userId="08ce88e1165b00db" providerId="LiveId" clId="{C8738195-900E-408E-846B-A40E93B5631F}" dt="2020-07-05T05:03:52.974" v="2170"/>
          <ac:grpSpMkLst>
            <pc:docMk/>
            <pc:sldMk cId="67538594" sldId="478"/>
            <ac:grpSpMk id="3" creationId="{430B0E67-56AB-434F-871A-8531D3D78326}"/>
          </ac:grpSpMkLst>
        </pc:grpChg>
        <pc:grpChg chg="mod">
          <ac:chgData name="CAI JUN" userId="08ce88e1165b00db" providerId="LiveId" clId="{C8738195-900E-408E-846B-A40E93B5631F}" dt="2020-07-05T05:03:52.974" v="2170"/>
          <ac:grpSpMkLst>
            <pc:docMk/>
            <pc:sldMk cId="67538594" sldId="478"/>
            <ac:grpSpMk id="12" creationId="{92CDC55D-F7AA-451D-BCCE-1184F3760703}"/>
          </ac:grpSpMkLst>
        </pc:grpChg>
        <pc:grpChg chg="mod">
          <ac:chgData name="CAI JUN" userId="08ce88e1165b00db" providerId="LiveId" clId="{C8738195-900E-408E-846B-A40E93B5631F}" dt="2020-07-05T09:28:39.603" v="4867"/>
          <ac:grpSpMkLst>
            <pc:docMk/>
            <pc:sldMk cId="67538594" sldId="478"/>
            <ac:grpSpMk id="20" creationId="{6E512A57-7A5B-4F85-8736-45F5178223D3}"/>
          </ac:grpSpMkLst>
        </pc:grpChg>
        <pc:grpChg chg="mod">
          <ac:chgData name="CAI JUN" userId="08ce88e1165b00db" providerId="LiveId" clId="{C8738195-900E-408E-846B-A40E93B5631F}" dt="2020-07-05T09:28:48.790" v="4869"/>
          <ac:grpSpMkLst>
            <pc:docMk/>
            <pc:sldMk cId="67538594" sldId="478"/>
            <ac:grpSpMk id="22" creationId="{DD69059E-E7F3-417F-9FE0-970715779021}"/>
          </ac:grpSpMkLst>
        </pc:grpChg>
        <pc:graphicFrameChg chg="mod">
          <ac:chgData name="CAI JUN" userId="08ce88e1165b00db" providerId="LiveId" clId="{C8738195-900E-408E-846B-A40E93B5631F}" dt="2020-07-05T05:05:02.380" v="2195"/>
          <ac:graphicFrameMkLst>
            <pc:docMk/>
            <pc:sldMk cId="67538594" sldId="478"/>
            <ac:graphicFrameMk id="9" creationId="{E0A162C0-3DE9-4BE3-BAD1-EC3965A03724}"/>
          </ac:graphicFrameMkLst>
        </pc:graphicFrameChg>
        <pc:graphicFrameChg chg="mod">
          <ac:chgData name="CAI JUN" userId="08ce88e1165b00db" providerId="LiveId" clId="{C8738195-900E-408E-846B-A40E93B5631F}" dt="2020-07-05T09:28:48.790" v="4869"/>
          <ac:graphicFrameMkLst>
            <pc:docMk/>
            <pc:sldMk cId="67538594" sldId="478"/>
            <ac:graphicFrameMk id="15" creationId="{9551A5A3-A1B2-492C-B363-BC834E5F5E5E}"/>
          </ac:graphicFrameMkLst>
        </pc:graphicFrameChg>
        <pc:graphicFrameChg chg="mod">
          <ac:chgData name="CAI JUN" userId="08ce88e1165b00db" providerId="LiveId" clId="{C8738195-900E-408E-846B-A40E93B5631F}" dt="2020-07-05T05:05:23.349" v="2227" actId="1037"/>
          <ac:graphicFrameMkLst>
            <pc:docMk/>
            <pc:sldMk cId="67538594" sldId="478"/>
            <ac:graphicFrameMk id="16" creationId="{C701C8D4-F639-4550-BB0E-15077C0B5C44}"/>
          </ac:graphicFrameMkLst>
        </pc:graphicFrameChg>
        <pc:graphicFrameChg chg="mod">
          <ac:chgData name="CAI JUN" userId="08ce88e1165b00db" providerId="LiveId" clId="{C8738195-900E-408E-846B-A40E93B5631F}" dt="2020-07-05T05:05:02.411" v="2197"/>
          <ac:graphicFrameMkLst>
            <pc:docMk/>
            <pc:sldMk cId="67538594" sldId="478"/>
            <ac:graphicFrameMk id="17" creationId="{78DF4443-BB8E-43E7-AABC-FD4328649F41}"/>
          </ac:graphicFrameMkLst>
        </pc:graphicFrameChg>
        <pc:graphicFrameChg chg="mod">
          <ac:chgData name="CAI JUN" userId="08ce88e1165b00db" providerId="LiveId" clId="{C8738195-900E-408E-846B-A40E93B5631F}" dt="2020-07-05T09:28:39.603" v="4867"/>
          <ac:graphicFrameMkLst>
            <pc:docMk/>
            <pc:sldMk cId="67538594" sldId="478"/>
            <ac:graphicFrameMk id="18" creationId="{482295F1-85EB-4312-9175-34C82CE01FDC}"/>
          </ac:graphicFrameMkLst>
        </pc:graphicFrameChg>
        <pc:graphicFrameChg chg="mod">
          <ac:chgData name="CAI JUN" userId="08ce88e1165b00db" providerId="LiveId" clId="{C8738195-900E-408E-846B-A40E93B5631F}" dt="2020-07-05T05:05:02.427" v="2198"/>
          <ac:graphicFrameMkLst>
            <pc:docMk/>
            <pc:sldMk cId="67538594" sldId="478"/>
            <ac:graphicFrameMk id="23" creationId="{03325A38-813B-4918-BC1D-A3967C3255F4}"/>
          </ac:graphicFrameMkLst>
        </pc:graphicFrameChg>
      </pc:sldChg>
      <pc:sldChg chg="modSp add mod">
        <pc:chgData name="CAI JUN" userId="08ce88e1165b00db" providerId="LiveId" clId="{C8738195-900E-408E-846B-A40E93B5631F}" dt="2020-07-05T09:10:50.764" v="4527" actId="14100"/>
        <pc:sldMkLst>
          <pc:docMk/>
          <pc:sldMk cId="2963597859" sldId="675"/>
        </pc:sldMkLst>
        <pc:spChg chg="mod">
          <ac:chgData name="CAI JUN" userId="08ce88e1165b00db" providerId="LiveId" clId="{C8738195-900E-408E-846B-A40E93B5631F}" dt="2020-07-05T09:10:50.764" v="4527" actId="14100"/>
          <ac:spMkLst>
            <pc:docMk/>
            <pc:sldMk cId="2963597859" sldId="675"/>
            <ac:spMk id="4099" creationId="{00000000-0000-0000-0000-000000000000}"/>
          </ac:spMkLst>
        </pc:spChg>
      </pc:sldChg>
      <pc:sldChg chg="addSp delSp modSp add">
        <pc:chgData name="CAI JUN" userId="08ce88e1165b00db" providerId="LiveId" clId="{C8738195-900E-408E-846B-A40E93B5631F}" dt="2020-07-05T09:10:31.530" v="4525" actId="478"/>
        <pc:sldMkLst>
          <pc:docMk/>
          <pc:sldMk cId="3123895616" sldId="676"/>
        </pc:sldMkLst>
        <pc:spChg chg="add mod">
          <ac:chgData name="CAI JUN" userId="08ce88e1165b00db" providerId="LiveId" clId="{C8738195-900E-408E-846B-A40E93B5631F}" dt="2020-07-05T09:10:08.374" v="4518"/>
          <ac:spMkLst>
            <pc:docMk/>
            <pc:sldMk cId="3123895616" sldId="676"/>
            <ac:spMk id="14" creationId="{7B2DA561-8520-415D-BEDB-5BD85A7EE9C4}"/>
          </ac:spMkLst>
        </pc:spChg>
        <pc:spChg chg="del">
          <ac:chgData name="CAI JUN" userId="08ce88e1165b00db" providerId="LiveId" clId="{C8738195-900E-408E-846B-A40E93B5631F}" dt="2020-07-05T09:10:07.983" v="4517" actId="478"/>
          <ac:spMkLst>
            <pc:docMk/>
            <pc:sldMk cId="3123895616" sldId="676"/>
            <ac:spMk id="7173" creationId="{00000000-0000-0000-0000-000000000000}"/>
          </ac:spMkLst>
        </pc:spChg>
        <pc:spChg chg="del">
          <ac:chgData name="CAI JUN" userId="08ce88e1165b00db" providerId="LiveId" clId="{C8738195-900E-408E-846B-A40E93B5631F}" dt="2020-07-05T09:10:31.530" v="4525" actId="478"/>
          <ac:spMkLst>
            <pc:docMk/>
            <pc:sldMk cId="3123895616" sldId="676"/>
            <ac:spMk id="7178" creationId="{00000000-0000-0000-0000-000000000000}"/>
          </ac:spMkLst>
        </pc:spChg>
      </pc:sldChg>
      <pc:sldChg chg="add del">
        <pc:chgData name="CAI JUN" userId="08ce88e1165b00db" providerId="LiveId" clId="{C8738195-900E-408E-846B-A40E93B5631F}" dt="2020-07-05T04:22:01.661" v="2153" actId="47"/>
        <pc:sldMkLst>
          <pc:docMk/>
          <pc:sldMk cId="3144752232" sldId="677"/>
        </pc:sldMkLst>
      </pc:sldChg>
      <pc:sldChg chg="addSp delSp modSp add mod delAnim modAnim">
        <pc:chgData name="CAI JUN" userId="08ce88e1165b00db" providerId="LiveId" clId="{C8738195-900E-408E-846B-A40E93B5631F}" dt="2020-07-05T08:27:39.241" v="3215" actId="1076"/>
        <pc:sldMkLst>
          <pc:docMk/>
          <pc:sldMk cId="3617017041" sldId="677"/>
        </pc:sldMkLst>
        <pc:graphicFrameChg chg="del">
          <ac:chgData name="CAI JUN" userId="08ce88e1165b00db" providerId="LiveId" clId="{C8738195-900E-408E-846B-A40E93B5631F}" dt="2020-07-05T08:25:21.960" v="3157" actId="478"/>
          <ac:graphicFrameMkLst>
            <pc:docMk/>
            <pc:sldMk cId="3617017041" sldId="677"/>
            <ac:graphicFrameMk id="4" creationId="{00000000-0000-0000-0000-000000000000}"/>
          </ac:graphicFrameMkLst>
        </pc:graphicFrameChg>
        <pc:graphicFrameChg chg="del">
          <ac:chgData name="CAI JUN" userId="08ce88e1165b00db" providerId="LiveId" clId="{C8738195-900E-408E-846B-A40E93B5631F}" dt="2020-07-05T08:24:54.257" v="3114" actId="478"/>
          <ac:graphicFrameMkLst>
            <pc:docMk/>
            <pc:sldMk cId="3617017041" sldId="677"/>
            <ac:graphicFrameMk id="6" creationId="{00000000-0000-0000-0000-000000000000}"/>
          </ac:graphicFrameMkLst>
        </pc:graphicFrameChg>
        <pc:graphicFrameChg chg="add mod">
          <ac:chgData name="CAI JUN" userId="08ce88e1165b00db" providerId="LiveId" clId="{C8738195-900E-408E-846B-A40E93B5631F}" dt="2020-07-05T08:27:31.429" v="3213" actId="1076"/>
          <ac:graphicFrameMkLst>
            <pc:docMk/>
            <pc:sldMk cId="3617017041" sldId="677"/>
            <ac:graphicFrameMk id="12" creationId="{BD346742-5746-4B15-AF27-F75273D92DFD}"/>
          </ac:graphicFrameMkLst>
        </pc:graphicFrameChg>
        <pc:graphicFrameChg chg="add mod">
          <ac:chgData name="CAI JUN" userId="08ce88e1165b00db" providerId="LiveId" clId="{C8738195-900E-408E-846B-A40E93B5631F}" dt="2020-07-05T08:27:34.038" v="3214" actId="1076"/>
          <ac:graphicFrameMkLst>
            <pc:docMk/>
            <pc:sldMk cId="3617017041" sldId="677"/>
            <ac:graphicFrameMk id="13" creationId="{D187A6B9-7BCC-47D4-B6D9-8080E92FEEE7}"/>
          </ac:graphicFrameMkLst>
        </pc:graphicFrameChg>
        <pc:graphicFrameChg chg="add mod">
          <ac:chgData name="CAI JUN" userId="08ce88e1165b00db" providerId="LiveId" clId="{C8738195-900E-408E-846B-A40E93B5631F}" dt="2020-07-05T08:27:39.241" v="3215" actId="1076"/>
          <ac:graphicFrameMkLst>
            <pc:docMk/>
            <pc:sldMk cId="3617017041" sldId="677"/>
            <ac:graphicFrameMk id="14" creationId="{E8FBD4D5-927E-4211-B269-131157D9FD98}"/>
          </ac:graphicFrameMkLst>
        </pc:graphicFrameChg>
        <pc:graphicFrameChg chg="del">
          <ac:chgData name="CAI JUN" userId="08ce88e1165b00db" providerId="LiveId" clId="{C8738195-900E-408E-846B-A40E93B5631F}" dt="2020-07-05T08:25:21.960" v="3157" actId="478"/>
          <ac:graphicFrameMkLst>
            <pc:docMk/>
            <pc:sldMk cId="3617017041" sldId="677"/>
            <ac:graphicFrameMk id="25" creationId="{545DDA64-0C98-4EEE-A1D0-48467329F1CD}"/>
          </ac:graphicFrameMkLst>
        </pc:graphicFrameChg>
      </pc:sldChg>
    </pc:docChg>
  </pc:docChgLst>
  <pc:docChgLst>
    <pc:chgData name="Jun Cai" userId="57e790d697ad4281" providerId="LiveId" clId="{4EA39301-D2F2-42F0-9585-9791F8BAB7C2}"/>
    <pc:docChg chg="custSel modSld">
      <pc:chgData name="Jun Cai" userId="57e790d697ad4281" providerId="LiveId" clId="{4EA39301-D2F2-42F0-9585-9791F8BAB7C2}" dt="2019-03-10T04:12:15.263" v="16" actId="478"/>
      <pc:docMkLst>
        <pc:docMk/>
      </pc:docMkLst>
      <pc:sldChg chg="modSp">
        <pc:chgData name="Jun Cai" userId="57e790d697ad4281" providerId="LiveId" clId="{4EA39301-D2F2-42F0-9585-9791F8BAB7C2}" dt="2019-03-10T04:10:20.286" v="14" actId="6549"/>
        <pc:sldMkLst>
          <pc:docMk/>
          <pc:sldMk cId="0" sldId="395"/>
        </pc:sldMkLst>
        <pc:spChg chg="mod">
          <ac:chgData name="Jun Cai" userId="57e790d697ad4281" providerId="LiveId" clId="{4EA39301-D2F2-42F0-9585-9791F8BAB7C2}" dt="2019-03-10T04:10:20.286" v="14" actId="6549"/>
          <ac:spMkLst>
            <pc:docMk/>
            <pc:sldMk cId="0" sldId="395"/>
            <ac:spMk id="19" creationId="{00000000-0000-0000-0000-000000000000}"/>
          </ac:spMkLst>
        </pc:spChg>
        <pc:spChg chg="mod">
          <ac:chgData name="Jun Cai" userId="57e790d697ad4281" providerId="LiveId" clId="{4EA39301-D2F2-42F0-9585-9791F8BAB7C2}" dt="2019-03-10T04:09:59.110" v="13" actId="6549"/>
          <ac:spMkLst>
            <pc:docMk/>
            <pc:sldMk cId="0" sldId="395"/>
            <ac:spMk id="11268" creationId="{00000000-0000-0000-0000-000000000000}"/>
          </ac:spMkLst>
        </pc:spChg>
      </pc:sldChg>
      <pc:sldChg chg="delSp">
        <pc:chgData name="Jun Cai" userId="57e790d697ad4281" providerId="LiveId" clId="{4EA39301-D2F2-42F0-9585-9791F8BAB7C2}" dt="2019-03-10T04:12:15.263" v="16" actId="478"/>
        <pc:sldMkLst>
          <pc:docMk/>
          <pc:sldMk cId="0" sldId="404"/>
        </pc:sldMkLst>
        <pc:spChg chg="del">
          <ac:chgData name="Jun Cai" userId="57e790d697ad4281" providerId="LiveId" clId="{4EA39301-D2F2-42F0-9585-9791F8BAB7C2}" dt="2019-03-10T04:12:15.263" v="16" actId="478"/>
          <ac:spMkLst>
            <pc:docMk/>
            <pc:sldMk cId="0" sldId="404"/>
            <ac:spMk id="9" creationId="{081ADA88-01B7-49BC-B341-ED6D98A20115}"/>
          </ac:spMkLst>
        </pc:spChg>
      </pc:sldChg>
      <pc:sldChg chg="delSp">
        <pc:chgData name="Jun Cai" userId="57e790d697ad4281" providerId="LiveId" clId="{4EA39301-D2F2-42F0-9585-9791F8BAB7C2}" dt="2019-03-10T04:11:20.188" v="15" actId="478"/>
        <pc:sldMkLst>
          <pc:docMk/>
          <pc:sldMk cId="0" sldId="470"/>
        </pc:sldMkLst>
        <pc:spChg chg="del">
          <ac:chgData name="Jun Cai" userId="57e790d697ad4281" providerId="LiveId" clId="{4EA39301-D2F2-42F0-9585-9791F8BAB7C2}" dt="2019-03-10T04:11:20.188" v="15" actId="478"/>
          <ac:spMkLst>
            <pc:docMk/>
            <pc:sldMk cId="0" sldId="470"/>
            <ac:spMk id="13" creationId="{05D0ACC5-0802-4F82-8459-EF234DFC845C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2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2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54.wmf"/><Relationship Id="rId5" Type="http://schemas.openxmlformats.org/officeDocument/2006/relationships/image" Target="../media/image20.wmf"/><Relationship Id="rId4" Type="http://schemas.openxmlformats.org/officeDocument/2006/relationships/image" Target="../media/image6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49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2.wmf"/><Relationship Id="rId5" Type="http://schemas.openxmlformats.org/officeDocument/2006/relationships/image" Target="../media/image49.wmf"/><Relationship Id="rId4" Type="http://schemas.openxmlformats.org/officeDocument/2006/relationships/image" Target="../media/image6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8.wmf"/><Relationship Id="rId4" Type="http://schemas.openxmlformats.org/officeDocument/2006/relationships/image" Target="../media/image9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8.wmf"/><Relationship Id="rId7" Type="http://schemas.openxmlformats.org/officeDocument/2006/relationships/image" Target="../media/image76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10" Type="http://schemas.openxmlformats.org/officeDocument/2006/relationships/image" Target="../media/image9.wmf"/><Relationship Id="rId4" Type="http://schemas.openxmlformats.org/officeDocument/2006/relationships/image" Target="../media/image73.wmf"/><Relationship Id="rId9" Type="http://schemas.openxmlformats.org/officeDocument/2006/relationships/image" Target="../media/image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83.wmf"/><Relationship Id="rId7" Type="http://schemas.openxmlformats.org/officeDocument/2006/relationships/image" Target="../media/image78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77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Relationship Id="rId9" Type="http://schemas.openxmlformats.org/officeDocument/2006/relationships/image" Target="../media/image8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7" Type="http://schemas.openxmlformats.org/officeDocument/2006/relationships/image" Target="../media/image80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7" Type="http://schemas.openxmlformats.org/officeDocument/2006/relationships/image" Target="../media/image104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7" Type="http://schemas.openxmlformats.org/officeDocument/2006/relationships/image" Target="../media/image111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4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27.wmf"/><Relationship Id="rId1" Type="http://schemas.openxmlformats.org/officeDocument/2006/relationships/image" Target="../media/image114.wmf"/><Relationship Id="rId4" Type="http://schemas.openxmlformats.org/officeDocument/2006/relationships/image" Target="../media/image11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9.wmf"/><Relationship Id="rId1" Type="http://schemas.openxmlformats.org/officeDocument/2006/relationships/image" Target="../media/image6.wmf"/><Relationship Id="rId4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0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4D0A599E-2224-438F-8C58-D6D18833A9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3642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580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32B1A-A323-4EC2-BF59-D15E38EEDA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486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57B4C-08EF-4115-BEB0-E19043ABD7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110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824DB-0F22-43C5-AEE3-B368CE4FC1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132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CB6A46-BA08-479F-BCEE-BA35B31E8A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474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560D7-3B3E-4AF3-8438-C5B023EBCC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189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3FFFA-78A7-4B64-940E-BEB3DFB5D8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542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8CCDF-7BD1-4D70-8408-212859ED7B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89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E6738-CED0-4817-88F4-B1C785E069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720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DEC9D-3A79-4948-AE98-C5361F4FF2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559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73F10-8024-4434-93E2-20AC1B2C42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511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A5EC7-AF42-48A3-A791-99FE5DD565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3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57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7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7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pPr>
              <a:defRPr/>
            </a:pPr>
            <a:fld id="{E06FFF75-82B1-44C3-9CA4-72BD8B1962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3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3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33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5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4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5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20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7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5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85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4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69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8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7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6.wmf"/><Relationship Id="rId3" Type="http://schemas.openxmlformats.org/officeDocument/2006/relationships/oleObject" Target="../embeddings/oleObject93.bin"/><Relationship Id="rId21" Type="http://schemas.openxmlformats.org/officeDocument/2006/relationships/oleObject" Target="../embeddings/oleObject7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wmf"/><Relationship Id="rId20" Type="http://schemas.openxmlformats.org/officeDocument/2006/relationships/image" Target="../media/image7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10" Type="http://schemas.openxmlformats.org/officeDocument/2006/relationships/image" Target="../media/image73.wmf"/><Relationship Id="rId19" Type="http://schemas.openxmlformats.org/officeDocument/2006/relationships/oleObject" Target="../embeddings/oleObject5.bin"/><Relationship Id="rId4" Type="http://schemas.openxmlformats.org/officeDocument/2006/relationships/image" Target="../media/image71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75.wmf"/><Relationship Id="rId22" Type="http://schemas.openxmlformats.org/officeDocument/2006/relationships/image" Target="../media/image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10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79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8.wmf"/><Relationship Id="rId20" Type="http://schemas.openxmlformats.org/officeDocument/2006/relationships/image" Target="../media/image80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112.bin"/><Relationship Id="rId4" Type="http://schemas.openxmlformats.org/officeDocument/2006/relationships/image" Target="../media/image81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7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117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0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8.bin"/><Relationship Id="rId10" Type="http://schemas.openxmlformats.org/officeDocument/2006/relationships/image" Target="../media/image77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7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12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129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91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9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35.bin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91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93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141.bin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0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05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47.bin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0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4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10" Type="http://schemas.openxmlformats.org/officeDocument/2006/relationships/image" Target="../media/image101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03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54.bin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1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1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12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59.bin"/><Relationship Id="rId10" Type="http://schemas.openxmlformats.org/officeDocument/2006/relationships/image" Target="../media/image116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6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67.bin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3.bin"/><Relationship Id="rId10" Type="http://schemas.openxmlformats.org/officeDocument/2006/relationships/image" Target="../media/image120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2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6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11" Type="http://schemas.openxmlformats.org/officeDocument/2006/relationships/image" Target="../media/image8.wmf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6.wmf"/><Relationship Id="rId9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965200" y="1849904"/>
            <a:ext cx="71564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7-13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反应机理与</a:t>
            </a:r>
          </a:p>
          <a:p>
            <a:pPr algn="ctr">
              <a:defRPr/>
            </a:pP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速率方程</a:t>
            </a:r>
            <a:endParaRPr kumimoji="1" lang="zh-CN" altLang="en-US" sz="60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1800225" y="3871913"/>
            <a:ext cx="60483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Reaction Mechanisms and Rate Equations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19" name="Text Box 47"/>
          <p:cNvSpPr txBox="1">
            <a:spLocks noChangeArrowheads="1"/>
          </p:cNvSpPr>
          <p:nvPr/>
        </p:nvSpPr>
        <p:spPr bwMode="auto">
          <a:xfrm>
            <a:off x="574675" y="710734"/>
            <a:ext cx="8269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1.</a:t>
            </a: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平衡态处理法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(pre-equilibrium approximation)</a:t>
            </a:r>
            <a:endParaRPr kumimoji="1" lang="zh-CN" altLang="en-US" sz="2400" b="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2291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489761"/>
              </p:ext>
            </p:extLst>
          </p:nvPr>
        </p:nvGraphicFramePr>
        <p:xfrm>
          <a:off x="6342063" y="2036674"/>
          <a:ext cx="2501900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939600" imgH="685800" progId="Equation.DSMT4">
                  <p:embed/>
                </p:oleObj>
              </mc:Choice>
              <mc:Fallback>
                <p:oleObj name="Equation" r:id="rId3" imgW="939600" imgH="685800" progId="Equation.DSMT4">
                  <p:embed/>
                  <p:pic>
                    <p:nvPicPr>
                      <p:cNvPr id="12291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063" y="2036674"/>
                        <a:ext cx="2501900" cy="182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339791" y="2379990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（快）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362016" y="3112092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（慢）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692150" y="1402090"/>
            <a:ext cx="11477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例：</a:t>
            </a:r>
            <a:endParaRPr kumimoji="1" lang="en-US" altLang="zh-CN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574675" y="4024136"/>
            <a:ext cx="8269288" cy="2246313"/>
            <a:chOff x="574675" y="4036126"/>
            <a:chExt cx="8269288" cy="2246347"/>
          </a:xfrm>
        </p:grpSpPr>
        <p:graphicFrame>
          <p:nvGraphicFramePr>
            <p:cNvPr id="12298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0351705"/>
                </p:ext>
              </p:extLst>
            </p:nvPr>
          </p:nvGraphicFramePr>
          <p:xfrm>
            <a:off x="2027238" y="4620512"/>
            <a:ext cx="4127500" cy="6096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" name="Equation" r:id="rId5" imgW="1549080" imgH="228600" progId="Equation.DSMT4">
                    <p:embed/>
                  </p:oleObj>
                </mc:Choice>
                <mc:Fallback>
                  <p:oleObj name="Equation" r:id="rId5" imgW="1549080" imgH="228600" progId="Equation.DSMT4">
                    <p:embed/>
                    <p:pic>
                      <p:nvPicPr>
                        <p:cNvPr id="12298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7238" y="4620512"/>
                          <a:ext cx="4127500" cy="6096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9" name="TextBox 9"/>
            <p:cNvSpPr txBox="1">
              <a:spLocks noChangeArrowheads="1"/>
            </p:cNvSpPr>
            <p:nvPr/>
          </p:nvSpPr>
          <p:spPr bwMode="auto">
            <a:xfrm>
              <a:off x="574675" y="4036126"/>
              <a:ext cx="826928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复合反应速率由慢速步骤的速率决定：</a:t>
              </a:r>
              <a:r>
                <a:rPr lang="en-US" altLang="zh-CN" b="0" i="1" dirty="0">
                  <a:solidFill>
                    <a:srgbClr val="000000"/>
                  </a:solidFill>
                  <a:latin typeface="Book Antiqua" pitchFamily="18" charset="0"/>
                </a:rPr>
                <a:t>v </a:t>
              </a:r>
              <a:r>
                <a:rPr lang="en-US" altLang="zh-CN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CN" b="0" i="1" dirty="0">
                  <a:solidFill>
                    <a:srgbClr val="000000"/>
                  </a:solidFill>
                  <a:latin typeface="Book Antiqua" pitchFamily="18" charset="0"/>
                </a:rPr>
                <a:t>v</a:t>
              </a:r>
              <a:r>
                <a:rPr lang="en-US" altLang="zh-CN" b="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b="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00" name="TextBox 12"/>
            <p:cNvSpPr txBox="1">
              <a:spLocks noChangeArrowheads="1"/>
            </p:cNvSpPr>
            <p:nvPr/>
          </p:nvSpPr>
          <p:spPr bwMode="auto">
            <a:xfrm>
              <a:off x="574675" y="5328356"/>
              <a:ext cx="8151635" cy="954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再由快速达到平衡的对峙反应条件求出中间物浓度</a:t>
              </a:r>
              <a:r>
                <a:rPr lang="en-US" altLang="zh-CN" sz="2800" b="0" i="1" dirty="0" err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c</a:t>
              </a:r>
              <a:r>
                <a:rPr lang="en-US" altLang="zh-CN" sz="2800" b="0" baseline="-25000" dirty="0" err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I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=</a:t>
              </a:r>
              <a:r>
                <a:rPr lang="en-US" altLang="zh-CN" sz="2800" b="0" i="1" dirty="0" err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c</a:t>
              </a:r>
              <a:r>
                <a:rPr lang="en-US" altLang="zh-CN" sz="2800" b="0" baseline="-25000" dirty="0" err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I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(</a:t>
              </a:r>
              <a:r>
                <a:rPr lang="en-US" altLang="zh-CN" sz="2800" b="0" i="1" dirty="0" err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c</a:t>
              </a:r>
              <a:r>
                <a:rPr lang="en-US" altLang="zh-CN" sz="2800" b="0" baseline="-25000" dirty="0" err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A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, …)</a:t>
              </a:r>
              <a:r>
                <a:rPr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，得到反应速率方程。</a:t>
              </a:r>
              <a:endParaRPr lang="zh-CN" altLang="en-US" sz="2800" dirty="0"/>
            </a:p>
          </p:txBody>
        </p:sp>
      </p:grpSp>
      <p:graphicFrame>
        <p:nvGraphicFramePr>
          <p:cNvPr id="12297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26274"/>
              </p:ext>
            </p:extLst>
          </p:nvPr>
        </p:nvGraphicFramePr>
        <p:xfrm>
          <a:off x="1706884" y="2257962"/>
          <a:ext cx="3873387" cy="1347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1460160" imgH="507960" progId="Equation.DSMT4">
                  <p:embed/>
                </p:oleObj>
              </mc:Choice>
              <mc:Fallback>
                <p:oleObj name="Equation" r:id="rId7" imgW="1460160" imgH="507960" progId="Equation.DSMT4">
                  <p:embed/>
                  <p:pic>
                    <p:nvPicPr>
                      <p:cNvPr id="12297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884" y="2257962"/>
                        <a:ext cx="3873387" cy="1347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">
            <a:extLst>
              <a:ext uri="{FF2B5EF4-FFF2-40B4-BE49-F238E27FC236}">
                <a16:creationId xmlns:a16="http://schemas.microsoft.com/office/drawing/2014/main" id="{B3D9CC84-1DE2-4F37-93E1-4513688E96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627868"/>
              </p:ext>
            </p:extLst>
          </p:nvPr>
        </p:nvGraphicFramePr>
        <p:xfrm>
          <a:off x="1631390" y="1421961"/>
          <a:ext cx="2903600" cy="527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977760" imgH="177480" progId="Equation.DSMT4">
                  <p:embed/>
                </p:oleObj>
              </mc:Choice>
              <mc:Fallback>
                <p:oleObj name="Equation" r:id="rId9" imgW="977760" imgH="177480" progId="Equation.DSMT4">
                  <p:embed/>
                  <p:pic>
                    <p:nvPicPr>
                      <p:cNvPr id="13" name="对象 1">
                        <a:extLst>
                          <a:ext uri="{FF2B5EF4-FFF2-40B4-BE49-F238E27FC236}">
                            <a16:creationId xmlns:a16="http://schemas.microsoft.com/office/drawing/2014/main" id="{B3D9CC84-1DE2-4F37-93E1-4513688E96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390" y="1421961"/>
                        <a:ext cx="2903600" cy="527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30"/>
          <p:cNvSpPr>
            <a:spLocks noChangeArrowheads="1"/>
          </p:cNvSpPr>
          <p:nvPr/>
        </p:nvSpPr>
        <p:spPr bwMode="auto">
          <a:xfrm>
            <a:off x="2232898" y="5151052"/>
            <a:ext cx="4811554" cy="129969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331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75812"/>
              </p:ext>
            </p:extLst>
          </p:nvPr>
        </p:nvGraphicFramePr>
        <p:xfrm>
          <a:off x="1252535" y="4037013"/>
          <a:ext cx="305435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333440" imgH="431640" progId="Equation.DSMT4">
                  <p:embed/>
                </p:oleObj>
              </mc:Choice>
              <mc:Fallback>
                <p:oleObj name="Equation" r:id="rId3" imgW="1333440" imgH="431640" progId="Equation.DSMT4">
                  <p:embed/>
                  <p:pic>
                    <p:nvPicPr>
                      <p:cNvPr id="1331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5" y="4037013"/>
                        <a:ext cx="3054350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362792"/>
              </p:ext>
            </p:extLst>
          </p:nvPr>
        </p:nvGraphicFramePr>
        <p:xfrm>
          <a:off x="6010629" y="4036484"/>
          <a:ext cx="145415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634680" imgH="431640" progId="Equation.DSMT4">
                  <p:embed/>
                </p:oleObj>
              </mc:Choice>
              <mc:Fallback>
                <p:oleObj name="Equation" r:id="rId5" imgW="634680" imgH="431640" progId="Equation.DSMT4">
                  <p:embed/>
                  <p:pic>
                    <p:nvPicPr>
                      <p:cNvPr id="1331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0629" y="4036484"/>
                        <a:ext cx="145415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AutoShape 29"/>
          <p:cNvSpPr>
            <a:spLocks noChangeArrowheads="1"/>
          </p:cNvSpPr>
          <p:nvPr/>
        </p:nvSpPr>
        <p:spPr bwMode="auto">
          <a:xfrm>
            <a:off x="4655964" y="4282547"/>
            <a:ext cx="976313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9933"/>
          </a:solidFill>
          <a:ln>
            <a:noFill/>
          </a:ln>
          <a:effectLst>
            <a:prstShdw prst="shdw17" dist="17961" dir="2700000">
              <a:srgbClr val="995C1F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27" name="Text Box 31"/>
          <p:cNvSpPr txBox="1">
            <a:spLocks noChangeArrowheads="1"/>
          </p:cNvSpPr>
          <p:nvPr/>
        </p:nvSpPr>
        <p:spPr bwMode="auto">
          <a:xfrm>
            <a:off x="746350" y="710734"/>
            <a:ext cx="27109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1.</a:t>
            </a: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平衡态处理法</a:t>
            </a:r>
            <a:endParaRPr kumimoji="1" lang="zh-CN" altLang="en-US" sz="2800" b="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3320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483737"/>
              </p:ext>
            </p:extLst>
          </p:nvPr>
        </p:nvGraphicFramePr>
        <p:xfrm>
          <a:off x="2811463" y="2890838"/>
          <a:ext cx="422751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1587240" imgH="393480" progId="Equation.DSMT4">
                  <p:embed/>
                </p:oleObj>
              </mc:Choice>
              <mc:Fallback>
                <p:oleObj name="Equation" r:id="rId7" imgW="1587240" imgH="393480" progId="Equation.DSMT4">
                  <p:embed/>
                  <p:pic>
                    <p:nvPicPr>
                      <p:cNvPr id="1332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63" y="2890838"/>
                        <a:ext cx="4227512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039247"/>
              </p:ext>
            </p:extLst>
          </p:nvPr>
        </p:nvGraphicFramePr>
        <p:xfrm>
          <a:off x="2573338" y="5227813"/>
          <a:ext cx="4129087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1549080" imgH="431640" progId="Equation.DSMT4">
                  <p:embed/>
                </p:oleObj>
              </mc:Choice>
              <mc:Fallback>
                <p:oleObj name="Equation" r:id="rId9" imgW="1549080" imgH="431640" progId="Equation.DSMT4">
                  <p:embed/>
                  <p:pic>
                    <p:nvPicPr>
                      <p:cNvPr id="13321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38" y="5227813"/>
                        <a:ext cx="4129087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2" name="组合 1"/>
          <p:cNvGrpSpPr>
            <a:grpSpLocks/>
          </p:cNvGrpSpPr>
          <p:nvPr/>
        </p:nvGrpSpPr>
        <p:grpSpPr bwMode="auto">
          <a:xfrm>
            <a:off x="2573338" y="1469963"/>
            <a:ext cx="4954216" cy="1248138"/>
            <a:chOff x="2733214" y="1563137"/>
            <a:chExt cx="4954493" cy="1248615"/>
          </a:xfrm>
        </p:grpSpPr>
        <p:sp>
          <p:nvSpPr>
            <p:cNvPr id="13323" name="Text Box 6"/>
            <p:cNvSpPr txBox="1">
              <a:spLocks noChangeArrowheads="1"/>
            </p:cNvSpPr>
            <p:nvPr/>
          </p:nvSpPr>
          <p:spPr bwMode="auto">
            <a:xfrm>
              <a:off x="2733214" y="1645243"/>
              <a:ext cx="126669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（快）</a:t>
              </a:r>
              <a:endParaRPr kumimoji="1" lang="zh-CN" altLang="en-US" sz="28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324" name="Text Box 6"/>
            <p:cNvSpPr txBox="1">
              <a:spLocks noChangeArrowheads="1"/>
            </p:cNvSpPr>
            <p:nvPr/>
          </p:nvSpPr>
          <p:spPr bwMode="auto">
            <a:xfrm>
              <a:off x="2733215" y="2288532"/>
              <a:ext cx="126669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（慢）</a:t>
              </a:r>
              <a:endParaRPr kumimoji="1" lang="zh-CN" altLang="en-US" sz="2800"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13327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1735310"/>
                </p:ext>
              </p:extLst>
            </p:nvPr>
          </p:nvGraphicFramePr>
          <p:xfrm>
            <a:off x="4194167" y="1563137"/>
            <a:ext cx="3493540" cy="12137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2" name="Equation" r:id="rId11" imgW="1460160" imgH="507960" progId="Equation.DSMT4">
                    <p:embed/>
                  </p:oleObj>
                </mc:Choice>
                <mc:Fallback>
                  <p:oleObj name="Equation" r:id="rId11" imgW="1460160" imgH="507960" progId="Equation.DSMT4">
                    <p:embed/>
                    <p:pic>
                      <p:nvPicPr>
                        <p:cNvPr id="13327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4167" y="1563137"/>
                          <a:ext cx="3493540" cy="12137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对象 1">
            <a:extLst>
              <a:ext uri="{FF2B5EF4-FFF2-40B4-BE49-F238E27FC236}">
                <a16:creationId xmlns:a16="http://schemas.microsoft.com/office/drawing/2014/main" id="{48584AA5-E673-4A02-905E-723AE0D5F1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938540"/>
              </p:ext>
            </p:extLst>
          </p:nvPr>
        </p:nvGraphicFramePr>
        <p:xfrm>
          <a:off x="3966390" y="764821"/>
          <a:ext cx="2681426" cy="487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13" imgW="977760" imgH="177480" progId="Equation.DSMT4">
                  <p:embed/>
                </p:oleObj>
              </mc:Choice>
              <mc:Fallback>
                <p:oleObj name="Equation" r:id="rId13" imgW="977760" imgH="177480" progId="Equation.DSMT4">
                  <p:embed/>
                  <p:pic>
                    <p:nvPicPr>
                      <p:cNvPr id="16" name="对象 1">
                        <a:extLst>
                          <a:ext uri="{FF2B5EF4-FFF2-40B4-BE49-F238E27FC236}">
                            <a16:creationId xmlns:a16="http://schemas.microsoft.com/office/drawing/2014/main" id="{48584AA5-E673-4A02-905E-723AE0D5F1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6390" y="764821"/>
                        <a:ext cx="2681426" cy="487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1809750" y="1352550"/>
            <a:ext cx="5926138" cy="2476500"/>
            <a:chOff x="1164" y="2160"/>
            <a:chExt cx="3733" cy="1560"/>
          </a:xfrm>
        </p:grpSpPr>
        <p:sp>
          <p:nvSpPr>
            <p:cNvPr id="14345" name="AutoShape 3"/>
            <p:cNvSpPr>
              <a:spLocks noChangeArrowheads="1"/>
            </p:cNvSpPr>
            <p:nvPr/>
          </p:nvSpPr>
          <p:spPr bwMode="auto">
            <a:xfrm>
              <a:off x="1164" y="2160"/>
              <a:ext cx="3732" cy="156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4348" name="Text Box 6"/>
            <p:cNvSpPr txBox="1">
              <a:spLocks noChangeArrowheads="1"/>
            </p:cNvSpPr>
            <p:nvPr/>
          </p:nvSpPr>
          <p:spPr bwMode="auto">
            <a:xfrm>
              <a:off x="4002" y="2372"/>
              <a:ext cx="89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>
                  <a:solidFill>
                    <a:srgbClr val="0000FF"/>
                  </a:solidFill>
                  <a:latin typeface="宋体" pitchFamily="2" charset="-122"/>
                </a:rPr>
                <a:t>（快）</a:t>
              </a:r>
              <a:endParaRPr kumimoji="1" lang="zh-CN" altLang="en-US">
                <a:latin typeface="宋体" pitchFamily="2" charset="-122"/>
              </a:endParaRPr>
            </a:p>
          </p:txBody>
        </p:sp>
        <p:sp>
          <p:nvSpPr>
            <p:cNvPr id="14349" name="Text Box 7"/>
            <p:cNvSpPr txBox="1">
              <a:spLocks noChangeArrowheads="1"/>
            </p:cNvSpPr>
            <p:nvPr/>
          </p:nvSpPr>
          <p:spPr bwMode="auto">
            <a:xfrm>
              <a:off x="4002" y="3092"/>
              <a:ext cx="89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>
                  <a:solidFill>
                    <a:srgbClr val="0000FF"/>
                  </a:solidFill>
                  <a:latin typeface="宋体" pitchFamily="2" charset="-122"/>
                </a:rPr>
                <a:t>（慢）</a:t>
              </a:r>
            </a:p>
          </p:txBody>
        </p:sp>
      </p:grpSp>
      <p:graphicFrame>
        <p:nvGraphicFramePr>
          <p:cNvPr id="2498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335695"/>
              </p:ext>
            </p:extLst>
          </p:nvPr>
        </p:nvGraphicFramePr>
        <p:xfrm>
          <a:off x="1403350" y="5413302"/>
          <a:ext cx="6137276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2425680" imgH="482400" progId="Equation.DSMT4">
                  <p:embed/>
                </p:oleObj>
              </mc:Choice>
              <mc:Fallback>
                <p:oleObj name="Equation" r:id="rId3" imgW="2425680" imgH="482400" progId="Equation.DSMT4">
                  <p:embed/>
                  <p:pic>
                    <p:nvPicPr>
                      <p:cNvPr id="2498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413302"/>
                        <a:ext cx="6137276" cy="121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985838" y="4062413"/>
            <a:ext cx="697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/>
              <a:t>复合反应速率由慢速步骤的速率决定：</a:t>
            </a:r>
          </a:p>
        </p:txBody>
      </p:sp>
      <p:graphicFrame>
        <p:nvGraphicFramePr>
          <p:cNvPr id="14342" name="对象 2"/>
          <p:cNvGraphicFramePr>
            <a:graphicFrameLocks noChangeAspect="1"/>
          </p:cNvGraphicFramePr>
          <p:nvPr/>
        </p:nvGraphicFramePr>
        <p:xfrm>
          <a:off x="579438" y="557213"/>
          <a:ext cx="2909887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990600" imgH="228600" progId="Equation.DSMT4">
                  <p:embed/>
                </p:oleObj>
              </mc:Choice>
              <mc:Fallback>
                <p:oleObj name="Equation" r:id="rId5" imgW="990600" imgH="228600" progId="Equation.DSMT4">
                  <p:embed/>
                  <p:pic>
                    <p:nvPicPr>
                      <p:cNvPr id="14342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557213"/>
                        <a:ext cx="2909887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968565"/>
              </p:ext>
            </p:extLst>
          </p:nvPr>
        </p:nvGraphicFramePr>
        <p:xfrm>
          <a:off x="825500" y="4702175"/>
          <a:ext cx="41497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1434960" imgH="253800" progId="Equation.DSMT4">
                  <p:embed/>
                </p:oleObj>
              </mc:Choice>
              <mc:Fallback>
                <p:oleObj name="Equation" r:id="rId7" imgW="1434960" imgH="25380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4702175"/>
                        <a:ext cx="414972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524984"/>
              </p:ext>
            </p:extLst>
          </p:nvPr>
        </p:nvGraphicFramePr>
        <p:xfrm>
          <a:off x="4976282" y="4756327"/>
          <a:ext cx="370998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9" imgW="1282680" imgH="241200" progId="Equation.DSMT4">
                  <p:embed/>
                </p:oleObj>
              </mc:Choice>
              <mc:Fallback>
                <p:oleObj name="Equation" r:id="rId9" imgW="1282680" imgH="2412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282" y="4756327"/>
                        <a:ext cx="370998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49F333C-4911-443A-9F85-92D25B2E82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269012"/>
              </p:ext>
            </p:extLst>
          </p:nvPr>
        </p:nvGraphicFramePr>
        <p:xfrm>
          <a:off x="2349033" y="1621175"/>
          <a:ext cx="3606858" cy="927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1" imgW="1333440" imgH="342720" progId="Equation.DSMT4">
                  <p:embed/>
                </p:oleObj>
              </mc:Choice>
              <mc:Fallback>
                <p:oleObj name="Equation" r:id="rId11" imgW="1333440" imgH="34272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449F333C-4911-443A-9F85-92D25B2E82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49033" y="1621175"/>
                        <a:ext cx="3606858" cy="927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DBE29E39-3748-4B18-9CAB-1192E1B41F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88600"/>
              </p:ext>
            </p:extLst>
          </p:nvPr>
        </p:nvGraphicFramePr>
        <p:xfrm>
          <a:off x="2402010" y="2857312"/>
          <a:ext cx="3297703" cy="65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13" imgW="1218960" imgH="241200" progId="Equation.DSMT4">
                  <p:embed/>
                </p:oleObj>
              </mc:Choice>
              <mc:Fallback>
                <p:oleObj name="Equation" r:id="rId13" imgW="1218960" imgH="2412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DBE29E39-3748-4B18-9CAB-1192E1B41F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02010" y="2857312"/>
                        <a:ext cx="3297703" cy="652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547FC6D-0657-4668-AB9C-890878C69589}"/>
              </a:ext>
            </a:extLst>
          </p:cNvPr>
          <p:cNvGrpSpPr/>
          <p:nvPr/>
        </p:nvGrpSpPr>
        <p:grpSpPr>
          <a:xfrm>
            <a:off x="802870" y="1943286"/>
            <a:ext cx="7968653" cy="3542051"/>
            <a:chOff x="780292" y="1977153"/>
            <a:chExt cx="7968653" cy="3542051"/>
          </a:xfrm>
        </p:grpSpPr>
        <p:sp>
          <p:nvSpPr>
            <p:cNvPr id="15362" name="Rectangle 8"/>
            <p:cNvSpPr>
              <a:spLocks noChangeArrowheads="1"/>
            </p:cNvSpPr>
            <p:nvPr/>
          </p:nvSpPr>
          <p:spPr bwMode="auto">
            <a:xfrm>
              <a:off x="780292" y="1977153"/>
              <a:ext cx="7968653" cy="35420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5363" name="Text Box 7"/>
            <p:cNvSpPr txBox="1">
              <a:spLocks noChangeArrowheads="1"/>
            </p:cNvSpPr>
            <p:nvPr/>
          </p:nvSpPr>
          <p:spPr bwMode="auto">
            <a:xfrm>
              <a:off x="874713" y="2204338"/>
              <a:ext cx="7772576" cy="3065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marL="476250" indent="-47625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  <a:buClr>
                  <a:srgbClr val="993300"/>
                </a:buClr>
                <a:buSzPct val="80000"/>
                <a:buFont typeface="Wingdings" pitchFamily="2" charset="2"/>
                <a:buChar char="u"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反应机理中至少存在一个能快速达到平衡的对峙反应；</a:t>
              </a:r>
            </a:p>
            <a:p>
              <a:pPr eaLnBrk="1" hangingPunct="1">
                <a:spcBef>
                  <a:spcPct val="30000"/>
                </a:spcBef>
                <a:buClr>
                  <a:srgbClr val="993300"/>
                </a:buClr>
                <a:buSzPct val="80000"/>
                <a:buFont typeface="Wingdings" pitchFamily="2" charset="2"/>
                <a:buChar char="u"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由“慢反应”建立复合反应的速率方程表达式（复合反应速率由慢速步骤的速率决定）；</a:t>
              </a:r>
            </a:p>
            <a:p>
              <a:pPr eaLnBrk="1" hangingPunct="1">
                <a:spcBef>
                  <a:spcPct val="30000"/>
                </a:spcBef>
                <a:buClr>
                  <a:srgbClr val="993300"/>
                </a:buClr>
                <a:buSzPct val="80000"/>
                <a:buFont typeface="Wingdings" pitchFamily="2" charset="2"/>
                <a:buChar char="u"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由“对峙反应”解出中间物的浓度表达式；</a:t>
              </a:r>
            </a:p>
            <a:p>
              <a:pPr eaLnBrk="1" hangingPunct="1">
                <a:spcBef>
                  <a:spcPct val="30000"/>
                </a:spcBef>
                <a:buClr>
                  <a:srgbClr val="993300"/>
                </a:buClr>
                <a:buSzPct val="80000"/>
                <a:buFont typeface="Wingdings" pitchFamily="2" charset="2"/>
                <a:buChar char="u"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求出复合反应速率系数和活化能。</a:t>
              </a:r>
            </a:p>
          </p:txBody>
        </p:sp>
      </p:grpSp>
      <p:sp>
        <p:nvSpPr>
          <p:cNvPr id="5" name="Text Box 47"/>
          <p:cNvSpPr txBox="1">
            <a:spLocks noChangeArrowheads="1"/>
          </p:cNvSpPr>
          <p:nvPr/>
        </p:nvSpPr>
        <p:spPr bwMode="auto">
          <a:xfrm>
            <a:off x="597253" y="1044864"/>
            <a:ext cx="8269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平衡态处理法</a:t>
            </a: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小结</a:t>
            </a:r>
            <a:endParaRPr kumimoji="1" lang="zh-CN" altLang="en-US" sz="2800" b="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9367794"/>
      </p:ext>
    </p:extLst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030"/>
          <p:cNvSpPr txBox="1">
            <a:spLocks noChangeArrowheads="1"/>
          </p:cNvSpPr>
          <p:nvPr/>
        </p:nvSpPr>
        <p:spPr bwMode="auto">
          <a:xfrm>
            <a:off x="651891" y="748834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例：</a:t>
            </a:r>
            <a:endParaRPr kumimoji="1" lang="zh-CN" altLang="en-US" sz="28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387" name="Text Box 1043"/>
          <p:cNvSpPr txBox="1">
            <a:spLocks noChangeArrowheads="1"/>
          </p:cNvSpPr>
          <p:nvPr/>
        </p:nvSpPr>
        <p:spPr bwMode="auto">
          <a:xfrm>
            <a:off x="7362297" y="2486732"/>
            <a:ext cx="141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（快）</a:t>
            </a:r>
            <a:endParaRPr kumimoji="1"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388" name="Text Box 1044"/>
          <p:cNvSpPr txBox="1">
            <a:spLocks noChangeArrowheads="1"/>
          </p:cNvSpPr>
          <p:nvPr/>
        </p:nvSpPr>
        <p:spPr bwMode="auto">
          <a:xfrm>
            <a:off x="7389813" y="3355973"/>
            <a:ext cx="141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（快）</a:t>
            </a:r>
            <a:endParaRPr kumimoji="1"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389" name="Text Box 1045"/>
          <p:cNvSpPr txBox="1">
            <a:spLocks noChangeArrowheads="1"/>
          </p:cNvSpPr>
          <p:nvPr/>
        </p:nvSpPr>
        <p:spPr bwMode="auto">
          <a:xfrm>
            <a:off x="7408685" y="4146899"/>
            <a:ext cx="141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（慢）</a:t>
            </a:r>
            <a:endParaRPr kumimoji="1"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6390" name="对象 1"/>
          <p:cNvGraphicFramePr>
            <a:graphicFrameLocks noChangeAspect="1"/>
          </p:cNvGraphicFramePr>
          <p:nvPr/>
        </p:nvGraphicFramePr>
        <p:xfrm>
          <a:off x="2319338" y="1300163"/>
          <a:ext cx="4929187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1447800" imgH="241300" progId="Equation.DSMT4">
                  <p:embed/>
                </p:oleObj>
              </mc:Choice>
              <mc:Fallback>
                <p:oleObj name="Equation" r:id="rId3" imgW="1447800" imgH="241300" progId="Equation.DSMT4">
                  <p:embed/>
                  <p:pic>
                    <p:nvPicPr>
                      <p:cNvPr id="1639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1300163"/>
                        <a:ext cx="4929187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3">
            <a:extLst>
              <a:ext uri="{FF2B5EF4-FFF2-40B4-BE49-F238E27FC236}">
                <a16:creationId xmlns:a16="http://schemas.microsoft.com/office/drawing/2014/main" id="{F821D7E0-0135-4DF4-AC9B-C2FA3CF174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463225"/>
              </p:ext>
            </p:extLst>
          </p:nvPr>
        </p:nvGraphicFramePr>
        <p:xfrm>
          <a:off x="1359812" y="2349975"/>
          <a:ext cx="6211656" cy="2465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2031840" imgH="863280" progId="Equation.DSMT4">
                  <p:embed/>
                </p:oleObj>
              </mc:Choice>
              <mc:Fallback>
                <p:oleObj name="Equation" r:id="rId5" imgW="2031840" imgH="863280" progId="Equation.DSMT4">
                  <p:embed/>
                  <p:pic>
                    <p:nvPicPr>
                      <p:cNvPr id="11" name="对象 3">
                        <a:extLst>
                          <a:ext uri="{FF2B5EF4-FFF2-40B4-BE49-F238E27FC236}">
                            <a16:creationId xmlns:a16="http://schemas.microsoft.com/office/drawing/2014/main" id="{F821D7E0-0135-4DF4-AC9B-C2FA3CF174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9812" y="2349975"/>
                        <a:ext cx="6211656" cy="24651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6"/>
          <p:cNvSpPr txBox="1">
            <a:spLocks noChangeArrowheads="1"/>
          </p:cNvSpPr>
          <p:nvPr/>
        </p:nvSpPr>
        <p:spPr bwMode="auto">
          <a:xfrm>
            <a:off x="651891" y="748834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例：</a:t>
            </a:r>
            <a:endParaRPr kumimoji="1" lang="zh-CN" altLang="en-US" sz="2800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1096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474461"/>
              </p:ext>
            </p:extLst>
          </p:nvPr>
        </p:nvGraphicFramePr>
        <p:xfrm>
          <a:off x="1557908" y="5324475"/>
          <a:ext cx="530225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2145960" imgH="507960" progId="Equation.DSMT4">
                  <p:embed/>
                </p:oleObj>
              </mc:Choice>
              <mc:Fallback>
                <p:oleObj name="Equation" r:id="rId3" imgW="2145960" imgH="507960" progId="Equation.DSMT4">
                  <p:embed/>
                  <p:pic>
                    <p:nvPicPr>
                      <p:cNvPr id="21096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908" y="5324475"/>
                        <a:ext cx="530225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6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374049"/>
              </p:ext>
            </p:extLst>
          </p:nvPr>
        </p:nvGraphicFramePr>
        <p:xfrm>
          <a:off x="1557908" y="4544311"/>
          <a:ext cx="55403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2234880" imgH="279360" progId="Equation.DSMT4">
                  <p:embed/>
                </p:oleObj>
              </mc:Choice>
              <mc:Fallback>
                <p:oleObj name="Equation" r:id="rId5" imgW="2234880" imgH="279360" progId="Equation.DSMT4">
                  <p:embed/>
                  <p:pic>
                    <p:nvPicPr>
                      <p:cNvPr id="21096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908" y="4544311"/>
                        <a:ext cx="554037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6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23803"/>
              </p:ext>
            </p:extLst>
          </p:nvPr>
        </p:nvGraphicFramePr>
        <p:xfrm>
          <a:off x="1182302" y="3908348"/>
          <a:ext cx="7361832" cy="55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3035160" imgH="228600" progId="Equation.DSMT4">
                  <p:embed/>
                </p:oleObj>
              </mc:Choice>
              <mc:Fallback>
                <p:oleObj name="Equation" r:id="rId7" imgW="3035160" imgH="228600" progId="Equation.DSMT4">
                  <p:embed/>
                  <p:pic>
                    <p:nvPicPr>
                      <p:cNvPr id="21096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302" y="3908348"/>
                        <a:ext cx="7361832" cy="55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7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508137"/>
              </p:ext>
            </p:extLst>
          </p:nvPr>
        </p:nvGraphicFramePr>
        <p:xfrm>
          <a:off x="2052015" y="2881879"/>
          <a:ext cx="4222407" cy="1009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9" imgW="1752480" imgH="419040" progId="Equation.DSMT4">
                  <p:embed/>
                </p:oleObj>
              </mc:Choice>
              <mc:Fallback>
                <p:oleObj name="Equation" r:id="rId9" imgW="1752480" imgH="419040" progId="Equation.DSMT4">
                  <p:embed/>
                  <p:pic>
                    <p:nvPicPr>
                      <p:cNvPr id="21097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015" y="2881879"/>
                        <a:ext cx="4222407" cy="1009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Rectangle 27"/>
          <p:cNvSpPr>
            <a:spLocks noChangeArrowheads="1"/>
          </p:cNvSpPr>
          <p:nvPr/>
        </p:nvSpPr>
        <p:spPr bwMode="auto">
          <a:xfrm>
            <a:off x="659383" y="3010227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解：</a:t>
            </a:r>
          </a:p>
        </p:txBody>
      </p:sp>
      <p:graphicFrame>
        <p:nvGraphicFramePr>
          <p:cNvPr id="17419" name="对象 1"/>
          <p:cNvGraphicFramePr>
            <a:graphicFrameLocks noChangeAspect="1"/>
          </p:cNvGraphicFramePr>
          <p:nvPr/>
        </p:nvGraphicFramePr>
        <p:xfrm>
          <a:off x="2776538" y="542925"/>
          <a:ext cx="35814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1" imgW="1447800" imgH="241300" progId="Equation.DSMT4">
                  <p:embed/>
                </p:oleObj>
              </mc:Choice>
              <mc:Fallback>
                <p:oleObj name="Equation" r:id="rId11" imgW="1447800" imgH="241300" progId="Equation.DSMT4">
                  <p:embed/>
                  <p:pic>
                    <p:nvPicPr>
                      <p:cNvPr id="1741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38" y="542925"/>
                        <a:ext cx="35814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064">
            <a:extLst>
              <a:ext uri="{FF2B5EF4-FFF2-40B4-BE49-F238E27FC236}">
                <a16:creationId xmlns:a16="http://schemas.microsoft.com/office/drawing/2014/main" id="{BC4B942B-AD91-482A-A697-D9B518936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530" y="1075092"/>
            <a:ext cx="1293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（快）</a:t>
            </a:r>
          </a:p>
        </p:txBody>
      </p:sp>
      <p:sp>
        <p:nvSpPr>
          <p:cNvPr id="16" name="Text Box 2065">
            <a:extLst>
              <a:ext uri="{FF2B5EF4-FFF2-40B4-BE49-F238E27FC236}">
                <a16:creationId xmlns:a16="http://schemas.microsoft.com/office/drawing/2014/main" id="{E2A4C33D-18F7-400B-9D62-BFE04A63B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1784529"/>
            <a:ext cx="1350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（快）</a:t>
            </a:r>
          </a:p>
        </p:txBody>
      </p:sp>
      <p:sp>
        <p:nvSpPr>
          <p:cNvPr id="17" name="Text Box 2066">
            <a:extLst>
              <a:ext uri="{FF2B5EF4-FFF2-40B4-BE49-F238E27FC236}">
                <a16:creationId xmlns:a16="http://schemas.microsoft.com/office/drawing/2014/main" id="{C5F817F6-4237-45E0-8278-7DDBE94CD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352" y="2360262"/>
            <a:ext cx="1412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（慢）</a:t>
            </a:r>
          </a:p>
        </p:txBody>
      </p:sp>
      <p:graphicFrame>
        <p:nvGraphicFramePr>
          <p:cNvPr id="18" name="对象 3">
            <a:extLst>
              <a:ext uri="{FF2B5EF4-FFF2-40B4-BE49-F238E27FC236}">
                <a16:creationId xmlns:a16="http://schemas.microsoft.com/office/drawing/2014/main" id="{E7FAC7F9-C535-4107-8CD5-07FBC2608F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962301"/>
              </p:ext>
            </p:extLst>
          </p:nvPr>
        </p:nvGraphicFramePr>
        <p:xfrm>
          <a:off x="2193131" y="1023143"/>
          <a:ext cx="4748213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13" imgW="2031840" imgH="863280" progId="Equation.DSMT4">
                  <p:embed/>
                </p:oleObj>
              </mc:Choice>
              <mc:Fallback>
                <p:oleObj name="Equation" r:id="rId13" imgW="2031840" imgH="863280" progId="Equation.DSMT4">
                  <p:embed/>
                  <p:pic>
                    <p:nvPicPr>
                      <p:cNvPr id="18" name="对象 3">
                        <a:extLst>
                          <a:ext uri="{FF2B5EF4-FFF2-40B4-BE49-F238E27FC236}">
                            <a16:creationId xmlns:a16="http://schemas.microsoft.com/office/drawing/2014/main" id="{E7FAC7F9-C535-4107-8CD5-07FBC2608F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131" y="1023143"/>
                        <a:ext cx="4748213" cy="188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277" name="Object 20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884814"/>
              </p:ext>
            </p:extLst>
          </p:nvPr>
        </p:nvGraphicFramePr>
        <p:xfrm>
          <a:off x="528635" y="4037098"/>
          <a:ext cx="8414762" cy="2539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3746160" imgH="1130040" progId="Equation.DSMT4">
                  <p:embed/>
                </p:oleObj>
              </mc:Choice>
              <mc:Fallback>
                <p:oleObj name="Equation" r:id="rId3" imgW="3746160" imgH="1130040" progId="Equation.DSMT4">
                  <p:embed/>
                  <p:pic>
                    <p:nvPicPr>
                      <p:cNvPr id="224277" name="Object 2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5" y="4037098"/>
                        <a:ext cx="8414762" cy="2539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20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459791"/>
              </p:ext>
            </p:extLst>
          </p:nvPr>
        </p:nvGraphicFramePr>
        <p:xfrm>
          <a:off x="1832327" y="2920533"/>
          <a:ext cx="55340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2438280" imgH="507960" progId="Equation.DSMT4">
                  <p:embed/>
                </p:oleObj>
              </mc:Choice>
              <mc:Fallback>
                <p:oleObj name="Equation" r:id="rId5" imgW="2438280" imgH="507960" progId="Equation.DSMT4">
                  <p:embed/>
                  <p:pic>
                    <p:nvPicPr>
                      <p:cNvPr id="18440" name="Object 2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2327" y="2920533"/>
                        <a:ext cx="553402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Rectangle 2074"/>
          <p:cNvSpPr>
            <a:spLocks noChangeArrowheads="1"/>
          </p:cNvSpPr>
          <p:nvPr/>
        </p:nvSpPr>
        <p:spPr bwMode="auto">
          <a:xfrm>
            <a:off x="554743" y="3169444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解：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73B00721-C866-4842-A732-9B1A1BF6E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891" y="748834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例：</a:t>
            </a:r>
            <a:endParaRPr kumimoji="1" lang="zh-CN" altLang="en-US" sz="2800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5" name="对象 1">
            <a:extLst>
              <a:ext uri="{FF2B5EF4-FFF2-40B4-BE49-F238E27FC236}">
                <a16:creationId xmlns:a16="http://schemas.microsoft.com/office/drawing/2014/main" id="{B428D286-BC92-42AC-B303-B94C645870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6538" y="542925"/>
          <a:ext cx="35814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1447800" imgH="241300" progId="Equation.DSMT4">
                  <p:embed/>
                </p:oleObj>
              </mc:Choice>
              <mc:Fallback>
                <p:oleObj name="Equation" r:id="rId7" imgW="1447800" imgH="241300" progId="Equation.DSMT4">
                  <p:embed/>
                  <p:pic>
                    <p:nvPicPr>
                      <p:cNvPr id="15" name="对象 1">
                        <a:extLst>
                          <a:ext uri="{FF2B5EF4-FFF2-40B4-BE49-F238E27FC236}">
                            <a16:creationId xmlns:a16="http://schemas.microsoft.com/office/drawing/2014/main" id="{B428D286-BC92-42AC-B303-B94C645870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38" y="542925"/>
                        <a:ext cx="35814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064">
            <a:extLst>
              <a:ext uri="{FF2B5EF4-FFF2-40B4-BE49-F238E27FC236}">
                <a16:creationId xmlns:a16="http://schemas.microsoft.com/office/drawing/2014/main" id="{2AA9E297-8C73-461F-91CB-08F7A2E4E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530" y="1075092"/>
            <a:ext cx="1293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（快）</a:t>
            </a:r>
          </a:p>
        </p:txBody>
      </p:sp>
      <p:sp>
        <p:nvSpPr>
          <p:cNvPr id="17" name="Text Box 2065">
            <a:extLst>
              <a:ext uri="{FF2B5EF4-FFF2-40B4-BE49-F238E27FC236}">
                <a16:creationId xmlns:a16="http://schemas.microsoft.com/office/drawing/2014/main" id="{AA109CAD-FF71-418B-9425-9B70029C0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1784529"/>
            <a:ext cx="1350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（快）</a:t>
            </a:r>
          </a:p>
        </p:txBody>
      </p:sp>
      <p:sp>
        <p:nvSpPr>
          <p:cNvPr id="18" name="Text Box 2066">
            <a:extLst>
              <a:ext uri="{FF2B5EF4-FFF2-40B4-BE49-F238E27FC236}">
                <a16:creationId xmlns:a16="http://schemas.microsoft.com/office/drawing/2014/main" id="{4943BB26-2430-4D6F-8067-002A90CC4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352" y="2360262"/>
            <a:ext cx="1412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（慢）</a:t>
            </a:r>
          </a:p>
        </p:txBody>
      </p:sp>
      <p:graphicFrame>
        <p:nvGraphicFramePr>
          <p:cNvPr id="19" name="对象 3">
            <a:extLst>
              <a:ext uri="{FF2B5EF4-FFF2-40B4-BE49-F238E27FC236}">
                <a16:creationId xmlns:a16="http://schemas.microsoft.com/office/drawing/2014/main" id="{9CDA80C5-844C-49A1-A770-30683BC0FD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815979"/>
              </p:ext>
            </p:extLst>
          </p:nvPr>
        </p:nvGraphicFramePr>
        <p:xfrm>
          <a:off x="2193131" y="1023143"/>
          <a:ext cx="4748213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9" imgW="2031840" imgH="863280" progId="Equation.DSMT4">
                  <p:embed/>
                </p:oleObj>
              </mc:Choice>
              <mc:Fallback>
                <p:oleObj name="Equation" r:id="rId9" imgW="2031840" imgH="863280" progId="Equation.DSMT4">
                  <p:embed/>
                  <p:pic>
                    <p:nvPicPr>
                      <p:cNvPr id="19" name="对象 3">
                        <a:extLst>
                          <a:ext uri="{FF2B5EF4-FFF2-40B4-BE49-F238E27FC236}">
                            <a16:creationId xmlns:a16="http://schemas.microsoft.com/office/drawing/2014/main" id="{9CDA80C5-844C-49A1-A770-30683BC0FD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131" y="1023143"/>
                        <a:ext cx="4748213" cy="188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030"/>
          <p:cNvSpPr txBox="1">
            <a:spLocks noChangeArrowheads="1"/>
          </p:cNvSpPr>
          <p:nvPr/>
        </p:nvSpPr>
        <p:spPr bwMode="auto">
          <a:xfrm>
            <a:off x="552450" y="518359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例：</a:t>
            </a:r>
            <a:endParaRPr kumimoji="1" lang="zh-CN" altLang="en-US" sz="28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9459" name="Text Box 1040"/>
          <p:cNvSpPr txBox="1">
            <a:spLocks noChangeArrowheads="1"/>
          </p:cNvSpPr>
          <p:nvPr/>
        </p:nvSpPr>
        <p:spPr bwMode="auto">
          <a:xfrm>
            <a:off x="4959434" y="1122364"/>
            <a:ext cx="1293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宋体" pitchFamily="2" charset="-122"/>
              </a:rPr>
              <a:t>（快）</a:t>
            </a:r>
          </a:p>
        </p:txBody>
      </p:sp>
      <p:sp>
        <p:nvSpPr>
          <p:cNvPr id="19460" name="Text Box 1042"/>
          <p:cNvSpPr txBox="1">
            <a:spLocks noChangeArrowheads="1"/>
          </p:cNvSpPr>
          <p:nvPr/>
        </p:nvSpPr>
        <p:spPr bwMode="auto">
          <a:xfrm>
            <a:off x="4899902" y="1702594"/>
            <a:ext cx="1412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宋体" pitchFamily="2" charset="-122"/>
              </a:rPr>
              <a:t>（慢）</a:t>
            </a:r>
          </a:p>
        </p:txBody>
      </p:sp>
      <p:graphicFrame>
        <p:nvGraphicFramePr>
          <p:cNvPr id="19461" name="Object 10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793739"/>
              </p:ext>
            </p:extLst>
          </p:nvPr>
        </p:nvGraphicFramePr>
        <p:xfrm>
          <a:off x="3584575" y="5988580"/>
          <a:ext cx="207963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19461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75" y="5988580"/>
                        <a:ext cx="207963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88" name="Object 10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129609"/>
              </p:ext>
            </p:extLst>
          </p:nvPr>
        </p:nvGraphicFramePr>
        <p:xfrm>
          <a:off x="2028912" y="5988580"/>
          <a:ext cx="24320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1002960" imgH="228600" progId="Equation.DSMT4">
                  <p:embed/>
                </p:oleObj>
              </mc:Choice>
              <mc:Fallback>
                <p:oleObj name="Equation" r:id="rId5" imgW="1002960" imgH="228600" progId="Equation.DSMT4">
                  <p:embed/>
                  <p:pic>
                    <p:nvPicPr>
                      <p:cNvPr id="211988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912" y="5988580"/>
                        <a:ext cx="24320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89" name="Object 10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114589"/>
              </p:ext>
            </p:extLst>
          </p:nvPr>
        </p:nvGraphicFramePr>
        <p:xfrm>
          <a:off x="754150" y="4893910"/>
          <a:ext cx="74136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7" imgW="3251160" imgH="419040" progId="Equation.DSMT4">
                  <p:embed/>
                </p:oleObj>
              </mc:Choice>
              <mc:Fallback>
                <p:oleObj name="Equation" r:id="rId7" imgW="3251160" imgH="419040" progId="Equation.DSMT4">
                  <p:embed/>
                  <p:pic>
                    <p:nvPicPr>
                      <p:cNvPr id="211989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150" y="4893910"/>
                        <a:ext cx="741362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92" name="Object 1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625077"/>
              </p:ext>
            </p:extLst>
          </p:nvPr>
        </p:nvGraphicFramePr>
        <p:xfrm>
          <a:off x="546190" y="3722603"/>
          <a:ext cx="83677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9" imgW="3517560" imgH="253800" progId="Equation.DSMT4">
                  <p:embed/>
                </p:oleObj>
              </mc:Choice>
              <mc:Fallback>
                <p:oleObj name="Equation" r:id="rId9" imgW="3517560" imgH="253800" progId="Equation.DSMT4">
                  <p:embed/>
                  <p:pic>
                    <p:nvPicPr>
                      <p:cNvPr id="211992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90" y="3722603"/>
                        <a:ext cx="8367712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93" name="Object 10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48023"/>
              </p:ext>
            </p:extLst>
          </p:nvPr>
        </p:nvGraphicFramePr>
        <p:xfrm>
          <a:off x="1372306" y="3199342"/>
          <a:ext cx="2805113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11" imgW="1168200" imgH="241200" progId="Equation.DSMT4">
                  <p:embed/>
                </p:oleObj>
              </mc:Choice>
              <mc:Fallback>
                <p:oleObj name="Equation" r:id="rId11" imgW="1168200" imgH="241200" progId="Equation.DSMT4">
                  <p:embed/>
                  <p:pic>
                    <p:nvPicPr>
                      <p:cNvPr id="211993" name="Object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2306" y="3199342"/>
                        <a:ext cx="2805113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1050"/>
          <p:cNvSpPr txBox="1">
            <a:spLocks noChangeArrowheads="1"/>
          </p:cNvSpPr>
          <p:nvPr/>
        </p:nvSpPr>
        <p:spPr bwMode="auto">
          <a:xfrm>
            <a:off x="552450" y="2255664"/>
            <a:ext cx="81153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试推导速率方程，并解释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随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增高而下降，即表观活化能为负值。</a:t>
            </a:r>
          </a:p>
        </p:txBody>
      </p:sp>
      <p:graphicFrame>
        <p:nvGraphicFramePr>
          <p:cNvPr id="211996" name="Object 10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260463"/>
              </p:ext>
            </p:extLst>
          </p:nvPr>
        </p:nvGraphicFramePr>
        <p:xfrm>
          <a:off x="641260" y="4274521"/>
          <a:ext cx="55705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13" imgW="2260440" imgH="253800" progId="Equation.DSMT4">
                  <p:embed/>
                </p:oleObj>
              </mc:Choice>
              <mc:Fallback>
                <p:oleObj name="Equation" r:id="rId13" imgW="2260440" imgH="253800" progId="Equation.DSMT4">
                  <p:embed/>
                  <p:pic>
                    <p:nvPicPr>
                      <p:cNvPr id="211996" name="Object 1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260" y="4274521"/>
                        <a:ext cx="5570537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Rectangle 1054"/>
          <p:cNvSpPr>
            <a:spLocks noChangeArrowheads="1"/>
          </p:cNvSpPr>
          <p:nvPr/>
        </p:nvSpPr>
        <p:spPr bwMode="auto">
          <a:xfrm>
            <a:off x="563211" y="319369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解：</a:t>
            </a:r>
          </a:p>
        </p:txBody>
      </p:sp>
      <p:graphicFrame>
        <p:nvGraphicFramePr>
          <p:cNvPr id="1947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68951"/>
              </p:ext>
            </p:extLst>
          </p:nvPr>
        </p:nvGraphicFramePr>
        <p:xfrm>
          <a:off x="1476723" y="536506"/>
          <a:ext cx="351790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15" imgW="1422400" imgH="241300" progId="Equation.DSMT4">
                  <p:embed/>
                </p:oleObj>
              </mc:Choice>
              <mc:Fallback>
                <p:oleObj name="Equation" r:id="rId15" imgW="1422400" imgH="241300" progId="Equation.DSMT4">
                  <p:embed/>
                  <p:pic>
                    <p:nvPicPr>
                      <p:cNvPr id="1947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723" y="536506"/>
                        <a:ext cx="3517900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310310"/>
              </p:ext>
            </p:extLst>
          </p:nvPr>
        </p:nvGraphicFramePr>
        <p:xfrm>
          <a:off x="1540227" y="1041579"/>
          <a:ext cx="3468687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17" imgW="1574640" imgH="558720" progId="Equation.DSMT4">
                  <p:embed/>
                </p:oleObj>
              </mc:Choice>
              <mc:Fallback>
                <p:oleObj name="Equation" r:id="rId17" imgW="1574640" imgH="558720" progId="Equation.DSMT4">
                  <p:embed/>
                  <p:pic>
                    <p:nvPicPr>
                      <p:cNvPr id="19471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0227" y="1041579"/>
                        <a:ext cx="3468687" cy="123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450850" y="2970042"/>
            <a:ext cx="8524393" cy="1083717"/>
            <a:chOff x="450850" y="3048944"/>
            <a:chExt cx="8524394" cy="1083078"/>
          </a:xfrm>
        </p:grpSpPr>
        <p:sp>
          <p:nvSpPr>
            <p:cNvPr id="21525" name="Text Box 17"/>
            <p:cNvSpPr txBox="1">
              <a:spLocks noChangeArrowheads="1"/>
            </p:cNvSpPr>
            <p:nvPr/>
          </p:nvSpPr>
          <p:spPr bwMode="auto">
            <a:xfrm>
              <a:off x="450850" y="3295823"/>
              <a:ext cx="5908675" cy="522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/>
                <a:t>由第一步快速平衡求得自由基浓度</a:t>
              </a:r>
            </a:p>
          </p:txBody>
        </p:sp>
        <p:graphicFrame>
          <p:nvGraphicFramePr>
            <p:cNvPr id="21526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7535982"/>
                </p:ext>
              </p:extLst>
            </p:nvPr>
          </p:nvGraphicFramePr>
          <p:xfrm>
            <a:off x="5838075" y="3048944"/>
            <a:ext cx="3137169" cy="10830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2" name="Equation" r:id="rId3" imgW="1396800" imgH="482400" progId="Equation.DSMT4">
                    <p:embed/>
                  </p:oleObj>
                </mc:Choice>
                <mc:Fallback>
                  <p:oleObj name="Equation" r:id="rId3" imgW="1396800" imgH="482400" progId="Equation.DSMT4">
                    <p:embed/>
                    <p:pic>
                      <p:nvPicPr>
                        <p:cNvPr id="21526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38075" y="3048944"/>
                          <a:ext cx="3137169" cy="10830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07" name="组合 3"/>
          <p:cNvGrpSpPr>
            <a:grpSpLocks/>
          </p:cNvGrpSpPr>
          <p:nvPr/>
        </p:nvGrpSpPr>
        <p:grpSpPr bwMode="auto">
          <a:xfrm>
            <a:off x="568325" y="1178630"/>
            <a:ext cx="5580063" cy="1430338"/>
            <a:chOff x="725498" y="1150055"/>
            <a:chExt cx="5580822" cy="1430338"/>
          </a:xfrm>
        </p:grpSpPr>
        <p:sp>
          <p:nvSpPr>
            <p:cNvPr id="21522" name="Text Box 13"/>
            <p:cNvSpPr txBox="1">
              <a:spLocks noChangeArrowheads="1"/>
            </p:cNvSpPr>
            <p:nvPr/>
          </p:nvSpPr>
          <p:spPr bwMode="auto">
            <a:xfrm>
              <a:off x="4952976" y="1268048"/>
              <a:ext cx="1353344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/>
                <a:t>（快）</a:t>
              </a:r>
            </a:p>
          </p:txBody>
        </p:sp>
        <p:sp>
          <p:nvSpPr>
            <p:cNvPr id="21523" name="Text Box 14"/>
            <p:cNvSpPr txBox="1">
              <a:spLocks noChangeArrowheads="1"/>
            </p:cNvSpPr>
            <p:nvPr/>
          </p:nvSpPr>
          <p:spPr bwMode="auto">
            <a:xfrm>
              <a:off x="4999012" y="1962953"/>
              <a:ext cx="1307307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/>
                <a:t>（慢）</a:t>
              </a:r>
            </a:p>
          </p:txBody>
        </p:sp>
        <p:graphicFrame>
          <p:nvGraphicFramePr>
            <p:cNvPr id="21524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4956399"/>
                </p:ext>
              </p:extLst>
            </p:nvPr>
          </p:nvGraphicFramePr>
          <p:xfrm>
            <a:off x="725498" y="1150055"/>
            <a:ext cx="4232851" cy="1430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3" name="Equation" r:id="rId5" imgW="1650960" imgH="558720" progId="Equation.DSMT4">
                    <p:embed/>
                  </p:oleObj>
                </mc:Choice>
                <mc:Fallback>
                  <p:oleObj name="Equation" r:id="rId5" imgW="1650960" imgH="558720" progId="Equation.DSMT4">
                    <p:embed/>
                    <p:pic>
                      <p:nvPicPr>
                        <p:cNvPr id="21524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498" y="1150055"/>
                          <a:ext cx="4232851" cy="1430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471488" y="3678551"/>
            <a:ext cx="6533589" cy="902837"/>
            <a:chOff x="471488" y="3724408"/>
            <a:chExt cx="6533589" cy="902837"/>
          </a:xfrm>
        </p:grpSpPr>
        <p:sp>
          <p:nvSpPr>
            <p:cNvPr id="21520" name="Text Box 19"/>
            <p:cNvSpPr txBox="1">
              <a:spLocks noChangeArrowheads="1"/>
            </p:cNvSpPr>
            <p:nvPr/>
          </p:nvSpPr>
          <p:spPr bwMode="auto">
            <a:xfrm>
              <a:off x="471488" y="3909479"/>
              <a:ext cx="29337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/>
                <a:t>臭氧消耗速率为</a:t>
              </a:r>
            </a:p>
          </p:txBody>
        </p:sp>
        <p:graphicFrame>
          <p:nvGraphicFramePr>
            <p:cNvPr id="21521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218766"/>
                </p:ext>
              </p:extLst>
            </p:nvPr>
          </p:nvGraphicFramePr>
          <p:xfrm>
            <a:off x="3303443" y="3724408"/>
            <a:ext cx="3701634" cy="902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4" name="Equation" r:id="rId7" imgW="1612800" imgH="393480" progId="Equation.DSMT4">
                    <p:embed/>
                  </p:oleObj>
                </mc:Choice>
                <mc:Fallback>
                  <p:oleObj name="Equation" r:id="rId7" imgW="1612800" imgH="393480" progId="Equation.DSMT4">
                    <p:embed/>
                    <p:pic>
                      <p:nvPicPr>
                        <p:cNvPr id="21521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3443" y="3724408"/>
                          <a:ext cx="3701634" cy="902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09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705369"/>
              </p:ext>
            </p:extLst>
          </p:nvPr>
        </p:nvGraphicFramePr>
        <p:xfrm>
          <a:off x="6178550" y="1033463"/>
          <a:ext cx="2706688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9" imgW="1015920" imgH="685800" progId="Equation.DSMT4">
                  <p:embed/>
                </p:oleObj>
              </mc:Choice>
              <mc:Fallback>
                <p:oleObj name="Equation" r:id="rId9" imgW="1015920" imgH="685800" progId="Equation.DSMT4">
                  <p:embed/>
                  <p:pic>
                    <p:nvPicPr>
                      <p:cNvPr id="21509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550" y="1033463"/>
                        <a:ext cx="2706688" cy="182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Text Box 17"/>
          <p:cNvSpPr txBox="1">
            <a:spLocks noChangeArrowheads="1"/>
          </p:cNvSpPr>
          <p:nvPr/>
        </p:nvSpPr>
        <p:spPr bwMode="auto">
          <a:xfrm>
            <a:off x="460374" y="2705982"/>
            <a:ext cx="4380883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复合反应速率为：</a:t>
            </a:r>
            <a:r>
              <a:rPr lang="en-US" altLang="zh-CN" sz="2800" b="0" i="1" dirty="0">
                <a:solidFill>
                  <a:srgbClr val="000000"/>
                </a:solidFill>
                <a:latin typeface="Book Antiqua" panose="02040602050305030304" pitchFamily="18" charset="0"/>
              </a:rPr>
              <a:t> v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b="0" i="1" dirty="0">
                <a:solidFill>
                  <a:srgbClr val="000000"/>
                </a:solidFill>
                <a:latin typeface="Book Antiqua" panose="02040602050305030304" pitchFamily="18" charset="0"/>
              </a:rPr>
              <a:t>v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endParaRPr lang="zh-CN" altLang="en-US" sz="2800" dirty="0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85775" y="4385378"/>
            <a:ext cx="8401050" cy="2265813"/>
            <a:chOff x="485775" y="5172075"/>
            <a:chExt cx="8401050" cy="2267698"/>
          </a:xfrm>
        </p:grpSpPr>
        <p:sp>
          <p:nvSpPr>
            <p:cNvPr id="19465" name="Text Box 21"/>
            <p:cNvSpPr txBox="1">
              <a:spLocks noChangeArrowheads="1"/>
            </p:cNvSpPr>
            <p:nvPr/>
          </p:nvSpPr>
          <p:spPr bwMode="auto">
            <a:xfrm>
              <a:off x="485775" y="5172075"/>
              <a:ext cx="8401050" cy="2267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2800" dirty="0"/>
                <a:t>虽然</a:t>
              </a:r>
              <a:r>
                <a:rPr lang="en-US" altLang="zh-CN" sz="2800" b="0" i="1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v</a:t>
              </a:r>
              <a:r>
                <a:rPr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sz="2800" b="0" i="1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v</a:t>
              </a:r>
              <a:r>
                <a:rPr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 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zh-CN" altLang="en-US" sz="2800" dirty="0"/>
                <a:t>，但反应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800" dirty="0"/>
                <a:t>是慢速反应，</a:t>
              </a:r>
              <a:r>
                <a:rPr lang="en-US" altLang="zh-CN" sz="2800" b="0" i="1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v</a:t>
              </a:r>
              <a:r>
                <a:rPr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也很小！若</a:t>
              </a:r>
              <a:r>
                <a:rPr lang="zh-CN" altLang="en-US" sz="2800" dirty="0">
                  <a:solidFill>
                    <a:srgbClr val="0033CC"/>
                  </a:solidFill>
                  <a:latin typeface="Symbol" pitchFamily="18" charset="2"/>
                </a:rPr>
                <a:t>将平衡态近似求得的                  代入</a:t>
              </a:r>
              <a:r>
                <a:rPr lang="en-US" altLang="zh-CN" sz="2800" b="0" i="1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v</a:t>
              </a:r>
              <a:r>
                <a:rPr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O3</a:t>
              </a:r>
              <a:r>
                <a:rPr lang="zh-CN" altLang="en-US" sz="2800" dirty="0">
                  <a:solidFill>
                    <a:srgbClr val="0033CC"/>
                  </a:solidFill>
                  <a:latin typeface="Symbol" pitchFamily="18" charset="2"/>
                </a:rPr>
                <a:t>，就等于认为</a:t>
              </a:r>
              <a:endParaRPr lang="en-US" altLang="zh-CN" sz="2800" dirty="0">
                <a:solidFill>
                  <a:srgbClr val="0033CC"/>
                </a:solidFill>
                <a:latin typeface="Symbol" pitchFamily="18" charset="2"/>
              </a:endParaRPr>
            </a:p>
            <a:p>
              <a:pPr eaLnBrk="1" hangingPunct="1">
                <a:lnSpc>
                  <a:spcPct val="110000"/>
                </a:lnSpc>
                <a:spcBef>
                  <a:spcPts val="600"/>
                </a:spcBef>
                <a:buClrTx/>
                <a:buSzTx/>
                <a:buFontTx/>
                <a:buNone/>
                <a:defRPr/>
              </a:pPr>
              <a:r>
                <a:rPr lang="en-US" altLang="zh-CN" sz="2800" b="0" i="1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v</a:t>
              </a:r>
              <a:r>
                <a:rPr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O3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en-US" altLang="zh-CN" sz="2800" b="0" i="1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v</a:t>
              </a:r>
              <a:r>
                <a:rPr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 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CN" sz="2800" b="0" i="1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v</a:t>
              </a:r>
              <a:r>
                <a:rPr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sz="2800" b="0" i="1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v</a:t>
              </a:r>
              <a:r>
                <a:rPr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  </a:t>
              </a:r>
              <a:r>
                <a:rPr lang="en-US" altLang="zh-CN" sz="2800" b="0" i="1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v</a:t>
              </a:r>
              <a:r>
                <a:rPr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8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，即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  </a:t>
              </a:r>
              <a:r>
                <a:rPr lang="en-US" altLang="zh-CN" sz="2800" b="0" i="1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v</a:t>
              </a:r>
              <a:r>
                <a:rPr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sz="2800" b="0" i="1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v</a:t>
              </a:r>
              <a:r>
                <a:rPr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 &lt;&lt; </a:t>
              </a:r>
              <a:r>
                <a:rPr lang="en-US" altLang="zh-CN" sz="2800" b="0" i="1" dirty="0">
                  <a:solidFill>
                    <a:srgbClr val="000000"/>
                  </a:solidFill>
                  <a:latin typeface="Book Antiqua" panose="02040602050305030304" pitchFamily="18" charset="0"/>
                </a:rPr>
                <a:t>v</a:t>
              </a:r>
              <a:r>
                <a:rPr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800" dirty="0">
                  <a:latin typeface="Times New Roman" pitchFamily="18" charset="0"/>
                  <a:cs typeface="Times New Roman" pitchFamily="18" charset="0"/>
                </a:rPr>
                <a:t>，与实验结果不吻合！</a:t>
              </a:r>
              <a:endParaRPr lang="zh-CN" altLang="en-US" sz="28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21517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9925965"/>
                </p:ext>
              </p:extLst>
            </p:nvPr>
          </p:nvGraphicFramePr>
          <p:xfrm>
            <a:off x="3764390" y="5695210"/>
            <a:ext cx="1653144" cy="9849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6" name="Equation" r:id="rId11" imgW="723600" imgH="431640" progId="Equation.DSMT4">
                    <p:embed/>
                  </p:oleObj>
                </mc:Choice>
                <mc:Fallback>
                  <p:oleObj name="Equation" r:id="rId11" imgW="723600" imgH="431640" progId="Equation.DSMT4">
                    <p:embed/>
                    <p:pic>
                      <p:nvPicPr>
                        <p:cNvPr id="21517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4390" y="5695210"/>
                          <a:ext cx="1653144" cy="9849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12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025810"/>
              </p:ext>
            </p:extLst>
          </p:nvPr>
        </p:nvGraphicFramePr>
        <p:xfrm>
          <a:off x="565150" y="574675"/>
          <a:ext cx="2408238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13" imgW="939600" imgH="241200" progId="Equation.DSMT4">
                  <p:embed/>
                </p:oleObj>
              </mc:Choice>
              <mc:Fallback>
                <p:oleObj name="Equation" r:id="rId13" imgW="939600" imgH="241200" progId="Equation.DSMT4">
                  <p:embed/>
                  <p:pic>
                    <p:nvPicPr>
                      <p:cNvPr id="21512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574675"/>
                        <a:ext cx="2408238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5"/>
          <p:cNvSpPr txBox="1">
            <a:spLocks noChangeArrowheads="1"/>
          </p:cNvSpPr>
          <p:nvPr/>
        </p:nvSpPr>
        <p:spPr bwMode="auto">
          <a:xfrm>
            <a:off x="544513" y="92075"/>
            <a:ext cx="81692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了解一下：用平衡态法处理臭氧分解反应的困难</a:t>
            </a:r>
          </a:p>
        </p:txBody>
      </p:sp>
      <p:sp>
        <p:nvSpPr>
          <p:cNvPr id="4" name="椭圆 3"/>
          <p:cNvSpPr>
            <a:spLocks noChangeArrowheads="1"/>
          </p:cNvSpPr>
          <p:nvPr/>
        </p:nvSpPr>
        <p:spPr bwMode="auto">
          <a:xfrm>
            <a:off x="5283200" y="3864857"/>
            <a:ext cx="428625" cy="523875"/>
          </a:xfrm>
          <a:prstGeom prst="ellipse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0" name="椭圆 19"/>
          <p:cNvSpPr>
            <a:spLocks noChangeArrowheads="1"/>
          </p:cNvSpPr>
          <p:nvPr/>
        </p:nvSpPr>
        <p:spPr bwMode="auto">
          <a:xfrm>
            <a:off x="5886450" y="3864857"/>
            <a:ext cx="1146175" cy="574675"/>
          </a:xfrm>
          <a:prstGeom prst="ellipse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4" name="Text Box 6"/>
          <p:cNvSpPr txBox="1">
            <a:spLocks noChangeArrowheads="1"/>
          </p:cNvSpPr>
          <p:nvPr/>
        </p:nvSpPr>
        <p:spPr bwMode="auto">
          <a:xfrm>
            <a:off x="574675" y="710734"/>
            <a:ext cx="7883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2.</a:t>
            </a: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恒稳态处理法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(steady-state approximation)</a:t>
            </a:r>
            <a:endParaRPr kumimoji="1" lang="zh-CN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253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653599"/>
              </p:ext>
            </p:extLst>
          </p:nvPr>
        </p:nvGraphicFramePr>
        <p:xfrm>
          <a:off x="2432902" y="1625162"/>
          <a:ext cx="2903600" cy="527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977760" imgH="177480" progId="Equation.DSMT4">
                  <p:embed/>
                </p:oleObj>
              </mc:Choice>
              <mc:Fallback>
                <p:oleObj name="Equation" r:id="rId3" imgW="977760" imgH="177480" progId="Equation.DSMT4">
                  <p:embed/>
                  <p:pic>
                    <p:nvPicPr>
                      <p:cNvPr id="22534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902" y="1625162"/>
                        <a:ext cx="2903600" cy="527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9">
            <a:extLst>
              <a:ext uri="{FF2B5EF4-FFF2-40B4-BE49-F238E27FC236}">
                <a16:creationId xmlns:a16="http://schemas.microsoft.com/office/drawing/2014/main" id="{40E75CA2-B0A5-4767-A02E-6C10C991A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" y="4997522"/>
            <a:ext cx="82692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是活泼中间物，复合反应速率可以用各物质反应速率表示：</a:t>
            </a:r>
            <a:r>
              <a:rPr lang="en-US" altLang="zh-CN" b="0" i="1" dirty="0">
                <a:solidFill>
                  <a:srgbClr val="FF0000"/>
                </a:solidFill>
                <a:latin typeface="Book Antiqua" pitchFamily="18" charset="0"/>
              </a:rPr>
              <a:t>v 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b="0" i="1" dirty="0" err="1">
                <a:solidFill>
                  <a:srgbClr val="FF0000"/>
                </a:solidFill>
                <a:latin typeface="Book Antiqua" pitchFamily="18" charset="0"/>
              </a:rPr>
              <a:t>v</a:t>
            </a:r>
            <a:r>
              <a:rPr lang="en-US" altLang="zh-CN" b="0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0" i="1" dirty="0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b="0" i="1" dirty="0" err="1">
                <a:solidFill>
                  <a:srgbClr val="FF0000"/>
                </a:solidFill>
                <a:latin typeface="Book Antiqua" pitchFamily="18" charset="0"/>
              </a:rPr>
              <a:t>v</a:t>
            </a:r>
            <a:r>
              <a:rPr lang="en-US" altLang="zh-CN" b="0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b="0" i="1" dirty="0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b="0" i="1" dirty="0" err="1">
                <a:solidFill>
                  <a:srgbClr val="FF0000"/>
                </a:solidFill>
                <a:latin typeface="Book Antiqua" pitchFamily="18" charset="0"/>
              </a:rPr>
              <a:t>v</a:t>
            </a:r>
            <a:r>
              <a:rPr lang="en-US" altLang="zh-CN" b="0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b="0" i="1" dirty="0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b="0" i="1" dirty="0" err="1">
                <a:solidFill>
                  <a:srgbClr val="FF0000"/>
                </a:solidFill>
                <a:latin typeface="Book Antiqua" pitchFamily="18" charset="0"/>
              </a:rPr>
              <a:t>v</a:t>
            </a:r>
            <a:r>
              <a:rPr lang="en-US" altLang="zh-CN" b="0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b="0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CE2AF4C-A2AF-4438-86FB-DA9AEF0F43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231418"/>
              </p:ext>
            </p:extLst>
          </p:nvPr>
        </p:nvGraphicFramePr>
        <p:xfrm>
          <a:off x="1927225" y="2530475"/>
          <a:ext cx="4052888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1574640" imgH="698400" progId="Equation.DSMT4">
                  <p:embed/>
                </p:oleObj>
              </mc:Choice>
              <mc:Fallback>
                <p:oleObj name="Equation" r:id="rId5" imgW="1574640" imgH="6984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CE2AF4C-A2AF-4438-86FB-DA9AEF0F43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27225" y="2530475"/>
                        <a:ext cx="4052888" cy="179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77"/>
          <p:cNvGrpSpPr>
            <a:grpSpLocks/>
          </p:cNvGrpSpPr>
          <p:nvPr/>
        </p:nvGrpSpPr>
        <p:grpSpPr bwMode="auto">
          <a:xfrm>
            <a:off x="666750" y="1524000"/>
            <a:ext cx="7870825" cy="4129088"/>
            <a:chOff x="480" y="1032"/>
            <a:chExt cx="4958" cy="2601"/>
          </a:xfrm>
        </p:grpSpPr>
        <p:sp>
          <p:nvSpPr>
            <p:cNvPr id="190528" name="Line 64"/>
            <p:cNvSpPr>
              <a:spLocks noChangeShapeType="1"/>
            </p:cNvSpPr>
            <p:nvPr/>
          </p:nvSpPr>
          <p:spPr bwMode="auto">
            <a:xfrm>
              <a:off x="3950" y="3081"/>
              <a:ext cx="32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0529" name="AutoShape 65"/>
            <p:cNvSpPr>
              <a:spLocks noChangeArrowheads="1"/>
            </p:cNvSpPr>
            <p:nvPr/>
          </p:nvSpPr>
          <p:spPr bwMode="auto">
            <a:xfrm>
              <a:off x="4435" y="2906"/>
              <a:ext cx="927" cy="331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prstShdw prst="shdw17" dist="17961" dir="2700000">
                <a:schemeClr val="accent2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0530" name="Line 66"/>
            <p:cNvSpPr>
              <a:spLocks noChangeShapeType="1"/>
            </p:cNvSpPr>
            <p:nvPr/>
          </p:nvSpPr>
          <p:spPr bwMode="auto">
            <a:xfrm>
              <a:off x="4292" y="2662"/>
              <a:ext cx="0" cy="81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0531" name="AutoShape 67"/>
            <p:cNvSpPr>
              <a:spLocks noChangeArrowheads="1"/>
            </p:cNvSpPr>
            <p:nvPr/>
          </p:nvSpPr>
          <p:spPr bwMode="auto">
            <a:xfrm>
              <a:off x="4435" y="2510"/>
              <a:ext cx="903" cy="331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prstShdw prst="shdw17" dist="17961" dir="2700000">
                <a:schemeClr val="accent2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0534" name="Line 70"/>
            <p:cNvSpPr>
              <a:spLocks noChangeShapeType="1"/>
            </p:cNvSpPr>
            <p:nvPr/>
          </p:nvSpPr>
          <p:spPr bwMode="auto">
            <a:xfrm>
              <a:off x="4292" y="2662"/>
              <a:ext cx="14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0535" name="Line 71"/>
            <p:cNvSpPr>
              <a:spLocks noChangeShapeType="1"/>
            </p:cNvSpPr>
            <p:nvPr/>
          </p:nvSpPr>
          <p:spPr bwMode="auto">
            <a:xfrm flipV="1">
              <a:off x="4292" y="3076"/>
              <a:ext cx="15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0536" name="AutoShape 72"/>
            <p:cNvSpPr>
              <a:spLocks noChangeArrowheads="1"/>
            </p:cNvSpPr>
            <p:nvPr/>
          </p:nvSpPr>
          <p:spPr bwMode="auto">
            <a:xfrm>
              <a:off x="4435" y="3302"/>
              <a:ext cx="927" cy="331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prstShdw prst="shdw17" dist="17961" dir="2700000">
                <a:schemeClr val="accent2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0537" name="Text Box 73"/>
            <p:cNvSpPr txBox="1">
              <a:spLocks noChangeArrowheads="1"/>
            </p:cNvSpPr>
            <p:nvPr/>
          </p:nvSpPr>
          <p:spPr bwMode="auto">
            <a:xfrm>
              <a:off x="4370" y="3304"/>
              <a:ext cx="10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kumimoji="1" lang="zh-CN" altLang="en-US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理论方法</a:t>
              </a:r>
              <a:endParaRPr kumimoji="1" lang="zh-CN" altLang="en-US" sz="2800" b="0">
                <a:latin typeface="宋体" panose="02010600030101010101" pitchFamily="2" charset="-122"/>
              </a:endParaRPr>
            </a:p>
          </p:txBody>
        </p:sp>
        <p:sp>
          <p:nvSpPr>
            <p:cNvPr id="190538" name="Line 74"/>
            <p:cNvSpPr>
              <a:spLocks noChangeShapeType="1"/>
            </p:cNvSpPr>
            <p:nvPr/>
          </p:nvSpPr>
          <p:spPr bwMode="auto">
            <a:xfrm flipV="1">
              <a:off x="4292" y="3472"/>
              <a:ext cx="15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108" name="Group 62"/>
            <p:cNvGrpSpPr>
              <a:grpSpLocks/>
            </p:cNvGrpSpPr>
            <p:nvPr/>
          </p:nvGrpSpPr>
          <p:grpSpPr bwMode="auto">
            <a:xfrm>
              <a:off x="3950" y="1204"/>
              <a:ext cx="1488" cy="1133"/>
              <a:chOff x="3950" y="1204"/>
              <a:chExt cx="1488" cy="1133"/>
            </a:xfrm>
          </p:grpSpPr>
          <p:sp>
            <p:nvSpPr>
              <p:cNvPr id="190504" name="Line 40"/>
              <p:cNvSpPr>
                <a:spLocks noChangeShapeType="1"/>
              </p:cNvSpPr>
              <p:nvPr/>
            </p:nvSpPr>
            <p:spPr bwMode="auto">
              <a:xfrm>
                <a:off x="3950" y="1785"/>
                <a:ext cx="325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ffectLst>
                <a:prstShdw prst="shdw17" dist="17961" dir="2700000">
                  <a:schemeClr val="bg2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0506" name="AutoShape 42"/>
              <p:cNvSpPr>
                <a:spLocks noChangeArrowheads="1"/>
              </p:cNvSpPr>
              <p:nvPr/>
            </p:nvSpPr>
            <p:spPr bwMode="auto">
              <a:xfrm>
                <a:off x="4435" y="1610"/>
                <a:ext cx="927" cy="331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  <a:effectLst>
                <a:prstShdw prst="shdw17" dist="17961" dir="2700000">
                  <a:schemeClr val="accent2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0507" name="Line 43"/>
              <p:cNvSpPr>
                <a:spLocks noChangeShapeType="1"/>
              </p:cNvSpPr>
              <p:nvPr/>
            </p:nvSpPr>
            <p:spPr bwMode="auto">
              <a:xfrm>
                <a:off x="4292" y="1366"/>
                <a:ext cx="0" cy="81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>
                <a:prstShdw prst="shdw17" dist="17961" dir="2700000">
                  <a:schemeClr val="bg2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0508" name="AutoShape 44"/>
              <p:cNvSpPr>
                <a:spLocks noChangeArrowheads="1"/>
              </p:cNvSpPr>
              <p:nvPr/>
            </p:nvSpPr>
            <p:spPr bwMode="auto">
              <a:xfrm>
                <a:off x="4435" y="1214"/>
                <a:ext cx="903" cy="331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  <a:effectLst>
                <a:prstShdw prst="shdw17" dist="17961" dir="2700000">
                  <a:schemeClr val="accent2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0509" name="Text Box 45"/>
              <p:cNvSpPr txBox="1">
                <a:spLocks noChangeArrowheads="1"/>
              </p:cNvSpPr>
              <p:nvPr/>
            </p:nvSpPr>
            <p:spPr bwMode="auto">
              <a:xfrm>
                <a:off x="4490" y="1204"/>
                <a:ext cx="79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just">
                  <a:defRPr/>
                </a:pPr>
                <a:r>
                  <a:rPr kumimoji="1" lang="zh-CN" altLang="en-US" sz="28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</a:rPr>
                  <a:t>积分法</a:t>
                </a:r>
                <a:endParaRPr kumimoji="1" lang="zh-CN" altLang="en-US" sz="2400" b="0">
                  <a:latin typeface="宋体" panose="02010600030101010101" pitchFamily="2" charset="-122"/>
                </a:endParaRPr>
              </a:p>
            </p:txBody>
          </p:sp>
          <p:sp>
            <p:nvSpPr>
              <p:cNvPr id="190510" name="Text Box 46"/>
              <p:cNvSpPr txBox="1">
                <a:spLocks noChangeArrowheads="1"/>
              </p:cNvSpPr>
              <p:nvPr/>
            </p:nvSpPr>
            <p:spPr bwMode="auto">
              <a:xfrm>
                <a:off x="4406" y="1600"/>
                <a:ext cx="9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r>
                  <a:rPr kumimoji="1" lang="zh-CN" altLang="en-US" sz="28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</a:rPr>
                  <a:t>微分法</a:t>
                </a:r>
                <a:endParaRPr kumimoji="1" lang="zh-CN" altLang="en-US" sz="2800" b="0">
                  <a:latin typeface="宋体" panose="02010600030101010101" pitchFamily="2" charset="-122"/>
                </a:endParaRPr>
              </a:p>
            </p:txBody>
          </p:sp>
          <p:sp>
            <p:nvSpPr>
              <p:cNvPr id="190511" name="Line 47"/>
              <p:cNvSpPr>
                <a:spLocks noChangeShapeType="1"/>
              </p:cNvSpPr>
              <p:nvPr/>
            </p:nvSpPr>
            <p:spPr bwMode="auto">
              <a:xfrm>
                <a:off x="4292" y="1366"/>
                <a:ext cx="143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ffectLst>
                <a:prstShdw prst="shdw17" dist="17961" dir="2700000">
                  <a:schemeClr val="bg2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0512" name="Line 48"/>
              <p:cNvSpPr>
                <a:spLocks noChangeShapeType="1"/>
              </p:cNvSpPr>
              <p:nvPr/>
            </p:nvSpPr>
            <p:spPr bwMode="auto">
              <a:xfrm flipV="1">
                <a:off x="4292" y="1780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ffectLst>
                <a:prstShdw prst="shdw17" dist="17961" dir="2700000">
                  <a:schemeClr val="bg2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0523" name="AutoShape 59"/>
              <p:cNvSpPr>
                <a:spLocks noChangeArrowheads="1"/>
              </p:cNvSpPr>
              <p:nvPr/>
            </p:nvSpPr>
            <p:spPr bwMode="auto">
              <a:xfrm>
                <a:off x="4435" y="2006"/>
                <a:ext cx="927" cy="331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  <a:effectLst>
                <a:prstShdw prst="shdw17" dist="17961" dir="2700000">
                  <a:schemeClr val="accent2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0524" name="Text Box 60"/>
              <p:cNvSpPr txBox="1">
                <a:spLocks noChangeArrowheads="1"/>
              </p:cNvSpPr>
              <p:nvPr/>
            </p:nvSpPr>
            <p:spPr bwMode="auto">
              <a:xfrm>
                <a:off x="4370" y="2008"/>
                <a:ext cx="106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r>
                  <a:rPr kumimoji="1" lang="zh-CN" altLang="en-US" sz="28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</a:rPr>
                  <a:t>半衰期法</a:t>
                </a:r>
                <a:endParaRPr kumimoji="1" lang="zh-CN" altLang="en-US" sz="2800" b="0">
                  <a:latin typeface="宋体" panose="02010600030101010101" pitchFamily="2" charset="-122"/>
                </a:endParaRPr>
              </a:p>
            </p:txBody>
          </p:sp>
          <p:sp>
            <p:nvSpPr>
              <p:cNvPr id="190525" name="Line 61"/>
              <p:cNvSpPr>
                <a:spLocks noChangeShapeType="1"/>
              </p:cNvSpPr>
              <p:nvPr/>
            </p:nvSpPr>
            <p:spPr bwMode="auto">
              <a:xfrm flipV="1">
                <a:off x="4292" y="2176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ffectLst>
                <a:prstShdw prst="shdw17" dist="17961" dir="2700000">
                  <a:schemeClr val="bg2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90477" name="Line 13"/>
            <p:cNvSpPr>
              <a:spLocks noChangeShapeType="1"/>
            </p:cNvSpPr>
            <p:nvPr/>
          </p:nvSpPr>
          <p:spPr bwMode="auto">
            <a:xfrm>
              <a:off x="683" y="1835"/>
              <a:ext cx="32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0490" name="AutoShape 26"/>
            <p:cNvSpPr>
              <a:spLocks noChangeArrowheads="1"/>
            </p:cNvSpPr>
            <p:nvPr/>
          </p:nvSpPr>
          <p:spPr bwMode="auto">
            <a:xfrm>
              <a:off x="491" y="1244"/>
              <a:ext cx="337" cy="12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prstShdw prst="shdw17" dist="17961" dir="2700000">
                <a:schemeClr val="accent2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0491" name="Text Box 27"/>
            <p:cNvSpPr txBox="1">
              <a:spLocks noChangeArrowheads="1"/>
            </p:cNvSpPr>
            <p:nvPr/>
          </p:nvSpPr>
          <p:spPr bwMode="auto">
            <a:xfrm>
              <a:off x="480" y="1255"/>
              <a:ext cx="385" cy="1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>
                <a:defRPr/>
              </a:pPr>
              <a:r>
                <a:rPr kumimoji="1" lang="zh-CN" altLang="en-US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黑体" pitchFamily="49" charset="-122"/>
                </a:rPr>
                <a:t>化学动力学</a:t>
              </a:r>
              <a:endParaRPr kumimoji="1" lang="zh-CN" altLang="en-US" sz="2400" b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90467" name="Line 3"/>
            <p:cNvSpPr>
              <a:spLocks noChangeShapeType="1"/>
            </p:cNvSpPr>
            <p:nvPr/>
          </p:nvSpPr>
          <p:spPr bwMode="auto">
            <a:xfrm>
              <a:off x="2318" y="2433"/>
              <a:ext cx="32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0468" name="AutoShape 4"/>
            <p:cNvSpPr>
              <a:spLocks noChangeArrowheads="1"/>
            </p:cNvSpPr>
            <p:nvPr/>
          </p:nvSpPr>
          <p:spPr bwMode="auto">
            <a:xfrm>
              <a:off x="2825" y="2906"/>
              <a:ext cx="1234" cy="331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prstShdw prst="shdw17" dist="17961" dir="2700000">
                <a:schemeClr val="accent2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0469" name="Line 5"/>
            <p:cNvSpPr>
              <a:spLocks noChangeShapeType="1"/>
            </p:cNvSpPr>
            <p:nvPr/>
          </p:nvSpPr>
          <p:spPr bwMode="auto">
            <a:xfrm>
              <a:off x="2634" y="1774"/>
              <a:ext cx="0" cy="12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0471" name="AutoShape 7"/>
            <p:cNvSpPr>
              <a:spLocks noChangeArrowheads="1"/>
            </p:cNvSpPr>
            <p:nvPr/>
          </p:nvSpPr>
          <p:spPr bwMode="auto">
            <a:xfrm>
              <a:off x="2825" y="1622"/>
              <a:ext cx="1234" cy="331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prstShdw prst="shdw17" dist="17961" dir="2700000">
                <a:schemeClr val="accent2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0472" name="Text Box 8"/>
            <p:cNvSpPr txBox="1">
              <a:spLocks noChangeArrowheads="1"/>
            </p:cNvSpPr>
            <p:nvPr/>
          </p:nvSpPr>
          <p:spPr bwMode="auto">
            <a:xfrm>
              <a:off x="2818" y="1612"/>
              <a:ext cx="12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just">
                <a:defRPr/>
              </a:pPr>
              <a:r>
                <a:rPr kumimoji="1" lang="zh-CN" altLang="en-US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由实验数据</a:t>
              </a:r>
              <a:endParaRPr kumimoji="1" lang="zh-CN" altLang="en-US" sz="2400" b="0">
                <a:latin typeface="宋体" panose="02010600030101010101" pitchFamily="2" charset="-122"/>
              </a:endParaRPr>
            </a:p>
          </p:txBody>
        </p:sp>
        <p:sp>
          <p:nvSpPr>
            <p:cNvPr id="190473" name="Text Box 9"/>
            <p:cNvSpPr txBox="1">
              <a:spLocks noChangeArrowheads="1"/>
            </p:cNvSpPr>
            <p:nvPr/>
          </p:nvSpPr>
          <p:spPr bwMode="auto">
            <a:xfrm>
              <a:off x="2786" y="2896"/>
              <a:ext cx="12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kumimoji="1" lang="zh-CN" altLang="en-US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由反应机理</a:t>
              </a:r>
              <a:endParaRPr kumimoji="1" lang="zh-CN" altLang="en-US" sz="2800" b="0">
                <a:latin typeface="宋体" panose="02010600030101010101" pitchFamily="2" charset="-122"/>
              </a:endParaRPr>
            </a:p>
          </p:txBody>
        </p:sp>
        <p:sp>
          <p:nvSpPr>
            <p:cNvPr id="190474" name="Line 10"/>
            <p:cNvSpPr>
              <a:spLocks noChangeShapeType="1"/>
            </p:cNvSpPr>
            <p:nvPr/>
          </p:nvSpPr>
          <p:spPr bwMode="auto">
            <a:xfrm>
              <a:off x="2634" y="1774"/>
              <a:ext cx="19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0475" name="Line 11"/>
            <p:cNvSpPr>
              <a:spLocks noChangeShapeType="1"/>
            </p:cNvSpPr>
            <p:nvPr/>
          </p:nvSpPr>
          <p:spPr bwMode="auto">
            <a:xfrm flipV="1">
              <a:off x="2634" y="3076"/>
              <a:ext cx="20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0478" name="AutoShape 14"/>
            <p:cNvSpPr>
              <a:spLocks noChangeArrowheads="1"/>
            </p:cNvSpPr>
            <p:nvPr/>
          </p:nvSpPr>
          <p:spPr bwMode="auto">
            <a:xfrm>
              <a:off x="1190" y="1032"/>
              <a:ext cx="1234" cy="474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prstShdw prst="shdw17" dist="17961" dir="2700000">
                <a:schemeClr val="accent2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0479" name="Line 15"/>
            <p:cNvSpPr>
              <a:spLocks noChangeShapeType="1"/>
            </p:cNvSpPr>
            <p:nvPr/>
          </p:nvSpPr>
          <p:spPr bwMode="auto">
            <a:xfrm>
              <a:off x="999" y="1274"/>
              <a:ext cx="0" cy="115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0480" name="Text Box 16"/>
            <p:cNvSpPr txBox="1">
              <a:spLocks noChangeArrowheads="1"/>
            </p:cNvSpPr>
            <p:nvPr/>
          </p:nvSpPr>
          <p:spPr bwMode="auto">
            <a:xfrm>
              <a:off x="1207" y="1103"/>
              <a:ext cx="12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just"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动力学计算</a:t>
              </a:r>
              <a:endParaRPr kumimoji="1" lang="zh-CN" altLang="en-US" sz="2400" b="0" dirty="0">
                <a:latin typeface="宋体" panose="02010600030101010101" pitchFamily="2" charset="-122"/>
              </a:endParaRPr>
            </a:p>
          </p:txBody>
        </p:sp>
        <p:sp>
          <p:nvSpPr>
            <p:cNvPr id="190481" name="AutoShape 17"/>
            <p:cNvSpPr>
              <a:spLocks noChangeArrowheads="1"/>
            </p:cNvSpPr>
            <p:nvPr/>
          </p:nvSpPr>
          <p:spPr bwMode="auto">
            <a:xfrm>
              <a:off x="1199" y="2209"/>
              <a:ext cx="1234" cy="474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prstShdw prst="shdw17" dist="17961" dir="2700000">
                <a:schemeClr val="accent2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0482" name="Text Box 18"/>
            <p:cNvSpPr txBox="1">
              <a:spLocks noChangeArrowheads="1"/>
            </p:cNvSpPr>
            <p:nvPr/>
          </p:nvSpPr>
          <p:spPr bwMode="auto">
            <a:xfrm>
              <a:off x="1161" y="2175"/>
              <a:ext cx="128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kumimoji="1" lang="zh-CN" altLang="en-US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建立</a:t>
              </a:r>
            </a:p>
            <a:p>
              <a:pPr algn="ctr">
                <a:defRPr/>
              </a:pPr>
              <a:r>
                <a:rPr kumimoji="1" lang="zh-CN" altLang="en-US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动力学方程</a:t>
              </a:r>
              <a:endParaRPr kumimoji="1" lang="zh-CN" altLang="en-US" sz="2800" b="0">
                <a:latin typeface="宋体" panose="02010600030101010101" pitchFamily="2" charset="-122"/>
              </a:endParaRPr>
            </a:p>
          </p:txBody>
        </p:sp>
        <p:sp>
          <p:nvSpPr>
            <p:cNvPr id="190483" name="Line 19"/>
            <p:cNvSpPr>
              <a:spLocks noChangeShapeType="1"/>
            </p:cNvSpPr>
            <p:nvPr/>
          </p:nvSpPr>
          <p:spPr bwMode="auto">
            <a:xfrm>
              <a:off x="999" y="1265"/>
              <a:ext cx="19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0484" name="Line 20"/>
            <p:cNvSpPr>
              <a:spLocks noChangeShapeType="1"/>
            </p:cNvSpPr>
            <p:nvPr/>
          </p:nvSpPr>
          <p:spPr bwMode="auto">
            <a:xfrm flipV="1">
              <a:off x="999" y="2441"/>
              <a:ext cx="20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0539" name="Text Box 75"/>
            <p:cNvSpPr txBox="1">
              <a:spLocks noChangeArrowheads="1"/>
            </p:cNvSpPr>
            <p:nvPr/>
          </p:nvSpPr>
          <p:spPr bwMode="auto">
            <a:xfrm>
              <a:off x="4370" y="2896"/>
              <a:ext cx="10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kumimoji="1" lang="zh-CN" altLang="en-US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恒稳态法</a:t>
              </a:r>
              <a:endParaRPr kumimoji="1" lang="zh-CN" altLang="en-US" sz="2800" b="0">
                <a:latin typeface="宋体" panose="02010600030101010101" pitchFamily="2" charset="-122"/>
              </a:endParaRPr>
            </a:p>
          </p:txBody>
        </p:sp>
        <p:sp>
          <p:nvSpPr>
            <p:cNvPr id="190540" name="Text Box 76"/>
            <p:cNvSpPr txBox="1">
              <a:spLocks noChangeArrowheads="1"/>
            </p:cNvSpPr>
            <p:nvPr/>
          </p:nvSpPr>
          <p:spPr bwMode="auto">
            <a:xfrm>
              <a:off x="4370" y="2500"/>
              <a:ext cx="10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kumimoji="1" lang="zh-CN" altLang="en-US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平衡态法</a:t>
              </a:r>
              <a:endParaRPr kumimoji="1" lang="zh-CN" altLang="en-US" sz="2800" b="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9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718759"/>
              </p:ext>
            </p:extLst>
          </p:nvPr>
        </p:nvGraphicFramePr>
        <p:xfrm>
          <a:off x="2757488" y="3562175"/>
          <a:ext cx="343217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1371600" imgH="393480" progId="Equation.DSMT4">
                  <p:embed/>
                </p:oleObj>
              </mc:Choice>
              <mc:Fallback>
                <p:oleObj name="Equation" r:id="rId3" imgW="1371600" imgH="393480" progId="Equation.DSMT4">
                  <p:embed/>
                  <p:pic>
                    <p:nvPicPr>
                      <p:cNvPr id="23559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3562175"/>
                        <a:ext cx="3432175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2">
            <a:extLst>
              <a:ext uri="{FF2B5EF4-FFF2-40B4-BE49-F238E27FC236}">
                <a16:creationId xmlns:a16="http://schemas.microsoft.com/office/drawing/2014/main" id="{C08D9393-EBF9-48F5-A11A-39F81DCE71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976534"/>
              </p:ext>
            </p:extLst>
          </p:nvPr>
        </p:nvGraphicFramePr>
        <p:xfrm>
          <a:off x="2708275" y="2401712"/>
          <a:ext cx="267017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1066680" imgH="393480" progId="Equation.DSMT4">
                  <p:embed/>
                </p:oleObj>
              </mc:Choice>
              <mc:Fallback>
                <p:oleObj name="Equation" r:id="rId5" imgW="1066680" imgH="393480" progId="Equation.DSMT4">
                  <p:embed/>
                  <p:pic>
                    <p:nvPicPr>
                      <p:cNvPr id="14" name="对象 2">
                        <a:extLst>
                          <a:ext uri="{FF2B5EF4-FFF2-40B4-BE49-F238E27FC236}">
                            <a16:creationId xmlns:a16="http://schemas.microsoft.com/office/drawing/2014/main" id="{C08D9393-EBF9-48F5-A11A-39F81DCE71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2401712"/>
                        <a:ext cx="2670175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1BE93C9E-FE41-4877-937E-0764DF7B9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3860" y="5833887"/>
            <a:ext cx="49230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Book Antiqua" pitchFamily="18" charset="0"/>
                <a:sym typeface="Symbol" panose="05050102010706020507" pitchFamily="18" charset="2"/>
              </a:rPr>
              <a:t>  </a:t>
            </a:r>
            <a:r>
              <a:rPr lang="en-US" altLang="zh-CN" b="0" i="1" dirty="0">
                <a:solidFill>
                  <a:srgbClr val="FF0000"/>
                </a:solidFill>
                <a:latin typeface="Book Antiqua" pitchFamily="18" charset="0"/>
              </a:rPr>
              <a:t>v 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b="0" i="1" dirty="0" err="1">
                <a:solidFill>
                  <a:srgbClr val="FF0000"/>
                </a:solidFill>
                <a:latin typeface="Book Antiqua" pitchFamily="18" charset="0"/>
              </a:rPr>
              <a:t>v</a:t>
            </a:r>
            <a:r>
              <a:rPr lang="en-US" altLang="zh-CN" b="0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0" i="1" dirty="0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b="0" i="1" dirty="0" err="1">
                <a:solidFill>
                  <a:srgbClr val="FF0000"/>
                </a:solidFill>
                <a:latin typeface="Book Antiqua" pitchFamily="18" charset="0"/>
              </a:rPr>
              <a:t>v</a:t>
            </a:r>
            <a:r>
              <a:rPr lang="en-US" altLang="zh-CN" b="0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b="0" i="1" dirty="0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b="0" i="1" dirty="0" err="1">
                <a:solidFill>
                  <a:srgbClr val="FF0000"/>
                </a:solidFill>
                <a:latin typeface="Book Antiqua" pitchFamily="18" charset="0"/>
              </a:rPr>
              <a:t>v</a:t>
            </a:r>
            <a:r>
              <a:rPr lang="en-US" altLang="zh-CN" b="0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b="0" i="1" dirty="0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b="0" i="1" dirty="0" err="1">
                <a:solidFill>
                  <a:srgbClr val="FF0000"/>
                </a:solidFill>
                <a:latin typeface="Book Antiqua" pitchFamily="18" charset="0"/>
              </a:rPr>
              <a:t>v</a:t>
            </a:r>
            <a:r>
              <a:rPr lang="en-US" altLang="zh-CN" b="0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b="0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202E601-2526-4EBD-B397-ECF0A9A13F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729512"/>
              </p:ext>
            </p:extLst>
          </p:nvPr>
        </p:nvGraphicFramePr>
        <p:xfrm>
          <a:off x="1900505" y="4705477"/>
          <a:ext cx="5557658" cy="956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7" imgW="2286000" imgH="393480" progId="Equation.DSMT4">
                  <p:embed/>
                </p:oleObj>
              </mc:Choice>
              <mc:Fallback>
                <p:oleObj name="Equation" r:id="rId7" imgW="2286000" imgH="39348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0202E601-2526-4EBD-B397-ECF0A9A13F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505" y="4705477"/>
                        <a:ext cx="5557658" cy="956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">
            <a:extLst>
              <a:ext uri="{FF2B5EF4-FFF2-40B4-BE49-F238E27FC236}">
                <a16:creationId xmlns:a16="http://schemas.microsoft.com/office/drawing/2014/main" id="{3B6A5FC5-DC38-4BA9-8ECD-F00978F0E4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29539"/>
              </p:ext>
            </p:extLst>
          </p:nvPr>
        </p:nvGraphicFramePr>
        <p:xfrm>
          <a:off x="5202847" y="295709"/>
          <a:ext cx="2219524" cy="4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9" imgW="977760" imgH="177480" progId="Equation.DSMT4">
                  <p:embed/>
                </p:oleObj>
              </mc:Choice>
              <mc:Fallback>
                <p:oleObj name="Equation" r:id="rId9" imgW="977760" imgH="177480" progId="Equation.DSMT4">
                  <p:embed/>
                  <p:pic>
                    <p:nvPicPr>
                      <p:cNvPr id="12" name="对象 1">
                        <a:extLst>
                          <a:ext uri="{FF2B5EF4-FFF2-40B4-BE49-F238E27FC236}">
                            <a16:creationId xmlns:a16="http://schemas.microsoft.com/office/drawing/2014/main" id="{3B6A5FC5-DC38-4BA9-8ECD-F00978F0E4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847" y="295709"/>
                        <a:ext cx="2219524" cy="40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6B985679-0BEE-4C61-9F6C-82223D2B9A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137278"/>
              </p:ext>
            </p:extLst>
          </p:nvPr>
        </p:nvGraphicFramePr>
        <p:xfrm>
          <a:off x="4710012" y="789467"/>
          <a:ext cx="3388284" cy="1502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11" imgW="1574640" imgH="698400" progId="Equation.DSMT4">
                  <p:embed/>
                </p:oleObj>
              </mc:Choice>
              <mc:Fallback>
                <p:oleObj name="Equation" r:id="rId11" imgW="1574640" imgH="6984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6B985679-0BEE-4C61-9F6C-82223D2B9A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10012" y="789467"/>
                        <a:ext cx="3388284" cy="15023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6">
            <a:extLst>
              <a:ext uri="{FF2B5EF4-FFF2-40B4-BE49-F238E27FC236}">
                <a16:creationId xmlns:a16="http://schemas.microsoft.com/office/drawing/2014/main" id="{BDB5513C-7FB6-4BB3-944E-D53CB03B2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710734"/>
            <a:ext cx="30377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2.</a:t>
            </a: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恒稳态处理法</a:t>
            </a:r>
            <a:endParaRPr kumimoji="1" lang="zh-CN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041761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9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936960"/>
              </p:ext>
            </p:extLst>
          </p:nvPr>
        </p:nvGraphicFramePr>
        <p:xfrm>
          <a:off x="2447232" y="2267839"/>
          <a:ext cx="3973513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1587240" imgH="393480" progId="Equation.DSMT4">
                  <p:embed/>
                </p:oleObj>
              </mc:Choice>
              <mc:Fallback>
                <p:oleObj name="Equation" r:id="rId3" imgW="1587240" imgH="393480" progId="Equation.DSMT4">
                  <p:embed/>
                  <p:pic>
                    <p:nvPicPr>
                      <p:cNvPr id="23559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232" y="2267839"/>
                        <a:ext cx="3973513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2284725" y="5249403"/>
            <a:ext cx="4298526" cy="1291409"/>
            <a:chOff x="2295384" y="3059521"/>
            <a:chExt cx="4298526" cy="1291409"/>
          </a:xfrm>
        </p:grpSpPr>
        <p:sp>
          <p:nvSpPr>
            <p:cNvPr id="23564" name="AutoShape 11"/>
            <p:cNvSpPr>
              <a:spLocks noChangeArrowheads="1"/>
            </p:cNvSpPr>
            <p:nvPr/>
          </p:nvSpPr>
          <p:spPr bwMode="auto">
            <a:xfrm>
              <a:off x="2295384" y="3059521"/>
              <a:ext cx="4298526" cy="1291409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3565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0177144"/>
                </p:ext>
              </p:extLst>
            </p:nvPr>
          </p:nvGraphicFramePr>
          <p:xfrm>
            <a:off x="2744587" y="3160911"/>
            <a:ext cx="3398533" cy="1110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5" name="Equation" r:id="rId5" imgW="1320480" imgH="431640" progId="Equation.DSMT4">
                    <p:embed/>
                  </p:oleObj>
                </mc:Choice>
                <mc:Fallback>
                  <p:oleObj name="Equation" r:id="rId5" imgW="1320480" imgH="431640" progId="Equation.DSMT4">
                    <p:embed/>
                    <p:pic>
                      <p:nvPicPr>
                        <p:cNvPr id="23565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587" y="3160911"/>
                          <a:ext cx="3398533" cy="1110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022365"/>
              </p:ext>
            </p:extLst>
          </p:nvPr>
        </p:nvGraphicFramePr>
        <p:xfrm>
          <a:off x="915196" y="3229681"/>
          <a:ext cx="7313608" cy="928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7" imgW="3098520" imgH="393480" progId="Equation.DSMT4">
                  <p:embed/>
                </p:oleObj>
              </mc:Choice>
              <mc:Fallback>
                <p:oleObj name="Equation" r:id="rId7" imgW="3098520" imgH="39348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196" y="3229681"/>
                        <a:ext cx="7313608" cy="928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34353"/>
              </p:ext>
            </p:extLst>
          </p:nvPr>
        </p:nvGraphicFramePr>
        <p:xfrm>
          <a:off x="2892235" y="4158205"/>
          <a:ext cx="2736363" cy="987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9" imgW="1193760" imgH="431640" progId="Equation.DSMT4">
                  <p:embed/>
                </p:oleObj>
              </mc:Choice>
              <mc:Fallback>
                <p:oleObj name="Equation" r:id="rId9" imgW="1193760" imgH="43164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235" y="4158205"/>
                        <a:ext cx="2736363" cy="987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6">
            <a:extLst>
              <a:ext uri="{FF2B5EF4-FFF2-40B4-BE49-F238E27FC236}">
                <a16:creationId xmlns:a16="http://schemas.microsoft.com/office/drawing/2014/main" id="{7F16E7A1-82A4-43A0-A47E-DFFF50ED1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710734"/>
            <a:ext cx="30377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2.</a:t>
            </a: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恒稳态处理法</a:t>
            </a:r>
            <a:endParaRPr kumimoji="1" lang="zh-CN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5" name="对象 1">
            <a:extLst>
              <a:ext uri="{FF2B5EF4-FFF2-40B4-BE49-F238E27FC236}">
                <a16:creationId xmlns:a16="http://schemas.microsoft.com/office/drawing/2014/main" id="{CCCC168D-6287-4D9C-A503-ACF4246944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73889"/>
              </p:ext>
            </p:extLst>
          </p:nvPr>
        </p:nvGraphicFramePr>
        <p:xfrm>
          <a:off x="5202847" y="295709"/>
          <a:ext cx="2219524" cy="4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11" imgW="977760" imgH="177480" progId="Equation.DSMT4">
                  <p:embed/>
                </p:oleObj>
              </mc:Choice>
              <mc:Fallback>
                <p:oleObj name="Equation" r:id="rId11" imgW="977760" imgH="177480" progId="Equation.DSMT4">
                  <p:embed/>
                  <p:pic>
                    <p:nvPicPr>
                      <p:cNvPr id="15" name="对象 1">
                        <a:extLst>
                          <a:ext uri="{FF2B5EF4-FFF2-40B4-BE49-F238E27FC236}">
                            <a16:creationId xmlns:a16="http://schemas.microsoft.com/office/drawing/2014/main" id="{CCCC168D-6287-4D9C-A503-ACF4246944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847" y="295709"/>
                        <a:ext cx="2219524" cy="40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969FA6C3-BF5B-4DAC-9A6C-414457BD29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505667"/>
              </p:ext>
            </p:extLst>
          </p:nvPr>
        </p:nvGraphicFramePr>
        <p:xfrm>
          <a:off x="4710012" y="789467"/>
          <a:ext cx="3388284" cy="1502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13" imgW="1574640" imgH="698400" progId="Equation.DSMT4">
                  <p:embed/>
                </p:oleObj>
              </mc:Choice>
              <mc:Fallback>
                <p:oleObj name="Equation" r:id="rId13" imgW="1574640" imgH="6984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969FA6C3-BF5B-4DAC-9A6C-414457BD29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10012" y="789467"/>
                        <a:ext cx="3388284" cy="15023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952750" y="704850"/>
            <a:ext cx="4914900" cy="180975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4581" name="Rectangle 15"/>
          <p:cNvSpPr>
            <a:spLocks noChangeArrowheads="1"/>
          </p:cNvSpPr>
          <p:nvPr/>
        </p:nvSpPr>
        <p:spPr bwMode="auto">
          <a:xfrm>
            <a:off x="407988" y="271303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</a:rPr>
              <a:t>解：</a:t>
            </a:r>
          </a:p>
        </p:txBody>
      </p:sp>
      <p:graphicFrame>
        <p:nvGraphicFramePr>
          <p:cNvPr id="24582" name="对象 1"/>
          <p:cNvGraphicFramePr>
            <a:graphicFrameLocks noChangeAspect="1"/>
          </p:cNvGraphicFramePr>
          <p:nvPr/>
        </p:nvGraphicFramePr>
        <p:xfrm>
          <a:off x="533400" y="704850"/>
          <a:ext cx="222726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774364" imgH="228501" progId="Equation.DSMT4">
                  <p:embed/>
                </p:oleObj>
              </mc:Choice>
              <mc:Fallback>
                <p:oleObj name="Equation" r:id="rId3" imgW="774364" imgH="228501" progId="Equation.DSMT4">
                  <p:embed/>
                  <p:pic>
                    <p:nvPicPr>
                      <p:cNvPr id="2458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704850"/>
                        <a:ext cx="2227263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968108"/>
              </p:ext>
            </p:extLst>
          </p:nvPr>
        </p:nvGraphicFramePr>
        <p:xfrm>
          <a:off x="1508125" y="2501900"/>
          <a:ext cx="629602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5" imgW="2374560" imgH="419040" progId="Equation.DSMT4">
                  <p:embed/>
                </p:oleObj>
              </mc:Choice>
              <mc:Fallback>
                <p:oleObj name="Equation" r:id="rId5" imgW="2374560" imgH="419040" progId="Equation.DSMT4">
                  <p:embed/>
                  <p:pic>
                    <p:nvPicPr>
                      <p:cNvPr id="2458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2501900"/>
                        <a:ext cx="6296025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383300"/>
              </p:ext>
            </p:extLst>
          </p:nvPr>
        </p:nvGraphicFramePr>
        <p:xfrm>
          <a:off x="2632075" y="3355975"/>
          <a:ext cx="390525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7" imgW="1473120" imgH="507960" progId="Equation.DSMT4">
                  <p:embed/>
                </p:oleObj>
              </mc:Choice>
              <mc:Fallback>
                <p:oleObj name="Equation" r:id="rId7" imgW="1473120" imgH="50796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3355975"/>
                        <a:ext cx="390525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734878"/>
              </p:ext>
            </p:extLst>
          </p:nvPr>
        </p:nvGraphicFramePr>
        <p:xfrm>
          <a:off x="1058863" y="4508500"/>
          <a:ext cx="65976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9" imgW="2489040" imgH="393480" progId="Equation.DSMT4">
                  <p:embed/>
                </p:oleObj>
              </mc:Choice>
              <mc:Fallback>
                <p:oleObj name="Equation" r:id="rId9" imgW="2489040" imgH="39348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4508500"/>
                        <a:ext cx="6597650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23452"/>
              </p:ext>
            </p:extLst>
          </p:nvPr>
        </p:nvGraphicFramePr>
        <p:xfrm>
          <a:off x="2651125" y="5360988"/>
          <a:ext cx="332422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11" imgW="1320480" imgH="482400" progId="Equation.DSMT4">
                  <p:embed/>
                </p:oleObj>
              </mc:Choice>
              <mc:Fallback>
                <p:oleObj name="Equation" r:id="rId11" imgW="1320480" imgH="4824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5360988"/>
                        <a:ext cx="332422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7">
            <a:extLst>
              <a:ext uri="{FF2B5EF4-FFF2-40B4-BE49-F238E27FC236}">
                <a16:creationId xmlns:a16="http://schemas.microsoft.com/office/drawing/2014/main" id="{7DDEC7A7-FEF4-43FA-9AD9-3F3EE9CDAA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616469"/>
              </p:ext>
            </p:extLst>
          </p:nvPr>
        </p:nvGraphicFramePr>
        <p:xfrm>
          <a:off x="3232506" y="907694"/>
          <a:ext cx="4232275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13" imgW="1650960" imgH="558720" progId="Equation.DSMT4">
                  <p:embed/>
                </p:oleObj>
              </mc:Choice>
              <mc:Fallback>
                <p:oleObj name="Equation" r:id="rId13" imgW="1650960" imgH="558720" progId="Equation.DSMT4">
                  <p:embed/>
                  <p:pic>
                    <p:nvPicPr>
                      <p:cNvPr id="11" name="Object 27">
                        <a:extLst>
                          <a:ext uri="{FF2B5EF4-FFF2-40B4-BE49-F238E27FC236}">
                            <a16:creationId xmlns:a16="http://schemas.microsoft.com/office/drawing/2014/main" id="{7DDEC7A7-FEF4-43FA-9AD9-3F3EE9CDAA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506" y="907694"/>
                        <a:ext cx="4232275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952750" y="704850"/>
            <a:ext cx="4914900" cy="180975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5605" name="Rectangle 17"/>
          <p:cNvSpPr>
            <a:spLocks noChangeArrowheads="1"/>
          </p:cNvSpPr>
          <p:nvPr/>
        </p:nvSpPr>
        <p:spPr bwMode="auto">
          <a:xfrm>
            <a:off x="407988" y="252253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</a:rPr>
              <a:t>解：</a:t>
            </a:r>
          </a:p>
        </p:txBody>
      </p:sp>
      <p:graphicFrame>
        <p:nvGraphicFramePr>
          <p:cNvPr id="25606" name="对象 1"/>
          <p:cNvGraphicFramePr>
            <a:graphicFrameLocks noChangeAspect="1"/>
          </p:cNvGraphicFramePr>
          <p:nvPr/>
        </p:nvGraphicFramePr>
        <p:xfrm>
          <a:off x="533400" y="704850"/>
          <a:ext cx="222726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774364" imgH="228501" progId="Equation.DSMT4">
                  <p:embed/>
                </p:oleObj>
              </mc:Choice>
              <mc:Fallback>
                <p:oleObj name="Equation" r:id="rId3" imgW="774364" imgH="228501" progId="Equation.DSMT4">
                  <p:embed/>
                  <p:pic>
                    <p:nvPicPr>
                      <p:cNvPr id="25606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704850"/>
                        <a:ext cx="2227263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888013"/>
              </p:ext>
            </p:extLst>
          </p:nvPr>
        </p:nvGraphicFramePr>
        <p:xfrm>
          <a:off x="1924270" y="2585331"/>
          <a:ext cx="5502009" cy="1243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5" imgW="2247840" imgH="507960" progId="Equation.DSMT4">
                  <p:embed/>
                </p:oleObj>
              </mc:Choice>
              <mc:Fallback>
                <p:oleObj name="Equation" r:id="rId5" imgW="2247840" imgH="507960" progId="Equation.DSMT4">
                  <p:embed/>
                  <p:pic>
                    <p:nvPicPr>
                      <p:cNvPr id="25607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270" y="2585331"/>
                        <a:ext cx="5502009" cy="1243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835823"/>
              </p:ext>
            </p:extLst>
          </p:nvPr>
        </p:nvGraphicFramePr>
        <p:xfrm>
          <a:off x="671513" y="4051300"/>
          <a:ext cx="7459662" cy="146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7" imgW="3632040" imgH="711000" progId="Equation.DSMT4">
                  <p:embed/>
                </p:oleObj>
              </mc:Choice>
              <mc:Fallback>
                <p:oleObj name="Equation" r:id="rId7" imgW="3632040" imgH="711000" progId="Equation.DSMT4">
                  <p:embed/>
                  <p:pic>
                    <p:nvPicPr>
                      <p:cNvPr id="25608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4051300"/>
                        <a:ext cx="7459662" cy="146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923703"/>
              </p:ext>
            </p:extLst>
          </p:nvPr>
        </p:nvGraphicFramePr>
        <p:xfrm>
          <a:off x="653343" y="5749925"/>
          <a:ext cx="78533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9" imgW="3822480" imgH="253800" progId="Equation.DSMT4">
                  <p:embed/>
                </p:oleObj>
              </mc:Choice>
              <mc:Fallback>
                <p:oleObj name="Equation" r:id="rId9" imgW="3822480" imgH="253800" progId="Equation.DSMT4">
                  <p:embed/>
                  <p:pic>
                    <p:nvPicPr>
                      <p:cNvPr id="2560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343" y="5749925"/>
                        <a:ext cx="785336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7">
            <a:extLst>
              <a:ext uri="{FF2B5EF4-FFF2-40B4-BE49-F238E27FC236}">
                <a16:creationId xmlns:a16="http://schemas.microsoft.com/office/drawing/2014/main" id="{E2F3BDF7-29F6-4F1B-A617-B978DC9393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167836"/>
              </p:ext>
            </p:extLst>
          </p:nvPr>
        </p:nvGraphicFramePr>
        <p:xfrm>
          <a:off x="3277661" y="907694"/>
          <a:ext cx="4232275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11" imgW="1650960" imgH="558720" progId="Equation.DSMT4">
                  <p:embed/>
                </p:oleObj>
              </mc:Choice>
              <mc:Fallback>
                <p:oleObj name="Equation" r:id="rId11" imgW="1650960" imgH="558720" progId="Equation.DSMT4">
                  <p:embed/>
                  <p:pic>
                    <p:nvPicPr>
                      <p:cNvPr id="10" name="Object 27">
                        <a:extLst>
                          <a:ext uri="{FF2B5EF4-FFF2-40B4-BE49-F238E27FC236}">
                            <a16:creationId xmlns:a16="http://schemas.microsoft.com/office/drawing/2014/main" id="{E2F3BDF7-29F6-4F1B-A617-B978DC9393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7661" y="907694"/>
                        <a:ext cx="4232275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6986F6F-BBDF-422B-80FF-F2E7A193F0D2}"/>
              </a:ext>
            </a:extLst>
          </p:cNvPr>
          <p:cNvGrpSpPr/>
          <p:nvPr/>
        </p:nvGrpSpPr>
        <p:grpSpPr>
          <a:xfrm>
            <a:off x="1378666" y="1926176"/>
            <a:ext cx="7358918" cy="3176570"/>
            <a:chOff x="1378666" y="1926176"/>
            <a:chExt cx="7358918" cy="3176570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1B077503-0518-4419-9B8F-2DA98F46F108}"/>
                </a:ext>
              </a:extLst>
            </p:cNvPr>
            <p:cNvGrpSpPr/>
            <p:nvPr/>
          </p:nvGrpSpPr>
          <p:grpSpPr>
            <a:xfrm>
              <a:off x="1378666" y="1926176"/>
              <a:ext cx="7358918" cy="3176570"/>
              <a:chOff x="633599" y="1962422"/>
              <a:chExt cx="7358918" cy="3176570"/>
            </a:xfrm>
          </p:grpSpPr>
          <p:sp>
            <p:nvSpPr>
              <p:cNvPr id="26626" name="Rectangle 1026"/>
              <p:cNvSpPr>
                <a:spLocks noChangeArrowheads="1"/>
              </p:cNvSpPr>
              <p:nvPr/>
            </p:nvSpPr>
            <p:spPr bwMode="auto">
              <a:xfrm>
                <a:off x="633599" y="1962422"/>
                <a:ext cx="7358918" cy="31765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6627" name="Text Box 1032"/>
              <p:cNvSpPr txBox="1">
                <a:spLocks noChangeArrowheads="1"/>
              </p:cNvSpPr>
              <p:nvPr/>
            </p:nvSpPr>
            <p:spPr bwMode="auto">
              <a:xfrm>
                <a:off x="874713" y="2093915"/>
                <a:ext cx="6801731" cy="2763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 marL="476250" indent="-476250"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666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30000"/>
                  </a:spcBef>
                  <a:buClr>
                    <a:srgbClr val="993300"/>
                  </a:buClr>
                  <a:buSzPct val="80000"/>
                  <a:buFont typeface="Wingdings" pitchFamily="2" charset="2"/>
                  <a:buChar char="u"/>
                </a:pPr>
                <a:r>
                  <a:rPr kumimoji="1" lang="zh-CN" altLang="en-US" sz="28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建立指定物质表示的速率方程；</a:t>
                </a:r>
              </a:p>
              <a:p>
                <a:pPr algn="just" eaLnBrk="1" hangingPunct="1">
                  <a:spcBef>
                    <a:spcPct val="30000"/>
                  </a:spcBef>
                  <a:buClr>
                    <a:srgbClr val="993300"/>
                  </a:buClr>
                  <a:buSzPct val="80000"/>
                  <a:buFont typeface="Wingdings" pitchFamily="2" charset="2"/>
                  <a:buChar char="u"/>
                </a:pPr>
                <a:r>
                  <a:rPr kumimoji="1" lang="zh-CN" altLang="en-US" sz="28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求解活泼中间物的浓度表达式；</a:t>
                </a:r>
              </a:p>
              <a:p>
                <a:pPr lvl="1" algn="just" eaLnBrk="1" hangingPunct="1">
                  <a:spcBef>
                    <a:spcPct val="30000"/>
                  </a:spcBef>
                  <a:buClr>
                    <a:schemeClr val="bg2"/>
                  </a:buClr>
                  <a:buSzPct val="80000"/>
                  <a:buFont typeface="Wingdings" pitchFamily="2" charset="2"/>
                  <a:buChar char="l"/>
                </a:pPr>
                <a:r>
                  <a:rPr kumimoji="1" lang="zh-CN" altLang="en-US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</a:t>
                </a:r>
              </a:p>
              <a:p>
                <a:pPr algn="just" eaLnBrk="1" hangingPunct="1">
                  <a:spcBef>
                    <a:spcPct val="30000"/>
                  </a:spcBef>
                  <a:buClr>
                    <a:srgbClr val="993300"/>
                  </a:buClr>
                  <a:buSzPct val="80000"/>
                  <a:buFont typeface="Wingdings" pitchFamily="2" charset="2"/>
                  <a:buChar char="u"/>
                </a:pPr>
                <a:r>
                  <a:rPr kumimoji="1" lang="zh-CN" altLang="en-US" sz="28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回代速率方程；</a:t>
                </a:r>
              </a:p>
              <a:p>
                <a:pPr algn="just" eaLnBrk="1" hangingPunct="1">
                  <a:spcBef>
                    <a:spcPct val="30000"/>
                  </a:spcBef>
                  <a:buClr>
                    <a:srgbClr val="993300"/>
                  </a:buClr>
                  <a:buSzPct val="80000"/>
                  <a:buFont typeface="Wingdings" pitchFamily="2" charset="2"/>
                  <a:buChar char="u"/>
                </a:pPr>
                <a:r>
                  <a:rPr kumimoji="1" lang="zh-CN" altLang="en-US" sz="28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求出复合反应速率系数和活化能。</a:t>
                </a:r>
              </a:p>
            </p:txBody>
          </p:sp>
        </p:grpSp>
        <p:graphicFrame>
          <p:nvGraphicFramePr>
            <p:cNvPr id="26628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1737982"/>
                </p:ext>
              </p:extLst>
            </p:nvPr>
          </p:nvGraphicFramePr>
          <p:xfrm>
            <a:off x="2690305" y="3227744"/>
            <a:ext cx="1717456" cy="573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6" name="Equation" r:id="rId3" imgW="685800" imgH="228600" progId="Equation.DSMT4">
                    <p:embed/>
                  </p:oleObj>
                </mc:Choice>
                <mc:Fallback>
                  <p:oleObj name="Equation" r:id="rId3" imgW="685800" imgH="228600" progId="Equation.DSMT4">
                    <p:embed/>
                    <p:pic>
                      <p:nvPicPr>
                        <p:cNvPr id="26628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0305" y="3227744"/>
                          <a:ext cx="1717456" cy="5734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30237" y="949412"/>
            <a:ext cx="7883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恒稳态处理法小结</a:t>
            </a:r>
          </a:p>
        </p:txBody>
      </p:sp>
    </p:spTree>
  </p:cSld>
  <p:clrMapOvr>
    <a:masterClrMapping/>
  </p:clrMapOvr>
  <p:transition spd="med"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3" name="对象 1"/>
          <p:cNvGraphicFramePr>
            <a:graphicFrameLocks noChangeAspect="1"/>
          </p:cNvGraphicFramePr>
          <p:nvPr/>
        </p:nvGraphicFramePr>
        <p:xfrm>
          <a:off x="2476500" y="1414463"/>
          <a:ext cx="3506788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3" imgW="1193800" imgH="228600" progId="Equation.DSMT4">
                  <p:embed/>
                </p:oleObj>
              </mc:Choice>
              <mc:Fallback>
                <p:oleObj name="Equation" r:id="rId3" imgW="1193800" imgH="228600" progId="Equation.DSMT4">
                  <p:embed/>
                  <p:pic>
                    <p:nvPicPr>
                      <p:cNvPr id="27653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1414463"/>
                        <a:ext cx="3506788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3F05918-255C-4E99-B499-0047EFB31B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678950"/>
              </p:ext>
            </p:extLst>
          </p:nvPr>
        </p:nvGraphicFramePr>
        <p:xfrm>
          <a:off x="2546995" y="2854573"/>
          <a:ext cx="4094162" cy="194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5" imgW="1574640" imgH="749160" progId="Equation.DSMT4">
                  <p:embed/>
                </p:oleObj>
              </mc:Choice>
              <mc:Fallback>
                <p:oleObj name="Equation" r:id="rId5" imgW="1574640" imgH="74916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D3F05918-255C-4E99-B499-0047EFB31B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46995" y="2854573"/>
                        <a:ext cx="4094162" cy="194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C828AC6-0D10-4690-84ED-151A52E8E4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48252"/>
              </p:ext>
            </p:extLst>
          </p:nvPr>
        </p:nvGraphicFramePr>
        <p:xfrm>
          <a:off x="2546995" y="4891335"/>
          <a:ext cx="39624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7" imgW="1523880" imgH="241200" progId="Equation.DSMT4">
                  <p:embed/>
                </p:oleObj>
              </mc:Choice>
              <mc:Fallback>
                <p:oleObj name="Equation" r:id="rId7" imgW="1523880" imgH="2412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EC828AC6-0D10-4690-84ED-151A52E8E4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46995" y="4891335"/>
                        <a:ext cx="3962400" cy="627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D4C5479-E32F-440F-AA97-039731078E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912056"/>
              </p:ext>
            </p:extLst>
          </p:nvPr>
        </p:nvGraphicFramePr>
        <p:xfrm>
          <a:off x="2571770" y="2083166"/>
          <a:ext cx="3862387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9" imgW="1485720" imgH="241200" progId="Equation.DSMT4">
                  <p:embed/>
                </p:oleObj>
              </mc:Choice>
              <mc:Fallback>
                <p:oleObj name="Equation" r:id="rId9" imgW="1485720" imgH="2412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D4C5479-E32F-440F-AA97-039731078E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71770" y="2083166"/>
                        <a:ext cx="3862387" cy="62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763941" y="3074985"/>
            <a:ext cx="7869237" cy="1155700"/>
            <a:chOff x="662340" y="3424944"/>
            <a:chExt cx="7869237" cy="1155700"/>
          </a:xfrm>
        </p:grpSpPr>
        <p:grpSp>
          <p:nvGrpSpPr>
            <p:cNvPr id="28686" name="Group 22"/>
            <p:cNvGrpSpPr>
              <a:grpSpLocks/>
            </p:cNvGrpSpPr>
            <p:nvPr/>
          </p:nvGrpSpPr>
          <p:grpSpPr bwMode="auto">
            <a:xfrm>
              <a:off x="1544456" y="3508026"/>
              <a:ext cx="2597167" cy="590550"/>
              <a:chOff x="980" y="1968"/>
              <a:chExt cx="1636" cy="372"/>
            </a:xfrm>
          </p:grpSpPr>
          <p:sp>
            <p:nvSpPr>
              <p:cNvPr id="28688" name="Oval 20"/>
              <p:cNvSpPr>
                <a:spLocks noChangeArrowheads="1"/>
              </p:cNvSpPr>
              <p:nvPr/>
            </p:nvSpPr>
            <p:spPr bwMode="auto">
              <a:xfrm>
                <a:off x="980" y="1968"/>
                <a:ext cx="156" cy="3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8689" name="Oval 21"/>
              <p:cNvSpPr>
                <a:spLocks noChangeArrowheads="1"/>
              </p:cNvSpPr>
              <p:nvPr/>
            </p:nvSpPr>
            <p:spPr bwMode="auto">
              <a:xfrm>
                <a:off x="2460" y="1968"/>
                <a:ext cx="156" cy="3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graphicFrame>
          <p:nvGraphicFramePr>
            <p:cNvPr id="28687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9790396"/>
                </p:ext>
              </p:extLst>
            </p:nvPr>
          </p:nvGraphicFramePr>
          <p:xfrm>
            <a:off x="662340" y="3424944"/>
            <a:ext cx="7869237" cy="1155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4" name="Equation" r:id="rId3" imgW="3962160" imgH="583920" progId="Equation.DSMT4">
                    <p:embed/>
                  </p:oleObj>
                </mc:Choice>
                <mc:Fallback>
                  <p:oleObj name="Equation" r:id="rId3" imgW="3962160" imgH="583920" progId="Equation.DSMT4">
                    <p:embed/>
                    <p:pic>
                      <p:nvPicPr>
                        <p:cNvPr id="28687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340" y="3424944"/>
                          <a:ext cx="7869237" cy="1155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0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222932"/>
              </p:ext>
            </p:extLst>
          </p:nvPr>
        </p:nvGraphicFramePr>
        <p:xfrm>
          <a:off x="1423988" y="2378075"/>
          <a:ext cx="6592887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5" imgW="3213000" imgH="393480" progId="Equation.DSMT4">
                  <p:embed/>
                </p:oleObj>
              </mc:Choice>
              <mc:Fallback>
                <p:oleObj name="Equation" r:id="rId5" imgW="3213000" imgH="393480" progId="Equation.DSMT4">
                  <p:embed/>
                  <p:pic>
                    <p:nvPicPr>
                      <p:cNvPr id="2150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2378075"/>
                        <a:ext cx="6592887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Rectangle 26"/>
          <p:cNvSpPr>
            <a:spLocks noChangeArrowheads="1"/>
          </p:cNvSpPr>
          <p:nvPr/>
        </p:nvSpPr>
        <p:spPr bwMode="auto">
          <a:xfrm>
            <a:off x="407988" y="238918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解：</a:t>
            </a:r>
          </a:p>
        </p:txBody>
      </p:sp>
      <p:graphicFrame>
        <p:nvGraphicFramePr>
          <p:cNvPr id="28680" name="对象 1"/>
          <p:cNvGraphicFramePr>
            <a:graphicFrameLocks noChangeAspect="1"/>
          </p:cNvGraphicFramePr>
          <p:nvPr/>
        </p:nvGraphicFramePr>
        <p:xfrm>
          <a:off x="561975" y="1068388"/>
          <a:ext cx="31527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7" imgW="1193800" imgH="228600" progId="Equation.DSMT4">
                  <p:embed/>
                </p:oleObj>
              </mc:Choice>
              <mc:Fallback>
                <p:oleObj name="Equation" r:id="rId7" imgW="1193800" imgH="228600" progId="Equation.DSMT4">
                  <p:embed/>
                  <p:pic>
                    <p:nvPicPr>
                      <p:cNvPr id="2868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1068388"/>
                        <a:ext cx="315277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46332"/>
              </p:ext>
            </p:extLst>
          </p:nvPr>
        </p:nvGraphicFramePr>
        <p:xfrm>
          <a:off x="779463" y="4089400"/>
          <a:ext cx="6802437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9" imgW="3377880" imgH="393480" progId="Equation.DSMT4">
                  <p:embed/>
                </p:oleObj>
              </mc:Choice>
              <mc:Fallback>
                <p:oleObj name="Equation" r:id="rId9" imgW="3377880" imgH="393480" progId="Equation.DSMT4">
                  <p:embed/>
                  <p:pic>
                    <p:nvPicPr>
                      <p:cNvPr id="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4089400"/>
                        <a:ext cx="6802437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030642"/>
              </p:ext>
            </p:extLst>
          </p:nvPr>
        </p:nvGraphicFramePr>
        <p:xfrm>
          <a:off x="1411823" y="4758105"/>
          <a:ext cx="1718193" cy="929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11" imgW="888840" imgH="482400" progId="Equation.DSMT4">
                  <p:embed/>
                </p:oleObj>
              </mc:Choice>
              <mc:Fallback>
                <p:oleObj name="Equation" r:id="rId11" imgW="888840" imgH="482400" progId="Equation.DSMT4">
                  <p:embed/>
                  <p:pic>
                    <p:nvPicPr>
                      <p:cNvPr id="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823" y="4758105"/>
                        <a:ext cx="1718193" cy="929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966152"/>
              </p:ext>
            </p:extLst>
          </p:nvPr>
        </p:nvGraphicFramePr>
        <p:xfrm>
          <a:off x="758825" y="5643563"/>
          <a:ext cx="3462338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13" imgW="1714320" imgH="507960" progId="Equation.DSMT4">
                  <p:embed/>
                </p:oleObj>
              </mc:Choice>
              <mc:Fallback>
                <p:oleObj name="Equation" r:id="rId13" imgW="1714320" imgH="507960" progId="Equation.DSMT4">
                  <p:embed/>
                  <p:pic>
                    <p:nvPicPr>
                      <p:cNvPr id="1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5643563"/>
                        <a:ext cx="3462338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073238"/>
              </p:ext>
            </p:extLst>
          </p:nvPr>
        </p:nvGraphicFramePr>
        <p:xfrm>
          <a:off x="5245100" y="5149850"/>
          <a:ext cx="35893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15" imgW="1790640" imgH="520560" progId="Equation.DSMT4">
                  <p:embed/>
                </p:oleObj>
              </mc:Choice>
              <mc:Fallback>
                <p:oleObj name="Equation" r:id="rId15" imgW="1790640" imgH="520560" progId="Equation.DSMT4">
                  <p:embed/>
                  <p:pic>
                    <p:nvPicPr>
                      <p:cNvPr id="1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100" y="5149850"/>
                        <a:ext cx="358933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4491038" y="5422900"/>
            <a:ext cx="571500" cy="495300"/>
          </a:xfrm>
          <a:prstGeom prst="rightArrow">
            <a:avLst>
              <a:gd name="adj1" fmla="val 50000"/>
              <a:gd name="adj2" fmla="val 2884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BA16AA43-BCBD-4425-9612-E552A446BC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988976"/>
              </p:ext>
            </p:extLst>
          </p:nvPr>
        </p:nvGraphicFramePr>
        <p:xfrm>
          <a:off x="4843755" y="660296"/>
          <a:ext cx="3067927" cy="1459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17" imgW="1574640" imgH="749160" progId="Equation.DSMT4">
                  <p:embed/>
                </p:oleObj>
              </mc:Choice>
              <mc:Fallback>
                <p:oleObj name="Equation" r:id="rId17" imgW="1574640" imgH="74916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BA16AA43-BCBD-4425-9612-E552A446BC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43755" y="660296"/>
                        <a:ext cx="3067927" cy="1459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2A1087C6-F1D6-4A97-B06B-00A2D4C8D2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972875"/>
              </p:ext>
            </p:extLst>
          </p:nvPr>
        </p:nvGraphicFramePr>
        <p:xfrm>
          <a:off x="4828191" y="2151669"/>
          <a:ext cx="2969191" cy="469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19" imgW="1523880" imgH="241200" progId="Equation.DSMT4">
                  <p:embed/>
                </p:oleObj>
              </mc:Choice>
              <mc:Fallback>
                <p:oleObj name="Equation" r:id="rId19" imgW="1523880" imgH="2412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2A1087C6-F1D6-4A97-B06B-00A2D4C8D2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828191" y="2151669"/>
                        <a:ext cx="2969191" cy="469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86D305A0-8B4C-4749-95D0-DE6E0D1FAC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783426"/>
              </p:ext>
            </p:extLst>
          </p:nvPr>
        </p:nvGraphicFramePr>
        <p:xfrm>
          <a:off x="4842519" y="244971"/>
          <a:ext cx="2865594" cy="465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21" imgW="1485720" imgH="241200" progId="Equation.DSMT4">
                  <p:embed/>
                </p:oleObj>
              </mc:Choice>
              <mc:Fallback>
                <p:oleObj name="Equation" r:id="rId21" imgW="1485720" imgH="24120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86D305A0-8B4C-4749-95D0-DE6E0D1FAC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842519" y="244971"/>
                        <a:ext cx="2865594" cy="465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01" name="对象 1"/>
          <p:cNvGraphicFramePr>
            <a:graphicFrameLocks noChangeAspect="1"/>
          </p:cNvGraphicFramePr>
          <p:nvPr/>
        </p:nvGraphicFramePr>
        <p:xfrm>
          <a:off x="2476500" y="1443038"/>
          <a:ext cx="3432175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3" imgW="1168400" imgH="228600" progId="Equation.DSMT4">
                  <p:embed/>
                </p:oleObj>
              </mc:Choice>
              <mc:Fallback>
                <p:oleObj name="Equation" r:id="rId3" imgW="1168400" imgH="228600" progId="Equation.DSMT4">
                  <p:embed/>
                  <p:pic>
                    <p:nvPicPr>
                      <p:cNvPr id="29701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1443038"/>
                        <a:ext cx="3432175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F18D6B4-B806-4033-84D0-38E0250991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794422"/>
              </p:ext>
            </p:extLst>
          </p:nvPr>
        </p:nvGraphicFramePr>
        <p:xfrm>
          <a:off x="2578100" y="3200400"/>
          <a:ext cx="4029075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5" imgW="1549080" imgH="482400" progId="Equation.DSMT4">
                  <p:embed/>
                </p:oleObj>
              </mc:Choice>
              <mc:Fallback>
                <p:oleObj name="Equation" r:id="rId5" imgW="1549080" imgH="4824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AF18D6B4-B806-4033-84D0-38E0250991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78100" y="3200400"/>
                        <a:ext cx="4029075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1069F31-0B4A-4CAB-8EAA-161AEEE831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609286"/>
              </p:ext>
            </p:extLst>
          </p:nvPr>
        </p:nvGraphicFramePr>
        <p:xfrm>
          <a:off x="2546995" y="4577804"/>
          <a:ext cx="39624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7" imgW="1523880" imgH="241200" progId="Equation.DSMT4">
                  <p:embed/>
                </p:oleObj>
              </mc:Choice>
              <mc:Fallback>
                <p:oleObj name="Equation" r:id="rId7" imgW="1523880" imgH="2412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71069F31-0B4A-4CAB-8EAA-161AEEE831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46995" y="4577804"/>
                        <a:ext cx="3962400" cy="627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80C00BB-C5A5-4A11-AD0F-E39C09C90B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324827"/>
              </p:ext>
            </p:extLst>
          </p:nvPr>
        </p:nvGraphicFramePr>
        <p:xfrm>
          <a:off x="2546995" y="2450058"/>
          <a:ext cx="382905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Equation" r:id="rId9" imgW="1473120" imgH="241200" progId="Equation.DSMT4">
                  <p:embed/>
                </p:oleObj>
              </mc:Choice>
              <mc:Fallback>
                <p:oleObj name="Equation" r:id="rId9" imgW="1473120" imgH="2412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80C00BB-C5A5-4A11-AD0F-E39C09C90B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46995" y="2450058"/>
                        <a:ext cx="3829050" cy="62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108" name="Group 20"/>
          <p:cNvGrpSpPr>
            <a:grpSpLocks/>
          </p:cNvGrpSpPr>
          <p:nvPr/>
        </p:nvGrpSpPr>
        <p:grpSpPr bwMode="auto">
          <a:xfrm>
            <a:off x="1790700" y="2876550"/>
            <a:ext cx="4552950" cy="609600"/>
            <a:chOff x="1128" y="1812"/>
            <a:chExt cx="2868" cy="384"/>
          </a:xfrm>
        </p:grpSpPr>
        <p:sp>
          <p:nvSpPr>
            <p:cNvPr id="30734" name="Oval 18"/>
            <p:cNvSpPr>
              <a:spLocks noChangeArrowheads="1"/>
            </p:cNvSpPr>
            <p:nvPr/>
          </p:nvSpPr>
          <p:spPr bwMode="auto">
            <a:xfrm>
              <a:off x="1128" y="1812"/>
              <a:ext cx="156" cy="3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0735" name="Oval 19"/>
            <p:cNvSpPr>
              <a:spLocks noChangeArrowheads="1"/>
            </p:cNvSpPr>
            <p:nvPr/>
          </p:nvSpPr>
          <p:spPr bwMode="auto">
            <a:xfrm>
              <a:off x="3840" y="1824"/>
              <a:ext cx="156" cy="3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aphicFrame>
        <p:nvGraphicFramePr>
          <p:cNvPr id="2170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514065"/>
              </p:ext>
            </p:extLst>
          </p:nvPr>
        </p:nvGraphicFramePr>
        <p:xfrm>
          <a:off x="2565400" y="2051050"/>
          <a:ext cx="380523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3" imgW="1625400" imgH="393480" progId="Equation.DSMT4">
                  <p:embed/>
                </p:oleObj>
              </mc:Choice>
              <mc:Fallback>
                <p:oleObj name="Equation" r:id="rId3" imgW="1625400" imgH="393480" progId="Equation.DSMT4">
                  <p:embed/>
                  <p:pic>
                    <p:nvPicPr>
                      <p:cNvPr id="2170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051050"/>
                        <a:ext cx="3805238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301614"/>
              </p:ext>
            </p:extLst>
          </p:nvPr>
        </p:nvGraphicFramePr>
        <p:xfrm>
          <a:off x="823383" y="2730946"/>
          <a:ext cx="7146925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5" imgW="3200400" imgH="393480" progId="Equation.DSMT4">
                  <p:embed/>
                </p:oleObj>
              </mc:Choice>
              <mc:Fallback>
                <p:oleObj name="Equation" r:id="rId5" imgW="3200400" imgH="393480" progId="Equation.DSMT4">
                  <p:embed/>
                  <p:pic>
                    <p:nvPicPr>
                      <p:cNvPr id="2170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383" y="2730946"/>
                        <a:ext cx="7146925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868184"/>
              </p:ext>
            </p:extLst>
          </p:nvPr>
        </p:nvGraphicFramePr>
        <p:xfrm>
          <a:off x="1136650" y="3575050"/>
          <a:ext cx="6981825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7" imgW="3124080" imgH="393480" progId="Equation.DSMT4">
                  <p:embed/>
                </p:oleObj>
              </mc:Choice>
              <mc:Fallback>
                <p:oleObj name="Equation" r:id="rId7" imgW="3124080" imgH="393480" progId="Equation.DSMT4">
                  <p:embed/>
                  <p:pic>
                    <p:nvPicPr>
                      <p:cNvPr id="2171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3575050"/>
                        <a:ext cx="6981825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622833"/>
              </p:ext>
            </p:extLst>
          </p:nvPr>
        </p:nvGraphicFramePr>
        <p:xfrm>
          <a:off x="1600200" y="4340225"/>
          <a:ext cx="61880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9" imgW="2768400" imgH="507960" progId="Equation.DSMT4">
                  <p:embed/>
                </p:oleObj>
              </mc:Choice>
              <mc:Fallback>
                <p:oleObj name="Equation" r:id="rId9" imgW="2768400" imgH="507960" progId="Equation.DSMT4">
                  <p:embed/>
                  <p:pic>
                    <p:nvPicPr>
                      <p:cNvPr id="2171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340225"/>
                        <a:ext cx="61880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082555"/>
              </p:ext>
            </p:extLst>
          </p:nvPr>
        </p:nvGraphicFramePr>
        <p:xfrm>
          <a:off x="1622425" y="5465588"/>
          <a:ext cx="6627813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11" imgW="2958840" imgH="507960" progId="Equation.DSMT4">
                  <p:embed/>
                </p:oleObj>
              </mc:Choice>
              <mc:Fallback>
                <p:oleObj name="Equation" r:id="rId11" imgW="2958840" imgH="507960" progId="Equation.DSMT4">
                  <p:embed/>
                  <p:pic>
                    <p:nvPicPr>
                      <p:cNvPr id="21710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5465588"/>
                        <a:ext cx="6627813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03" name="AutoShape 15"/>
          <p:cNvSpPr>
            <a:spLocks noChangeArrowheads="1"/>
          </p:cNvSpPr>
          <p:nvPr/>
        </p:nvSpPr>
        <p:spPr bwMode="auto">
          <a:xfrm>
            <a:off x="609600" y="5811663"/>
            <a:ext cx="571500" cy="495300"/>
          </a:xfrm>
          <a:prstGeom prst="rightArrow">
            <a:avLst>
              <a:gd name="adj1" fmla="val 50000"/>
              <a:gd name="adj2" fmla="val 2884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0732" name="Rectangle 21"/>
          <p:cNvSpPr>
            <a:spLocks noChangeArrowheads="1"/>
          </p:cNvSpPr>
          <p:nvPr/>
        </p:nvSpPr>
        <p:spPr bwMode="auto">
          <a:xfrm>
            <a:off x="407988" y="212248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</a:rPr>
              <a:t>解：</a:t>
            </a:r>
          </a:p>
        </p:txBody>
      </p:sp>
      <p:graphicFrame>
        <p:nvGraphicFramePr>
          <p:cNvPr id="30733" name="对象 1"/>
          <p:cNvGraphicFramePr>
            <a:graphicFrameLocks noChangeAspect="1"/>
          </p:cNvGraphicFramePr>
          <p:nvPr/>
        </p:nvGraphicFramePr>
        <p:xfrm>
          <a:off x="609600" y="981075"/>
          <a:ext cx="29479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13" imgW="1168400" imgH="228600" progId="Equation.DSMT4">
                  <p:embed/>
                </p:oleObj>
              </mc:Choice>
              <mc:Fallback>
                <p:oleObj name="Equation" r:id="rId13" imgW="1168400" imgH="228600" progId="Equation.DSMT4">
                  <p:embed/>
                  <p:pic>
                    <p:nvPicPr>
                      <p:cNvPr id="30733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81075"/>
                        <a:ext cx="294798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4C68479-4190-47C1-A4DD-E392F27478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208867"/>
              </p:ext>
            </p:extLst>
          </p:nvPr>
        </p:nvGraphicFramePr>
        <p:xfrm>
          <a:off x="4609772" y="667627"/>
          <a:ext cx="3329814" cy="1036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15" imgW="1549080" imgH="482400" progId="Equation.DSMT4">
                  <p:embed/>
                </p:oleObj>
              </mc:Choice>
              <mc:Fallback>
                <p:oleObj name="Equation" r:id="rId15" imgW="1549080" imgH="4824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4C68479-4190-47C1-A4DD-E392F27478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09772" y="667627"/>
                        <a:ext cx="3329814" cy="1036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675EBEBB-E126-44CE-AEBF-962213FBB9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056815"/>
              </p:ext>
            </p:extLst>
          </p:nvPr>
        </p:nvGraphicFramePr>
        <p:xfrm>
          <a:off x="4561310" y="1672217"/>
          <a:ext cx="3274711" cy="518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17" imgW="1523880" imgH="241200" progId="Equation.DSMT4">
                  <p:embed/>
                </p:oleObj>
              </mc:Choice>
              <mc:Fallback>
                <p:oleObj name="Equation" r:id="rId17" imgW="1523880" imgH="2412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675EBEBB-E126-44CE-AEBF-962213FBB9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561310" y="1672217"/>
                        <a:ext cx="3274711" cy="518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B583BD66-9B25-417C-A18D-78033078F6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445005"/>
              </p:ext>
            </p:extLst>
          </p:nvPr>
        </p:nvGraphicFramePr>
        <p:xfrm>
          <a:off x="4561310" y="122517"/>
          <a:ext cx="3164505" cy="518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19" imgW="1473120" imgH="241200" progId="Equation.DSMT4">
                  <p:embed/>
                </p:oleObj>
              </mc:Choice>
              <mc:Fallback>
                <p:oleObj name="Equation" r:id="rId19" imgW="1473120" imgH="2412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B583BD66-9B25-417C-A18D-78033078F6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561310" y="122517"/>
                        <a:ext cx="3164505" cy="518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7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7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0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9" name="Object 10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794812"/>
              </p:ext>
            </p:extLst>
          </p:nvPr>
        </p:nvGraphicFramePr>
        <p:xfrm>
          <a:off x="1174750" y="2606675"/>
          <a:ext cx="7102475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Equation" r:id="rId3" imgW="2958840" imgH="507960" progId="Equation.DSMT4">
                  <p:embed/>
                </p:oleObj>
              </mc:Choice>
              <mc:Fallback>
                <p:oleObj name="Equation" r:id="rId3" imgW="2958840" imgH="507960" progId="Equation.DSMT4">
                  <p:embed/>
                  <p:pic>
                    <p:nvPicPr>
                      <p:cNvPr id="31749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2606675"/>
                        <a:ext cx="7102475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6" name="Object 10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886469"/>
              </p:ext>
            </p:extLst>
          </p:nvPr>
        </p:nvGraphicFramePr>
        <p:xfrm>
          <a:off x="1550988" y="4038600"/>
          <a:ext cx="307975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5" imgW="1206360" imgH="419040" progId="Equation.DSMT4">
                  <p:embed/>
                </p:oleObj>
              </mc:Choice>
              <mc:Fallback>
                <p:oleObj name="Equation" r:id="rId5" imgW="1206360" imgH="419040" progId="Equation.DSMT4">
                  <p:embed/>
                  <p:pic>
                    <p:nvPicPr>
                      <p:cNvPr id="225296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4038600"/>
                        <a:ext cx="3079750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7" name="Object 10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419366"/>
              </p:ext>
            </p:extLst>
          </p:nvPr>
        </p:nvGraphicFramePr>
        <p:xfrm>
          <a:off x="1655763" y="5270500"/>
          <a:ext cx="3697287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Equation" r:id="rId7" imgW="1485720" imgH="393480" progId="Equation.DSMT4">
                  <p:embed/>
                </p:oleObj>
              </mc:Choice>
              <mc:Fallback>
                <p:oleObj name="Equation" r:id="rId7" imgW="1485720" imgH="393480" progId="Equation.DSMT4">
                  <p:embed/>
                  <p:pic>
                    <p:nvPicPr>
                      <p:cNvPr id="225297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5270500"/>
                        <a:ext cx="3697287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Rectangle 1042"/>
          <p:cNvSpPr>
            <a:spLocks noChangeArrowheads="1"/>
          </p:cNvSpPr>
          <p:nvPr/>
        </p:nvSpPr>
        <p:spPr bwMode="auto">
          <a:xfrm>
            <a:off x="407988" y="231298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</a:rPr>
              <a:t>解：</a:t>
            </a:r>
          </a:p>
        </p:txBody>
      </p:sp>
      <p:graphicFrame>
        <p:nvGraphicFramePr>
          <p:cNvPr id="10" name="对象 1">
            <a:extLst>
              <a:ext uri="{FF2B5EF4-FFF2-40B4-BE49-F238E27FC236}">
                <a16:creationId xmlns:a16="http://schemas.microsoft.com/office/drawing/2014/main" id="{3C2AB8F5-F28D-4192-9AB1-BDE30AFB58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981075"/>
          <a:ext cx="29479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Equation" r:id="rId9" imgW="1168400" imgH="228600" progId="Equation.DSMT4">
                  <p:embed/>
                </p:oleObj>
              </mc:Choice>
              <mc:Fallback>
                <p:oleObj name="Equation" r:id="rId9" imgW="1168400" imgH="228600" progId="Equation.DSMT4">
                  <p:embed/>
                  <p:pic>
                    <p:nvPicPr>
                      <p:cNvPr id="10" name="对象 1">
                        <a:extLst>
                          <a:ext uri="{FF2B5EF4-FFF2-40B4-BE49-F238E27FC236}">
                            <a16:creationId xmlns:a16="http://schemas.microsoft.com/office/drawing/2014/main" id="{3C2AB8F5-F28D-4192-9AB1-BDE30AFB58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81075"/>
                        <a:ext cx="294798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45628D91-7F31-45A0-8D09-0B9F9AB6ED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905225"/>
              </p:ext>
            </p:extLst>
          </p:nvPr>
        </p:nvGraphicFramePr>
        <p:xfrm>
          <a:off x="4609772" y="667627"/>
          <a:ext cx="3329814" cy="1036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11" imgW="1549080" imgH="482400" progId="Equation.DSMT4">
                  <p:embed/>
                </p:oleObj>
              </mc:Choice>
              <mc:Fallback>
                <p:oleObj name="Equation" r:id="rId11" imgW="1549080" imgH="4824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45628D91-7F31-45A0-8D09-0B9F9AB6E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09772" y="667627"/>
                        <a:ext cx="3329814" cy="1036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2660CF2-C513-4369-A2C1-4BD163B68C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166062"/>
              </p:ext>
            </p:extLst>
          </p:nvPr>
        </p:nvGraphicFramePr>
        <p:xfrm>
          <a:off x="4561310" y="1672217"/>
          <a:ext cx="3274711" cy="518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Equation" r:id="rId13" imgW="1523880" imgH="241200" progId="Equation.DSMT4">
                  <p:embed/>
                </p:oleObj>
              </mc:Choice>
              <mc:Fallback>
                <p:oleObj name="Equation" r:id="rId13" imgW="1523880" imgH="2412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72660CF2-C513-4369-A2C1-4BD163B68C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61310" y="1672217"/>
                        <a:ext cx="3274711" cy="518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578F6A8-8C60-4FE0-AE0F-8B56E1B64E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144203"/>
              </p:ext>
            </p:extLst>
          </p:nvPr>
        </p:nvGraphicFramePr>
        <p:xfrm>
          <a:off x="4561310" y="122517"/>
          <a:ext cx="3164505" cy="518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15" imgW="1473120" imgH="241200" progId="Equation.DSMT4">
                  <p:embed/>
                </p:oleObj>
              </mc:Choice>
              <mc:Fallback>
                <p:oleObj name="Equation" r:id="rId15" imgW="1473120" imgH="2412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578F6A8-8C60-4FE0-AE0F-8B56E1B64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61310" y="122517"/>
                        <a:ext cx="3164505" cy="518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64" name="Text Box 44"/>
          <p:cNvSpPr txBox="1">
            <a:spLocks noChangeArrowheads="1"/>
          </p:cNvSpPr>
          <p:nvPr/>
        </p:nvSpPr>
        <p:spPr bwMode="auto">
          <a:xfrm>
            <a:off x="628650" y="786934"/>
            <a:ext cx="6616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由有限个基元反应组合的反应机理</a:t>
            </a:r>
          </a:p>
        </p:txBody>
      </p:sp>
      <p:graphicFrame>
        <p:nvGraphicFramePr>
          <p:cNvPr id="5123" name="对象 2"/>
          <p:cNvGraphicFramePr>
            <a:graphicFrameLocks noChangeAspect="1"/>
          </p:cNvGraphicFramePr>
          <p:nvPr/>
        </p:nvGraphicFramePr>
        <p:xfrm>
          <a:off x="2728913" y="2328863"/>
          <a:ext cx="30003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774364" imgH="228501" progId="Equation.DSMT4">
                  <p:embed/>
                </p:oleObj>
              </mc:Choice>
              <mc:Fallback>
                <p:oleObj name="Equation" r:id="rId3" imgW="774364" imgH="228501" progId="Equation.DSMT4">
                  <p:embed/>
                  <p:pic>
                    <p:nvPicPr>
                      <p:cNvPr id="512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2328863"/>
                        <a:ext cx="30003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Box 8"/>
          <p:cNvSpPr txBox="1">
            <a:spLocks noChangeArrowheads="1"/>
          </p:cNvSpPr>
          <p:nvPr/>
        </p:nvSpPr>
        <p:spPr bwMode="auto">
          <a:xfrm>
            <a:off x="769938" y="1338263"/>
            <a:ext cx="78740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(reaction mechanisms composed of limited elementary reactions)</a:t>
            </a:r>
          </a:p>
        </p:txBody>
      </p:sp>
      <p:graphicFrame>
        <p:nvGraphicFramePr>
          <p:cNvPr id="512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724081"/>
              </p:ext>
            </p:extLst>
          </p:nvPr>
        </p:nvGraphicFramePr>
        <p:xfrm>
          <a:off x="1917700" y="3579813"/>
          <a:ext cx="518795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650960" imgH="342720" progId="Equation.DSMT4">
                  <p:embed/>
                </p:oleObj>
              </mc:Choice>
              <mc:Fallback>
                <p:oleObj name="Equation" r:id="rId5" imgW="1650960" imgH="342720" progId="Equation.DSMT4">
                  <p:embed/>
                  <p:pic>
                    <p:nvPicPr>
                      <p:cNvPr id="5125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3579813"/>
                        <a:ext cx="5187950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775853"/>
              </p:ext>
            </p:extLst>
          </p:nvPr>
        </p:nvGraphicFramePr>
        <p:xfrm>
          <a:off x="2039938" y="4806950"/>
          <a:ext cx="35528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1130040" imgH="241200" progId="Equation.DSMT4">
                  <p:embed/>
                </p:oleObj>
              </mc:Choice>
              <mc:Fallback>
                <p:oleObj name="Equation" r:id="rId7" imgW="1130040" imgH="241200" progId="Equation.DSMT4">
                  <p:embed/>
                  <p:pic>
                    <p:nvPicPr>
                      <p:cNvPr id="5126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4806950"/>
                        <a:ext cx="355282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29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394620"/>
              </p:ext>
            </p:extLst>
          </p:nvPr>
        </p:nvGraphicFramePr>
        <p:xfrm>
          <a:off x="2251075" y="4267200"/>
          <a:ext cx="27924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3" imgW="1346040" imgH="253800" progId="Equation.DSMT4">
                  <p:embed/>
                </p:oleObj>
              </mc:Choice>
              <mc:Fallback>
                <p:oleObj name="Equation" r:id="rId3" imgW="1346040" imgH="253800" progId="Equation.DSMT4">
                  <p:embed/>
                  <p:pic>
                    <p:nvPicPr>
                      <p:cNvPr id="2529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4267200"/>
                        <a:ext cx="279241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7" name="Text Box 9"/>
          <p:cNvSpPr txBox="1">
            <a:spLocks noChangeArrowheads="1"/>
          </p:cNvSpPr>
          <p:nvPr/>
        </p:nvSpPr>
        <p:spPr bwMode="auto">
          <a:xfrm>
            <a:off x="503061" y="4190292"/>
            <a:ext cx="192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(1)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：</a:t>
            </a:r>
          </a:p>
        </p:txBody>
      </p:sp>
      <p:graphicFrame>
        <p:nvGraphicFramePr>
          <p:cNvPr id="2529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812131"/>
              </p:ext>
            </p:extLst>
          </p:nvPr>
        </p:nvGraphicFramePr>
        <p:xfrm>
          <a:off x="138636" y="4880623"/>
          <a:ext cx="8808347" cy="1621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5" imgW="4851360" imgH="888840" progId="Equation.DSMT4">
                  <p:embed/>
                </p:oleObj>
              </mc:Choice>
              <mc:Fallback>
                <p:oleObj name="Equation" r:id="rId5" imgW="4851360" imgH="888840" progId="Equation.DSMT4">
                  <p:embed/>
                  <p:pic>
                    <p:nvPicPr>
                      <p:cNvPr id="2529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36" y="4880623"/>
                        <a:ext cx="8808347" cy="1621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F337F6FB-A147-4AC9-A715-8FB2D891F4E2}"/>
              </a:ext>
            </a:extLst>
          </p:cNvPr>
          <p:cNvGrpSpPr/>
          <p:nvPr/>
        </p:nvGrpSpPr>
        <p:grpSpPr>
          <a:xfrm>
            <a:off x="476250" y="514350"/>
            <a:ext cx="8153400" cy="3739485"/>
            <a:chOff x="476250" y="514350"/>
            <a:chExt cx="8153400" cy="3739485"/>
          </a:xfrm>
        </p:grpSpPr>
        <p:sp>
          <p:nvSpPr>
            <p:cNvPr id="32770" name="Text Box 2"/>
            <p:cNvSpPr txBox="1">
              <a:spLocks noChangeArrowheads="1"/>
            </p:cNvSpPr>
            <p:nvPr/>
          </p:nvSpPr>
          <p:spPr bwMode="auto">
            <a:xfrm>
              <a:off x="476250" y="514350"/>
              <a:ext cx="8153400" cy="3739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例：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N</a:t>
              </a:r>
              <a:r>
                <a:rPr kumimoji="1" lang="en-US" altLang="zh-CN" sz="2400" baseline="-25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400" baseline="-25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5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气相分解反应的机理如下：</a:t>
              </a:r>
            </a:p>
            <a:p>
              <a:pPr algn="just" eaLnBrk="1" fontAlgn="ctr" hangingPunct="1">
                <a:spcBef>
                  <a:spcPts val="12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                                                	  ①</a:t>
              </a:r>
            </a:p>
            <a:p>
              <a:pPr algn="just" eaLnBrk="1" hangingPunct="1">
                <a:spcBef>
                  <a:spcPts val="12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		                                      ②</a:t>
              </a:r>
            </a:p>
            <a:p>
              <a:pPr algn="just" eaLnBrk="1" hangingPunct="1">
                <a:spcBef>
                  <a:spcPts val="12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	                                                  ③</a:t>
              </a:r>
            </a:p>
            <a:p>
              <a:pPr algn="just" eaLnBrk="1" hangingPunct="1">
                <a:spcBef>
                  <a:spcPts val="90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(1) 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若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NO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和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NO</a:t>
              </a:r>
              <a:r>
                <a:rPr kumimoji="1" lang="en-US" altLang="zh-CN" sz="2400" baseline="-30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3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均为活泼的中间物，试用恒稳态处理法求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400" baseline="-30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的生成速率。</a:t>
              </a:r>
            </a:p>
            <a:p>
              <a:pPr eaLnBrk="1" hangingPunct="1">
                <a:spcBef>
                  <a:spcPts val="90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(2) 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宋体" pitchFamily="2" charset="-122"/>
                  <a:ea typeface="黑体" pitchFamily="49" charset="-122"/>
                </a:rPr>
                <a:t>若步骤②为慢速反应，试用平衡态处理法求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400" baseline="-30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宋体" pitchFamily="2" charset="-122"/>
                  <a:ea typeface="黑体" pitchFamily="49" charset="-122"/>
                </a:rPr>
                <a:t>的生成速率。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 </a:t>
              </a:r>
            </a:p>
          </p:txBody>
        </p:sp>
        <p:graphicFrame>
          <p:nvGraphicFramePr>
            <p:cNvPr id="3277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1114204"/>
                </p:ext>
              </p:extLst>
            </p:nvPr>
          </p:nvGraphicFramePr>
          <p:xfrm>
            <a:off x="1096548" y="1572965"/>
            <a:ext cx="4066241" cy="467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2" name="Equation" r:id="rId7" imgW="2133360" imgH="241200" progId="Equation.DSMT4">
                    <p:embed/>
                  </p:oleObj>
                </mc:Choice>
                <mc:Fallback>
                  <p:oleObj name="Equation" r:id="rId7" imgW="2133360" imgH="241200" progId="Equation.DSMT4">
                    <p:embed/>
                    <p:pic>
                      <p:nvPicPr>
                        <p:cNvPr id="3277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6548" y="1572965"/>
                          <a:ext cx="4066241" cy="4670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764329"/>
                </p:ext>
              </p:extLst>
            </p:nvPr>
          </p:nvGraphicFramePr>
          <p:xfrm>
            <a:off x="1218139" y="2088797"/>
            <a:ext cx="279400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3" name="Equation" r:id="rId9" imgW="1473120" imgH="241200" progId="Equation.DSMT4">
                    <p:embed/>
                  </p:oleObj>
                </mc:Choice>
                <mc:Fallback>
                  <p:oleObj name="Equation" r:id="rId9" imgW="1473120" imgH="241200" progId="Equation.DSMT4">
                    <p:embed/>
                    <p:pic>
                      <p:nvPicPr>
                        <p:cNvPr id="3277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8139" y="2088797"/>
                          <a:ext cx="2794000" cy="463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7">
              <a:extLst>
                <a:ext uri="{FF2B5EF4-FFF2-40B4-BE49-F238E27FC236}">
                  <a16:creationId xmlns:a16="http://schemas.microsoft.com/office/drawing/2014/main" id="{7D677477-A96F-41DE-9897-1986E67E6FC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0508664"/>
                </p:ext>
              </p:extLst>
            </p:nvPr>
          </p:nvGraphicFramePr>
          <p:xfrm>
            <a:off x="1658018" y="975460"/>
            <a:ext cx="3057776" cy="685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4" name="Equation" r:id="rId11" imgW="1549080" imgH="342720" progId="Equation.DSMT4">
                    <p:embed/>
                  </p:oleObj>
                </mc:Choice>
                <mc:Fallback>
                  <p:oleObj name="Equation" r:id="rId11" imgW="1549080" imgH="342720" progId="Equation.DSMT4">
                    <p:embed/>
                    <p:pic>
                      <p:nvPicPr>
                        <p:cNvPr id="11" name="Object 7">
                          <a:extLst>
                            <a:ext uri="{FF2B5EF4-FFF2-40B4-BE49-F238E27FC236}">
                              <a16:creationId xmlns:a16="http://schemas.microsoft.com/office/drawing/2014/main" id="{7D677477-A96F-41DE-9897-1986E67E6F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8018" y="975460"/>
                          <a:ext cx="3057776" cy="685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543682"/>
              </p:ext>
            </p:extLst>
          </p:nvPr>
        </p:nvGraphicFramePr>
        <p:xfrm>
          <a:off x="1624013" y="4497388"/>
          <a:ext cx="27908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Equation" r:id="rId3" imgW="1346040" imgH="253800" progId="Equation.DSMT4">
                  <p:embed/>
                </p:oleObj>
              </mc:Choice>
              <mc:Fallback>
                <p:oleObj name="Equation" r:id="rId3" imgW="1346040" imgH="253800" progId="Equation.DSMT4">
                  <p:embed/>
                  <p:pic>
                    <p:nvPicPr>
                      <p:cNvPr id="338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4497388"/>
                        <a:ext cx="279082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514350" y="4438650"/>
            <a:ext cx="146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(1)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：</a:t>
            </a:r>
          </a:p>
        </p:txBody>
      </p:sp>
      <p:graphicFrame>
        <p:nvGraphicFramePr>
          <p:cNvPr id="2539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908045"/>
              </p:ext>
            </p:extLst>
          </p:nvPr>
        </p:nvGraphicFramePr>
        <p:xfrm>
          <a:off x="4989513" y="4337050"/>
          <a:ext cx="314642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Equation" r:id="rId5" imgW="1638000" imgH="469800" progId="Equation.DSMT4">
                  <p:embed/>
                </p:oleObj>
              </mc:Choice>
              <mc:Fallback>
                <p:oleObj name="Equation" r:id="rId5" imgW="1638000" imgH="469800" progId="Equation.DSMT4">
                  <p:embed/>
                  <p:pic>
                    <p:nvPicPr>
                      <p:cNvPr id="25396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4337050"/>
                        <a:ext cx="3146425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037800"/>
              </p:ext>
            </p:extLst>
          </p:nvPr>
        </p:nvGraphicFramePr>
        <p:xfrm>
          <a:off x="1962150" y="5249863"/>
          <a:ext cx="34861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Equation" r:id="rId7" imgW="1409400" imgH="431640" progId="Equation.DSMT4">
                  <p:embed/>
                </p:oleObj>
              </mc:Choice>
              <mc:Fallback>
                <p:oleObj name="Equation" r:id="rId7" imgW="1409400" imgH="431640" progId="Equation.DSMT4">
                  <p:embed/>
                  <p:pic>
                    <p:nvPicPr>
                      <p:cNvPr id="25396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5249863"/>
                        <a:ext cx="348615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EABE532A-E059-4F26-839E-8BEF47F3D9EE}"/>
              </a:ext>
            </a:extLst>
          </p:cNvPr>
          <p:cNvGrpSpPr/>
          <p:nvPr/>
        </p:nvGrpSpPr>
        <p:grpSpPr>
          <a:xfrm>
            <a:off x="476250" y="514350"/>
            <a:ext cx="8153400" cy="3739485"/>
            <a:chOff x="476250" y="514350"/>
            <a:chExt cx="8153400" cy="3739485"/>
          </a:xfrm>
        </p:grpSpPr>
        <p:sp>
          <p:nvSpPr>
            <p:cNvPr id="13" name="Text Box 2">
              <a:extLst>
                <a:ext uri="{FF2B5EF4-FFF2-40B4-BE49-F238E27FC236}">
                  <a16:creationId xmlns:a16="http://schemas.microsoft.com/office/drawing/2014/main" id="{95572FD6-BC3E-43AD-8AEE-EE97A21DA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" y="514350"/>
              <a:ext cx="8153400" cy="3739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例：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N</a:t>
              </a:r>
              <a:r>
                <a:rPr kumimoji="1" lang="en-US" altLang="zh-CN" sz="2400" baseline="-25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400" baseline="-25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5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气相分解反应的机理如下：</a:t>
              </a:r>
            </a:p>
            <a:p>
              <a:pPr algn="just" eaLnBrk="1" fontAlgn="ctr" hangingPunct="1">
                <a:spcBef>
                  <a:spcPts val="12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                                                	  ①</a:t>
              </a:r>
            </a:p>
            <a:p>
              <a:pPr algn="just" eaLnBrk="1" hangingPunct="1">
                <a:spcBef>
                  <a:spcPts val="12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		                                      ②</a:t>
              </a:r>
            </a:p>
            <a:p>
              <a:pPr algn="just" eaLnBrk="1" hangingPunct="1">
                <a:spcBef>
                  <a:spcPts val="12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	                                                  ③</a:t>
              </a:r>
            </a:p>
            <a:p>
              <a:pPr algn="just" eaLnBrk="1" hangingPunct="1">
                <a:spcBef>
                  <a:spcPts val="90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(1) 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若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NO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和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NO</a:t>
              </a:r>
              <a:r>
                <a:rPr kumimoji="1" lang="en-US" altLang="zh-CN" sz="2400" baseline="-30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3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均为活泼的中间物，试用恒稳态处理法求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400" baseline="-30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的生成速率。</a:t>
              </a:r>
            </a:p>
            <a:p>
              <a:pPr eaLnBrk="1" hangingPunct="1">
                <a:spcBef>
                  <a:spcPts val="90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(2) 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宋体" pitchFamily="2" charset="-122"/>
                  <a:ea typeface="黑体" pitchFamily="49" charset="-122"/>
                </a:rPr>
                <a:t>若步骤②为慢速反应，试用平衡态处理法求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400" baseline="-30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宋体" pitchFamily="2" charset="-122"/>
                  <a:ea typeface="黑体" pitchFamily="49" charset="-122"/>
                </a:rPr>
                <a:t>的生成速率。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 </a:t>
              </a:r>
            </a:p>
          </p:txBody>
        </p:sp>
        <p:graphicFrame>
          <p:nvGraphicFramePr>
            <p:cNvPr id="14" name="Object 6">
              <a:extLst>
                <a:ext uri="{FF2B5EF4-FFF2-40B4-BE49-F238E27FC236}">
                  <a16:creationId xmlns:a16="http://schemas.microsoft.com/office/drawing/2014/main" id="{A613ABA0-84D9-43A5-B12F-A32C2A6D916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2013713"/>
                </p:ext>
              </p:extLst>
            </p:nvPr>
          </p:nvGraphicFramePr>
          <p:xfrm>
            <a:off x="1096548" y="1572965"/>
            <a:ext cx="4066241" cy="467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7" name="Equation" r:id="rId9" imgW="2133360" imgH="241200" progId="Equation.DSMT4">
                    <p:embed/>
                  </p:oleObj>
                </mc:Choice>
                <mc:Fallback>
                  <p:oleObj name="Equation" r:id="rId9" imgW="2133360" imgH="241200" progId="Equation.DSMT4">
                    <p:embed/>
                    <p:pic>
                      <p:nvPicPr>
                        <p:cNvPr id="14" name="Object 6">
                          <a:extLst>
                            <a:ext uri="{FF2B5EF4-FFF2-40B4-BE49-F238E27FC236}">
                              <a16:creationId xmlns:a16="http://schemas.microsoft.com/office/drawing/2014/main" id="{A613ABA0-84D9-43A5-B12F-A32C2A6D91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6548" y="1572965"/>
                          <a:ext cx="4066241" cy="4670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7">
              <a:extLst>
                <a:ext uri="{FF2B5EF4-FFF2-40B4-BE49-F238E27FC236}">
                  <a16:creationId xmlns:a16="http://schemas.microsoft.com/office/drawing/2014/main" id="{DA53B830-2981-4DC5-96C8-E5F80272208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2479767"/>
                </p:ext>
              </p:extLst>
            </p:nvPr>
          </p:nvGraphicFramePr>
          <p:xfrm>
            <a:off x="1218139" y="2088797"/>
            <a:ext cx="279400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8" name="Equation" r:id="rId11" imgW="1473120" imgH="241200" progId="Equation.DSMT4">
                    <p:embed/>
                  </p:oleObj>
                </mc:Choice>
                <mc:Fallback>
                  <p:oleObj name="Equation" r:id="rId11" imgW="1473120" imgH="241200" progId="Equation.DSMT4">
                    <p:embed/>
                    <p:pic>
                      <p:nvPicPr>
                        <p:cNvPr id="15" name="Object 7">
                          <a:extLst>
                            <a:ext uri="{FF2B5EF4-FFF2-40B4-BE49-F238E27FC236}">
                              <a16:creationId xmlns:a16="http://schemas.microsoft.com/office/drawing/2014/main" id="{DA53B830-2981-4DC5-96C8-E5F8027220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8139" y="2088797"/>
                          <a:ext cx="2794000" cy="463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7">
              <a:extLst>
                <a:ext uri="{FF2B5EF4-FFF2-40B4-BE49-F238E27FC236}">
                  <a16:creationId xmlns:a16="http://schemas.microsoft.com/office/drawing/2014/main" id="{941B2FB3-DABE-41B2-B09C-47D11A12A93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2433431"/>
                </p:ext>
              </p:extLst>
            </p:nvPr>
          </p:nvGraphicFramePr>
          <p:xfrm>
            <a:off x="1658018" y="975460"/>
            <a:ext cx="3057776" cy="685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9" name="Equation" r:id="rId13" imgW="1549080" imgH="342720" progId="Equation.DSMT4">
                    <p:embed/>
                  </p:oleObj>
                </mc:Choice>
                <mc:Fallback>
                  <p:oleObj name="Equation" r:id="rId13" imgW="1549080" imgH="342720" progId="Equation.DSMT4">
                    <p:embed/>
                    <p:pic>
                      <p:nvPicPr>
                        <p:cNvPr id="16" name="Object 7">
                          <a:extLst>
                            <a:ext uri="{FF2B5EF4-FFF2-40B4-BE49-F238E27FC236}">
                              <a16:creationId xmlns:a16="http://schemas.microsoft.com/office/drawing/2014/main" id="{941B2FB3-DABE-41B2-B09C-47D11A12A93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8018" y="975460"/>
                          <a:ext cx="3057776" cy="685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9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3588"/>
              </p:ext>
            </p:extLst>
          </p:nvPr>
        </p:nvGraphicFramePr>
        <p:xfrm>
          <a:off x="808009" y="4804597"/>
          <a:ext cx="3115405" cy="577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Equation" r:id="rId3" imgW="1346040" imgH="253800" progId="Equation.DSMT4">
                  <p:embed/>
                </p:oleObj>
              </mc:Choice>
              <mc:Fallback>
                <p:oleObj name="Equation" r:id="rId3" imgW="1346040" imgH="253800" progId="Equation.DSMT4">
                  <p:embed/>
                  <p:pic>
                    <p:nvPicPr>
                      <p:cNvPr id="2549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09" y="4804597"/>
                        <a:ext cx="3115405" cy="577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445168" y="4222170"/>
            <a:ext cx="1409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(2)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：</a:t>
            </a:r>
          </a:p>
        </p:txBody>
      </p:sp>
      <p:graphicFrame>
        <p:nvGraphicFramePr>
          <p:cNvPr id="2549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660642"/>
              </p:ext>
            </p:extLst>
          </p:nvPr>
        </p:nvGraphicFramePr>
        <p:xfrm>
          <a:off x="4229705" y="4546174"/>
          <a:ext cx="4267142" cy="1070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Equation" r:id="rId5" imgW="1879560" imgH="469800" progId="Equation.DSMT4">
                  <p:embed/>
                </p:oleObj>
              </mc:Choice>
              <mc:Fallback>
                <p:oleObj name="Equation" r:id="rId5" imgW="1879560" imgH="469800" progId="Equation.DSMT4">
                  <p:embed/>
                  <p:pic>
                    <p:nvPicPr>
                      <p:cNvPr id="2549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705" y="4546174"/>
                        <a:ext cx="4267142" cy="1070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835323"/>
              </p:ext>
            </p:extLst>
          </p:nvPr>
        </p:nvGraphicFramePr>
        <p:xfrm>
          <a:off x="2088843" y="5617346"/>
          <a:ext cx="4966314" cy="970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Equation" r:id="rId7" imgW="2222280" imgH="431640" progId="Equation.DSMT4">
                  <p:embed/>
                </p:oleObj>
              </mc:Choice>
              <mc:Fallback>
                <p:oleObj name="Equation" r:id="rId7" imgW="2222280" imgH="431640" progId="Equation.DSMT4">
                  <p:embed/>
                  <p:pic>
                    <p:nvPicPr>
                      <p:cNvPr id="25498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8843" y="5617346"/>
                        <a:ext cx="4966314" cy="970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9D96062F-F87C-470D-B802-8FD61A314DFE}"/>
              </a:ext>
            </a:extLst>
          </p:cNvPr>
          <p:cNvGrpSpPr/>
          <p:nvPr/>
        </p:nvGrpSpPr>
        <p:grpSpPr>
          <a:xfrm>
            <a:off x="476250" y="514350"/>
            <a:ext cx="8153400" cy="3739485"/>
            <a:chOff x="476250" y="514350"/>
            <a:chExt cx="8153400" cy="3739485"/>
          </a:xfrm>
        </p:grpSpPr>
        <p:sp>
          <p:nvSpPr>
            <p:cNvPr id="13" name="Text Box 2">
              <a:extLst>
                <a:ext uri="{FF2B5EF4-FFF2-40B4-BE49-F238E27FC236}">
                  <a16:creationId xmlns:a16="http://schemas.microsoft.com/office/drawing/2014/main" id="{6141FAD4-7B0F-4E20-8FAD-4BC8C43EC4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" y="514350"/>
              <a:ext cx="8153400" cy="3739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例：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N</a:t>
              </a:r>
              <a:r>
                <a:rPr kumimoji="1" lang="en-US" altLang="zh-CN" sz="2400" baseline="-25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400" baseline="-25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5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气相分解反应的机理如下：</a:t>
              </a:r>
            </a:p>
            <a:p>
              <a:pPr algn="just" eaLnBrk="1" fontAlgn="ctr" hangingPunct="1">
                <a:spcBef>
                  <a:spcPts val="12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                                                	  ①</a:t>
              </a:r>
            </a:p>
            <a:p>
              <a:pPr algn="just" eaLnBrk="1" hangingPunct="1">
                <a:spcBef>
                  <a:spcPts val="12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		                                      ②</a:t>
              </a:r>
            </a:p>
            <a:p>
              <a:pPr algn="just" eaLnBrk="1" hangingPunct="1">
                <a:spcBef>
                  <a:spcPts val="12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	                                                  ③</a:t>
              </a:r>
            </a:p>
            <a:p>
              <a:pPr algn="just" eaLnBrk="1" hangingPunct="1">
                <a:spcBef>
                  <a:spcPts val="90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(1) 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若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NO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和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NO</a:t>
              </a:r>
              <a:r>
                <a:rPr kumimoji="1" lang="en-US" altLang="zh-CN" sz="2400" baseline="-30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3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均为活泼的中间物，试用恒稳态处理法求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400" baseline="-30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的生成速率。</a:t>
              </a:r>
            </a:p>
            <a:p>
              <a:pPr eaLnBrk="1" hangingPunct="1">
                <a:spcBef>
                  <a:spcPts val="90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(2) 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宋体" pitchFamily="2" charset="-122"/>
                  <a:ea typeface="黑体" pitchFamily="49" charset="-122"/>
                </a:rPr>
                <a:t>若步骤②为慢速反应，试用平衡态处理法求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400" baseline="-30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宋体" pitchFamily="2" charset="-122"/>
                  <a:ea typeface="黑体" pitchFamily="49" charset="-122"/>
                </a:rPr>
                <a:t>的生成速率。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 </a:t>
              </a:r>
            </a:p>
          </p:txBody>
        </p:sp>
        <p:graphicFrame>
          <p:nvGraphicFramePr>
            <p:cNvPr id="14" name="Object 6">
              <a:extLst>
                <a:ext uri="{FF2B5EF4-FFF2-40B4-BE49-F238E27FC236}">
                  <a16:creationId xmlns:a16="http://schemas.microsoft.com/office/drawing/2014/main" id="{DF2EB08D-751D-4FBE-A0AE-CB55B46813F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2013713"/>
                </p:ext>
              </p:extLst>
            </p:nvPr>
          </p:nvGraphicFramePr>
          <p:xfrm>
            <a:off x="1096548" y="1572965"/>
            <a:ext cx="4066241" cy="467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1" name="Equation" r:id="rId9" imgW="2133360" imgH="241200" progId="Equation.DSMT4">
                    <p:embed/>
                  </p:oleObj>
                </mc:Choice>
                <mc:Fallback>
                  <p:oleObj name="Equation" r:id="rId9" imgW="2133360" imgH="241200" progId="Equation.DSMT4">
                    <p:embed/>
                    <p:pic>
                      <p:nvPicPr>
                        <p:cNvPr id="14" name="Object 6">
                          <a:extLst>
                            <a:ext uri="{FF2B5EF4-FFF2-40B4-BE49-F238E27FC236}">
                              <a16:creationId xmlns:a16="http://schemas.microsoft.com/office/drawing/2014/main" id="{DF2EB08D-751D-4FBE-A0AE-CB55B46813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6548" y="1572965"/>
                          <a:ext cx="4066241" cy="4670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7">
              <a:extLst>
                <a:ext uri="{FF2B5EF4-FFF2-40B4-BE49-F238E27FC236}">
                  <a16:creationId xmlns:a16="http://schemas.microsoft.com/office/drawing/2014/main" id="{9EFCA04A-8F47-47FD-829C-6CE661F37B9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2479767"/>
                </p:ext>
              </p:extLst>
            </p:nvPr>
          </p:nvGraphicFramePr>
          <p:xfrm>
            <a:off x="1218139" y="2088797"/>
            <a:ext cx="279400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2" name="Equation" r:id="rId11" imgW="1473120" imgH="241200" progId="Equation.DSMT4">
                    <p:embed/>
                  </p:oleObj>
                </mc:Choice>
                <mc:Fallback>
                  <p:oleObj name="Equation" r:id="rId11" imgW="1473120" imgH="241200" progId="Equation.DSMT4">
                    <p:embed/>
                    <p:pic>
                      <p:nvPicPr>
                        <p:cNvPr id="15" name="Object 7">
                          <a:extLst>
                            <a:ext uri="{FF2B5EF4-FFF2-40B4-BE49-F238E27FC236}">
                              <a16:creationId xmlns:a16="http://schemas.microsoft.com/office/drawing/2014/main" id="{9EFCA04A-8F47-47FD-829C-6CE661F37B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8139" y="2088797"/>
                          <a:ext cx="2794000" cy="463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7">
              <a:extLst>
                <a:ext uri="{FF2B5EF4-FFF2-40B4-BE49-F238E27FC236}">
                  <a16:creationId xmlns:a16="http://schemas.microsoft.com/office/drawing/2014/main" id="{A1E40D60-3F67-493C-9BB6-B3E73E809C1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2433431"/>
                </p:ext>
              </p:extLst>
            </p:nvPr>
          </p:nvGraphicFramePr>
          <p:xfrm>
            <a:off x="1658018" y="975460"/>
            <a:ext cx="3057776" cy="685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3" name="Equation" r:id="rId13" imgW="1549080" imgH="342720" progId="Equation.DSMT4">
                    <p:embed/>
                  </p:oleObj>
                </mc:Choice>
                <mc:Fallback>
                  <p:oleObj name="Equation" r:id="rId13" imgW="1549080" imgH="342720" progId="Equation.DSMT4">
                    <p:embed/>
                    <p:pic>
                      <p:nvPicPr>
                        <p:cNvPr id="16" name="Object 7">
                          <a:extLst>
                            <a:ext uri="{FF2B5EF4-FFF2-40B4-BE49-F238E27FC236}">
                              <a16:creationId xmlns:a16="http://schemas.microsoft.com/office/drawing/2014/main" id="{A1E40D60-3F67-493C-9BB6-B3E73E809C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8018" y="975460"/>
                          <a:ext cx="3057776" cy="685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4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56422"/>
              </p:ext>
            </p:extLst>
          </p:nvPr>
        </p:nvGraphicFramePr>
        <p:xfrm>
          <a:off x="1982858" y="4054710"/>
          <a:ext cx="5549758" cy="1184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Equation" r:id="rId3" imgW="2171520" imgH="482400" progId="Equation.DSMT4">
                  <p:embed/>
                </p:oleObj>
              </mc:Choice>
              <mc:Fallback>
                <p:oleObj name="Equation" r:id="rId3" imgW="2171520" imgH="482400" progId="Equation.DSMT4">
                  <p:embed/>
                  <p:pic>
                    <p:nvPicPr>
                      <p:cNvPr id="3686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858" y="4054710"/>
                        <a:ext cx="5549758" cy="11848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Rectangle 14"/>
          <p:cNvSpPr>
            <a:spLocks noChangeArrowheads="1"/>
          </p:cNvSpPr>
          <p:nvPr/>
        </p:nvSpPr>
        <p:spPr bwMode="auto">
          <a:xfrm>
            <a:off x="491773" y="500621"/>
            <a:ext cx="4512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例：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甲苯加氢脱烷基反应为</a:t>
            </a:r>
          </a:p>
        </p:txBody>
      </p:sp>
      <p:sp>
        <p:nvSpPr>
          <p:cNvPr id="36869" name="Rectangle 15"/>
          <p:cNvSpPr>
            <a:spLocks noChangeArrowheads="1"/>
          </p:cNvSpPr>
          <p:nvPr/>
        </p:nvSpPr>
        <p:spPr bwMode="auto">
          <a:xfrm>
            <a:off x="515938" y="1587153"/>
            <a:ext cx="3756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2286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2286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2286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若按下述机理进行：</a:t>
            </a:r>
            <a:endParaRPr kumimoji="1"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70" name="Rectangle 19"/>
          <p:cNvSpPr>
            <a:spLocks noChangeArrowheads="1"/>
          </p:cNvSpPr>
          <p:nvPr/>
        </p:nvSpPr>
        <p:spPr bwMode="auto">
          <a:xfrm>
            <a:off x="491773" y="3645786"/>
            <a:ext cx="841569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试由恒稳态法证明苯的生成速率为：</a:t>
            </a:r>
            <a:endParaRPr kumimoji="1" lang="zh-CN" altLang="en-US" sz="24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71" name="Rectangle 24"/>
          <p:cNvSpPr>
            <a:spLocks noChangeArrowheads="1"/>
          </p:cNvSpPr>
          <p:nvPr/>
        </p:nvSpPr>
        <p:spPr bwMode="auto">
          <a:xfrm>
            <a:off x="1700213" y="6553200"/>
            <a:ext cx="3492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0">
                <a:latin typeface="Times New Roman" pitchFamily="18" charset="0"/>
                <a:cs typeface="Times New Roman" pitchFamily="18" charset="0"/>
              </a:rPr>
              <a:t>。</a:t>
            </a:r>
            <a:r>
              <a:rPr kumimoji="1" lang="zh-CN" altLang="en-US" sz="1100" b="0"/>
              <a:t> </a:t>
            </a:r>
            <a:endParaRPr kumimoji="1" lang="zh-CN" altLang="en-US" sz="2400" b="0">
              <a:latin typeface="Times New Roman" pitchFamily="18" charset="0"/>
            </a:endParaRPr>
          </a:p>
        </p:txBody>
      </p:sp>
      <p:graphicFrame>
        <p:nvGraphicFramePr>
          <p:cNvPr id="3688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400107"/>
              </p:ext>
            </p:extLst>
          </p:nvPr>
        </p:nvGraphicFramePr>
        <p:xfrm>
          <a:off x="3798887" y="1558243"/>
          <a:ext cx="340201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Equation" r:id="rId5" imgW="1434960" imgH="241200" progId="Equation.DSMT4">
                  <p:embed/>
                </p:oleObj>
              </mc:Choice>
              <mc:Fallback>
                <p:oleObj name="Equation" r:id="rId5" imgW="1434960" imgH="241200" progId="Equation.DSMT4">
                  <p:embed/>
                  <p:pic>
                    <p:nvPicPr>
                      <p:cNvPr id="3688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7" y="1558243"/>
                        <a:ext cx="3402013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6430"/>
              </p:ext>
            </p:extLst>
          </p:nvPr>
        </p:nvGraphicFramePr>
        <p:xfrm>
          <a:off x="2875997" y="2088766"/>
          <a:ext cx="4997495" cy="558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Equation" r:id="rId7" imgW="2184120" imgH="241200" progId="Equation.DSMT4">
                  <p:embed/>
                </p:oleObj>
              </mc:Choice>
              <mc:Fallback>
                <p:oleObj name="Equation" r:id="rId7" imgW="2184120" imgH="241200" progId="Equation.DSMT4">
                  <p:embed/>
                  <p:pic>
                    <p:nvPicPr>
                      <p:cNvPr id="3688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5997" y="2088766"/>
                        <a:ext cx="4997495" cy="5586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75222"/>
              </p:ext>
            </p:extLst>
          </p:nvPr>
        </p:nvGraphicFramePr>
        <p:xfrm>
          <a:off x="3453518" y="2634197"/>
          <a:ext cx="40306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Equation" r:id="rId9" imgW="1663560" imgH="241200" progId="Equation.DSMT4">
                  <p:embed/>
                </p:oleObj>
              </mc:Choice>
              <mc:Fallback>
                <p:oleObj name="Equation" r:id="rId9" imgW="1663560" imgH="241200" progId="Equation.DSMT4">
                  <p:embed/>
                  <p:pic>
                    <p:nvPicPr>
                      <p:cNvPr id="3687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3518" y="2634197"/>
                        <a:ext cx="403066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955347"/>
              </p:ext>
            </p:extLst>
          </p:nvPr>
        </p:nvGraphicFramePr>
        <p:xfrm>
          <a:off x="3367793" y="3182943"/>
          <a:ext cx="37941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Equation" r:id="rId11" imgW="1625400" imgH="241200" progId="Equation.DSMT4">
                  <p:embed/>
                </p:oleObj>
              </mc:Choice>
              <mc:Fallback>
                <p:oleObj name="Equation" r:id="rId11" imgW="1625400" imgH="241200" progId="Equation.DSMT4">
                  <p:embed/>
                  <p:pic>
                    <p:nvPicPr>
                      <p:cNvPr id="368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793" y="3182943"/>
                        <a:ext cx="37941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Rectangle 15"/>
          <p:cNvSpPr>
            <a:spLocks noChangeArrowheads="1"/>
          </p:cNvSpPr>
          <p:nvPr/>
        </p:nvSpPr>
        <p:spPr bwMode="auto">
          <a:xfrm>
            <a:off x="515938" y="5126949"/>
            <a:ext cx="7939087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若基元反应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的活化能分别为：</a:t>
            </a:r>
            <a:endParaRPr kumimoji="1" lang="en-US" altLang="zh-CN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435kJ·mol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–1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19kJ·mol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–1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0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endParaRPr kumimoji="1" lang="en-US" altLang="zh-CN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试计算复合反应的活化能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graphicFrame>
        <p:nvGraphicFramePr>
          <p:cNvPr id="21" name="Object 2">
            <a:extLst>
              <a:ext uri="{FF2B5EF4-FFF2-40B4-BE49-F238E27FC236}">
                <a16:creationId xmlns:a16="http://schemas.microsoft.com/office/drawing/2014/main" id="{62DBC90E-4C07-4D43-8444-2F90AAD0B7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840889"/>
              </p:ext>
            </p:extLst>
          </p:nvPr>
        </p:nvGraphicFramePr>
        <p:xfrm>
          <a:off x="2059053" y="1005658"/>
          <a:ext cx="5045249" cy="566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13" imgW="2031840" imgH="228600" progId="Equation.DSMT4">
                  <p:embed/>
                </p:oleObj>
              </mc:Choice>
              <mc:Fallback>
                <p:oleObj name="Equation" r:id="rId13" imgW="2031840" imgH="228600" progId="Equation.DSMT4">
                  <p:embed/>
                  <p:pic>
                    <p:nvPicPr>
                      <p:cNvPr id="21" name="Object 2">
                        <a:extLst>
                          <a:ext uri="{FF2B5EF4-FFF2-40B4-BE49-F238E27FC236}">
                            <a16:creationId xmlns:a16="http://schemas.microsoft.com/office/drawing/2014/main" id="{62DBC90E-4C07-4D43-8444-2F90AAD0B7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9053" y="1005658"/>
                        <a:ext cx="5045249" cy="566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5" name="Rectangle 18"/>
          <p:cNvSpPr>
            <a:spLocks noChangeArrowheads="1"/>
          </p:cNvSpPr>
          <p:nvPr/>
        </p:nvSpPr>
        <p:spPr bwMode="auto">
          <a:xfrm>
            <a:off x="1700213" y="6553200"/>
            <a:ext cx="3492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0">
                <a:latin typeface="Times New Roman" pitchFamily="18" charset="0"/>
                <a:cs typeface="Times New Roman" pitchFamily="18" charset="0"/>
              </a:rPr>
              <a:t>。</a:t>
            </a:r>
            <a:r>
              <a:rPr kumimoji="1" lang="zh-CN" altLang="en-US" sz="1100" b="0"/>
              <a:t> </a:t>
            </a:r>
            <a:endParaRPr kumimoji="1" lang="zh-CN" altLang="en-US" sz="2400" b="0">
              <a:latin typeface="Times New Roman" pitchFamily="18" charset="0"/>
            </a:endParaRPr>
          </a:p>
        </p:txBody>
      </p:sp>
      <p:sp>
        <p:nvSpPr>
          <p:cNvPr id="37900" name="Rectangle 27"/>
          <p:cNvSpPr>
            <a:spLocks noChangeArrowheads="1"/>
          </p:cNvSpPr>
          <p:nvPr/>
        </p:nvSpPr>
        <p:spPr bwMode="auto">
          <a:xfrm>
            <a:off x="665162" y="2510722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解：</a:t>
            </a:r>
          </a:p>
        </p:txBody>
      </p:sp>
      <p:sp>
        <p:nvSpPr>
          <p:cNvPr id="37901" name="Rectangle 29"/>
          <p:cNvSpPr>
            <a:spLocks noChangeArrowheads="1"/>
          </p:cNvSpPr>
          <p:nvPr/>
        </p:nvSpPr>
        <p:spPr bwMode="auto">
          <a:xfrm>
            <a:off x="0" y="2119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405396"/>
              </p:ext>
            </p:extLst>
          </p:nvPr>
        </p:nvGraphicFramePr>
        <p:xfrm>
          <a:off x="401899" y="3721422"/>
          <a:ext cx="8445335" cy="1154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Equation" r:id="rId3" imgW="3708360" imgH="507960" progId="Equation.DSMT4">
                  <p:embed/>
                </p:oleObj>
              </mc:Choice>
              <mc:Fallback>
                <p:oleObj name="Equation" r:id="rId3" imgW="3708360" imgH="50796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899" y="3721422"/>
                        <a:ext cx="8445335" cy="11543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106740"/>
              </p:ext>
            </p:extLst>
          </p:nvPr>
        </p:nvGraphicFramePr>
        <p:xfrm>
          <a:off x="1677916" y="2613838"/>
          <a:ext cx="6419122" cy="1160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Equation" r:id="rId5" imgW="2806560" imgH="507960" progId="Equation.DSMT4">
                  <p:embed/>
                </p:oleObj>
              </mc:Choice>
              <mc:Fallback>
                <p:oleObj name="Equation" r:id="rId5" imgW="2806560" imgH="50796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16" y="2613838"/>
                        <a:ext cx="6419122" cy="1160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545DDA64-0C98-4EEE-A1D0-48467329F1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735375"/>
              </p:ext>
            </p:extLst>
          </p:nvPr>
        </p:nvGraphicFramePr>
        <p:xfrm>
          <a:off x="364166" y="5087468"/>
          <a:ext cx="8563307" cy="1158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Equation" r:id="rId7" imgW="3746160" imgH="507960" progId="Equation.DSMT4">
                  <p:embed/>
                </p:oleObj>
              </mc:Choice>
              <mc:Fallback>
                <p:oleObj name="Equation" r:id="rId7" imgW="3746160" imgH="50796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545DDA64-0C98-4EEE-A1D0-48467329F1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66" y="5087468"/>
                        <a:ext cx="8563307" cy="1158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2">
            <a:extLst>
              <a:ext uri="{FF2B5EF4-FFF2-40B4-BE49-F238E27FC236}">
                <a16:creationId xmlns:a16="http://schemas.microsoft.com/office/drawing/2014/main" id="{EC66847E-3ECF-4A40-9266-3A5722AA13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546921"/>
              </p:ext>
            </p:extLst>
          </p:nvPr>
        </p:nvGraphicFramePr>
        <p:xfrm>
          <a:off x="2870993" y="357304"/>
          <a:ext cx="340201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Equation" r:id="rId9" imgW="1434960" imgH="241200" progId="Equation.DSMT4">
                  <p:embed/>
                </p:oleObj>
              </mc:Choice>
              <mc:Fallback>
                <p:oleObj name="Equation" r:id="rId9" imgW="1434960" imgH="241200" progId="Equation.DSMT4">
                  <p:embed/>
                  <p:pic>
                    <p:nvPicPr>
                      <p:cNvPr id="30" name="Object 12">
                        <a:extLst>
                          <a:ext uri="{FF2B5EF4-FFF2-40B4-BE49-F238E27FC236}">
                            <a16:creationId xmlns:a16="http://schemas.microsoft.com/office/drawing/2014/main" id="{EC66847E-3ECF-4A40-9266-3A5722AA13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993" y="357304"/>
                        <a:ext cx="3402013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1">
            <a:extLst>
              <a:ext uri="{FF2B5EF4-FFF2-40B4-BE49-F238E27FC236}">
                <a16:creationId xmlns:a16="http://schemas.microsoft.com/office/drawing/2014/main" id="{2FA50F63-90F9-442A-9F59-FFC7FD8EF0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499583"/>
              </p:ext>
            </p:extLst>
          </p:nvPr>
        </p:nvGraphicFramePr>
        <p:xfrm>
          <a:off x="1948103" y="887827"/>
          <a:ext cx="4997495" cy="558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Equation" r:id="rId11" imgW="2184120" imgH="241200" progId="Equation.DSMT4">
                  <p:embed/>
                </p:oleObj>
              </mc:Choice>
              <mc:Fallback>
                <p:oleObj name="Equation" r:id="rId11" imgW="2184120" imgH="241200" progId="Equation.DSMT4">
                  <p:embed/>
                  <p:pic>
                    <p:nvPicPr>
                      <p:cNvPr id="31" name="Object 11">
                        <a:extLst>
                          <a:ext uri="{FF2B5EF4-FFF2-40B4-BE49-F238E27FC236}">
                            <a16:creationId xmlns:a16="http://schemas.microsoft.com/office/drawing/2014/main" id="{2FA50F63-90F9-442A-9F59-FFC7FD8EF0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8103" y="887827"/>
                        <a:ext cx="4997495" cy="5586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0">
            <a:extLst>
              <a:ext uri="{FF2B5EF4-FFF2-40B4-BE49-F238E27FC236}">
                <a16:creationId xmlns:a16="http://schemas.microsoft.com/office/drawing/2014/main" id="{F7DE3560-AC07-4D17-AB9F-9A5A17A3F2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608097"/>
              </p:ext>
            </p:extLst>
          </p:nvPr>
        </p:nvGraphicFramePr>
        <p:xfrm>
          <a:off x="2525624" y="1433258"/>
          <a:ext cx="40306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Equation" r:id="rId13" imgW="1663560" imgH="241200" progId="Equation.DSMT4">
                  <p:embed/>
                </p:oleObj>
              </mc:Choice>
              <mc:Fallback>
                <p:oleObj name="Equation" r:id="rId13" imgW="1663560" imgH="241200" progId="Equation.DSMT4">
                  <p:embed/>
                  <p:pic>
                    <p:nvPicPr>
                      <p:cNvPr id="32" name="Object 10">
                        <a:extLst>
                          <a:ext uri="{FF2B5EF4-FFF2-40B4-BE49-F238E27FC236}">
                            <a16:creationId xmlns:a16="http://schemas.microsoft.com/office/drawing/2014/main" id="{F7DE3560-AC07-4D17-AB9F-9A5A17A3F2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624" y="1433258"/>
                        <a:ext cx="403066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9">
            <a:extLst>
              <a:ext uri="{FF2B5EF4-FFF2-40B4-BE49-F238E27FC236}">
                <a16:creationId xmlns:a16="http://schemas.microsoft.com/office/drawing/2014/main" id="{7B1108C5-170D-4784-BBBD-89C508DAAC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436223"/>
              </p:ext>
            </p:extLst>
          </p:nvPr>
        </p:nvGraphicFramePr>
        <p:xfrm>
          <a:off x="2439899" y="1982004"/>
          <a:ext cx="37941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Equation" r:id="rId15" imgW="1625400" imgH="241200" progId="Equation.DSMT4">
                  <p:embed/>
                </p:oleObj>
              </mc:Choice>
              <mc:Fallback>
                <p:oleObj name="Equation" r:id="rId15" imgW="1625400" imgH="241200" progId="Equation.DSMT4">
                  <p:embed/>
                  <p:pic>
                    <p:nvPicPr>
                      <p:cNvPr id="33" name="Object 9">
                        <a:extLst>
                          <a:ext uri="{FF2B5EF4-FFF2-40B4-BE49-F238E27FC236}">
                            <a16:creationId xmlns:a16="http://schemas.microsoft.com/office/drawing/2014/main" id="{7B1108C5-170D-4784-BBBD-89C508DAAC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899" y="1982004"/>
                        <a:ext cx="37941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5" name="Rectangle 18"/>
          <p:cNvSpPr>
            <a:spLocks noChangeArrowheads="1"/>
          </p:cNvSpPr>
          <p:nvPr/>
        </p:nvSpPr>
        <p:spPr bwMode="auto">
          <a:xfrm>
            <a:off x="1700213" y="6553200"/>
            <a:ext cx="3492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000" b="0">
                <a:latin typeface="Times New Roman" pitchFamily="18" charset="0"/>
                <a:cs typeface="Times New Roman" pitchFamily="18" charset="0"/>
              </a:rPr>
              <a:t>。</a:t>
            </a:r>
            <a:r>
              <a:rPr kumimoji="1" lang="zh-CN" altLang="en-US" sz="1100" b="0"/>
              <a:t> </a:t>
            </a:r>
            <a:endParaRPr kumimoji="1" lang="zh-CN" altLang="en-US" sz="2400" b="0">
              <a:latin typeface="Times New Roman" pitchFamily="18" charset="0"/>
            </a:endParaRPr>
          </a:p>
        </p:txBody>
      </p:sp>
      <p:sp>
        <p:nvSpPr>
          <p:cNvPr id="37900" name="Rectangle 27"/>
          <p:cNvSpPr>
            <a:spLocks noChangeArrowheads="1"/>
          </p:cNvSpPr>
          <p:nvPr/>
        </p:nvSpPr>
        <p:spPr bwMode="auto">
          <a:xfrm>
            <a:off x="665162" y="2510722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解：</a:t>
            </a:r>
          </a:p>
        </p:txBody>
      </p:sp>
      <p:sp>
        <p:nvSpPr>
          <p:cNvPr id="37901" name="Rectangle 29"/>
          <p:cNvSpPr>
            <a:spLocks noChangeArrowheads="1"/>
          </p:cNvSpPr>
          <p:nvPr/>
        </p:nvSpPr>
        <p:spPr bwMode="auto">
          <a:xfrm>
            <a:off x="0" y="2119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0" name="Object 12">
            <a:extLst>
              <a:ext uri="{FF2B5EF4-FFF2-40B4-BE49-F238E27FC236}">
                <a16:creationId xmlns:a16="http://schemas.microsoft.com/office/drawing/2014/main" id="{EC66847E-3ECF-4A40-9266-3A5722AA13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0993" y="357304"/>
          <a:ext cx="340201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Equation" r:id="rId3" imgW="1434960" imgH="241200" progId="Equation.DSMT4">
                  <p:embed/>
                </p:oleObj>
              </mc:Choice>
              <mc:Fallback>
                <p:oleObj name="Equation" r:id="rId3" imgW="1434960" imgH="241200" progId="Equation.DSMT4">
                  <p:embed/>
                  <p:pic>
                    <p:nvPicPr>
                      <p:cNvPr id="30" name="Object 12">
                        <a:extLst>
                          <a:ext uri="{FF2B5EF4-FFF2-40B4-BE49-F238E27FC236}">
                            <a16:creationId xmlns:a16="http://schemas.microsoft.com/office/drawing/2014/main" id="{EC66847E-3ECF-4A40-9266-3A5722AA13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993" y="357304"/>
                        <a:ext cx="3402013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1">
            <a:extLst>
              <a:ext uri="{FF2B5EF4-FFF2-40B4-BE49-F238E27FC236}">
                <a16:creationId xmlns:a16="http://schemas.microsoft.com/office/drawing/2014/main" id="{2FA50F63-90F9-442A-9F59-FFC7FD8EF0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8103" y="887827"/>
          <a:ext cx="4997495" cy="558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Equation" r:id="rId5" imgW="2184120" imgH="241200" progId="Equation.DSMT4">
                  <p:embed/>
                </p:oleObj>
              </mc:Choice>
              <mc:Fallback>
                <p:oleObj name="Equation" r:id="rId5" imgW="2184120" imgH="241200" progId="Equation.DSMT4">
                  <p:embed/>
                  <p:pic>
                    <p:nvPicPr>
                      <p:cNvPr id="31" name="Object 11">
                        <a:extLst>
                          <a:ext uri="{FF2B5EF4-FFF2-40B4-BE49-F238E27FC236}">
                            <a16:creationId xmlns:a16="http://schemas.microsoft.com/office/drawing/2014/main" id="{2FA50F63-90F9-442A-9F59-FFC7FD8EF0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8103" y="887827"/>
                        <a:ext cx="4997495" cy="5586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0">
            <a:extLst>
              <a:ext uri="{FF2B5EF4-FFF2-40B4-BE49-F238E27FC236}">
                <a16:creationId xmlns:a16="http://schemas.microsoft.com/office/drawing/2014/main" id="{F7DE3560-AC07-4D17-AB9F-9A5A17A3F2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5624" y="1433258"/>
          <a:ext cx="40306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Equation" r:id="rId7" imgW="1663560" imgH="241200" progId="Equation.DSMT4">
                  <p:embed/>
                </p:oleObj>
              </mc:Choice>
              <mc:Fallback>
                <p:oleObj name="Equation" r:id="rId7" imgW="1663560" imgH="241200" progId="Equation.DSMT4">
                  <p:embed/>
                  <p:pic>
                    <p:nvPicPr>
                      <p:cNvPr id="32" name="Object 10">
                        <a:extLst>
                          <a:ext uri="{FF2B5EF4-FFF2-40B4-BE49-F238E27FC236}">
                            <a16:creationId xmlns:a16="http://schemas.microsoft.com/office/drawing/2014/main" id="{F7DE3560-AC07-4D17-AB9F-9A5A17A3F2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624" y="1433258"/>
                        <a:ext cx="403066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9">
            <a:extLst>
              <a:ext uri="{FF2B5EF4-FFF2-40B4-BE49-F238E27FC236}">
                <a16:creationId xmlns:a16="http://schemas.microsoft.com/office/drawing/2014/main" id="{7B1108C5-170D-4784-BBBD-89C508DAAC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9899" y="1982004"/>
          <a:ext cx="37941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Equation" r:id="rId9" imgW="1625400" imgH="241200" progId="Equation.DSMT4">
                  <p:embed/>
                </p:oleObj>
              </mc:Choice>
              <mc:Fallback>
                <p:oleObj name="Equation" r:id="rId9" imgW="1625400" imgH="241200" progId="Equation.DSMT4">
                  <p:embed/>
                  <p:pic>
                    <p:nvPicPr>
                      <p:cNvPr id="33" name="Object 9">
                        <a:extLst>
                          <a:ext uri="{FF2B5EF4-FFF2-40B4-BE49-F238E27FC236}">
                            <a16:creationId xmlns:a16="http://schemas.microsoft.com/office/drawing/2014/main" id="{7B1108C5-170D-4784-BBBD-89C508DAAC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899" y="1982004"/>
                        <a:ext cx="37941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">
            <a:extLst>
              <a:ext uri="{FF2B5EF4-FFF2-40B4-BE49-F238E27FC236}">
                <a16:creationId xmlns:a16="http://schemas.microsoft.com/office/drawing/2014/main" id="{BD346742-5746-4B15-AF27-F75273D92D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382446"/>
              </p:ext>
            </p:extLst>
          </p:nvPr>
        </p:nvGraphicFramePr>
        <p:xfrm>
          <a:off x="3294459" y="2682311"/>
          <a:ext cx="2085004" cy="1244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Equation" r:id="rId11" imgW="850680" imgH="507960" progId="Equation.DSMT4">
                  <p:embed/>
                </p:oleObj>
              </mc:Choice>
              <mc:Fallback>
                <p:oleObj name="Equation" r:id="rId11" imgW="850680" imgH="507960" progId="Equation.DSMT4">
                  <p:embed/>
                  <p:pic>
                    <p:nvPicPr>
                      <p:cNvPr id="12" name="对象 1">
                        <a:extLst>
                          <a:ext uri="{FF2B5EF4-FFF2-40B4-BE49-F238E27FC236}">
                            <a16:creationId xmlns:a16="http://schemas.microsoft.com/office/drawing/2014/main" id="{BD346742-5746-4B15-AF27-F75273D92D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459" y="2682311"/>
                        <a:ext cx="2085004" cy="1244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D187A6B9-7BCC-47D4-B6D9-8080E92FEE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962126"/>
              </p:ext>
            </p:extLst>
          </p:nvPr>
        </p:nvGraphicFramePr>
        <p:xfrm>
          <a:off x="190386" y="3728110"/>
          <a:ext cx="8763225" cy="1317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Equation" r:id="rId13" imgW="3797280" imgH="571320" progId="Equation.DSMT4">
                  <p:embed/>
                </p:oleObj>
              </mc:Choice>
              <mc:Fallback>
                <p:oleObj name="Equation" r:id="rId13" imgW="3797280" imgH="57132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D187A6B9-7BCC-47D4-B6D9-8080E92FEE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86" y="3728110"/>
                        <a:ext cx="8763225" cy="1317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E8FBD4D5-927E-4211-B269-131157D9FD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76441"/>
              </p:ext>
            </p:extLst>
          </p:nvPr>
        </p:nvGraphicFramePr>
        <p:xfrm>
          <a:off x="1173065" y="5365835"/>
          <a:ext cx="6735779" cy="57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Equation" r:id="rId15" imgW="2831760" imgH="241200" progId="Equation.DSMT4">
                  <p:embed/>
                </p:oleObj>
              </mc:Choice>
              <mc:Fallback>
                <p:oleObj name="Equation" r:id="rId15" imgW="2831760" imgH="2412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E8FBD4D5-927E-4211-B269-131157D9FD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065" y="5365835"/>
                        <a:ext cx="6735779" cy="57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701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7" name="Text Box 7"/>
          <p:cNvSpPr txBox="1">
            <a:spLocks noChangeArrowheads="1"/>
          </p:cNvSpPr>
          <p:nvPr/>
        </p:nvSpPr>
        <p:spPr bwMode="auto">
          <a:xfrm>
            <a:off x="1828800" y="1063316"/>
            <a:ext cx="56895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小结：由反应机理建立动力学方程</a:t>
            </a:r>
            <a:endParaRPr kumimoji="1" lang="zh-CN" altLang="en-US" sz="2800" b="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B64113-C13E-48BC-A731-AAB289E4DA1E}"/>
              </a:ext>
            </a:extLst>
          </p:cNvPr>
          <p:cNvGrpSpPr/>
          <p:nvPr/>
        </p:nvGrpSpPr>
        <p:grpSpPr>
          <a:xfrm>
            <a:off x="962379" y="2068575"/>
            <a:ext cx="7581900" cy="3799646"/>
            <a:chOff x="838200" y="1989552"/>
            <a:chExt cx="7581900" cy="3799646"/>
          </a:xfrm>
        </p:grpSpPr>
        <p:sp>
          <p:nvSpPr>
            <p:cNvPr id="40962" name="Rectangle 2"/>
            <p:cNvSpPr>
              <a:spLocks noChangeArrowheads="1"/>
            </p:cNvSpPr>
            <p:nvPr/>
          </p:nvSpPr>
          <p:spPr bwMode="auto">
            <a:xfrm>
              <a:off x="838200" y="1989552"/>
              <a:ext cx="7581900" cy="37996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0964" name="Text Box 8"/>
            <p:cNvSpPr txBox="1">
              <a:spLocks noChangeArrowheads="1"/>
            </p:cNvSpPr>
            <p:nvPr/>
          </p:nvSpPr>
          <p:spPr bwMode="auto">
            <a:xfrm>
              <a:off x="874713" y="2198455"/>
              <a:ext cx="7442200" cy="3323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marL="476250" indent="-47625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666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  <a:buClr>
                  <a:srgbClr val="993300"/>
                </a:buClr>
                <a:buSzPct val="80000"/>
                <a:buFont typeface="Wingdings" pitchFamily="2" charset="2"/>
                <a:buChar char="u"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建立指定物质表示的速率方程；</a:t>
              </a:r>
            </a:p>
            <a:p>
              <a:pPr eaLnBrk="1" hangingPunct="1">
                <a:spcBef>
                  <a:spcPct val="30000"/>
                </a:spcBef>
                <a:buClr>
                  <a:srgbClr val="993300"/>
                </a:buClr>
                <a:buSzPct val="80000"/>
                <a:buFont typeface="Wingdings" pitchFamily="2" charset="2"/>
                <a:buChar char="u"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根据实际情况，求解中间物的浓度表达式；</a:t>
              </a:r>
            </a:p>
            <a:p>
              <a:pPr lvl="1" eaLnBrk="1" hangingPunct="1">
                <a:spcBef>
                  <a:spcPct val="30000"/>
                </a:spcBef>
                <a:buClr>
                  <a:schemeClr val="bg2"/>
                </a:buClr>
                <a:buSzPct val="80000"/>
                <a:buFont typeface="Wingdings" pitchFamily="2" charset="2"/>
                <a:buChar char="l"/>
              </a:pPr>
              <a:r>
                <a:rPr kumimoji="1" lang="zh-CN" altLang="en-US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</a:p>
            <a:p>
              <a:pPr lvl="1" eaLnBrk="1" hangingPunct="1">
                <a:spcBef>
                  <a:spcPct val="30000"/>
                </a:spcBef>
                <a:buClr>
                  <a:schemeClr val="bg2"/>
                </a:buClr>
                <a:buSzPct val="80000"/>
                <a:buFont typeface="Wingdings" pitchFamily="2" charset="2"/>
                <a:buChar char="l"/>
              </a:pPr>
              <a:r>
                <a:rPr kumimoji="1" lang="zh-CN" altLang="en-US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</a:p>
            <a:p>
              <a:pPr eaLnBrk="1" hangingPunct="1">
                <a:spcBef>
                  <a:spcPct val="30000"/>
                </a:spcBef>
                <a:buClr>
                  <a:srgbClr val="993300"/>
                </a:buClr>
                <a:buSzPct val="80000"/>
                <a:buFont typeface="Wingdings" pitchFamily="2" charset="2"/>
                <a:buChar char="u"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回代速率方程；</a:t>
              </a:r>
            </a:p>
            <a:p>
              <a:pPr eaLnBrk="1" hangingPunct="1">
                <a:spcBef>
                  <a:spcPct val="30000"/>
                </a:spcBef>
                <a:buClr>
                  <a:srgbClr val="993300"/>
                </a:buClr>
                <a:buSzPct val="80000"/>
                <a:buFont typeface="Wingdings" pitchFamily="2" charset="2"/>
                <a:buChar char="u"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求出复合反应速率系数和活化能。</a:t>
              </a:r>
            </a:p>
          </p:txBody>
        </p:sp>
        <p:graphicFrame>
          <p:nvGraphicFramePr>
            <p:cNvPr id="40965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6536880"/>
                </p:ext>
              </p:extLst>
            </p:nvPr>
          </p:nvGraphicFramePr>
          <p:xfrm>
            <a:off x="2214288" y="3938014"/>
            <a:ext cx="1734631" cy="579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94" name="Equation" r:id="rId3" imgW="685800" imgH="228600" progId="Equation.DSMT4">
                    <p:embed/>
                  </p:oleObj>
                </mc:Choice>
                <mc:Fallback>
                  <p:oleObj name="Equation" r:id="rId3" imgW="685800" imgH="228600" progId="Equation.DSMT4">
                    <p:embed/>
                    <p:pic>
                      <p:nvPicPr>
                        <p:cNvPr id="40965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4288" y="3938014"/>
                          <a:ext cx="1734631" cy="579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6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6760381"/>
                </p:ext>
              </p:extLst>
            </p:nvPr>
          </p:nvGraphicFramePr>
          <p:xfrm>
            <a:off x="2189685" y="3333222"/>
            <a:ext cx="3467642" cy="573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95" name="Equation" r:id="rId5" imgW="1384200" imgH="228600" progId="Equation.DSMT4">
                    <p:embed/>
                  </p:oleObj>
                </mc:Choice>
                <mc:Fallback>
                  <p:oleObj name="Equation" r:id="rId5" imgW="1384200" imgH="228600" progId="Equation.DSMT4">
                    <p:embed/>
                    <p:pic>
                      <p:nvPicPr>
                        <p:cNvPr id="40966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9685" y="3333222"/>
                          <a:ext cx="3467642" cy="5734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664456" y="827151"/>
            <a:ext cx="61118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理论结果和实验结果的关系</a:t>
            </a:r>
            <a:endParaRPr kumimoji="1" lang="zh-CN" altLang="en-US" sz="2800" b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5831" name="Oval 7"/>
          <p:cNvSpPr>
            <a:spLocks noChangeArrowheads="1"/>
          </p:cNvSpPr>
          <p:nvPr/>
        </p:nvSpPr>
        <p:spPr bwMode="auto">
          <a:xfrm>
            <a:off x="862894" y="2192867"/>
            <a:ext cx="2000250" cy="1066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3600" dirty="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实 验</a:t>
            </a:r>
            <a:endParaRPr kumimoji="1"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5832" name="Oval 8"/>
          <p:cNvSpPr>
            <a:spLocks noChangeArrowheads="1"/>
          </p:cNvSpPr>
          <p:nvPr/>
        </p:nvSpPr>
        <p:spPr bwMode="auto">
          <a:xfrm>
            <a:off x="3720394" y="2192867"/>
            <a:ext cx="2000250" cy="1066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3200" dirty="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机理假设</a:t>
            </a:r>
            <a:endParaRPr kumimoji="1"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5834" name="AutoShape 10"/>
          <p:cNvSpPr>
            <a:spLocks noChangeArrowheads="1"/>
          </p:cNvSpPr>
          <p:nvPr/>
        </p:nvSpPr>
        <p:spPr bwMode="auto">
          <a:xfrm>
            <a:off x="3015544" y="2516717"/>
            <a:ext cx="576263" cy="428625"/>
          </a:xfrm>
          <a:prstGeom prst="rightArrow">
            <a:avLst>
              <a:gd name="adj1" fmla="val 50000"/>
              <a:gd name="adj2" fmla="val 33611"/>
            </a:avLst>
          </a:prstGeom>
          <a:solidFill>
            <a:schemeClr val="bg2"/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5833" name="Oval 9"/>
          <p:cNvSpPr>
            <a:spLocks noChangeArrowheads="1"/>
          </p:cNvSpPr>
          <p:nvPr/>
        </p:nvSpPr>
        <p:spPr bwMode="auto">
          <a:xfrm>
            <a:off x="6501694" y="2192867"/>
            <a:ext cx="2000250" cy="1066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3200" dirty="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理论方程</a:t>
            </a:r>
            <a:endParaRPr kumimoji="1"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5835" name="AutoShape 11"/>
          <p:cNvSpPr>
            <a:spLocks noChangeArrowheads="1"/>
          </p:cNvSpPr>
          <p:nvPr/>
        </p:nvSpPr>
        <p:spPr bwMode="auto">
          <a:xfrm>
            <a:off x="5834944" y="2516717"/>
            <a:ext cx="576263" cy="428625"/>
          </a:xfrm>
          <a:prstGeom prst="rightArrow">
            <a:avLst>
              <a:gd name="adj1" fmla="val 50000"/>
              <a:gd name="adj2" fmla="val 33611"/>
            </a:avLst>
          </a:prstGeom>
          <a:solidFill>
            <a:schemeClr val="bg2"/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6" name="Text Box 6"/>
          <p:cNvSpPr txBox="1">
            <a:spLocks noChangeArrowheads="1"/>
          </p:cNvSpPr>
          <p:nvPr/>
        </p:nvSpPr>
        <p:spPr bwMode="auto">
          <a:xfrm>
            <a:off x="566738" y="819478"/>
            <a:ext cx="76530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中间物的鉴别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(distinguishing the intermediates)</a:t>
            </a:r>
            <a:r>
              <a:rPr kumimoji="1" lang="zh-CN" altLang="en-US" sz="2400" b="0" dirty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220167" name="Text Box 7"/>
          <p:cNvSpPr txBox="1">
            <a:spLocks noChangeArrowheads="1"/>
          </p:cNvSpPr>
          <p:nvPr/>
        </p:nvSpPr>
        <p:spPr bwMode="auto">
          <a:xfrm>
            <a:off x="1139825" y="1697234"/>
            <a:ext cx="2890838" cy="1712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30000"/>
              </a:lnSpc>
              <a:buFontTx/>
              <a:buChar char="•"/>
              <a:defRPr/>
            </a:pPr>
            <a:r>
              <a:rPr kumimoji="1"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化学法</a:t>
            </a:r>
          </a:p>
          <a:p>
            <a:pPr algn="just">
              <a:lnSpc>
                <a:spcPct val="130000"/>
              </a:lnSpc>
              <a:buFontTx/>
              <a:buChar char="•"/>
              <a:defRPr/>
            </a:pPr>
            <a:r>
              <a:rPr kumimoji="1"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波谱法</a:t>
            </a:r>
          </a:p>
          <a:p>
            <a:pPr algn="just">
              <a:lnSpc>
                <a:spcPct val="130000"/>
              </a:lnSpc>
              <a:buFontTx/>
              <a:buChar char="•"/>
              <a:defRPr/>
            </a:pPr>
            <a:r>
              <a:rPr kumimoji="1"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理论分析</a:t>
            </a:r>
            <a:endParaRPr kumimoji="1" lang="zh-CN" altLang="en-US" sz="2800" b="0" dirty="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314727"/>
              </p:ext>
            </p:extLst>
          </p:nvPr>
        </p:nvGraphicFramePr>
        <p:xfrm>
          <a:off x="2651125" y="1550988"/>
          <a:ext cx="32321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Equation" r:id="rId3" imgW="1218960" imgH="393480" progId="Equation.DSMT4">
                  <p:embed/>
                </p:oleObj>
              </mc:Choice>
              <mc:Fallback>
                <p:oleObj name="Equation" r:id="rId3" imgW="1218960" imgH="393480" progId="Equation.DSMT4">
                  <p:embed/>
                  <p:pic>
                    <p:nvPicPr>
                      <p:cNvPr id="44035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1550988"/>
                        <a:ext cx="323215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341309"/>
              </p:ext>
            </p:extLst>
          </p:nvPr>
        </p:nvGraphicFramePr>
        <p:xfrm>
          <a:off x="745067" y="627945"/>
          <a:ext cx="2909888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Equation" r:id="rId5" imgW="990600" imgH="228600" progId="Equation.DSMT4">
                  <p:embed/>
                </p:oleObj>
              </mc:Choice>
              <mc:Fallback>
                <p:oleObj name="Equation" r:id="rId5" imgW="990600" imgH="228600" progId="Equation.DSMT4">
                  <p:embed/>
                  <p:pic>
                    <p:nvPicPr>
                      <p:cNvPr id="44036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067" y="627945"/>
                        <a:ext cx="2909888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6A48994C-CB6C-4AEB-B2B6-CA786BD5F5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550935"/>
              </p:ext>
            </p:extLst>
          </p:nvPr>
        </p:nvGraphicFramePr>
        <p:xfrm>
          <a:off x="2080331" y="5186871"/>
          <a:ext cx="466407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Equation" r:id="rId7" imgW="1612800" imgH="431640" progId="Equation.DSMT4">
                  <p:embed/>
                </p:oleObj>
              </mc:Choice>
              <mc:Fallback>
                <p:oleObj name="Equation" r:id="rId7" imgW="1612800" imgH="43164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6A48994C-CB6C-4AEB-B2B6-CA786BD5F5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0331" y="5186871"/>
                        <a:ext cx="4664075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EDF4EF0F-2F20-454B-8B59-9D2FA809A3DB}"/>
              </a:ext>
            </a:extLst>
          </p:cNvPr>
          <p:cNvSpPr txBox="1"/>
          <p:nvPr/>
        </p:nvSpPr>
        <p:spPr>
          <a:xfrm>
            <a:off x="6212026" y="1844159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99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基元反应</a:t>
            </a:r>
            <a:r>
              <a:rPr lang="zh-CN" altLang="en-US" sz="32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1BF0631-D530-4FE7-A291-6936D2A6CD00}"/>
              </a:ext>
            </a:extLst>
          </p:cNvPr>
          <p:cNvGrpSpPr/>
          <p:nvPr/>
        </p:nvGrpSpPr>
        <p:grpSpPr>
          <a:xfrm>
            <a:off x="1674022" y="2920108"/>
            <a:ext cx="5807075" cy="1893888"/>
            <a:chOff x="1674022" y="2920108"/>
            <a:chExt cx="5807075" cy="1893888"/>
          </a:xfrm>
        </p:grpSpPr>
        <p:grpSp>
          <p:nvGrpSpPr>
            <p:cNvPr id="11" name="Group 2">
              <a:extLst>
                <a:ext uri="{FF2B5EF4-FFF2-40B4-BE49-F238E27FC236}">
                  <a16:creationId xmlns:a16="http://schemas.microsoft.com/office/drawing/2014/main" id="{2141D781-835F-422B-AA75-4593D4003F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4022" y="2920108"/>
              <a:ext cx="5807075" cy="1893888"/>
              <a:chOff x="1333" y="2217"/>
              <a:chExt cx="3658" cy="1193"/>
            </a:xfrm>
          </p:grpSpPr>
          <p:sp>
            <p:nvSpPr>
              <p:cNvPr id="12" name="AutoShape 3">
                <a:extLst>
                  <a:ext uri="{FF2B5EF4-FFF2-40B4-BE49-F238E27FC236}">
                    <a16:creationId xmlns:a16="http://schemas.microsoft.com/office/drawing/2014/main" id="{9C2AD354-C6AC-459D-BE47-0DAAA735F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2217"/>
                <a:ext cx="3658" cy="1193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5" name="Text Box 6">
                <a:extLst>
                  <a:ext uri="{FF2B5EF4-FFF2-40B4-BE49-F238E27FC236}">
                    <a16:creationId xmlns:a16="http://schemas.microsoft.com/office/drawing/2014/main" id="{0ADDEF77-5E7D-4222-8C84-AC5125DD89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7" y="2374"/>
                <a:ext cx="89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（快）</a:t>
                </a:r>
                <a:endParaRPr kumimoji="1"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6" name="Text Box 7">
                <a:extLst>
                  <a:ext uri="{FF2B5EF4-FFF2-40B4-BE49-F238E27FC236}">
                    <a16:creationId xmlns:a16="http://schemas.microsoft.com/office/drawing/2014/main" id="{A7E8D99A-925F-4DB3-AE37-4A50AAA58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4" y="2926"/>
                <a:ext cx="89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（慢）</a:t>
                </a:r>
              </a:p>
            </p:txBody>
          </p:sp>
        </p:grpSp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67CB3E08-AD51-4BA9-9485-D5DCB26AED3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2297798"/>
                </p:ext>
              </p:extLst>
            </p:nvPr>
          </p:nvGraphicFramePr>
          <p:xfrm>
            <a:off x="2200011" y="3090319"/>
            <a:ext cx="3549650" cy="155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21" name="Equation" r:id="rId9" imgW="1333440" imgH="583920" progId="Equation.DSMT4">
                    <p:embed/>
                  </p:oleObj>
                </mc:Choice>
                <mc:Fallback>
                  <p:oleObj name="Equation" r:id="rId9" imgW="1333440" imgH="583920" progId="Equation.DSMT4">
                    <p:embed/>
                    <p:pic>
                      <p:nvPicPr>
                        <p:cNvPr id="18" name="对象 17">
                          <a:extLst>
                            <a:ext uri="{FF2B5EF4-FFF2-40B4-BE49-F238E27FC236}">
                              <a16:creationId xmlns:a16="http://schemas.microsoft.com/office/drawing/2014/main" id="{67CB3E08-AD51-4BA9-9485-D5DCB26AED3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200011" y="3090319"/>
                          <a:ext cx="3549650" cy="1555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F6514239-045E-4F99-94CD-5FB30D25DB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297606"/>
              </p:ext>
            </p:extLst>
          </p:nvPr>
        </p:nvGraphicFramePr>
        <p:xfrm>
          <a:off x="2546995" y="2854573"/>
          <a:ext cx="4094162" cy="194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574640" imgH="749160" progId="Equation.DSMT4">
                  <p:embed/>
                </p:oleObj>
              </mc:Choice>
              <mc:Fallback>
                <p:oleObj name="Equation" r:id="rId3" imgW="1574640" imgH="74916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F6514239-045E-4F99-94CD-5FB30D25DB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6995" y="2854573"/>
                        <a:ext cx="4094162" cy="194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53C197D6-C9F2-46A9-B4E9-B39DAD12AA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437553"/>
              </p:ext>
            </p:extLst>
          </p:nvPr>
        </p:nvGraphicFramePr>
        <p:xfrm>
          <a:off x="2546995" y="4992936"/>
          <a:ext cx="39624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523880" imgH="241200" progId="Equation.DSMT4">
                  <p:embed/>
                </p:oleObj>
              </mc:Choice>
              <mc:Fallback>
                <p:oleObj name="Equation" r:id="rId5" imgW="1523880" imgH="2412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53C197D6-C9F2-46A9-B4E9-B39DAD12AA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46995" y="4992936"/>
                        <a:ext cx="3962400" cy="627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38"/>
          <p:cNvSpPr txBox="1">
            <a:spLocks noChangeArrowheads="1"/>
          </p:cNvSpPr>
          <p:nvPr/>
        </p:nvSpPr>
        <p:spPr bwMode="auto">
          <a:xfrm>
            <a:off x="612775" y="691684"/>
            <a:ext cx="25320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链反应机理</a:t>
            </a:r>
            <a:endParaRPr kumimoji="1" lang="zh-CN" altLang="en-US" sz="2800" b="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7177" name="对象 2"/>
          <p:cNvGraphicFramePr>
            <a:graphicFrameLocks noChangeAspect="1"/>
          </p:cNvGraphicFramePr>
          <p:nvPr/>
        </p:nvGraphicFramePr>
        <p:xfrm>
          <a:off x="2476500" y="1414463"/>
          <a:ext cx="3506788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1193800" imgH="228600" progId="Equation.DSMT4">
                  <p:embed/>
                </p:oleObj>
              </mc:Choice>
              <mc:Fallback>
                <p:oleObj name="Equation" r:id="rId7" imgW="1193800" imgH="228600" progId="Equation.DSMT4">
                  <p:embed/>
                  <p:pic>
                    <p:nvPicPr>
                      <p:cNvPr id="7177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1414463"/>
                        <a:ext cx="3506788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Box 9"/>
          <p:cNvSpPr txBox="1">
            <a:spLocks noChangeArrowheads="1"/>
          </p:cNvSpPr>
          <p:nvPr/>
        </p:nvSpPr>
        <p:spPr bwMode="auto">
          <a:xfrm>
            <a:off x="2825750" y="530225"/>
            <a:ext cx="60896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(chain reaction mechanisms composed of unlimited elementary reactions)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ABF6DD8-EE4A-4FC2-9342-17AD2FDD7B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536952"/>
              </p:ext>
            </p:extLst>
          </p:nvPr>
        </p:nvGraphicFramePr>
        <p:xfrm>
          <a:off x="2571770" y="2083166"/>
          <a:ext cx="3862387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1485720" imgH="241200" progId="Equation.DSMT4">
                  <p:embed/>
                </p:oleObj>
              </mc:Choice>
              <mc:Fallback>
                <p:oleObj name="Equation" r:id="rId9" imgW="1485720" imgH="2412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9ABF6DD8-EE4A-4FC2-9342-17AD2FDD7B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71770" y="2083166"/>
                        <a:ext cx="3862387" cy="62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753FE-900F-48C3-95A8-2CAF9F5EA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42863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了解一下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2CDC55D-F7AA-451D-BCCE-1184F3760703}"/>
              </a:ext>
            </a:extLst>
          </p:cNvPr>
          <p:cNvGrpSpPr/>
          <p:nvPr/>
        </p:nvGrpSpPr>
        <p:grpSpPr>
          <a:xfrm>
            <a:off x="1809750" y="1338749"/>
            <a:ext cx="5924550" cy="2502869"/>
            <a:chOff x="1809750" y="1338749"/>
            <a:chExt cx="5924550" cy="250286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30B0E67-56AB-434F-871A-8531D3D783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9750" y="1352550"/>
              <a:ext cx="5924550" cy="2476500"/>
              <a:chOff x="1164" y="2160"/>
              <a:chExt cx="3732" cy="1560"/>
            </a:xfrm>
          </p:grpSpPr>
          <p:sp>
            <p:nvSpPr>
              <p:cNvPr id="4" name="AutoShape 3">
                <a:extLst>
                  <a:ext uri="{FF2B5EF4-FFF2-40B4-BE49-F238E27FC236}">
                    <a16:creationId xmlns:a16="http://schemas.microsoft.com/office/drawing/2014/main" id="{105D1576-65CD-4728-941D-FCCAD8B7D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" y="2160"/>
                <a:ext cx="3732" cy="156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" name="Text Box 6">
                <a:extLst>
                  <a:ext uri="{FF2B5EF4-FFF2-40B4-BE49-F238E27FC236}">
                    <a16:creationId xmlns:a16="http://schemas.microsoft.com/office/drawing/2014/main" id="{61473CE4-CD36-4903-8D63-D2408B5F6A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8" y="2212"/>
                <a:ext cx="895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dirty="0">
                    <a:solidFill>
                      <a:srgbClr val="0000FF"/>
                    </a:solidFill>
                    <a:latin typeface="宋体" pitchFamily="2" charset="-122"/>
                  </a:rPr>
                  <a:t>（快）</a:t>
                </a:r>
                <a:endParaRPr kumimoji="1" lang="zh-CN" altLang="en-US" dirty="0">
                  <a:latin typeface="宋体" pitchFamily="2" charset="-122"/>
                </a:endParaRPr>
              </a:p>
            </p:txBody>
          </p:sp>
          <p:sp>
            <p:nvSpPr>
              <p:cNvPr id="8" name="Text Box 7">
                <a:extLst>
                  <a:ext uri="{FF2B5EF4-FFF2-40B4-BE49-F238E27FC236}">
                    <a16:creationId xmlns:a16="http://schemas.microsoft.com/office/drawing/2014/main" id="{3896E4C5-6915-4FC7-99BA-6374E0D49D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3" y="3288"/>
                <a:ext cx="895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dirty="0">
                    <a:solidFill>
                      <a:srgbClr val="0000FF"/>
                    </a:solidFill>
                    <a:latin typeface="宋体" pitchFamily="2" charset="-122"/>
                  </a:rPr>
                  <a:t>（慢）</a:t>
                </a:r>
              </a:p>
            </p:txBody>
          </p:sp>
        </p:grpSp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E0A162C0-3DE9-4BE3-BAD1-EC3965A0372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2081853"/>
                </p:ext>
              </p:extLst>
            </p:nvPr>
          </p:nvGraphicFramePr>
          <p:xfrm>
            <a:off x="2308122" y="1338749"/>
            <a:ext cx="3548268" cy="25028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2" name="Equation" r:id="rId3" imgW="1333440" imgH="939600" progId="Equation.DSMT4">
                    <p:embed/>
                  </p:oleObj>
                </mc:Choice>
                <mc:Fallback>
                  <p:oleObj name="Equation" r:id="rId3" imgW="1333440" imgH="939600" progId="Equation.DSMT4">
                    <p:embed/>
                    <p:pic>
                      <p:nvPicPr>
                        <p:cNvPr id="9" name="对象 8">
                          <a:extLst>
                            <a:ext uri="{FF2B5EF4-FFF2-40B4-BE49-F238E27FC236}">
                              <a16:creationId xmlns:a16="http://schemas.microsoft.com/office/drawing/2014/main" id="{E0A162C0-3DE9-4BE3-BAD1-EC3965A0372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08122" y="1338749"/>
                          <a:ext cx="3548268" cy="25028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id="{2724B389-835D-4C6F-BE8A-CF0348FE35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2118" y="2321278"/>
              <a:ext cx="1420813" cy="58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dirty="0">
                  <a:solidFill>
                    <a:srgbClr val="0000FF"/>
                  </a:solidFill>
                  <a:latin typeface="宋体" pitchFamily="2" charset="-122"/>
                </a:rPr>
                <a:t>（快）</a:t>
              </a:r>
              <a:endParaRPr kumimoji="1" lang="zh-CN" altLang="en-US" dirty="0">
                <a:latin typeface="宋体" pitchFamily="2" charset="-122"/>
              </a:endParaRPr>
            </a:p>
          </p:txBody>
        </p:sp>
      </p:grp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C701C8D4-F639-4550-BB0E-15077C0B5C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737081"/>
              </p:ext>
            </p:extLst>
          </p:nvPr>
        </p:nvGraphicFramePr>
        <p:xfrm>
          <a:off x="347692" y="4914650"/>
          <a:ext cx="3992151" cy="653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Equation" r:id="rId5" imgW="1473120" imgH="241200" progId="Equation.DSMT4">
                  <p:embed/>
                </p:oleObj>
              </mc:Choice>
              <mc:Fallback>
                <p:oleObj name="Equation" r:id="rId5" imgW="1473120" imgH="2412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C701C8D4-F639-4550-BB0E-15077C0B5C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92" y="4914650"/>
                        <a:ext cx="3992151" cy="653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78DF4443-BB8E-43E7-AABC-FD4328649F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69464"/>
              </p:ext>
            </p:extLst>
          </p:nvPr>
        </p:nvGraphicFramePr>
        <p:xfrm>
          <a:off x="4321382" y="4708560"/>
          <a:ext cx="2023649" cy="1146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Equation" r:id="rId7" imgW="761760" imgH="431640" progId="Equation.DSMT4">
                  <p:embed/>
                </p:oleObj>
              </mc:Choice>
              <mc:Fallback>
                <p:oleObj name="Equation" r:id="rId7" imgW="761760" imgH="43164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78DF4443-BB8E-43E7-AABC-FD4328649F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1382" y="4708560"/>
                        <a:ext cx="2023649" cy="11464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>
            <a:extLst>
              <a:ext uri="{FF2B5EF4-FFF2-40B4-BE49-F238E27FC236}">
                <a16:creationId xmlns:a16="http://schemas.microsoft.com/office/drawing/2014/main" id="{6E512A57-7A5B-4F85-8736-45F5178223D3}"/>
              </a:ext>
            </a:extLst>
          </p:cNvPr>
          <p:cNvGrpSpPr/>
          <p:nvPr/>
        </p:nvGrpSpPr>
        <p:grpSpPr>
          <a:xfrm>
            <a:off x="920750" y="3981450"/>
            <a:ext cx="4991100" cy="1065032"/>
            <a:chOff x="1598081" y="4116918"/>
            <a:chExt cx="4991100" cy="1065032"/>
          </a:xfrm>
        </p:grpSpPr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482295F1-85EB-4312-9175-34C82CE01FD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2619832"/>
                </p:ext>
              </p:extLst>
            </p:nvPr>
          </p:nvGraphicFramePr>
          <p:xfrm>
            <a:off x="1598081" y="4116918"/>
            <a:ext cx="4991100" cy="512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5" name="Equation" r:id="rId9" imgW="2349360" imgH="241200" progId="Equation.DSMT4">
                    <p:embed/>
                  </p:oleObj>
                </mc:Choice>
                <mc:Fallback>
                  <p:oleObj name="Equation" r:id="rId9" imgW="2349360" imgH="241200" progId="Equation.DSMT4">
                    <p:embed/>
                    <p:pic>
                      <p:nvPicPr>
                        <p:cNvPr id="18" name="对象 17">
                          <a:extLst>
                            <a:ext uri="{FF2B5EF4-FFF2-40B4-BE49-F238E27FC236}">
                              <a16:creationId xmlns:a16="http://schemas.microsoft.com/office/drawing/2014/main" id="{482295F1-85EB-4312-9175-34C82CE01FD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598081" y="4116918"/>
                          <a:ext cx="4991100" cy="512763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箭头: 下 18">
              <a:extLst>
                <a:ext uri="{FF2B5EF4-FFF2-40B4-BE49-F238E27FC236}">
                  <a16:creationId xmlns:a16="http://schemas.microsoft.com/office/drawing/2014/main" id="{3C616298-4144-4F40-A39B-7C47002BF24D}"/>
                </a:ext>
              </a:extLst>
            </p:cNvPr>
            <p:cNvSpPr/>
            <p:nvPr/>
          </p:nvSpPr>
          <p:spPr bwMode="auto">
            <a:xfrm>
              <a:off x="4291664" y="4634508"/>
              <a:ext cx="297564" cy="547442"/>
            </a:xfrm>
            <a:prstGeom prst="down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D69059E-E7F3-417F-9FE0-970715779021}"/>
              </a:ext>
            </a:extLst>
          </p:cNvPr>
          <p:cNvGrpSpPr/>
          <p:nvPr/>
        </p:nvGrpSpPr>
        <p:grpSpPr>
          <a:xfrm>
            <a:off x="2881313" y="5509398"/>
            <a:ext cx="4232275" cy="1040627"/>
            <a:chOff x="3829580" y="5475532"/>
            <a:chExt cx="4232275" cy="1040627"/>
          </a:xfrm>
        </p:grpSpPr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9551A5A3-A1B2-492C-B363-BC834E5F5E5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0977078"/>
                </p:ext>
              </p:extLst>
            </p:nvPr>
          </p:nvGraphicFramePr>
          <p:xfrm>
            <a:off x="3829580" y="5989109"/>
            <a:ext cx="4232275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6" name="Equation" r:id="rId11" imgW="2031840" imgH="253800" progId="Equation.DSMT4">
                    <p:embed/>
                  </p:oleObj>
                </mc:Choice>
                <mc:Fallback>
                  <p:oleObj name="Equation" r:id="rId11" imgW="2031840" imgH="253800" progId="Equation.DSMT4">
                    <p:embed/>
                    <p:pic>
                      <p:nvPicPr>
                        <p:cNvPr id="15" name="对象 14">
                          <a:extLst>
                            <a:ext uri="{FF2B5EF4-FFF2-40B4-BE49-F238E27FC236}">
                              <a16:creationId xmlns:a16="http://schemas.microsoft.com/office/drawing/2014/main" id="{9551A5A3-A1B2-492C-B363-BC834E5F5E5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829580" y="5989109"/>
                          <a:ext cx="4232275" cy="52705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箭头: 下 20">
              <a:extLst>
                <a:ext uri="{FF2B5EF4-FFF2-40B4-BE49-F238E27FC236}">
                  <a16:creationId xmlns:a16="http://schemas.microsoft.com/office/drawing/2014/main" id="{F127F463-E1D8-4ABA-A029-0E5D39FF75CA}"/>
                </a:ext>
              </a:extLst>
            </p:cNvPr>
            <p:cNvSpPr/>
            <p:nvPr/>
          </p:nvSpPr>
          <p:spPr bwMode="auto">
            <a:xfrm rot="10800000">
              <a:off x="6419624" y="5475532"/>
              <a:ext cx="297564" cy="547442"/>
            </a:xfrm>
            <a:prstGeom prst="down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03325A38-813B-4918-BC1D-A3967C325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082133"/>
              </p:ext>
            </p:extLst>
          </p:nvPr>
        </p:nvGraphicFramePr>
        <p:xfrm>
          <a:off x="6374162" y="4725405"/>
          <a:ext cx="2384254" cy="1157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Equation" r:id="rId13" imgW="888840" imgH="431640" progId="Equation.DSMT4">
                  <p:embed/>
                </p:oleObj>
              </mc:Choice>
              <mc:Fallback>
                <p:oleObj name="Equation" r:id="rId13" imgW="888840" imgH="43164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03325A38-813B-4918-BC1D-A3967C3255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4162" y="4725405"/>
                        <a:ext cx="2384254" cy="1157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B5C198B-D5F2-4A8B-8F8E-9B361CF3E2A5}"/>
              </a:ext>
            </a:extLst>
          </p:cNvPr>
          <p:cNvSpPr txBox="1"/>
          <p:nvPr/>
        </p:nvSpPr>
        <p:spPr>
          <a:xfrm>
            <a:off x="534796" y="602257"/>
            <a:ext cx="7604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新进展：不存在三分子基元反应</a:t>
            </a:r>
          </a:p>
        </p:txBody>
      </p:sp>
    </p:spTree>
    <p:extLst>
      <p:ext uri="{BB962C8B-B14F-4D97-AF65-F5344CB8AC3E}">
        <p14:creationId xmlns:p14="http://schemas.microsoft.com/office/powerpoint/2010/main" val="6753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F6514239-045E-4F99-94CD-5FB30D25DB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6995" y="2854573"/>
          <a:ext cx="4094162" cy="194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574640" imgH="749160" progId="Equation.DSMT4">
                  <p:embed/>
                </p:oleObj>
              </mc:Choice>
              <mc:Fallback>
                <p:oleObj name="Equation" r:id="rId3" imgW="1574640" imgH="74916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F6514239-045E-4F99-94CD-5FB30D25DB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6995" y="2854573"/>
                        <a:ext cx="4094162" cy="194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53C197D6-C9F2-46A9-B4E9-B39DAD12AA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6995" y="4992936"/>
          <a:ext cx="39624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523880" imgH="241200" progId="Equation.DSMT4">
                  <p:embed/>
                </p:oleObj>
              </mc:Choice>
              <mc:Fallback>
                <p:oleObj name="Equation" r:id="rId5" imgW="1523880" imgH="2412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53C197D6-C9F2-46A9-B4E9-B39DAD12AA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46995" y="4992936"/>
                        <a:ext cx="3962400" cy="627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0" name="Rectangle 90"/>
          <p:cNvSpPr>
            <a:spLocks noChangeArrowheads="1"/>
          </p:cNvSpPr>
          <p:nvPr/>
        </p:nvSpPr>
        <p:spPr bwMode="auto">
          <a:xfrm>
            <a:off x="2441331" y="2118948"/>
            <a:ext cx="4076700" cy="514350"/>
          </a:xfrm>
          <a:prstGeom prst="rect">
            <a:avLst/>
          </a:prstGeom>
          <a:solidFill>
            <a:srgbClr val="FF9933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 useBgFill="1">
        <p:nvSpPr>
          <p:cNvPr id="163933" name="Text Box 93"/>
          <p:cNvSpPr txBox="1">
            <a:spLocks noChangeArrowheads="1"/>
          </p:cNvSpPr>
          <p:nvPr/>
        </p:nvSpPr>
        <p:spPr bwMode="auto">
          <a:xfrm>
            <a:off x="1004442" y="2835522"/>
            <a:ext cx="7086600" cy="1068388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ea typeface="黑体" pitchFamily="49" charset="-122"/>
              </a:rPr>
              <a:t>（</a:t>
            </a:r>
            <a:r>
              <a:rPr lang="en-US" altLang="zh-CN" sz="2800" dirty="0">
                <a:solidFill>
                  <a:srgbClr val="0000FF"/>
                </a:solidFill>
                <a:ea typeface="黑体" pitchFamily="49" charset="-122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ea typeface="黑体" pitchFamily="49" charset="-122"/>
              </a:rPr>
              <a:t>）链产生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(chain initiation)</a:t>
            </a:r>
            <a:endParaRPr lang="zh-CN" altLang="en-US" sz="2800" dirty="0">
              <a:solidFill>
                <a:srgbClr val="FF0000"/>
              </a:solidFill>
              <a:ea typeface="黑体" pitchFamily="49" charset="-122"/>
            </a:endParaRPr>
          </a:p>
          <a:p>
            <a:pPr eaLnBrk="1" fontAlgn="t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800" dirty="0">
              <a:solidFill>
                <a:srgbClr val="0000FF"/>
              </a:solidFill>
              <a:ea typeface="黑体" pitchFamily="49" charset="-122"/>
            </a:endParaRPr>
          </a:p>
        </p:txBody>
      </p:sp>
      <p:sp useBgFill="1">
        <p:nvSpPr>
          <p:cNvPr id="163934" name="Text Box 94"/>
          <p:cNvSpPr txBox="1">
            <a:spLocks noChangeArrowheads="1"/>
          </p:cNvSpPr>
          <p:nvPr/>
        </p:nvSpPr>
        <p:spPr bwMode="auto">
          <a:xfrm>
            <a:off x="566292" y="3616572"/>
            <a:ext cx="8153400" cy="19224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 dirty="0">
                <a:ea typeface="黑体" pitchFamily="49" charset="-122"/>
              </a:rPr>
              <a:t>        </a:t>
            </a:r>
            <a:r>
              <a:rPr lang="zh-CN" altLang="en-US" sz="2800" dirty="0">
                <a:solidFill>
                  <a:srgbClr val="0000FF"/>
                </a:solidFill>
                <a:ea typeface="黑体" pitchFamily="49" charset="-122"/>
              </a:rPr>
              <a:t>处于稳定态的分子吸收了外界的能量，如加热、光照或加引发剂，使它分解成自由原子或自由基等活性传递物。活化能相当于所断键的键能。</a:t>
            </a:r>
          </a:p>
          <a:p>
            <a:pPr eaLnBrk="1" fontAlgn="t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800" dirty="0">
              <a:solidFill>
                <a:srgbClr val="0000FF"/>
              </a:solidFill>
              <a:ea typeface="黑体" pitchFamily="49" charset="-122"/>
            </a:endParaRPr>
          </a:p>
        </p:txBody>
      </p:sp>
      <p:graphicFrame>
        <p:nvGraphicFramePr>
          <p:cNvPr id="7177" name="对象 2"/>
          <p:cNvGraphicFramePr>
            <a:graphicFrameLocks noChangeAspect="1"/>
          </p:cNvGraphicFramePr>
          <p:nvPr/>
        </p:nvGraphicFramePr>
        <p:xfrm>
          <a:off x="2476500" y="1414463"/>
          <a:ext cx="3506788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1193800" imgH="228600" progId="Equation.DSMT4">
                  <p:embed/>
                </p:oleObj>
              </mc:Choice>
              <mc:Fallback>
                <p:oleObj name="Equation" r:id="rId7" imgW="1193800" imgH="228600" progId="Equation.DSMT4">
                  <p:embed/>
                  <p:pic>
                    <p:nvPicPr>
                      <p:cNvPr id="7177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1414463"/>
                        <a:ext cx="3506788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ABF6DD8-EE4A-4FC2-9342-17AD2FDD7B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1770" y="2083166"/>
          <a:ext cx="3862387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1485720" imgH="241200" progId="Equation.DSMT4">
                  <p:embed/>
                </p:oleObj>
              </mc:Choice>
              <mc:Fallback>
                <p:oleObj name="Equation" r:id="rId9" imgW="1485720" imgH="2412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9ABF6DD8-EE4A-4FC2-9342-17AD2FDD7B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71770" y="2083166"/>
                        <a:ext cx="3862387" cy="62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38">
            <a:extLst>
              <a:ext uri="{FF2B5EF4-FFF2-40B4-BE49-F238E27FC236}">
                <a16:creationId xmlns:a16="http://schemas.microsoft.com/office/drawing/2014/main" id="{7B2DA561-8520-415D-BEDB-5BD85A7EE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691684"/>
            <a:ext cx="25320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链反应机理</a:t>
            </a:r>
            <a:endParaRPr kumimoji="1" lang="zh-CN" altLang="en-US" sz="2800" b="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389561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3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3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3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3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0" grpId="0" animBg="1"/>
      <p:bldP spid="163933" grpId="0" animBg="1" autoUpdateAnimBg="0"/>
      <p:bldP spid="163934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083D044-9757-4092-BBAC-71D6729C56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866682"/>
              </p:ext>
            </p:extLst>
          </p:nvPr>
        </p:nvGraphicFramePr>
        <p:xfrm>
          <a:off x="2546995" y="5145335"/>
          <a:ext cx="39624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523880" imgH="241200" progId="Equation.DSMT4">
                  <p:embed/>
                </p:oleObj>
              </mc:Choice>
              <mc:Fallback>
                <p:oleObj name="Equation" r:id="rId3" imgW="1523880" imgH="2412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B083D044-9757-4092-BBAC-71D6729C56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6995" y="5145335"/>
                        <a:ext cx="3962400" cy="627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2483539" y="2953168"/>
            <a:ext cx="4301801" cy="1860420"/>
          </a:xfrm>
          <a:prstGeom prst="rect">
            <a:avLst/>
          </a:prstGeom>
          <a:solidFill>
            <a:srgbClr val="FF505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476500" y="2127250"/>
            <a:ext cx="4076700" cy="514350"/>
          </a:xfrm>
          <a:prstGeom prst="rect">
            <a:avLst/>
          </a:prstGeom>
          <a:solidFill>
            <a:srgbClr val="FF9933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 useBgFill="1">
        <p:nvSpPr>
          <p:cNvPr id="250890" name="Text Box 10"/>
          <p:cNvSpPr txBox="1">
            <a:spLocks noChangeArrowheads="1"/>
          </p:cNvSpPr>
          <p:nvPr/>
        </p:nvSpPr>
        <p:spPr bwMode="auto">
          <a:xfrm>
            <a:off x="338051" y="4831255"/>
            <a:ext cx="7391400" cy="431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800" b="0" dirty="0">
                <a:solidFill>
                  <a:srgbClr val="0000FF"/>
                </a:solidFill>
                <a:ea typeface="黑体" pitchFamily="49" charset="-122"/>
              </a:rPr>
              <a:t>（</a:t>
            </a:r>
            <a:r>
              <a:rPr lang="en-US" altLang="zh-CN" sz="2800" dirty="0">
                <a:solidFill>
                  <a:srgbClr val="0000FF"/>
                </a:solidFill>
                <a:ea typeface="黑体" pitchFamily="49" charset="-122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ea typeface="黑体" pitchFamily="49" charset="-122"/>
              </a:rPr>
              <a:t>）链传递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(chain propagation)</a:t>
            </a:r>
            <a:endParaRPr lang="zh-CN" altLang="en-US" sz="2800" dirty="0">
              <a:solidFill>
                <a:srgbClr val="0000FF"/>
              </a:solidFill>
              <a:ea typeface="黑体" pitchFamily="49" charset="-122"/>
            </a:endParaRPr>
          </a:p>
        </p:txBody>
      </p:sp>
      <p:sp useBgFill="1">
        <p:nvSpPr>
          <p:cNvPr id="250891" name="Text Box 11"/>
          <p:cNvSpPr txBox="1">
            <a:spLocks noChangeArrowheads="1"/>
          </p:cNvSpPr>
          <p:nvPr/>
        </p:nvSpPr>
        <p:spPr bwMode="auto">
          <a:xfrm>
            <a:off x="612775" y="5302250"/>
            <a:ext cx="8077200" cy="128111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 dirty="0">
                <a:ea typeface="黑体" pitchFamily="49" charset="-122"/>
              </a:rPr>
              <a:t>       </a:t>
            </a:r>
            <a:r>
              <a:rPr lang="zh-CN" altLang="en-US" sz="2800" dirty="0">
                <a:solidFill>
                  <a:srgbClr val="0000FF"/>
                </a:solidFill>
                <a:ea typeface="黑体" pitchFamily="49" charset="-122"/>
              </a:rPr>
              <a:t>链引发所产生的活性传递物与另一稳定分子作用，在形成产物的同时又生成新的活性传递物，使反应如链条一样不断发展下去。</a:t>
            </a:r>
          </a:p>
        </p:txBody>
      </p:sp>
      <p:graphicFrame>
        <p:nvGraphicFramePr>
          <p:cNvPr id="8202" name="对象 1"/>
          <p:cNvGraphicFramePr>
            <a:graphicFrameLocks noChangeAspect="1"/>
          </p:cNvGraphicFramePr>
          <p:nvPr/>
        </p:nvGraphicFramePr>
        <p:xfrm>
          <a:off x="2476500" y="1414463"/>
          <a:ext cx="3506788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1193800" imgH="228600" progId="Equation.DSMT4">
                  <p:embed/>
                </p:oleObj>
              </mc:Choice>
              <mc:Fallback>
                <p:oleObj name="Equation" r:id="rId5" imgW="1193800" imgH="228600" progId="Equation.DSMT4">
                  <p:embed/>
                  <p:pic>
                    <p:nvPicPr>
                      <p:cNvPr id="820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1414463"/>
                        <a:ext cx="3506788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F2D29411-7541-4978-88F0-4FD02F5EB3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417658"/>
              </p:ext>
            </p:extLst>
          </p:nvPr>
        </p:nvGraphicFramePr>
        <p:xfrm>
          <a:off x="2573072" y="2082293"/>
          <a:ext cx="3862387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1485720" imgH="241200" progId="Equation.DSMT4">
                  <p:embed/>
                </p:oleObj>
              </mc:Choice>
              <mc:Fallback>
                <p:oleObj name="Equation" r:id="rId7" imgW="1485720" imgH="2412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F2D29411-7541-4978-88F0-4FD02F5EB3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73072" y="2082293"/>
                        <a:ext cx="3862387" cy="62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4E1A3976-6A0B-4310-95BF-C488175BC2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195311"/>
              </p:ext>
            </p:extLst>
          </p:nvPr>
        </p:nvGraphicFramePr>
        <p:xfrm>
          <a:off x="2596925" y="2909709"/>
          <a:ext cx="4094162" cy="194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1574640" imgH="749160" progId="Equation.DSMT4">
                  <p:embed/>
                </p:oleObj>
              </mc:Choice>
              <mc:Fallback>
                <p:oleObj name="Equation" r:id="rId9" imgW="1574640" imgH="74916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4E1A3976-6A0B-4310-95BF-C488175BC2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96925" y="2909709"/>
                        <a:ext cx="4094162" cy="194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8">
            <a:extLst>
              <a:ext uri="{FF2B5EF4-FFF2-40B4-BE49-F238E27FC236}">
                <a16:creationId xmlns:a16="http://schemas.microsoft.com/office/drawing/2014/main" id="{6AEDCFBA-757A-4CE5-B557-7BF8FF050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691684"/>
            <a:ext cx="25320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链反应机理</a:t>
            </a:r>
            <a:endParaRPr kumimoji="1" lang="zh-CN" altLang="en-US" sz="2800" b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animBg="1"/>
      <p:bldP spid="250890" grpId="0" animBg="1" autoUpdateAnimBg="0"/>
      <p:bldP spid="250891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802BCAD6-21B8-4088-9C58-FF0D60DED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539" y="2953168"/>
            <a:ext cx="4301801" cy="1860420"/>
          </a:xfrm>
          <a:prstGeom prst="rect">
            <a:avLst/>
          </a:prstGeom>
          <a:solidFill>
            <a:srgbClr val="FF505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5628BD93-1861-4512-9775-CEF77DA6D8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687554"/>
              </p:ext>
            </p:extLst>
          </p:nvPr>
        </p:nvGraphicFramePr>
        <p:xfrm>
          <a:off x="2596925" y="2909709"/>
          <a:ext cx="4094162" cy="194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574640" imgH="749160" progId="Equation.DSMT4">
                  <p:embed/>
                </p:oleObj>
              </mc:Choice>
              <mc:Fallback>
                <p:oleObj name="Equation" r:id="rId3" imgW="1574640" imgH="74916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5628BD93-1861-4512-9775-CEF77DA6D8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6925" y="2909709"/>
                        <a:ext cx="4094162" cy="194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B8FCC620-0306-46D9-903B-9F3872BCDC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540875"/>
              </p:ext>
            </p:extLst>
          </p:nvPr>
        </p:nvGraphicFramePr>
        <p:xfrm>
          <a:off x="2573072" y="2082293"/>
          <a:ext cx="3862387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1485720" imgH="241200" progId="Equation.DSMT4">
                  <p:embed/>
                </p:oleObj>
              </mc:Choice>
              <mc:Fallback>
                <p:oleObj name="Equation" r:id="rId5" imgW="1485720" imgH="2412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B8FCC620-0306-46D9-903B-9F3872BCDC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73072" y="2082293"/>
                        <a:ext cx="3862387" cy="62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4">
            <a:extLst>
              <a:ext uri="{FF2B5EF4-FFF2-40B4-BE49-F238E27FC236}">
                <a16:creationId xmlns:a16="http://schemas.microsoft.com/office/drawing/2014/main" id="{520A8483-3BF8-4B74-8D04-E81D35B92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2127250"/>
            <a:ext cx="4076700" cy="514350"/>
          </a:xfrm>
          <a:prstGeom prst="rect">
            <a:avLst/>
          </a:prstGeom>
          <a:solidFill>
            <a:srgbClr val="FF9933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911F548-2FC6-4AE8-A600-047E1A5D95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139693"/>
              </p:ext>
            </p:extLst>
          </p:nvPr>
        </p:nvGraphicFramePr>
        <p:xfrm>
          <a:off x="2573072" y="2082293"/>
          <a:ext cx="3862387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1485720" imgH="241200" progId="Equation.DSMT4">
                  <p:embed/>
                </p:oleObj>
              </mc:Choice>
              <mc:Fallback>
                <p:oleObj name="Equation" r:id="rId7" imgW="1485720" imgH="2412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B911F548-2FC6-4AE8-A600-047E1A5D95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73072" y="2082293"/>
                        <a:ext cx="3862387" cy="62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06" name="Rectangle 2"/>
          <p:cNvSpPr>
            <a:spLocks noChangeArrowheads="1"/>
          </p:cNvSpPr>
          <p:nvPr/>
        </p:nvSpPr>
        <p:spPr bwMode="auto">
          <a:xfrm>
            <a:off x="2476500" y="5126565"/>
            <a:ext cx="4419600" cy="6096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 useBgFill="1">
        <p:nvSpPr>
          <p:cNvPr id="251915" name="Text Box 11"/>
          <p:cNvSpPr txBox="1">
            <a:spLocks noChangeArrowheads="1"/>
          </p:cNvSpPr>
          <p:nvPr/>
        </p:nvSpPr>
        <p:spPr bwMode="auto">
          <a:xfrm>
            <a:off x="703875" y="2099986"/>
            <a:ext cx="7338156" cy="166199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t" hangingPunct="1">
              <a:spcBef>
                <a:spcPts val="1200"/>
              </a:spcBef>
              <a:buClrTx/>
              <a:buSzTx/>
              <a:buFont typeface="Wingdings" pitchFamily="2" charset="2"/>
              <a:buNone/>
            </a:pPr>
            <a:endParaRPr lang="en-US" altLang="zh-CN" sz="2800" dirty="0">
              <a:solidFill>
                <a:srgbClr val="0000FF"/>
              </a:solidFill>
              <a:ea typeface="黑体" pitchFamily="49" charset="-122"/>
            </a:endParaRPr>
          </a:p>
          <a:p>
            <a:pPr eaLnBrk="1" fontAlgn="t" hangingPunct="1">
              <a:spcBef>
                <a:spcPts val="12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FF"/>
                </a:solidFill>
                <a:ea typeface="黑体" pitchFamily="49" charset="-122"/>
              </a:rPr>
              <a:t>（</a:t>
            </a:r>
            <a:r>
              <a:rPr lang="en-US" altLang="zh-CN" sz="2800" dirty="0">
                <a:solidFill>
                  <a:srgbClr val="0000FF"/>
                </a:solidFill>
                <a:ea typeface="黑体" pitchFamily="49" charset="-122"/>
              </a:rPr>
              <a:t>3</a:t>
            </a:r>
            <a:r>
              <a:rPr lang="zh-CN" altLang="en-US" sz="2800" dirty="0">
                <a:solidFill>
                  <a:srgbClr val="0000FF"/>
                </a:solidFill>
                <a:ea typeface="黑体" pitchFamily="49" charset="-122"/>
              </a:rPr>
              <a:t>）链终止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(chain termination)</a:t>
            </a:r>
            <a:endParaRPr lang="zh-CN" altLang="en-US" sz="2800" dirty="0">
              <a:solidFill>
                <a:srgbClr val="0000FF"/>
              </a:solidFill>
              <a:ea typeface="黑体" pitchFamily="49" charset="-122"/>
            </a:endParaRPr>
          </a:p>
          <a:p>
            <a:pPr eaLnBrk="1" fontAlgn="t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800" dirty="0">
              <a:solidFill>
                <a:srgbClr val="0000FF"/>
              </a:solidFill>
              <a:ea typeface="黑体" pitchFamily="49" charset="-122"/>
            </a:endParaRPr>
          </a:p>
        </p:txBody>
      </p:sp>
      <p:sp useBgFill="1">
        <p:nvSpPr>
          <p:cNvPr id="251914" name="Text Box 10"/>
          <p:cNvSpPr txBox="1">
            <a:spLocks noChangeArrowheads="1"/>
          </p:cNvSpPr>
          <p:nvPr/>
        </p:nvSpPr>
        <p:spPr bwMode="auto">
          <a:xfrm>
            <a:off x="504585" y="3335991"/>
            <a:ext cx="8229600" cy="175101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t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 dirty="0">
                <a:ea typeface="黑体" pitchFamily="49" charset="-122"/>
              </a:rPr>
              <a:t>        </a:t>
            </a:r>
            <a:r>
              <a:rPr lang="zh-CN" altLang="en-US" sz="2800" dirty="0">
                <a:solidFill>
                  <a:srgbClr val="0000FF"/>
                </a:solidFill>
                <a:ea typeface="黑体" pitchFamily="49" charset="-122"/>
              </a:rPr>
              <a:t>两个活性传递物相碰形成稳定分子或发生岐化，失去传递活性；或与器壁相碰，形成稳定分子，放出的能量被器壁吸收，造成反应停止。</a:t>
            </a:r>
          </a:p>
          <a:p>
            <a:pPr eaLnBrk="1" fontAlgn="t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800" dirty="0">
              <a:solidFill>
                <a:srgbClr val="0000FF"/>
              </a:solidFill>
              <a:ea typeface="黑体" pitchFamily="49" charset="-122"/>
            </a:endParaRP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1DB59834-3D74-416A-8073-F04027503F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795415"/>
              </p:ext>
            </p:extLst>
          </p:nvPr>
        </p:nvGraphicFramePr>
        <p:xfrm>
          <a:off x="2546995" y="5145335"/>
          <a:ext cx="39624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8" imgW="1523880" imgH="241200" progId="Equation.DSMT4">
                  <p:embed/>
                </p:oleObj>
              </mc:Choice>
              <mc:Fallback>
                <p:oleObj name="Equation" r:id="rId8" imgW="1523880" imgH="2412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1DB59834-3D74-416A-8073-F04027503F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46995" y="5145335"/>
                        <a:ext cx="3962400" cy="627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1">
            <a:extLst>
              <a:ext uri="{FF2B5EF4-FFF2-40B4-BE49-F238E27FC236}">
                <a16:creationId xmlns:a16="http://schemas.microsoft.com/office/drawing/2014/main" id="{C465DC8C-9B6A-445F-9DA1-9CA9C5D24B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6500" y="1414463"/>
          <a:ext cx="3506788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0" imgW="1193800" imgH="228600" progId="Equation.DSMT4">
                  <p:embed/>
                </p:oleObj>
              </mc:Choice>
              <mc:Fallback>
                <p:oleObj name="Equation" r:id="rId10" imgW="1193800" imgH="228600" progId="Equation.DSMT4">
                  <p:embed/>
                  <p:pic>
                    <p:nvPicPr>
                      <p:cNvPr id="21" name="对象 1">
                        <a:extLst>
                          <a:ext uri="{FF2B5EF4-FFF2-40B4-BE49-F238E27FC236}">
                            <a16:creationId xmlns:a16="http://schemas.microsoft.com/office/drawing/2014/main" id="{C465DC8C-9B6A-445F-9DA1-9CA9C5D24B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1414463"/>
                        <a:ext cx="3506788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38">
            <a:extLst>
              <a:ext uri="{FF2B5EF4-FFF2-40B4-BE49-F238E27FC236}">
                <a16:creationId xmlns:a16="http://schemas.microsoft.com/office/drawing/2014/main" id="{9971FD59-065C-4AEE-A702-397CFA5FA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691684"/>
            <a:ext cx="25320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链反应机理</a:t>
            </a:r>
            <a:endParaRPr kumimoji="1" lang="zh-CN" altLang="en-US" sz="2800" b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6" grpId="0" animBg="1"/>
      <p:bldP spid="251915" grpId="0" animBg="1" autoUpdateAnimBg="0"/>
      <p:bldP spid="251914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对象 1"/>
          <p:cNvGraphicFramePr>
            <a:graphicFrameLocks noChangeAspect="1"/>
          </p:cNvGraphicFramePr>
          <p:nvPr/>
        </p:nvGraphicFramePr>
        <p:xfrm>
          <a:off x="2189163" y="1235075"/>
          <a:ext cx="4294187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688760" imgH="253800" progId="Equation.DSMT4">
                  <p:embed/>
                </p:oleObj>
              </mc:Choice>
              <mc:Fallback>
                <p:oleObj name="Equation" r:id="rId3" imgW="1688760" imgH="253800" progId="Equation.DSMT4">
                  <p:embed/>
                  <p:pic>
                    <p:nvPicPr>
                      <p:cNvPr id="4098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1235075"/>
                        <a:ext cx="4294187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801688" y="644525"/>
            <a:ext cx="65135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若有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 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个反应同时进行，反应方程式：</a:t>
            </a:r>
          </a:p>
        </p:txBody>
      </p:sp>
      <p:graphicFrame>
        <p:nvGraphicFramePr>
          <p:cNvPr id="4100" name="对象 3"/>
          <p:cNvGraphicFramePr>
            <a:graphicFrameLocks noChangeAspect="1"/>
          </p:cNvGraphicFramePr>
          <p:nvPr/>
        </p:nvGraphicFramePr>
        <p:xfrm>
          <a:off x="3424238" y="4473575"/>
          <a:ext cx="2503487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927000" imgH="431640" progId="Equation.DSMT4">
                  <p:embed/>
                </p:oleObj>
              </mc:Choice>
              <mc:Fallback>
                <p:oleObj name="Equation" r:id="rId5" imgW="927000" imgH="431640" progId="Equation.DSMT4">
                  <p:embed/>
                  <p:pic>
                    <p:nvPicPr>
                      <p:cNvPr id="410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238" y="4473575"/>
                        <a:ext cx="2503487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Box 9"/>
          <p:cNvSpPr txBox="1">
            <a:spLocks noChangeArrowheads="1"/>
          </p:cNvSpPr>
          <p:nvPr/>
        </p:nvSpPr>
        <p:spPr bwMode="auto">
          <a:xfrm>
            <a:off x="830263" y="2952750"/>
            <a:ext cx="76930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记第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个反应的反应速率为</a:t>
            </a:r>
            <a:r>
              <a:rPr lang="en-US" altLang="zh-CN" sz="2800" b="0" i="1" dirty="0">
                <a:solidFill>
                  <a:srgbClr val="000000"/>
                </a:solidFill>
                <a:latin typeface="Book Antiqua" pitchFamily="18" charset="0"/>
                <a:ea typeface="黑体" pitchFamily="49" charset="-122"/>
                <a:cs typeface="Times New Roman" pitchFamily="18" charset="0"/>
              </a:rPr>
              <a:t>v</a:t>
            </a:r>
            <a:r>
              <a:rPr lang="en-US" altLang="zh-CN" sz="2800" b="0" i="1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，则由第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个反应贡献的物质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的反应速率等于     ，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的反应速率就等于每个反应中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的反应速率之和：</a:t>
            </a:r>
          </a:p>
        </p:txBody>
      </p:sp>
      <p:graphicFrame>
        <p:nvGraphicFramePr>
          <p:cNvPr id="4102" name="对象 1"/>
          <p:cNvGraphicFramePr>
            <a:graphicFrameLocks noChangeAspect="1"/>
          </p:cNvGraphicFramePr>
          <p:nvPr/>
        </p:nvGraphicFramePr>
        <p:xfrm>
          <a:off x="5165725" y="3349625"/>
          <a:ext cx="8255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355320" imgH="253800" progId="Equation.DSMT4">
                  <p:embed/>
                </p:oleObj>
              </mc:Choice>
              <mc:Fallback>
                <p:oleObj name="Equation" r:id="rId7" imgW="355320" imgH="253800" progId="Equation.DSMT4">
                  <p:embed/>
                  <p:pic>
                    <p:nvPicPr>
                      <p:cNvPr id="410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725" y="3349625"/>
                        <a:ext cx="8255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3" name="组合 2"/>
          <p:cNvGrpSpPr>
            <a:grpSpLocks/>
          </p:cNvGrpSpPr>
          <p:nvPr/>
        </p:nvGrpSpPr>
        <p:grpSpPr bwMode="auto">
          <a:xfrm>
            <a:off x="830263" y="1903413"/>
            <a:ext cx="7693025" cy="590550"/>
            <a:chOff x="830263" y="1903236"/>
            <a:chExt cx="7693025" cy="590550"/>
          </a:xfrm>
        </p:grpSpPr>
        <p:sp>
          <p:nvSpPr>
            <p:cNvPr id="4104" name="TextBox 9"/>
            <p:cNvSpPr txBox="1">
              <a:spLocks noChangeArrowheads="1"/>
            </p:cNvSpPr>
            <p:nvPr/>
          </p:nvSpPr>
          <p:spPr bwMode="auto">
            <a:xfrm>
              <a:off x="830263" y="1948063"/>
              <a:ext cx="769302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   表示第</a:t>
              </a:r>
              <a:r>
                <a:rPr lang="en-US" altLang="zh-CN" sz="2800" b="0" i="1" dirty="0" err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i</a:t>
              </a:r>
              <a:r>
                <a:rPr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个反应中物质</a:t>
              </a:r>
              <a:r>
                <a:rPr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B</a:t>
              </a:r>
              <a:r>
                <a:rPr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的化学计量系数。</a:t>
              </a:r>
            </a:p>
          </p:txBody>
        </p:sp>
        <p:graphicFrame>
          <p:nvGraphicFramePr>
            <p:cNvPr id="4105" name="对象 1"/>
            <p:cNvGraphicFramePr>
              <a:graphicFrameLocks noChangeAspect="1"/>
            </p:cNvGraphicFramePr>
            <p:nvPr/>
          </p:nvGraphicFramePr>
          <p:xfrm>
            <a:off x="965200" y="1903236"/>
            <a:ext cx="560388" cy="59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" name="Equation" r:id="rId9" imgW="241200" imgH="253800" progId="Equation.DSMT4">
                    <p:embed/>
                  </p:oleObj>
                </mc:Choice>
                <mc:Fallback>
                  <p:oleObj name="Equation" r:id="rId9" imgW="241200" imgH="253800" progId="Equation.DSMT4">
                    <p:embed/>
                    <p:pic>
                      <p:nvPicPr>
                        <p:cNvPr id="4105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5200" y="1903236"/>
                          <a:ext cx="560388" cy="590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63597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829960"/>
              </p:ext>
            </p:extLst>
          </p:nvPr>
        </p:nvGraphicFramePr>
        <p:xfrm>
          <a:off x="1712913" y="1273175"/>
          <a:ext cx="125253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482400" imgH="177480" progId="Equation.DSMT4">
                  <p:embed/>
                </p:oleObj>
              </mc:Choice>
              <mc:Fallback>
                <p:oleObj name="Equation" r:id="rId3" imgW="482400" imgH="177480" progId="Equation.DSMT4">
                  <p:embed/>
                  <p:pic>
                    <p:nvPicPr>
                      <p:cNvPr id="11266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3" y="1273175"/>
                        <a:ext cx="1252537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547688" y="1192213"/>
            <a:ext cx="1149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例：</a:t>
            </a:r>
            <a:endParaRPr kumimoji="1" lang="en-US" altLang="zh-CN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268" name="TextBox 2"/>
          <p:cNvSpPr txBox="1">
            <a:spLocks noChangeArrowheads="1"/>
          </p:cNvSpPr>
          <p:nvPr/>
        </p:nvSpPr>
        <p:spPr bwMode="auto">
          <a:xfrm>
            <a:off x="474663" y="2944813"/>
            <a:ext cx="84486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一般情况下，即使已知反应机理，也很难求得复合反应的速率方程，甚至其定义都是模糊的。</a:t>
            </a:r>
          </a:p>
        </p:txBody>
      </p:sp>
      <p:sp>
        <p:nvSpPr>
          <p:cNvPr id="11269" name="TextBox 3"/>
          <p:cNvSpPr txBox="1">
            <a:spLocks noChangeArrowheads="1"/>
          </p:cNvSpPr>
          <p:nvPr/>
        </p:nvSpPr>
        <p:spPr bwMode="auto">
          <a:xfrm>
            <a:off x="547688" y="1798638"/>
            <a:ext cx="985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</a:rPr>
              <a:t>机理</a:t>
            </a:r>
          </a:p>
        </p:txBody>
      </p:sp>
      <p:graphicFrame>
        <p:nvGraphicFramePr>
          <p:cNvPr id="11270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08629"/>
              </p:ext>
            </p:extLst>
          </p:nvPr>
        </p:nvGraphicFramePr>
        <p:xfrm>
          <a:off x="1658938" y="1736725"/>
          <a:ext cx="364172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1447560" imgH="457200" progId="Equation.DSMT4">
                  <p:embed/>
                </p:oleObj>
              </mc:Choice>
              <mc:Fallback>
                <p:oleObj name="Equation" r:id="rId5" imgW="1447560" imgH="457200" progId="Equation.DSMT4">
                  <p:embed/>
                  <p:pic>
                    <p:nvPicPr>
                      <p:cNvPr id="1127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1736725"/>
                        <a:ext cx="3641725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4663" y="4151313"/>
            <a:ext cx="8545512" cy="2122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特殊情况可以求得复合反应速率，例如：</a:t>
            </a:r>
          </a:p>
          <a:p>
            <a:pPr>
              <a:spcBef>
                <a:spcPts val="1200"/>
              </a:spcBef>
              <a:defRPr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若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是活泼中间物，</a:t>
            </a:r>
            <a:r>
              <a:rPr lang="en-US" altLang="zh-CN" sz="2800" b="0" i="1" dirty="0" err="1">
                <a:solidFill>
                  <a:srgbClr val="000000"/>
                </a:solidFill>
                <a:latin typeface="Book Antiqua" panose="02040602050305030304" pitchFamily="18" charset="0"/>
              </a:rPr>
              <a:t>v</a:t>
            </a:r>
            <a:r>
              <a:rPr lang="en-US" altLang="zh-CN" sz="2800" b="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≈ 0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则</a:t>
            </a:r>
            <a:r>
              <a:rPr lang="en-US" altLang="zh-CN" sz="2800" b="0" i="1" dirty="0">
                <a:solidFill>
                  <a:srgbClr val="000000"/>
                </a:solidFill>
                <a:latin typeface="Book Antiqua" panose="02040602050305030304" pitchFamily="18" charset="0"/>
                <a:ea typeface="+mn-ea"/>
              </a:rPr>
              <a:t>v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en-US" altLang="zh-CN" sz="2800" b="0" i="1" dirty="0">
                <a:solidFill>
                  <a:srgbClr val="000000"/>
                </a:solidFill>
                <a:latin typeface="Book Antiqua" panose="02040602050305030304" pitchFamily="18" charset="0"/>
              </a:rPr>
              <a:t>v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0" i="1" dirty="0" err="1">
                <a:solidFill>
                  <a:srgbClr val="000000"/>
                </a:solidFill>
                <a:latin typeface="Book Antiqua" panose="02040602050305030304" pitchFamily="18" charset="0"/>
              </a:rPr>
              <a:t>v</a:t>
            </a:r>
            <a:r>
              <a:rPr lang="en-US" altLang="zh-CN" sz="2800" b="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en-US" altLang="zh-CN" sz="2800" b="0" i="1" dirty="0">
                <a:solidFill>
                  <a:srgbClr val="000000"/>
                </a:solidFill>
                <a:latin typeface="Book Antiqua" panose="02040602050305030304" pitchFamily="18" charset="0"/>
              </a:rPr>
              <a:t>v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0" i="1" dirty="0" err="1">
                <a:solidFill>
                  <a:srgbClr val="000000"/>
                </a:solidFill>
                <a:latin typeface="Book Antiqua" panose="02040602050305030304" pitchFamily="18" charset="0"/>
              </a:rPr>
              <a:t>v</a:t>
            </a:r>
            <a:r>
              <a:rPr lang="en-US" altLang="zh-CN" sz="2800" b="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0000FF"/>
              </a:solidFill>
              <a:latin typeface="Book Antiqua" panose="02040602050305030304" pitchFamily="18" charset="0"/>
            </a:endParaRPr>
          </a:p>
          <a:p>
            <a:pPr>
              <a:spcBef>
                <a:spcPts val="1200"/>
              </a:spcBef>
              <a:defRPr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若反应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远比</a:t>
            </a:r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反应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慢，通常将复合反应速率定义为慢反应速率（速率控制步骤），则</a:t>
            </a:r>
            <a:r>
              <a:rPr lang="en-US" altLang="zh-CN" sz="2800" b="0" i="1" dirty="0">
                <a:solidFill>
                  <a:srgbClr val="000000"/>
                </a:solidFill>
                <a:latin typeface="Book Antiqua" panose="02040602050305030304" pitchFamily="18" charset="0"/>
              </a:rPr>
              <a:t>v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en-US" altLang="zh-CN" sz="2800" b="0" i="1" dirty="0">
                <a:solidFill>
                  <a:srgbClr val="000000"/>
                </a:solidFill>
                <a:latin typeface="Book Antiqua" panose="02040602050305030304" pitchFamily="18" charset="0"/>
              </a:rPr>
              <a:t>v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0" i="1" dirty="0" err="1">
                <a:solidFill>
                  <a:srgbClr val="000000"/>
                </a:solidFill>
                <a:latin typeface="Book Antiqua" panose="02040602050305030304" pitchFamily="18" charset="0"/>
              </a:rPr>
              <a:t>v</a:t>
            </a:r>
            <a:r>
              <a:rPr lang="en-US" altLang="zh-CN" sz="2800" b="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 </a:t>
            </a:r>
            <a:r>
              <a:rPr lang="en-US" altLang="zh-CN" sz="2800" b="0" i="1" dirty="0" err="1">
                <a:solidFill>
                  <a:srgbClr val="000000"/>
                </a:solidFill>
                <a:latin typeface="Book Antiqua" panose="02040602050305030304" pitchFamily="18" charset="0"/>
              </a:rPr>
              <a:t>v</a:t>
            </a:r>
            <a:r>
              <a:rPr lang="en-US" altLang="zh-CN" sz="2800" b="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11272" name="矩形 2"/>
          <p:cNvSpPr>
            <a:spLocks noChangeArrowheads="1"/>
          </p:cNvSpPr>
          <p:nvPr/>
        </p:nvSpPr>
        <p:spPr bwMode="auto">
          <a:xfrm>
            <a:off x="546100" y="541338"/>
            <a:ext cx="44132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复合反应的速率方程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1273" name="矩形 1"/>
          <p:cNvSpPr>
            <a:spLocks noChangeArrowheads="1"/>
          </p:cNvSpPr>
          <p:nvPr/>
        </p:nvSpPr>
        <p:spPr bwMode="auto">
          <a:xfrm>
            <a:off x="3621088" y="1203325"/>
            <a:ext cx="44672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i="1" dirty="0">
                <a:solidFill>
                  <a:srgbClr val="000000"/>
                </a:solidFill>
                <a:latin typeface="Book Antiqua" pitchFamily="18" charset="0"/>
              </a:rPr>
              <a:t>v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0" i="1" dirty="0" err="1">
                <a:solidFill>
                  <a:srgbClr val="000000"/>
                </a:solidFill>
                <a:latin typeface="Book Antiqua" pitchFamily="18" charset="0"/>
              </a:rPr>
              <a:t>v</a:t>
            </a:r>
            <a:r>
              <a:rPr lang="en-US" altLang="zh-CN" b="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b="0" i="1" dirty="0" err="1">
                <a:solidFill>
                  <a:srgbClr val="000000"/>
                </a:solidFill>
                <a:latin typeface="Book Antiqua" pitchFamily="18" charset="0"/>
              </a:rPr>
              <a:t>v</a:t>
            </a:r>
            <a:r>
              <a:rPr lang="en-US" altLang="zh-CN" b="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？</a:t>
            </a:r>
            <a:endParaRPr lang="en-US" altLang="zh-CN" b="0" dirty="0">
              <a:solidFill>
                <a:srgbClr val="000000"/>
              </a:solidFill>
              <a:latin typeface="Book Antiqua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895273"/>
              </p:ext>
            </p:extLst>
          </p:nvPr>
        </p:nvGraphicFramePr>
        <p:xfrm>
          <a:off x="5767388" y="1822450"/>
          <a:ext cx="3000375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1231560" imgH="431640" progId="Equation.DSMT4">
                  <p:embed/>
                </p:oleObj>
              </mc:Choice>
              <mc:Fallback>
                <p:oleObj name="Equation" r:id="rId7" imgW="1231560" imgH="43164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388" y="1822450"/>
                        <a:ext cx="3000375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69" grpId="0"/>
      <p:bldP spid="19" grpId="0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9802</TotalTime>
  <Words>1129</Words>
  <Application>Microsoft Office PowerPoint</Application>
  <PresentationFormat>全屏显示(4:3)</PresentationFormat>
  <Paragraphs>155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黑体</vt:lpstr>
      <vt:lpstr>华文行楷</vt:lpstr>
      <vt:lpstr>楷体</vt:lpstr>
      <vt:lpstr>宋体</vt:lpstr>
      <vt:lpstr>Arial</vt:lpstr>
      <vt:lpstr>Book Antiqua</vt:lpstr>
      <vt:lpstr>Symbol</vt:lpstr>
      <vt:lpstr>Times New Roman</vt:lpstr>
      <vt:lpstr>Wingdings</vt:lpstr>
      <vt:lpstr>古瓶荷花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767</cp:revision>
  <dcterms:created xsi:type="dcterms:W3CDTF">1998-06-15T09:16:02Z</dcterms:created>
  <dcterms:modified xsi:type="dcterms:W3CDTF">2020-07-05T09:48:57Z</dcterms:modified>
</cp:coreProperties>
</file>