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25" r:id="rId2"/>
    <p:sldId id="384" r:id="rId3"/>
    <p:sldId id="399" r:id="rId4"/>
    <p:sldId id="426" r:id="rId5"/>
    <p:sldId id="419" r:id="rId6"/>
    <p:sldId id="420" r:id="rId7"/>
    <p:sldId id="414" r:id="rId8"/>
    <p:sldId id="421" r:id="rId9"/>
    <p:sldId id="411" r:id="rId10"/>
    <p:sldId id="41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5050"/>
    <a:srgbClr val="FF0066"/>
    <a:srgbClr val="FF7C80"/>
    <a:srgbClr val="FF99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9EFF6-E031-4D96-9825-79EBB7A6131F}" v="20" dt="2020-07-06T02:22:1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CF29EFF6-E031-4D96-9825-79EBB7A6131F}"/>
    <pc:docChg chg="custSel delSld modSld">
      <pc:chgData name="CAI JUN" userId="08ce88e1165b00db" providerId="LiveId" clId="{CF29EFF6-E031-4D96-9825-79EBB7A6131F}" dt="2020-07-06T02:45:42.347" v="357" actId="1038"/>
      <pc:docMkLst>
        <pc:docMk/>
      </pc:docMkLst>
      <pc:sldChg chg="del">
        <pc:chgData name="CAI JUN" userId="08ce88e1165b00db" providerId="LiveId" clId="{CF29EFF6-E031-4D96-9825-79EBB7A6131F}" dt="2020-07-06T02:29:37.115" v="34" actId="47"/>
        <pc:sldMkLst>
          <pc:docMk/>
          <pc:sldMk cId="0" sldId="373"/>
        </pc:sldMkLst>
      </pc:sldChg>
      <pc:sldChg chg="modSp mod">
        <pc:chgData name="CAI JUN" userId="08ce88e1165b00db" providerId="LiveId" clId="{CF29EFF6-E031-4D96-9825-79EBB7A6131F}" dt="2020-07-06T02:36:55.708" v="49"/>
        <pc:sldMkLst>
          <pc:docMk/>
          <pc:sldMk cId="0" sldId="384"/>
        </pc:sldMkLst>
        <pc:graphicFrameChg chg="mod">
          <ac:chgData name="CAI JUN" userId="08ce88e1165b00db" providerId="LiveId" clId="{CF29EFF6-E031-4D96-9825-79EBB7A6131F}" dt="2020-07-06T02:36:55.708" v="49"/>
          <ac:graphicFrameMkLst>
            <pc:docMk/>
            <pc:sldMk cId="0" sldId="384"/>
            <ac:graphicFrameMk id="172058" creationId="{00000000-0000-0000-0000-000000000000}"/>
          </ac:graphicFrameMkLst>
        </pc:graphicFrameChg>
      </pc:sldChg>
      <pc:sldChg chg="del">
        <pc:chgData name="CAI JUN" userId="08ce88e1165b00db" providerId="LiveId" clId="{CF29EFF6-E031-4D96-9825-79EBB7A6131F}" dt="2020-07-06T02:29:36.755" v="32" actId="47"/>
        <pc:sldMkLst>
          <pc:docMk/>
          <pc:sldMk cId="0" sldId="393"/>
        </pc:sldMkLst>
      </pc:sldChg>
      <pc:sldChg chg="del">
        <pc:chgData name="CAI JUN" userId="08ce88e1165b00db" providerId="LiveId" clId="{CF29EFF6-E031-4D96-9825-79EBB7A6131F}" dt="2020-07-06T02:29:36.974" v="33" actId="47"/>
        <pc:sldMkLst>
          <pc:docMk/>
          <pc:sldMk cId="0" sldId="394"/>
        </pc:sldMkLst>
      </pc:sldChg>
      <pc:sldChg chg="del">
        <pc:chgData name="CAI JUN" userId="08ce88e1165b00db" providerId="LiveId" clId="{CF29EFF6-E031-4D96-9825-79EBB7A6131F}" dt="2020-07-06T02:29:39.268" v="41" actId="47"/>
        <pc:sldMkLst>
          <pc:docMk/>
          <pc:sldMk cId="0" sldId="395"/>
        </pc:sldMkLst>
      </pc:sldChg>
      <pc:sldChg chg="modSp">
        <pc:chgData name="CAI JUN" userId="08ce88e1165b00db" providerId="LiveId" clId="{CF29EFF6-E031-4D96-9825-79EBB7A6131F}" dt="2020-07-06T02:37:18.868" v="51"/>
        <pc:sldMkLst>
          <pc:docMk/>
          <pc:sldMk cId="0" sldId="399"/>
        </pc:sldMkLst>
        <pc:graphicFrameChg chg="mod">
          <ac:chgData name="CAI JUN" userId="08ce88e1165b00db" providerId="LiveId" clId="{CF29EFF6-E031-4D96-9825-79EBB7A6131F}" dt="2020-07-06T02:37:18.868" v="51"/>
          <ac:graphicFrameMkLst>
            <pc:docMk/>
            <pc:sldMk cId="0" sldId="399"/>
            <ac:graphicFrameMk id="26629" creationId="{00000000-0000-0000-0000-000000000000}"/>
          </ac:graphicFrameMkLst>
        </pc:graphicFrameChg>
      </pc:sldChg>
      <pc:sldChg chg="del">
        <pc:chgData name="CAI JUN" userId="08ce88e1165b00db" providerId="LiveId" clId="{CF29EFF6-E031-4D96-9825-79EBB7A6131F}" dt="2020-07-06T02:29:31.262" v="21" actId="47"/>
        <pc:sldMkLst>
          <pc:docMk/>
          <pc:sldMk cId="0" sldId="401"/>
        </pc:sldMkLst>
      </pc:sldChg>
      <pc:sldChg chg="addSp delSp modSp del">
        <pc:chgData name="CAI JUN" userId="08ce88e1165b00db" providerId="LiveId" clId="{CF29EFF6-E031-4D96-9825-79EBB7A6131F}" dt="2020-07-06T02:29:35.190" v="26" actId="47"/>
        <pc:sldMkLst>
          <pc:docMk/>
          <pc:sldMk cId="0" sldId="402"/>
        </pc:sldMkLst>
        <pc:spChg chg="add mod">
          <ac:chgData name="CAI JUN" userId="08ce88e1165b00db" providerId="LiveId" clId="{CF29EFF6-E031-4D96-9825-79EBB7A6131F}" dt="2020-07-06T02:21:28.151" v="11"/>
          <ac:spMkLst>
            <pc:docMk/>
            <pc:sldMk cId="0" sldId="402"/>
            <ac:spMk id="7" creationId="{8A7BE8B4-E4A7-4B23-A59F-1565323741B2}"/>
          </ac:spMkLst>
        </pc:spChg>
        <pc:spChg chg="del">
          <ac:chgData name="CAI JUN" userId="08ce88e1165b00db" providerId="LiveId" clId="{CF29EFF6-E031-4D96-9825-79EBB7A6131F}" dt="2020-07-06T02:21:05.466" v="9" actId="478"/>
          <ac:spMkLst>
            <pc:docMk/>
            <pc:sldMk cId="0" sldId="402"/>
            <ac:spMk id="819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41.906" v="13"/>
          <ac:graphicFrameMkLst>
            <pc:docMk/>
            <pc:sldMk cId="0" sldId="402"/>
            <ac:graphicFrameMk id="8" creationId="{E995638E-9D48-4A8E-9692-54D17378036E}"/>
          </ac:graphicFrameMkLst>
        </pc:graphicFrameChg>
      </pc:sldChg>
      <pc:sldChg chg="del">
        <pc:chgData name="CAI JUN" userId="08ce88e1165b00db" providerId="LiveId" clId="{CF29EFF6-E031-4D96-9825-79EBB7A6131F}" dt="2020-07-06T02:29:37.287" v="35" actId="47"/>
        <pc:sldMkLst>
          <pc:docMk/>
          <pc:sldMk cId="0" sldId="403"/>
        </pc:sldMkLst>
      </pc:sldChg>
      <pc:sldChg chg="del">
        <pc:chgData name="CAI JUN" userId="08ce88e1165b00db" providerId="LiveId" clId="{CF29EFF6-E031-4D96-9825-79EBB7A6131F}" dt="2020-07-06T02:29:37.912" v="37" actId="47"/>
        <pc:sldMkLst>
          <pc:docMk/>
          <pc:sldMk cId="0" sldId="404"/>
        </pc:sldMkLst>
      </pc:sldChg>
      <pc:sldChg chg="del">
        <pc:chgData name="CAI JUN" userId="08ce88e1165b00db" providerId="LiveId" clId="{CF29EFF6-E031-4D96-9825-79EBB7A6131F}" dt="2020-07-06T02:29:37.460" v="36" actId="47"/>
        <pc:sldMkLst>
          <pc:docMk/>
          <pc:sldMk cId="0" sldId="405"/>
        </pc:sldMkLst>
      </pc:sldChg>
      <pc:sldChg chg="del">
        <pc:chgData name="CAI JUN" userId="08ce88e1165b00db" providerId="LiveId" clId="{CF29EFF6-E031-4D96-9825-79EBB7A6131F}" dt="2020-07-06T02:29:38.369" v="39" actId="47"/>
        <pc:sldMkLst>
          <pc:docMk/>
          <pc:sldMk cId="0" sldId="406"/>
        </pc:sldMkLst>
      </pc:sldChg>
      <pc:sldChg chg="del">
        <pc:chgData name="CAI JUN" userId="08ce88e1165b00db" providerId="LiveId" clId="{CF29EFF6-E031-4D96-9825-79EBB7A6131F}" dt="2020-07-06T02:29:38.134" v="38" actId="47"/>
        <pc:sldMkLst>
          <pc:docMk/>
          <pc:sldMk cId="0" sldId="407"/>
        </pc:sldMkLst>
      </pc:sldChg>
      <pc:sldChg chg="del">
        <pc:chgData name="CAI JUN" userId="08ce88e1165b00db" providerId="LiveId" clId="{CF29EFF6-E031-4D96-9825-79EBB7A6131F}" dt="2020-07-06T02:29:38.539" v="40" actId="47"/>
        <pc:sldMkLst>
          <pc:docMk/>
          <pc:sldMk cId="0" sldId="408"/>
        </pc:sldMkLst>
      </pc:sldChg>
      <pc:sldChg chg="del">
        <pc:chgData name="CAI JUN" userId="08ce88e1165b00db" providerId="LiveId" clId="{CF29EFF6-E031-4D96-9825-79EBB7A6131F}" dt="2020-07-06T02:29:35.581" v="28" actId="47"/>
        <pc:sldMkLst>
          <pc:docMk/>
          <pc:sldMk cId="0" sldId="409"/>
        </pc:sldMkLst>
      </pc:sldChg>
      <pc:sldChg chg="modSp mod">
        <pc:chgData name="CAI JUN" userId="08ce88e1165b00db" providerId="LiveId" clId="{CF29EFF6-E031-4D96-9825-79EBB7A6131F}" dt="2020-07-06T02:44:41.248" v="326"/>
        <pc:sldMkLst>
          <pc:docMk/>
          <pc:sldMk cId="0" sldId="411"/>
        </pc:sldMkLst>
        <pc:graphicFrameChg chg="mod">
          <ac:chgData name="CAI JUN" userId="08ce88e1165b00db" providerId="LiveId" clId="{CF29EFF6-E031-4D96-9825-79EBB7A6131F}" dt="2020-07-06T02:44:30.513" v="324" actId="14100"/>
          <ac:graphicFrameMkLst>
            <pc:docMk/>
            <pc:sldMk cId="0" sldId="411"/>
            <ac:graphicFrameMk id="15" creationId="{6C876C73-B681-4C98-B9F5-8D8704073D02}"/>
          </ac:graphicFrameMkLst>
        </pc:graphicFrameChg>
        <pc:graphicFrameChg chg="mod">
          <ac:chgData name="CAI JUN" userId="08ce88e1165b00db" providerId="LiveId" clId="{CF29EFF6-E031-4D96-9825-79EBB7A6131F}" dt="2020-07-06T02:44:30.513" v="324" actId="14100"/>
          <ac:graphicFrameMkLst>
            <pc:docMk/>
            <pc:sldMk cId="0" sldId="411"/>
            <ac:graphicFrameMk id="18" creationId="{153F80C3-91EC-4362-B72F-67E055B041A8}"/>
          </ac:graphicFrameMkLst>
        </pc:graphicFrameChg>
        <pc:graphicFrameChg chg="mod">
          <ac:chgData name="CAI JUN" userId="08ce88e1165b00db" providerId="LiveId" clId="{CF29EFF6-E031-4D96-9825-79EBB7A6131F}" dt="2020-07-06T02:44:41.248" v="326"/>
          <ac:graphicFrameMkLst>
            <pc:docMk/>
            <pc:sldMk cId="0" sldId="411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4:30.513" v="324" actId="14100"/>
          <ac:graphicFrameMkLst>
            <pc:docMk/>
            <pc:sldMk cId="0" sldId="411"/>
            <ac:graphicFrameMk id="231433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4:30.513" v="324" actId="14100"/>
          <ac:graphicFrameMkLst>
            <pc:docMk/>
            <pc:sldMk cId="0" sldId="411"/>
            <ac:graphicFrameMk id="231436" creationId="{00000000-0000-0000-0000-000000000000}"/>
          </ac:graphicFrameMkLst>
        </pc:graphicFrameChg>
      </pc:sldChg>
      <pc:sldChg chg="del">
        <pc:chgData name="CAI JUN" userId="08ce88e1165b00db" providerId="LiveId" clId="{CF29EFF6-E031-4D96-9825-79EBB7A6131F}" dt="2020-07-06T02:29:36.536" v="31" actId="47"/>
        <pc:sldMkLst>
          <pc:docMk/>
          <pc:sldMk cId="0" sldId="412"/>
        </pc:sldMkLst>
      </pc:sldChg>
      <pc:sldChg chg="modSp mod">
        <pc:chgData name="CAI JUN" userId="08ce88e1165b00db" providerId="LiveId" clId="{CF29EFF6-E031-4D96-9825-79EBB7A6131F}" dt="2020-07-06T02:45:42.347" v="357" actId="1038"/>
        <pc:sldMkLst>
          <pc:docMk/>
          <pc:sldMk cId="0" sldId="413"/>
        </pc:sldMkLst>
        <pc:graphicFrameChg chg="mod">
          <ac:chgData name="CAI JUN" userId="08ce88e1165b00db" providerId="LiveId" clId="{CF29EFF6-E031-4D96-9825-79EBB7A6131F}" dt="2020-07-06T02:45:42.347" v="357" actId="1038"/>
          <ac:graphicFrameMkLst>
            <pc:docMk/>
            <pc:sldMk cId="0" sldId="413"/>
            <ac:graphicFrameMk id="12" creationId="{20999FF2-11F3-439F-8D9D-031D2C53B27A}"/>
          </ac:graphicFrameMkLst>
        </pc:graphicFrameChg>
        <pc:graphicFrameChg chg="mod">
          <ac:chgData name="CAI JUN" userId="08ce88e1165b00db" providerId="LiveId" clId="{CF29EFF6-E031-4D96-9825-79EBB7A6131F}" dt="2020-07-06T02:45:42.347" v="357" actId="1038"/>
          <ac:graphicFrameMkLst>
            <pc:docMk/>
            <pc:sldMk cId="0" sldId="413"/>
            <ac:graphicFrameMk id="13" creationId="{29A13193-4A1A-4AD2-8211-44A9159F0414}"/>
          </ac:graphicFrameMkLst>
        </pc:graphicFrameChg>
        <pc:graphicFrameChg chg="mod">
          <ac:chgData name="CAI JUN" userId="08ce88e1165b00db" providerId="LiveId" clId="{CF29EFF6-E031-4D96-9825-79EBB7A6131F}" dt="2020-07-06T02:45:32.777" v="347" actId="14100"/>
          <ac:graphicFrameMkLst>
            <pc:docMk/>
            <pc:sldMk cId="0" sldId="413"/>
            <ac:graphicFrameMk id="15" creationId="{0D78942C-27A7-4D55-84E5-65915A1627C7}"/>
          </ac:graphicFrameMkLst>
        </pc:graphicFrameChg>
        <pc:graphicFrameChg chg="mod">
          <ac:chgData name="CAI JUN" userId="08ce88e1165b00db" providerId="LiveId" clId="{CF29EFF6-E031-4D96-9825-79EBB7A6131F}" dt="2020-07-06T02:45:27.393" v="334"/>
          <ac:graphicFrameMkLst>
            <pc:docMk/>
            <pc:sldMk cId="0" sldId="413"/>
            <ac:graphicFrameMk id="34826" creationId="{00000000-0000-0000-0000-000000000000}"/>
          </ac:graphicFrameMkLst>
        </pc:graphicFrameChg>
        <pc:cxnChg chg="mod">
          <ac:chgData name="CAI JUN" userId="08ce88e1165b00db" providerId="LiveId" clId="{CF29EFF6-E031-4D96-9825-79EBB7A6131F}" dt="2020-07-06T02:45:42.347" v="357" actId="1038"/>
          <ac:cxnSpMkLst>
            <pc:docMk/>
            <pc:sldMk cId="0" sldId="413"/>
            <ac:cxnSpMk id="4" creationId="{600D20D5-576C-45B8-AFB0-80F1C163DDEB}"/>
          </ac:cxnSpMkLst>
        </pc:cxnChg>
      </pc:sldChg>
      <pc:sldChg chg="modSp mod">
        <pc:chgData name="CAI JUN" userId="08ce88e1165b00db" providerId="LiveId" clId="{CF29EFF6-E031-4D96-9825-79EBB7A6131F}" dt="2020-07-06T02:42:14.763" v="284" actId="1037"/>
        <pc:sldMkLst>
          <pc:docMk/>
          <pc:sldMk cId="0" sldId="414"/>
        </pc:sldMkLst>
        <pc:graphicFrameChg chg="mod">
          <ac:chgData name="CAI JUN" userId="08ce88e1165b00db" providerId="LiveId" clId="{CF29EFF6-E031-4D96-9825-79EBB7A6131F}" dt="2020-07-06T02:42:14.763" v="284" actId="1037"/>
          <ac:graphicFrameMkLst>
            <pc:docMk/>
            <pc:sldMk cId="0" sldId="414"/>
            <ac:graphicFrameMk id="234499" creationId="{00000000-0000-0000-0000-000000000000}"/>
          </ac:graphicFrameMkLst>
        </pc:graphicFrameChg>
      </pc:sldChg>
      <pc:sldChg chg="del">
        <pc:chgData name="CAI JUN" userId="08ce88e1165b00db" providerId="LiveId" clId="{CF29EFF6-E031-4D96-9825-79EBB7A6131F}" dt="2020-07-06T02:29:31.278" v="22" actId="47"/>
        <pc:sldMkLst>
          <pc:docMk/>
          <pc:sldMk cId="0" sldId="415"/>
        </pc:sldMkLst>
      </pc:sldChg>
      <pc:sldChg chg="del">
        <pc:chgData name="CAI JUN" userId="08ce88e1165b00db" providerId="LiveId" clId="{CF29EFF6-E031-4D96-9825-79EBB7A6131F}" dt="2020-07-06T02:29:34.783" v="24" actId="47"/>
        <pc:sldMkLst>
          <pc:docMk/>
          <pc:sldMk cId="0" sldId="416"/>
        </pc:sldMkLst>
      </pc:sldChg>
      <pc:sldChg chg="delSp modSp del">
        <pc:chgData name="CAI JUN" userId="08ce88e1165b00db" providerId="LiveId" clId="{CF29EFF6-E031-4D96-9825-79EBB7A6131F}" dt="2020-07-06T02:29:35.346" v="27" actId="47"/>
        <pc:sldMkLst>
          <pc:docMk/>
          <pc:sldMk cId="0" sldId="417"/>
        </pc:sldMkLst>
        <pc:spChg chg="del">
          <ac:chgData name="CAI JUN" userId="08ce88e1165b00db" providerId="LiveId" clId="{CF29EFF6-E031-4D96-9825-79EBB7A6131F}" dt="2020-07-06T02:21:11.094" v="10" actId="478"/>
          <ac:spMkLst>
            <pc:docMk/>
            <pc:sldMk cId="0" sldId="41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55.394" v="15"/>
          <ac:graphicFrameMkLst>
            <pc:docMk/>
            <pc:sldMk cId="0" sldId="41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2:14.687" v="19"/>
          <ac:graphicFrameMkLst>
            <pc:docMk/>
            <pc:sldMk cId="0" sldId="41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2:05.596" v="17"/>
          <ac:graphicFrameMkLst>
            <pc:docMk/>
            <pc:sldMk cId="0" sldId="417"/>
            <ac:graphicFrameMk id="14" creationId="{5BF2F2F4-5B53-4A1E-AAE1-BCF54C933A73}"/>
          </ac:graphicFrameMkLst>
        </pc:graphicFrameChg>
      </pc:sldChg>
      <pc:sldChg chg="del">
        <pc:chgData name="CAI JUN" userId="08ce88e1165b00db" providerId="LiveId" clId="{CF29EFF6-E031-4D96-9825-79EBB7A6131F}" dt="2020-07-06T02:29:36.192" v="29" actId="47"/>
        <pc:sldMkLst>
          <pc:docMk/>
          <pc:sldMk cId="0" sldId="418"/>
        </pc:sldMkLst>
      </pc:sldChg>
      <pc:sldChg chg="addSp delSp modSp mod">
        <pc:chgData name="CAI JUN" userId="08ce88e1165b00db" providerId="LiveId" clId="{CF29EFF6-E031-4D96-9825-79EBB7A6131F}" dt="2020-07-06T02:39:24.586" v="115" actId="14100"/>
        <pc:sldMkLst>
          <pc:docMk/>
          <pc:sldMk cId="0" sldId="419"/>
        </pc:sldMkLst>
        <pc:spChg chg="mod">
          <ac:chgData name="CAI JUN" userId="08ce88e1165b00db" providerId="LiveId" clId="{CF29EFF6-E031-4D96-9825-79EBB7A6131F}" dt="2020-07-06T02:38:47.655" v="53"/>
          <ac:spMkLst>
            <pc:docMk/>
            <pc:sldMk cId="0" sldId="419"/>
            <ac:spMk id="28680" creationId="{00000000-0000-0000-0000-000000000000}"/>
          </ac:spMkLst>
        </pc:spChg>
        <pc:spChg chg="mod">
          <ac:chgData name="CAI JUN" userId="08ce88e1165b00db" providerId="LiveId" clId="{CF29EFF6-E031-4D96-9825-79EBB7A6131F}" dt="2020-07-06T02:38:47.655" v="53"/>
          <ac:spMkLst>
            <pc:docMk/>
            <pc:sldMk cId="0" sldId="419"/>
            <ac:spMk id="28681" creationId="{00000000-0000-0000-0000-000000000000}"/>
          </ac:spMkLst>
        </pc:spChg>
        <pc:spChg chg="mod">
          <ac:chgData name="CAI JUN" userId="08ce88e1165b00db" providerId="LiveId" clId="{CF29EFF6-E031-4D96-9825-79EBB7A6131F}" dt="2020-07-06T02:38:47.655" v="53"/>
          <ac:spMkLst>
            <pc:docMk/>
            <pc:sldMk cId="0" sldId="419"/>
            <ac:spMk id="28682" creationId="{00000000-0000-0000-0000-000000000000}"/>
          </ac:spMkLst>
        </pc:spChg>
        <pc:spChg chg="mod">
          <ac:chgData name="CAI JUN" userId="08ce88e1165b00db" providerId="LiveId" clId="{CF29EFF6-E031-4D96-9825-79EBB7A6131F}" dt="2020-07-06T02:38:47.655" v="53"/>
          <ac:spMkLst>
            <pc:docMk/>
            <pc:sldMk cId="0" sldId="419"/>
            <ac:spMk id="28683" creationId="{00000000-0000-0000-0000-000000000000}"/>
          </ac:spMkLst>
        </pc:spChg>
        <pc:grpChg chg="del mod">
          <ac:chgData name="CAI JUN" userId="08ce88e1165b00db" providerId="LiveId" clId="{CF29EFF6-E031-4D96-9825-79EBB7A6131F}" dt="2020-07-06T02:38:59.831" v="56" actId="478"/>
          <ac:grpSpMkLst>
            <pc:docMk/>
            <pc:sldMk cId="0" sldId="419"/>
            <ac:grpSpMk id="28677" creationId="{00000000-0000-0000-0000-000000000000}"/>
          </ac:grpSpMkLst>
        </pc:grpChg>
        <pc:graphicFrameChg chg="add mod">
          <ac:chgData name="CAI JUN" userId="08ce88e1165b00db" providerId="LiveId" clId="{CF29EFF6-E031-4D96-9825-79EBB7A6131F}" dt="2020-07-06T02:39:08.079" v="83" actId="1035"/>
          <ac:graphicFrameMkLst>
            <pc:docMk/>
            <pc:sldMk cId="0" sldId="419"/>
            <ac:graphicFrameMk id="12" creationId="{05B1B085-3768-467C-8791-AB07A33FF80D}"/>
          </ac:graphicFrameMkLst>
        </pc:graphicFrameChg>
        <pc:graphicFrameChg chg="mod">
          <ac:chgData name="CAI JUN" userId="08ce88e1165b00db" providerId="LiveId" clId="{CF29EFF6-E031-4D96-9825-79EBB7A6131F}" dt="2020-07-06T02:39:24.586" v="115" actId="14100"/>
          <ac:graphicFrameMkLst>
            <pc:docMk/>
            <pc:sldMk cId="0" sldId="419"/>
            <ac:graphicFrameMk id="28678" creationId="{00000000-0000-0000-0000-000000000000}"/>
          </ac:graphicFrameMkLst>
        </pc:graphicFrameChg>
        <pc:graphicFrameChg chg="del mod">
          <ac:chgData name="CAI JUN" userId="08ce88e1165b00db" providerId="LiveId" clId="{CF29EFF6-E031-4D96-9825-79EBB7A6131F}" dt="2020-07-06T02:38:56.779" v="55" actId="21"/>
          <ac:graphicFrameMkLst>
            <pc:docMk/>
            <pc:sldMk cId="0" sldId="419"/>
            <ac:graphicFrameMk id="28679" creationId="{00000000-0000-0000-0000-000000000000}"/>
          </ac:graphicFrameMkLst>
        </pc:graphicFrameChg>
      </pc:sldChg>
      <pc:sldChg chg="addSp delSp modSp mod">
        <pc:chgData name="CAI JUN" userId="08ce88e1165b00db" providerId="LiveId" clId="{CF29EFF6-E031-4D96-9825-79EBB7A6131F}" dt="2020-07-06T02:41:46.704" v="250" actId="1076"/>
        <pc:sldMkLst>
          <pc:docMk/>
          <pc:sldMk cId="0" sldId="420"/>
        </pc:sldMkLst>
        <pc:spChg chg="mod">
          <ac:chgData name="CAI JUN" userId="08ce88e1165b00db" providerId="LiveId" clId="{CF29EFF6-E031-4D96-9825-79EBB7A6131F}" dt="2020-07-06T02:41:13.672" v="166" actId="6549"/>
          <ac:spMkLst>
            <pc:docMk/>
            <pc:sldMk cId="0" sldId="420"/>
            <ac:spMk id="29701" creationId="{00000000-0000-0000-0000-000000000000}"/>
          </ac:spMkLst>
        </pc:spChg>
        <pc:grpChg chg="del">
          <ac:chgData name="CAI JUN" userId="08ce88e1165b00db" providerId="LiveId" clId="{CF29EFF6-E031-4D96-9825-79EBB7A6131F}" dt="2020-07-06T02:39:39.062" v="118" actId="478"/>
          <ac:grpSpMkLst>
            <pc:docMk/>
            <pc:sldMk cId="0" sldId="420"/>
            <ac:grpSpMk id="29699" creationId="{00000000-0000-0000-0000-000000000000}"/>
          </ac:grpSpMkLst>
        </pc:grpChg>
        <pc:graphicFrameChg chg="add mod">
          <ac:chgData name="CAI JUN" userId="08ce88e1165b00db" providerId="LiveId" clId="{CF29EFF6-E031-4D96-9825-79EBB7A6131F}" dt="2020-07-06T02:41:44.859" v="249" actId="1076"/>
          <ac:graphicFrameMkLst>
            <pc:docMk/>
            <pc:sldMk cId="0" sldId="420"/>
            <ac:graphicFrameMk id="11" creationId="{D282EFC9-7AB0-44D4-8A43-78CB737C3B21}"/>
          </ac:graphicFrameMkLst>
        </pc:graphicFrameChg>
        <pc:graphicFrameChg chg="mod">
          <ac:chgData name="CAI JUN" userId="08ce88e1165b00db" providerId="LiveId" clId="{CF29EFF6-E031-4D96-9825-79EBB7A6131F}" dt="2020-07-06T02:41:46.704" v="250" actId="1076"/>
          <ac:graphicFrameMkLst>
            <pc:docMk/>
            <pc:sldMk cId="0" sldId="420"/>
            <ac:graphicFrameMk id="29702" creationId="{00000000-0000-0000-0000-000000000000}"/>
          </ac:graphicFrameMkLst>
        </pc:graphicFrameChg>
        <pc:graphicFrameChg chg="del mod">
          <ac:chgData name="CAI JUN" userId="08ce88e1165b00db" providerId="LiveId" clId="{CF29EFF6-E031-4D96-9825-79EBB7A6131F}" dt="2020-07-06T02:39:37.200" v="117" actId="21"/>
          <ac:graphicFrameMkLst>
            <pc:docMk/>
            <pc:sldMk cId="0" sldId="420"/>
            <ac:graphicFrameMk id="29703" creationId="{00000000-0000-0000-0000-000000000000}"/>
          </ac:graphicFrameMkLst>
        </pc:graphicFrameChg>
      </pc:sldChg>
      <pc:sldChg chg="modSp mod">
        <pc:chgData name="CAI JUN" userId="08ce88e1165b00db" providerId="LiveId" clId="{CF29EFF6-E031-4D96-9825-79EBB7A6131F}" dt="2020-07-06T02:43:34.476" v="311" actId="1036"/>
        <pc:sldMkLst>
          <pc:docMk/>
          <pc:sldMk cId="0" sldId="421"/>
        </pc:sldMkLst>
        <pc:graphicFrameChg chg="mod">
          <ac:chgData name="CAI JUN" userId="08ce88e1165b00db" providerId="LiveId" clId="{CF29EFF6-E031-4D96-9825-79EBB7A6131F}" dt="2020-07-06T02:43:34.476" v="311" actId="1036"/>
          <ac:graphicFrameMkLst>
            <pc:docMk/>
            <pc:sldMk cId="0" sldId="421"/>
            <ac:graphicFrameMk id="14" creationId="{21888090-69E0-4255-B62F-1CC32F1DFB89}"/>
          </ac:graphicFrameMkLst>
        </pc:graphicFrameChg>
        <pc:graphicFrameChg chg="mod">
          <ac:chgData name="CAI JUN" userId="08ce88e1165b00db" providerId="LiveId" clId="{CF29EFF6-E031-4D96-9825-79EBB7A6131F}" dt="2020-07-06T02:42:34.120" v="288"/>
          <ac:graphicFrameMkLst>
            <pc:docMk/>
            <pc:sldMk cId="0" sldId="421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2:30.445" v="286"/>
          <ac:graphicFrameMkLst>
            <pc:docMk/>
            <pc:sldMk cId="0" sldId="421"/>
            <ac:graphicFrameMk id="32778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3:34.476" v="311" actId="1036"/>
          <ac:graphicFrameMkLst>
            <pc:docMk/>
            <pc:sldMk cId="0" sldId="421"/>
            <ac:graphicFrameMk id="245769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3:34.476" v="311" actId="1036"/>
          <ac:graphicFrameMkLst>
            <pc:docMk/>
            <pc:sldMk cId="0" sldId="421"/>
            <ac:graphicFrameMk id="245771" creationId="{00000000-0000-0000-0000-000000000000}"/>
          </ac:graphicFrameMkLst>
        </pc:graphicFrameChg>
        <pc:graphicFrameChg chg="mod">
          <ac:chgData name="CAI JUN" userId="08ce88e1165b00db" providerId="LiveId" clId="{CF29EFF6-E031-4D96-9825-79EBB7A6131F}" dt="2020-07-06T02:43:34.476" v="311" actId="1036"/>
          <ac:graphicFrameMkLst>
            <pc:docMk/>
            <pc:sldMk cId="0" sldId="421"/>
            <ac:graphicFrameMk id="245772" creationId="{00000000-0000-0000-0000-000000000000}"/>
          </ac:graphicFrameMkLst>
        </pc:graphicFrameChg>
      </pc:sldChg>
      <pc:sldChg chg="del">
        <pc:chgData name="CAI JUN" userId="08ce88e1165b00db" providerId="LiveId" clId="{CF29EFF6-E031-4D96-9825-79EBB7A6131F}" dt="2020-07-06T02:29:30.997" v="20" actId="47"/>
        <pc:sldMkLst>
          <pc:docMk/>
          <pc:sldMk cId="0" sldId="422"/>
        </pc:sldMkLst>
      </pc:sldChg>
      <pc:sldChg chg="del">
        <pc:chgData name="CAI JUN" userId="08ce88e1165b00db" providerId="LiveId" clId="{CF29EFF6-E031-4D96-9825-79EBB7A6131F}" dt="2020-07-06T02:29:34.486" v="23" actId="47"/>
        <pc:sldMkLst>
          <pc:docMk/>
          <pc:sldMk cId="0" sldId="423"/>
        </pc:sldMkLst>
      </pc:sldChg>
      <pc:sldChg chg="del">
        <pc:chgData name="CAI JUN" userId="08ce88e1165b00db" providerId="LiveId" clId="{CF29EFF6-E031-4D96-9825-79EBB7A6131F}" dt="2020-07-06T02:29:36.364" v="30" actId="47"/>
        <pc:sldMkLst>
          <pc:docMk/>
          <pc:sldMk cId="0" sldId="424"/>
        </pc:sldMkLst>
      </pc:sldChg>
      <pc:sldChg chg="modSp del">
        <pc:chgData name="CAI JUN" userId="08ce88e1165b00db" providerId="LiveId" clId="{CF29EFF6-E031-4D96-9825-79EBB7A6131F}" dt="2020-07-06T02:29:34.987" v="25" actId="47"/>
        <pc:sldMkLst>
          <pc:docMk/>
          <pc:sldMk cId="3542555972" sldId="427"/>
        </pc:sldMkLst>
        <pc:spChg chg="mod">
          <ac:chgData name="CAI JUN" userId="08ce88e1165b00db" providerId="LiveId" clId="{CF29EFF6-E031-4D96-9825-79EBB7A6131F}" dt="2020-07-06T02:20:53.629" v="8" actId="255"/>
          <ac:spMkLst>
            <pc:docMk/>
            <pc:sldMk cId="3542555972" sldId="42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0:21.332" v="4"/>
          <ac:graphicFrameMkLst>
            <pc:docMk/>
            <pc:sldMk cId="3542555972" sldId="42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0:29.610" v="6"/>
          <ac:graphicFrameMkLst>
            <pc:docMk/>
            <pc:sldMk cId="3542555972" sldId="42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0:10.613" v="1"/>
          <ac:graphicFrameMkLst>
            <pc:docMk/>
            <pc:sldMk cId="3542555972" sldId="427"/>
            <ac:graphicFrameMk id="14" creationId="{5BF2F2F4-5B53-4A1E-AAE1-BCF54C933A7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3.wmf"/><Relationship Id="rId7" Type="http://schemas.openxmlformats.org/officeDocument/2006/relationships/image" Target="../media/image24.wmf"/><Relationship Id="rId2" Type="http://schemas.openxmlformats.org/officeDocument/2006/relationships/image" Target="../media/image12.wmf"/><Relationship Id="rId1" Type="http://schemas.openxmlformats.org/officeDocument/2006/relationships/image" Target="../media/image20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13.wmf"/><Relationship Id="rId7" Type="http://schemas.openxmlformats.org/officeDocument/2006/relationships/image" Target="../media/image28.wmf"/><Relationship Id="rId2" Type="http://schemas.openxmlformats.org/officeDocument/2006/relationships/image" Target="../media/image12.wmf"/><Relationship Id="rId1" Type="http://schemas.openxmlformats.org/officeDocument/2006/relationships/image" Target="../media/image20.wmf"/><Relationship Id="rId6" Type="http://schemas.openxmlformats.org/officeDocument/2006/relationships/image" Target="../media/image14.wmf"/><Relationship Id="rId5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13E4360-7240-42DA-B3D1-4F4D2169C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35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DE09E-4EAE-4F88-B94B-9FE127F17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3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29147-4D06-4D17-8E94-5B9D0727F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2C9D-CCC2-4994-B956-0D6277C55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C028-0804-4A42-91FA-AF53B6F6F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7046-FD7B-415E-B054-750EC9A27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85A7-5D20-41B8-9515-AB5AC896B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ED680-CE6D-4356-A47E-45FAC0E8D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9AD5C-51B2-4484-B91E-4B68ECDE3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B0085-E56A-4D34-BC47-A97E4959B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1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383D-F680-42D8-88C1-06A726F06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1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42A7B-7902-4CA9-8B55-AC22B257B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4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B9A175-15A2-4161-B629-5BD4067C1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920875" y="1497012"/>
            <a:ext cx="59277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2286000" indent="-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t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8-8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光化学反应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Photochemical Reactions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33900" y="2198140"/>
            <a:ext cx="4229100" cy="20419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14850" y="476250"/>
            <a:ext cx="4210050" cy="5905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14850" y="1143000"/>
            <a:ext cx="4210050" cy="1028700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572000" y="457200"/>
          <a:ext cx="34702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Picture" r:id="rId3" imgW="1383792" imgH="259080" progId="Word.Picture.8">
                  <p:embed/>
                </p:oleObj>
              </mc:Choice>
              <mc:Fallback>
                <p:oleObj name="Picture" r:id="rId3" imgW="1383792" imgH="259080" progId="Word.Picture.8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"/>
                        <a:ext cx="34702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552950" y="1085850"/>
          <a:ext cx="39957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图片" r:id="rId5" imgW="1594104" imgH="262128" progId="Word.Picture.8">
                  <p:embed/>
                </p:oleObj>
              </mc:Choice>
              <mc:Fallback>
                <p:oleObj name="图片" r:id="rId5" imgW="1594104" imgH="262128" progId="Word.Picture.8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085850"/>
                        <a:ext cx="39957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594225" y="1638300"/>
          <a:ext cx="3940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图片" r:id="rId7" imgW="1594104" imgH="262128" progId="Word.Picture.8">
                  <p:embed/>
                </p:oleObj>
              </mc:Choice>
              <mc:Fallback>
                <p:oleObj name="图片" r:id="rId7" imgW="1594104" imgH="262128" progId="Word.Picture.8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638300"/>
                        <a:ext cx="3940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47311"/>
              </p:ext>
            </p:extLst>
          </p:nvPr>
        </p:nvGraphicFramePr>
        <p:xfrm>
          <a:off x="4598987" y="3549023"/>
          <a:ext cx="41259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图片" r:id="rId9" imgW="1719072" imgH="262128" progId="Word.Picture.8">
                  <p:embed/>
                </p:oleObj>
              </mc:Choice>
              <mc:Fallback>
                <p:oleObj name="图片" r:id="rId9" imgW="1719072" imgH="262128" progId="Word.Picture.8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7" y="3549023"/>
                        <a:ext cx="41259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76737"/>
              </p:ext>
            </p:extLst>
          </p:nvPr>
        </p:nvGraphicFramePr>
        <p:xfrm>
          <a:off x="539750" y="1206500"/>
          <a:ext cx="3232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422360" imgH="253800" progId="Equation.DSMT4">
                  <p:embed/>
                </p:oleObj>
              </mc:Choice>
              <mc:Fallback>
                <p:oleObj name="Equation" r:id="rId11" imgW="1422360" imgH="253800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06500"/>
                        <a:ext cx="3232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8893"/>
              </p:ext>
            </p:extLst>
          </p:nvPr>
        </p:nvGraphicFramePr>
        <p:xfrm>
          <a:off x="4586024" y="2326646"/>
          <a:ext cx="42338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图片" r:id="rId13" imgW="1746504" imgH="298704" progId="Word.Picture.8">
                  <p:embed/>
                </p:oleObj>
              </mc:Choice>
              <mc:Fallback>
                <p:oleObj name="图片" r:id="rId13" imgW="1746504" imgH="298704" progId="Word.Picture.8">
                  <p:embed/>
                  <p:pic>
                    <p:nvPicPr>
                      <p:cNvPr id="348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024" y="2326646"/>
                        <a:ext cx="42338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0D78942C-27A7-4D55-84E5-65915A162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31403"/>
              </p:ext>
            </p:extLst>
          </p:nvPr>
        </p:nvGraphicFramePr>
        <p:xfrm>
          <a:off x="2207142" y="5177741"/>
          <a:ext cx="4028043" cy="116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1726920" imgH="495000" progId="Equation.DSMT4">
                  <p:embed/>
                </p:oleObj>
              </mc:Choice>
              <mc:Fallback>
                <p:oleObj name="Equation" r:id="rId15" imgW="1726920" imgH="495000" progId="Equation.DSMT4">
                  <p:embed/>
                  <p:pic>
                    <p:nvPicPr>
                      <p:cNvPr id="15" name="Object 9">
                        <a:extLst>
                          <a:ext uri="{FF2B5EF4-FFF2-40B4-BE49-F238E27FC236}">
                            <a16:creationId xmlns:a16="http://schemas.microsoft.com/office/drawing/2014/main" id="{0D78942C-27A7-4D55-84E5-65915A162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42" y="5177741"/>
                        <a:ext cx="4028043" cy="116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0999FF2-11F3-439F-8D9D-031D2C53B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20140"/>
              </p:ext>
            </p:extLst>
          </p:nvPr>
        </p:nvGraphicFramePr>
        <p:xfrm>
          <a:off x="646385" y="2179696"/>
          <a:ext cx="3277643" cy="98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447560" imgH="431640" progId="Equation.DSMT4">
                  <p:embed/>
                </p:oleObj>
              </mc:Choice>
              <mc:Fallback>
                <p:oleObj name="Equation" r:id="rId17" imgW="144756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0999FF2-11F3-439F-8D9D-031D2C53B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85" y="2179696"/>
                        <a:ext cx="3277643" cy="98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9A13193-4A1A-4AD2-8211-44A9159F0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56250"/>
              </p:ext>
            </p:extLst>
          </p:nvPr>
        </p:nvGraphicFramePr>
        <p:xfrm>
          <a:off x="705073" y="3216359"/>
          <a:ext cx="3279329" cy="11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1460160" imgH="507960" progId="Equation.DSMT4">
                  <p:embed/>
                </p:oleObj>
              </mc:Choice>
              <mc:Fallback>
                <p:oleObj name="Equation" r:id="rId19" imgW="1460160" imgH="507960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29A13193-4A1A-4AD2-8211-44A9159F0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73" y="3216359"/>
                        <a:ext cx="3279329" cy="11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6DD66F5-D679-462F-A28A-C88507DBC434}"/>
              </a:ext>
            </a:extLst>
          </p:cNvPr>
          <p:cNvSpPr txBox="1"/>
          <p:nvPr/>
        </p:nvSpPr>
        <p:spPr>
          <a:xfrm>
            <a:off x="542528" y="4541836"/>
            <a:ext cx="810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当两种链终止方式都起明显作用时，反应速率最慢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00D20D5-576C-45B8-AFB0-80F1C163DDEB}"/>
              </a:ext>
            </a:extLst>
          </p:cNvPr>
          <p:cNvCxnSpPr>
            <a:endCxn id="12" idx="3"/>
          </p:cNvCxnSpPr>
          <p:nvPr/>
        </p:nvCxnSpPr>
        <p:spPr bwMode="auto">
          <a:xfrm flipH="1" flipV="1">
            <a:off x="3924028" y="2671763"/>
            <a:ext cx="590826" cy="3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A6EFE6-DBD3-4B0C-BF62-93F3F2E1B424}"/>
              </a:ext>
            </a:extLst>
          </p:cNvPr>
          <p:cNvCxnSpPr/>
          <p:nvPr/>
        </p:nvCxnSpPr>
        <p:spPr bwMode="auto">
          <a:xfrm flipH="1">
            <a:off x="3914862" y="3829227"/>
            <a:ext cx="60563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39"/>
          <p:cNvSpPr txBox="1">
            <a:spLocks noChangeArrowheads="1"/>
          </p:cNvSpPr>
          <p:nvPr/>
        </p:nvSpPr>
        <p:spPr bwMode="auto">
          <a:xfrm>
            <a:off x="791104" y="1119187"/>
            <a:ext cx="7882996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光化学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研究因受光照射的影响而产生化学效应的一门学科。</a:t>
            </a:r>
          </a:p>
        </p:txBody>
      </p:sp>
      <p:sp>
        <p:nvSpPr>
          <p:cNvPr id="25603" name="Text Box 1048"/>
          <p:cNvSpPr txBox="1">
            <a:spLocks noChangeArrowheads="1"/>
          </p:cNvSpPr>
          <p:nvPr/>
        </p:nvSpPr>
        <p:spPr bwMode="auto">
          <a:xfrm>
            <a:off x="791104" y="2791609"/>
            <a:ext cx="78829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光具有波粒二象性，有时表现得象经典波，有时又表现得象经典粒子。</a:t>
            </a:r>
          </a:p>
        </p:txBody>
      </p:sp>
      <p:graphicFrame>
        <p:nvGraphicFramePr>
          <p:cNvPr id="172058" name="Object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21313"/>
              </p:ext>
            </p:extLst>
          </p:nvPr>
        </p:nvGraphicFramePr>
        <p:xfrm>
          <a:off x="1595435" y="4119495"/>
          <a:ext cx="5953131" cy="104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77960" imgH="457200" progId="Equation.DSMT4">
                  <p:embed/>
                </p:oleObj>
              </mc:Choice>
              <mc:Fallback>
                <p:oleObj name="Equation" r:id="rId3" imgW="2577960" imgH="457200" progId="Equation.DSMT4">
                  <p:embed/>
                  <p:pic>
                    <p:nvPicPr>
                      <p:cNvPr id="172058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5" y="4119495"/>
                        <a:ext cx="5953131" cy="104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48">
            <a:extLst>
              <a:ext uri="{FF2B5EF4-FFF2-40B4-BE49-F238E27FC236}">
                <a16:creationId xmlns:a16="http://schemas.microsoft.com/office/drawing/2014/main" id="{D865D146-4518-4061-80F2-EFD0AEBB3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47" y="5404990"/>
            <a:ext cx="7882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对于光化学有效的光处于可见和紫外区域。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71550" y="1219200"/>
          <a:ext cx="72961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3" imgW="2739933" imgH="1947148" progId="Word.Document.8">
                  <p:embed/>
                </p:oleObj>
              </mc:Choice>
              <mc:Fallback>
                <p:oleObj name="文档" r:id="rId3" imgW="2739933" imgH="1947148" progId="Word.Documen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19200"/>
                        <a:ext cx="729615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AutoShape 4"/>
          <p:cNvSpPr>
            <a:spLocks noChangeArrowheads="1"/>
          </p:cNvSpPr>
          <p:nvPr/>
        </p:nvSpPr>
        <p:spPr bwMode="auto">
          <a:xfrm>
            <a:off x="1143000" y="838200"/>
            <a:ext cx="6972300" cy="1162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266700" y="381000"/>
            <a:ext cx="291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摩尔光子的能量</a:t>
            </a:r>
          </a:p>
        </p:txBody>
      </p:sp>
      <p:graphicFrame>
        <p:nvGraphicFramePr>
          <p:cNvPr id="2662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797526"/>
              </p:ext>
            </p:extLst>
          </p:nvPr>
        </p:nvGraphicFramePr>
        <p:xfrm>
          <a:off x="2025650" y="900113"/>
          <a:ext cx="489426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145960" imgH="482400" progId="Equation.DSMT4">
                  <p:embed/>
                </p:oleObj>
              </mc:Choice>
              <mc:Fallback>
                <p:oleObj name="Equation" r:id="rId5" imgW="2145960" imgH="482400" progId="Equation.DSMT4">
                  <p:embed/>
                  <p:pic>
                    <p:nvPicPr>
                      <p:cNvPr id="2662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900113"/>
                        <a:ext cx="489426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55638" y="2874628"/>
            <a:ext cx="7797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光化学第二定律：又称为光化当量定律或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Stark-Einstein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定律。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光化学反应中，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初级过程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是一个光子活化一个分子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630238" y="1454150"/>
            <a:ext cx="7854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光化学第一定律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  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只有被物质吸收的光才能有效地引起化学反应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12750" y="830263"/>
            <a:ext cx="415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．光化学基本定律</a:t>
            </a:r>
          </a:p>
        </p:txBody>
      </p:sp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3612446" y="4819295"/>
            <a:ext cx="4872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当光源强度很大或者分子激发态寿命较长时，一个分子可以连续吸收多个光子，光化学第二定律失效。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207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量子效率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参加反应的分子数或反应产生的分子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数与被吸收的光子数之比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8675" name="Text Box 4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8223250" y="64404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>
                <a:solidFill>
                  <a:schemeClr val="hlink"/>
                </a:solidFill>
                <a:latin typeface="Times New Roman" pitchFamily="18" charset="0"/>
              </a:rPr>
              <a:t>返回章首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95288" y="19891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量子效率大于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的原因 </a:t>
            </a:r>
          </a:p>
        </p:txBody>
      </p:sp>
      <p:graphicFrame>
        <p:nvGraphicFramePr>
          <p:cNvPr id="2867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36908"/>
              </p:ext>
            </p:extLst>
          </p:nvPr>
        </p:nvGraphicFramePr>
        <p:xfrm>
          <a:off x="2081869" y="5282748"/>
          <a:ext cx="4688345" cy="60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66600" imgH="241200" progId="Equation.DSMT4">
                  <p:embed/>
                </p:oleObj>
              </mc:Choice>
              <mc:Fallback>
                <p:oleObj name="Equation" r:id="rId3" imgW="1866600" imgH="241200" progId="Equation.DSMT4">
                  <p:embed/>
                  <p:pic>
                    <p:nvPicPr>
                      <p:cNvPr id="2867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869" y="5282748"/>
                        <a:ext cx="4688345" cy="605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5B1B085-3768-467C-8791-AB07A33FF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18460"/>
              </p:ext>
            </p:extLst>
          </p:nvPr>
        </p:nvGraphicFramePr>
        <p:xfrm>
          <a:off x="2704730" y="2746915"/>
          <a:ext cx="3240828" cy="22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409400" imgH="990360" progId="Equation.DSMT4">
                  <p:embed/>
                </p:oleObj>
              </mc:Choice>
              <mc:Fallback>
                <p:oleObj name="Equation" r:id="rId5" imgW="1409400" imgH="990360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05B1B085-3768-467C-8791-AB07A33FF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730" y="2746915"/>
                        <a:ext cx="3240828" cy="227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8313" y="2000250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量子效率小于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的原因 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468313" y="476250"/>
            <a:ext cx="8207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量子效率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参加反应的分子数或反应产生的分子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数与被吸收的光子数之比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901700" y="5494869"/>
            <a:ext cx="80025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最后一步吸热反应需要较高的活化能，因而速率很小，部分溴原子又化合而退回到溴分子状态。</a:t>
            </a:r>
          </a:p>
        </p:txBody>
      </p:sp>
      <p:graphicFrame>
        <p:nvGraphicFramePr>
          <p:cNvPr id="297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24094"/>
              </p:ext>
            </p:extLst>
          </p:nvPr>
        </p:nvGraphicFramePr>
        <p:xfrm>
          <a:off x="2114347" y="4727196"/>
          <a:ext cx="4915305" cy="59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06280" imgH="241200" progId="Equation.DSMT4">
                  <p:embed/>
                </p:oleObj>
              </mc:Choice>
              <mc:Fallback>
                <p:oleObj name="Equation" r:id="rId3" imgW="2006280" imgH="241200" progId="Equation.DSMT4">
                  <p:embed/>
                  <p:pic>
                    <p:nvPicPr>
                      <p:cNvPr id="297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347" y="4727196"/>
                        <a:ext cx="4915305" cy="59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D282EFC9-7AB0-44D4-8A43-78CB737C3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388"/>
              </p:ext>
            </p:extLst>
          </p:nvPr>
        </p:nvGraphicFramePr>
        <p:xfrm>
          <a:off x="2675119" y="2788322"/>
          <a:ext cx="3585094" cy="176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98320" imgH="736560" progId="Equation.DSMT4">
                  <p:embed/>
                </p:oleObj>
              </mc:Choice>
              <mc:Fallback>
                <p:oleObj name="Equation" r:id="rId5" imgW="1498320" imgH="73656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D282EFC9-7AB0-44D4-8A43-78CB737C3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119" y="2788322"/>
                        <a:ext cx="3585094" cy="176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625430"/>
              </p:ext>
            </p:extLst>
          </p:nvPr>
        </p:nvGraphicFramePr>
        <p:xfrm>
          <a:off x="2892122" y="2280595"/>
          <a:ext cx="1380490" cy="68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234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122" y="2280595"/>
                        <a:ext cx="1380490" cy="685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704850" y="1200150"/>
            <a:ext cx="314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光化学反应速率</a:t>
            </a:r>
          </a:p>
        </p:txBody>
      </p:sp>
      <p:grpSp>
        <p:nvGrpSpPr>
          <p:cNvPr id="234501" name="Group 5"/>
          <p:cNvGrpSpPr>
            <a:grpSpLocks/>
          </p:cNvGrpSpPr>
          <p:nvPr/>
        </p:nvGrpSpPr>
        <p:grpSpPr bwMode="auto">
          <a:xfrm>
            <a:off x="4425950" y="3378200"/>
            <a:ext cx="2851150" cy="914400"/>
            <a:chOff x="3232" y="3172"/>
            <a:chExt cx="1796" cy="576"/>
          </a:xfrm>
        </p:grpSpPr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3232" y="3172"/>
              <a:ext cx="1728" cy="576"/>
            </a:xfrm>
            <a:prstGeom prst="wedgeRoundRectCallout">
              <a:avLst>
                <a:gd name="adj1" fmla="val -56944"/>
                <a:gd name="adj2" fmla="val -11371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3276" y="3192"/>
              <a:ext cx="17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单位时间、单位体积吸收的光子数量</a:t>
              </a:r>
            </a:p>
          </p:txBody>
        </p:sp>
      </p:grp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323850" y="404813"/>
            <a:ext cx="473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光化学反应机理及速率方程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495800" y="2228850"/>
            <a:ext cx="4229100" cy="6286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14850" y="476250"/>
            <a:ext cx="4210050" cy="5905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14850" y="1143000"/>
            <a:ext cx="4210050" cy="1028700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68793"/>
              </p:ext>
            </p:extLst>
          </p:nvPr>
        </p:nvGraphicFramePr>
        <p:xfrm>
          <a:off x="4576763" y="458788"/>
          <a:ext cx="34591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icture" r:id="rId3" imgW="1379880" imgH="256680" progId="Word.Picture.8">
                  <p:embed/>
                </p:oleObj>
              </mc:Choice>
              <mc:Fallback>
                <p:oleObj name="Picture" r:id="rId3" imgW="1379880" imgH="256680" progId="Word.Picture.8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58788"/>
                        <a:ext cx="34591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572000" y="1085850"/>
          <a:ext cx="39957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图片" r:id="rId5" imgW="1594104" imgH="262128" progId="Word.Picture.8">
                  <p:embed/>
                </p:oleObj>
              </mc:Choice>
              <mc:Fallback>
                <p:oleObj name="图片" r:id="rId5" imgW="1594104" imgH="262128" progId="Word.Picture.8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85850"/>
                        <a:ext cx="39957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594225" y="1638300"/>
          <a:ext cx="3940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图片" r:id="rId7" imgW="1594104" imgH="262128" progId="Word.Picture.8">
                  <p:embed/>
                </p:oleObj>
              </mc:Choice>
              <mc:Fallback>
                <p:oleObj name="图片" r:id="rId7" imgW="1594104" imgH="262128" progId="Word.Picture.8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638300"/>
                        <a:ext cx="3940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4605338" y="2214563"/>
          <a:ext cx="42338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图片" r:id="rId9" imgW="1746504" imgH="298704" progId="Word.Picture.8">
                  <p:embed/>
                </p:oleObj>
              </mc:Choice>
              <mc:Fallback>
                <p:oleObj name="图片" r:id="rId9" imgW="1746504" imgH="298704" progId="Word.Picture.8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2214563"/>
                        <a:ext cx="42338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77391"/>
              </p:ext>
            </p:extLst>
          </p:nvPr>
        </p:nvGraphicFramePr>
        <p:xfrm>
          <a:off x="1031256" y="5156457"/>
          <a:ext cx="4568476" cy="89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2019240" imgH="393480" progId="Equation.DSMT4">
                  <p:embed/>
                </p:oleObj>
              </mc:Choice>
              <mc:Fallback>
                <p:oleObj name="Equation" r:id="rId11" imgW="2019240" imgH="393480" progId="Equation.DSMT4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56" y="5156457"/>
                        <a:ext cx="4568476" cy="89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77077"/>
              </p:ext>
            </p:extLst>
          </p:nvPr>
        </p:nvGraphicFramePr>
        <p:xfrm>
          <a:off x="539750" y="1206500"/>
          <a:ext cx="3232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1422360" imgH="253800" progId="Equation.DSMT4">
                  <p:embed/>
                </p:oleObj>
              </mc:Choice>
              <mc:Fallback>
                <p:oleObj name="Equation" r:id="rId13" imgW="1422360" imgH="253800" progId="Equation.DSMT4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06500"/>
                        <a:ext cx="3232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28061"/>
              </p:ext>
            </p:extLst>
          </p:nvPr>
        </p:nvGraphicFramePr>
        <p:xfrm>
          <a:off x="5600234" y="5153917"/>
          <a:ext cx="2645707" cy="98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168200" imgH="431640" progId="Equation.DSMT4">
                  <p:embed/>
                </p:oleObj>
              </mc:Choice>
              <mc:Fallback>
                <p:oleObj name="Equation" r:id="rId15" imgW="1168200" imgH="431640" progId="Equation.DSMT4">
                  <p:embed/>
                  <p:pic>
                    <p:nvPicPr>
                      <p:cNvPr id="245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34" y="5153917"/>
                        <a:ext cx="2645707" cy="98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69465"/>
              </p:ext>
            </p:extLst>
          </p:nvPr>
        </p:nvGraphicFramePr>
        <p:xfrm>
          <a:off x="1348232" y="3083182"/>
          <a:ext cx="6120513" cy="89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2705040" imgH="393480" progId="Equation.DSMT4">
                  <p:embed/>
                </p:oleObj>
              </mc:Choice>
              <mc:Fallback>
                <p:oleObj name="Equation" r:id="rId17" imgW="2705040" imgH="393480" progId="Equation.DSMT4">
                  <p:embed/>
                  <p:pic>
                    <p:nvPicPr>
                      <p:cNvPr id="2457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232" y="3083182"/>
                        <a:ext cx="6120513" cy="89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21888090-69E0-4255-B62F-1CC32F1DF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75638"/>
              </p:ext>
            </p:extLst>
          </p:nvPr>
        </p:nvGraphicFramePr>
        <p:xfrm>
          <a:off x="1368509" y="4069019"/>
          <a:ext cx="4051133" cy="89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1790640" imgH="393480" progId="Equation.DSMT4">
                  <p:embed/>
                </p:oleObj>
              </mc:Choice>
              <mc:Fallback>
                <p:oleObj name="Equation" r:id="rId19" imgW="1790640" imgH="39348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21888090-69E0-4255-B62F-1CC32F1DF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09" y="4069019"/>
                        <a:ext cx="4051133" cy="89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ChangeArrowheads="1"/>
          </p:cNvSpPr>
          <p:nvPr/>
        </p:nvSpPr>
        <p:spPr bwMode="auto">
          <a:xfrm>
            <a:off x="4495800" y="2228850"/>
            <a:ext cx="4229100" cy="6286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5" name="Rectangle 15"/>
          <p:cNvSpPr>
            <a:spLocks noChangeArrowheads="1"/>
          </p:cNvSpPr>
          <p:nvPr/>
        </p:nvSpPr>
        <p:spPr bwMode="auto">
          <a:xfrm>
            <a:off x="4514850" y="476250"/>
            <a:ext cx="4210050" cy="5905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4514850" y="1143000"/>
            <a:ext cx="4210050" cy="1028700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4572000" y="457200"/>
          <a:ext cx="34702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图片" r:id="rId3" imgW="1383792" imgH="259080" progId="Word.Picture.8">
                  <p:embed/>
                </p:oleObj>
              </mc:Choice>
              <mc:Fallback>
                <p:oleObj name="图片" r:id="rId3" imgW="1383792" imgH="259080" progId="Word.Picture.8">
                  <p:embed/>
                  <p:pic>
                    <p:nvPicPr>
                      <p:cNvPr id="337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"/>
                        <a:ext cx="34702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4552950" y="1085850"/>
          <a:ext cx="39957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图片" r:id="rId5" imgW="1594104" imgH="262128" progId="Word.Picture.8">
                  <p:embed/>
                </p:oleObj>
              </mc:Choice>
              <mc:Fallback>
                <p:oleObj name="图片" r:id="rId5" imgW="1594104" imgH="262128" progId="Word.Picture.8">
                  <p:embed/>
                  <p:pic>
                    <p:nvPicPr>
                      <p:cNvPr id="337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085850"/>
                        <a:ext cx="39957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4594225" y="1638300"/>
          <a:ext cx="3940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图片" r:id="rId7" imgW="1594104" imgH="262128" progId="Word.Picture.8">
                  <p:embed/>
                </p:oleObj>
              </mc:Choice>
              <mc:Fallback>
                <p:oleObj name="图片" r:id="rId7" imgW="1594104" imgH="262128" progId="Word.Picture.8">
                  <p:embed/>
                  <p:pic>
                    <p:nvPicPr>
                      <p:cNvPr id="337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638300"/>
                        <a:ext cx="3940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533900" y="2247900"/>
          <a:ext cx="41259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图片" r:id="rId9" imgW="1719072" imgH="262128" progId="Word.Picture.8">
                  <p:embed/>
                </p:oleObj>
              </mc:Choice>
              <mc:Fallback>
                <p:oleObj name="图片" r:id="rId9" imgW="1719072" imgH="262128" progId="Word.Picture.8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247900"/>
                        <a:ext cx="41259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85486"/>
              </p:ext>
            </p:extLst>
          </p:nvPr>
        </p:nvGraphicFramePr>
        <p:xfrm>
          <a:off x="5562039" y="4884718"/>
          <a:ext cx="2574461" cy="111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180800" imgH="507960" progId="Equation.DSMT4">
                  <p:embed/>
                </p:oleObj>
              </mc:Choice>
              <mc:Fallback>
                <p:oleObj name="Equation" r:id="rId11" imgW="1180800" imgH="507960" progId="Equation.DSMT4">
                  <p:embed/>
                  <p:pic>
                    <p:nvPicPr>
                      <p:cNvPr id="231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039" y="4884718"/>
                        <a:ext cx="2574461" cy="1112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26135"/>
              </p:ext>
            </p:extLst>
          </p:nvPr>
        </p:nvGraphicFramePr>
        <p:xfrm>
          <a:off x="539750" y="1206500"/>
          <a:ext cx="3232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422360" imgH="253800" progId="Equation.DSMT4">
                  <p:embed/>
                </p:oleObj>
              </mc:Choice>
              <mc:Fallback>
                <p:oleObj name="Equation" r:id="rId13" imgW="1422360" imgH="253800" progId="Equation.DSMT4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06500"/>
                        <a:ext cx="3232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21329"/>
              </p:ext>
            </p:extLst>
          </p:nvPr>
        </p:nvGraphicFramePr>
        <p:xfrm>
          <a:off x="1380387" y="2948632"/>
          <a:ext cx="6572138" cy="88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933640" imgH="393480" progId="Equation.DSMT4">
                  <p:embed/>
                </p:oleObj>
              </mc:Choice>
              <mc:Fallback>
                <p:oleObj name="Equation" r:id="rId15" imgW="2933640" imgH="393480" progId="Equation.DSMT4">
                  <p:embed/>
                  <p:pic>
                    <p:nvPicPr>
                      <p:cNvPr id="2314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87" y="2948632"/>
                        <a:ext cx="6572138" cy="889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6C876C73-B681-4C98-B9F5-8D8704073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54134"/>
              </p:ext>
            </p:extLst>
          </p:nvPr>
        </p:nvGraphicFramePr>
        <p:xfrm>
          <a:off x="1388564" y="3915420"/>
          <a:ext cx="4011023" cy="88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1790640" imgH="393480" progId="Equation.DSMT4">
                  <p:embed/>
                </p:oleObj>
              </mc:Choice>
              <mc:Fallback>
                <p:oleObj name="Equation" r:id="rId17" imgW="1790640" imgH="393480" progId="Equation.DSMT4">
                  <p:embed/>
                  <p:pic>
                    <p:nvPicPr>
                      <p:cNvPr id="15" name="Object 12">
                        <a:extLst>
                          <a:ext uri="{FF2B5EF4-FFF2-40B4-BE49-F238E27FC236}">
                            <a16:creationId xmlns:a16="http://schemas.microsoft.com/office/drawing/2014/main" id="{6C876C73-B681-4C98-B9F5-8D8704073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64" y="3915420"/>
                        <a:ext cx="4011023" cy="889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153F80C3-91EC-4362-B72F-67E055B04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33156"/>
              </p:ext>
            </p:extLst>
          </p:nvPr>
        </p:nvGraphicFramePr>
        <p:xfrm>
          <a:off x="1053872" y="5002857"/>
          <a:ext cx="4523244" cy="88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2019240" imgH="393480" progId="Equation.DSMT4">
                  <p:embed/>
                </p:oleObj>
              </mc:Choice>
              <mc:Fallback>
                <p:oleObj name="Equation" r:id="rId19" imgW="2019240" imgH="393480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153F80C3-91EC-4362-B72F-67E055B04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72" y="5002857"/>
                        <a:ext cx="4523244" cy="889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1482</TotalTime>
  <Words>241</Words>
  <Application>Microsoft Office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MathType 6.0 Equation</vt:lpstr>
      <vt:lpstr>文档</vt:lpstr>
      <vt:lpstr>Microsoft Word Picture</vt:lpstr>
      <vt:lpstr>图片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161</cp:revision>
  <dcterms:created xsi:type="dcterms:W3CDTF">1999-10-07T02:58:10Z</dcterms:created>
  <dcterms:modified xsi:type="dcterms:W3CDTF">2020-07-06T02:46:14Z</dcterms:modified>
</cp:coreProperties>
</file>