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3"/>
  </p:notesMasterIdLst>
  <p:sldIdLst>
    <p:sldId id="425" r:id="rId2"/>
    <p:sldId id="426" r:id="rId3"/>
    <p:sldId id="501" r:id="rId4"/>
    <p:sldId id="465" r:id="rId5"/>
    <p:sldId id="391" r:id="rId6"/>
    <p:sldId id="374" r:id="rId7"/>
    <p:sldId id="428" r:id="rId8"/>
    <p:sldId id="464" r:id="rId9"/>
    <p:sldId id="500" r:id="rId10"/>
    <p:sldId id="498" r:id="rId11"/>
    <p:sldId id="499" r:id="rId12"/>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993300"/>
    <a:srgbClr val="FF0000"/>
    <a:srgbClr val="FF5050"/>
    <a:srgbClr val="777777"/>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0" autoAdjust="0"/>
  </p:normalViewPr>
  <p:slideViewPr>
    <p:cSldViewPr snapToGrid="0">
      <p:cViewPr varScale="1">
        <p:scale>
          <a:sx n="85" d="100"/>
          <a:sy n="85"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210" userId="08ce88e1165b00db" providerId="LiveId" clId="{2FC1EBE4-23E2-49B5-91F6-CB3770EF6614}"/>
    <pc:docChg chg="modSld">
      <pc:chgData name="3-210" userId="08ce88e1165b00db" providerId="LiveId" clId="{2FC1EBE4-23E2-49B5-91F6-CB3770EF6614}" dt="2021-03-01T06:51:38.982" v="16" actId="6549"/>
      <pc:docMkLst>
        <pc:docMk/>
      </pc:docMkLst>
      <pc:sldChg chg="modSp mod">
        <pc:chgData name="3-210" userId="08ce88e1165b00db" providerId="LiveId" clId="{2FC1EBE4-23E2-49B5-91F6-CB3770EF6614}" dt="2021-03-01T06:51:38.982" v="16" actId="6549"/>
        <pc:sldMkLst>
          <pc:docMk/>
          <pc:sldMk cId="2261633485" sldId="499"/>
        </pc:sldMkLst>
        <pc:spChg chg="mod">
          <ac:chgData name="3-210" userId="08ce88e1165b00db" providerId="LiveId" clId="{2FC1EBE4-23E2-49B5-91F6-CB3770EF6614}" dt="2021-03-01T06:51:38.982" v="16" actId="6549"/>
          <ac:spMkLst>
            <pc:docMk/>
            <pc:sldMk cId="2261633485" sldId="499"/>
            <ac:spMk id="9" creationId="{1937CB99-C07E-42A6-9AC0-5D248795779B}"/>
          </ac:spMkLst>
        </pc:spChg>
      </pc:sldChg>
    </pc:docChg>
  </pc:docChgLst>
  <pc:docChgLst>
    <pc:chgData name="Jun Cai" userId="57e790d697ad4281" providerId="LiveId" clId="{08131A59-0899-441F-BD8A-83C5F880B35B}"/>
    <pc:docChg chg="undo custSel addSld delSld modSld sldOrd">
      <pc:chgData name="Jun Cai" userId="57e790d697ad4281" providerId="LiveId" clId="{08131A59-0899-441F-BD8A-83C5F880B35B}" dt="2019-03-19T14:23:52.663" v="1962" actId="6549"/>
      <pc:docMkLst>
        <pc:docMk/>
      </pc:docMkLst>
      <pc:sldChg chg="modSp">
        <pc:chgData name="Jun Cai" userId="57e790d697ad4281" providerId="LiveId" clId="{08131A59-0899-441F-BD8A-83C5F880B35B}" dt="2019-03-19T14:00:59.892" v="1616" actId="20577"/>
        <pc:sldMkLst>
          <pc:docMk/>
          <pc:sldMk cId="0" sldId="426"/>
        </pc:sldMkLst>
        <pc:spChg chg="mod">
          <ac:chgData name="Jun Cai" userId="57e790d697ad4281" providerId="LiveId" clId="{08131A59-0899-441F-BD8A-83C5F880B35B}" dt="2019-03-19T14:00:59.892" v="1616" actId="20577"/>
          <ac:spMkLst>
            <pc:docMk/>
            <pc:sldMk cId="0" sldId="426"/>
            <ac:spMk id="262148" creationId="{00000000-0000-0000-0000-000000000000}"/>
          </ac:spMkLst>
        </pc:spChg>
      </pc:sldChg>
      <pc:sldChg chg="modAnim">
        <pc:chgData name="Jun Cai" userId="57e790d697ad4281" providerId="LiveId" clId="{08131A59-0899-441F-BD8A-83C5F880B35B}" dt="2019-03-19T14:15:08.713" v="1954"/>
        <pc:sldMkLst>
          <pc:docMk/>
          <pc:sldMk cId="0" sldId="428"/>
        </pc:sldMkLst>
      </pc:sldChg>
      <pc:sldChg chg="modSp">
        <pc:chgData name="Jun Cai" userId="57e790d697ad4281" providerId="LiveId" clId="{08131A59-0899-441F-BD8A-83C5F880B35B}" dt="2019-03-19T14:23:52.663" v="1962" actId="6549"/>
        <pc:sldMkLst>
          <pc:docMk/>
          <pc:sldMk cId="0" sldId="456"/>
        </pc:sldMkLst>
        <pc:spChg chg="mod">
          <ac:chgData name="Jun Cai" userId="57e790d697ad4281" providerId="LiveId" clId="{08131A59-0899-441F-BD8A-83C5F880B35B}" dt="2019-03-19T14:23:52.663" v="1962" actId="6549"/>
          <ac:spMkLst>
            <pc:docMk/>
            <pc:sldMk cId="0" sldId="456"/>
            <ac:spMk id="9" creationId="{00000000-0000-0000-0000-000000000000}"/>
          </ac:spMkLst>
        </pc:spChg>
      </pc:sldChg>
      <pc:sldChg chg="delSp modSp del modAnim">
        <pc:chgData name="Jun Cai" userId="57e790d697ad4281" providerId="LiveId" clId="{08131A59-0899-441F-BD8A-83C5F880B35B}" dt="2019-03-19T13:50:28.225" v="1200" actId="2696"/>
        <pc:sldMkLst>
          <pc:docMk/>
          <pc:sldMk cId="3527605721" sldId="497"/>
        </pc:sldMkLst>
        <pc:spChg chg="del mod">
          <ac:chgData name="Jun Cai" userId="57e790d697ad4281" providerId="LiveId" clId="{08131A59-0899-441F-BD8A-83C5F880B35B}" dt="2019-03-19T13:36:50.262" v="91"/>
          <ac:spMkLst>
            <pc:docMk/>
            <pc:sldMk cId="3527605721" sldId="497"/>
            <ac:spMk id="2" creationId="{EF91D47E-0E5D-4E87-BD1C-23112B51F7FE}"/>
          </ac:spMkLst>
        </pc:spChg>
        <pc:spChg chg="del mod">
          <ac:chgData name="Jun Cai" userId="57e790d697ad4281" providerId="LiveId" clId="{08131A59-0899-441F-BD8A-83C5F880B35B}" dt="2019-03-19T13:36:50.262" v="91"/>
          <ac:spMkLst>
            <pc:docMk/>
            <pc:sldMk cId="3527605721" sldId="497"/>
            <ac:spMk id="5" creationId="{D6F470BB-F9DA-4C58-B66A-3299BE5F589D}"/>
          </ac:spMkLst>
        </pc:spChg>
        <pc:picChg chg="del mod">
          <ac:chgData name="Jun Cai" userId="57e790d697ad4281" providerId="LiveId" clId="{08131A59-0899-441F-BD8A-83C5F880B35B}" dt="2019-03-19T13:36:50.262" v="91"/>
          <ac:picMkLst>
            <pc:docMk/>
            <pc:sldMk cId="3527605721" sldId="497"/>
            <ac:picMk id="4" creationId="{660C0DBE-B867-4A9C-ADC8-66988409751D}"/>
          </ac:picMkLst>
        </pc:picChg>
      </pc:sldChg>
      <pc:sldChg chg="modSp ord modAnim">
        <pc:chgData name="Jun Cai" userId="57e790d697ad4281" providerId="LiveId" clId="{08131A59-0899-441F-BD8A-83C5F880B35B}" dt="2019-03-19T14:13:26.137" v="1953" actId="6549"/>
        <pc:sldMkLst>
          <pc:docMk/>
          <pc:sldMk cId="3441191416" sldId="498"/>
        </pc:sldMkLst>
        <pc:spChg chg="mod">
          <ac:chgData name="Jun Cai" userId="57e790d697ad4281" providerId="LiveId" clId="{08131A59-0899-441F-BD8A-83C5F880B35B}" dt="2019-03-19T14:13:26.137" v="1953" actId="6549"/>
          <ac:spMkLst>
            <pc:docMk/>
            <pc:sldMk cId="3441191416" sldId="498"/>
            <ac:spMk id="2" creationId="{E12639B2-CAB7-4C0C-983F-8F115C43B4FA}"/>
          </ac:spMkLst>
        </pc:spChg>
      </pc:sldChg>
      <pc:sldChg chg="modSp modAnim">
        <pc:chgData name="Jun Cai" userId="57e790d697ad4281" providerId="LiveId" clId="{08131A59-0899-441F-BD8A-83C5F880B35B}" dt="2019-03-19T14:19:07.372" v="1961"/>
        <pc:sldMkLst>
          <pc:docMk/>
          <pc:sldMk cId="2261633485" sldId="499"/>
        </pc:sldMkLst>
        <pc:spChg chg="mod">
          <ac:chgData name="Jun Cai" userId="57e790d697ad4281" providerId="LiveId" clId="{08131A59-0899-441F-BD8A-83C5F880B35B}" dt="2019-03-19T13:58:56.630" v="1510" actId="2711"/>
          <ac:spMkLst>
            <pc:docMk/>
            <pc:sldMk cId="2261633485" sldId="499"/>
            <ac:spMk id="9" creationId="{1937CB99-C07E-42A6-9AC0-5D248795779B}"/>
          </ac:spMkLst>
        </pc:spChg>
        <pc:spChg chg="mod">
          <ac:chgData name="Jun Cai" userId="57e790d697ad4281" providerId="LiveId" clId="{08131A59-0899-441F-BD8A-83C5F880B35B}" dt="2019-03-19T14:00:46.483" v="1615" actId="2711"/>
          <ac:spMkLst>
            <pc:docMk/>
            <pc:sldMk cId="2261633485" sldId="499"/>
            <ac:spMk id="10" creationId="{1A13FD65-F142-4C5E-8B37-4C1956E59E4B}"/>
          </ac:spMkLst>
        </pc:spChg>
      </pc:sldChg>
      <pc:sldChg chg="addSp delSp modSp add delAnim modAnim">
        <pc:chgData name="Jun Cai" userId="57e790d697ad4281" providerId="LiveId" clId="{08131A59-0899-441F-BD8A-83C5F880B35B}" dt="2019-03-19T14:17:27.713" v="1959" actId="6549"/>
        <pc:sldMkLst>
          <pc:docMk/>
          <pc:sldMk cId="668836982" sldId="500"/>
        </pc:sldMkLst>
        <pc:spChg chg="add mod">
          <ac:chgData name="Jun Cai" userId="57e790d697ad4281" providerId="LiveId" clId="{08131A59-0899-441F-BD8A-83C5F880B35B}" dt="2019-03-19T14:10:29.208" v="1931"/>
          <ac:spMkLst>
            <pc:docMk/>
            <pc:sldMk cId="668836982" sldId="500"/>
            <ac:spMk id="2" creationId="{528FFD83-7FF5-44E8-941C-3BE6C9128037}"/>
          </ac:spMkLst>
        </pc:spChg>
        <pc:spChg chg="add mod">
          <ac:chgData name="Jun Cai" userId="57e790d697ad4281" providerId="LiveId" clId="{08131A59-0899-441F-BD8A-83C5F880B35B}" dt="2019-03-19T14:17:27.713" v="1959" actId="6549"/>
          <ac:spMkLst>
            <pc:docMk/>
            <pc:sldMk cId="668836982" sldId="500"/>
            <ac:spMk id="3" creationId="{E8614B76-724F-4CBA-8BE1-FC246E7F188B}"/>
          </ac:spMkLst>
        </pc:spChg>
        <pc:spChg chg="add del mod">
          <ac:chgData name="Jun Cai" userId="57e790d697ad4281" providerId="LiveId" clId="{08131A59-0899-441F-BD8A-83C5F880B35B}" dt="2019-03-19T13:37:32.161" v="197" actId="478"/>
          <ac:spMkLst>
            <pc:docMk/>
            <pc:sldMk cId="668836982" sldId="500"/>
            <ac:spMk id="5" creationId="{AEE54998-8A04-4A8D-BC33-3991989EED18}"/>
          </ac:spMkLst>
        </pc:spChg>
        <pc:spChg chg="add del mod">
          <ac:chgData name="Jun Cai" userId="57e790d697ad4281" providerId="LiveId" clId="{08131A59-0899-441F-BD8A-83C5F880B35B}" dt="2019-03-19T13:40:43.299" v="287" actId="478"/>
          <ac:spMkLst>
            <pc:docMk/>
            <pc:sldMk cId="668836982" sldId="500"/>
            <ac:spMk id="6" creationId="{ECE1A3DE-041A-49F4-85FE-E8ABDD0462BF}"/>
          </ac:spMkLst>
        </pc:spChg>
        <pc:picChg chg="add del mod">
          <ac:chgData name="Jun Cai" userId="57e790d697ad4281" providerId="LiveId" clId="{08131A59-0899-441F-BD8A-83C5F880B35B}" dt="2019-03-19T13:37:32.161" v="197" actId="478"/>
          <ac:picMkLst>
            <pc:docMk/>
            <pc:sldMk cId="668836982" sldId="500"/>
            <ac:picMk id="4" creationId="{81FDECB1-596B-45FE-83B0-3F2EB069E3AF}"/>
          </ac:picMkLst>
        </pc:picChg>
      </pc:sldChg>
    </pc:docChg>
  </pc:docChgLst>
  <pc:docChgLst>
    <pc:chgData name="Jun Cai" userId="57e790d697ad4281" providerId="LiveId" clId="{F014CDEC-CBF5-4307-BF49-0810327C1566}"/>
    <pc:docChg chg="undo custSel addSld modSld sldOrd">
      <pc:chgData name="Jun Cai" userId="57e790d697ad4281" providerId="LiveId" clId="{F014CDEC-CBF5-4307-BF49-0810327C1566}" dt="2020-04-12T23:52:40.199" v="542"/>
      <pc:docMkLst>
        <pc:docMk/>
      </pc:docMkLst>
      <pc:sldChg chg="ord">
        <pc:chgData name="Jun Cai" userId="57e790d697ad4281" providerId="LiveId" clId="{F014CDEC-CBF5-4307-BF49-0810327C1566}" dt="2020-03-04T07:17:20.046" v="261"/>
        <pc:sldMkLst>
          <pc:docMk/>
          <pc:sldMk cId="0" sldId="391"/>
        </pc:sldMkLst>
      </pc:sldChg>
      <pc:sldChg chg="modSp mod">
        <pc:chgData name="Jun Cai" userId="57e790d697ad4281" providerId="LiveId" clId="{F014CDEC-CBF5-4307-BF49-0810327C1566}" dt="2020-03-04T07:24:49.867" v="526"/>
        <pc:sldMkLst>
          <pc:docMk/>
          <pc:sldMk cId="0" sldId="408"/>
        </pc:sldMkLst>
        <pc:spChg chg="mod">
          <ac:chgData name="Jun Cai" userId="57e790d697ad4281" providerId="LiveId" clId="{F014CDEC-CBF5-4307-BF49-0810327C1566}" dt="2020-03-04T07:24:49.867" v="526"/>
          <ac:spMkLst>
            <pc:docMk/>
            <pc:sldMk cId="0" sldId="408"/>
            <ac:spMk id="197639" creationId="{00000000-0000-0000-0000-000000000000}"/>
          </ac:spMkLst>
        </pc:spChg>
      </pc:sldChg>
      <pc:sldChg chg="modSp mod">
        <pc:chgData name="Jun Cai" userId="57e790d697ad4281" providerId="LiveId" clId="{F014CDEC-CBF5-4307-BF49-0810327C1566}" dt="2020-03-04T07:19:25.905" v="326"/>
        <pc:sldMkLst>
          <pc:docMk/>
          <pc:sldMk cId="0" sldId="465"/>
        </pc:sldMkLst>
        <pc:spChg chg="mod">
          <ac:chgData name="Jun Cai" userId="57e790d697ad4281" providerId="LiveId" clId="{F014CDEC-CBF5-4307-BF49-0810327C1566}" dt="2020-03-04T07:19:25.905" v="326"/>
          <ac:spMkLst>
            <pc:docMk/>
            <pc:sldMk cId="0" sldId="465"/>
            <ac:spMk id="6146" creationId="{00000000-0000-0000-0000-000000000000}"/>
          </ac:spMkLst>
        </pc:spChg>
        <pc:spChg chg="mod">
          <ac:chgData name="Jun Cai" userId="57e790d697ad4281" providerId="LiveId" clId="{F014CDEC-CBF5-4307-BF49-0810327C1566}" dt="2020-03-04T07:18:44.596" v="273" actId="207"/>
          <ac:spMkLst>
            <pc:docMk/>
            <pc:sldMk cId="0" sldId="465"/>
            <ac:spMk id="6150" creationId="{00000000-0000-0000-0000-000000000000}"/>
          </ac:spMkLst>
        </pc:spChg>
      </pc:sldChg>
      <pc:sldChg chg="modSp">
        <pc:chgData name="Jun Cai" userId="57e790d697ad4281" providerId="LiveId" clId="{F014CDEC-CBF5-4307-BF49-0810327C1566}" dt="2020-04-12T23:52:40.199" v="542"/>
        <pc:sldMkLst>
          <pc:docMk/>
          <pc:sldMk cId="0" sldId="466"/>
        </pc:sldMkLst>
        <pc:graphicFrameChg chg="mod">
          <ac:chgData name="Jun Cai" userId="57e790d697ad4281" providerId="LiveId" clId="{F014CDEC-CBF5-4307-BF49-0810327C1566}" dt="2020-04-12T23:52:40.199" v="542"/>
          <ac:graphicFrameMkLst>
            <pc:docMk/>
            <pc:sldMk cId="0" sldId="466"/>
            <ac:graphicFrameMk id="37897" creationId="{00000000-0000-0000-0000-000000000000}"/>
          </ac:graphicFrameMkLst>
        </pc:graphicFrameChg>
        <pc:graphicFrameChg chg="mod">
          <ac:chgData name="Jun Cai" userId="57e790d697ad4281" providerId="LiveId" clId="{F014CDEC-CBF5-4307-BF49-0810327C1566}" dt="2020-04-12T23:52:04.627" v="541"/>
          <ac:graphicFrameMkLst>
            <pc:docMk/>
            <pc:sldMk cId="0" sldId="466"/>
            <ac:graphicFrameMk id="37899" creationId="{00000000-0000-0000-0000-000000000000}"/>
          </ac:graphicFrameMkLst>
        </pc:graphicFrameChg>
      </pc:sldChg>
      <pc:sldChg chg="modSp mod">
        <pc:chgData name="Jun Cai" userId="57e790d697ad4281" providerId="LiveId" clId="{F014CDEC-CBF5-4307-BF49-0810327C1566}" dt="2020-03-29T23:17:45.171" v="540" actId="6549"/>
        <pc:sldMkLst>
          <pc:docMk/>
          <pc:sldMk cId="0" sldId="493"/>
        </pc:sldMkLst>
        <pc:spChg chg="mod">
          <ac:chgData name="Jun Cai" userId="57e790d697ad4281" providerId="LiveId" clId="{F014CDEC-CBF5-4307-BF49-0810327C1566}" dt="2020-03-29T23:17:45.171" v="540" actId="6549"/>
          <ac:spMkLst>
            <pc:docMk/>
            <pc:sldMk cId="0" sldId="493"/>
            <ac:spMk id="21507" creationId="{00000000-0000-0000-0000-000000000000}"/>
          </ac:spMkLst>
        </pc:spChg>
      </pc:sldChg>
      <pc:sldChg chg="addSp modSp add mod ord">
        <pc:chgData name="Jun Cai" userId="57e790d697ad4281" providerId="LiveId" clId="{F014CDEC-CBF5-4307-BF49-0810327C1566}" dt="2020-03-04T07:22:59.562" v="508" actId="1036"/>
        <pc:sldMkLst>
          <pc:docMk/>
          <pc:sldMk cId="2117425076" sldId="501"/>
        </pc:sldMkLst>
        <pc:spChg chg="add mod">
          <ac:chgData name="Jun Cai" userId="57e790d697ad4281" providerId="LiveId" clId="{F014CDEC-CBF5-4307-BF49-0810327C1566}" dt="2020-03-04T07:22:59.562" v="508" actId="1036"/>
          <ac:spMkLst>
            <pc:docMk/>
            <pc:sldMk cId="2117425076" sldId="501"/>
            <ac:spMk id="2" creationId="{9A60A6F1-1422-4C94-B385-DB1B8ECF36D0}"/>
          </ac:spMkLst>
        </pc:spChg>
        <pc:spChg chg="add mod">
          <ac:chgData name="Jun Cai" userId="57e790d697ad4281" providerId="LiveId" clId="{F014CDEC-CBF5-4307-BF49-0810327C1566}" dt="2020-03-04T07:22:52.961" v="492" actId="1035"/>
          <ac:spMkLst>
            <pc:docMk/>
            <pc:sldMk cId="2117425076" sldId="501"/>
            <ac:spMk id="3" creationId="{EBEB5CED-9408-4B06-8CAD-419221671F94}"/>
          </ac:spMkLst>
        </pc:spChg>
      </pc:sldChg>
    </pc:docChg>
  </pc:docChgLst>
  <pc:docChgLst>
    <pc:chgData name="CAI JUN" userId="08ce88e1165b00db" providerId="LiveId" clId="{37A2C5BB-CAA5-4B3B-86D1-B069CE5CF399}"/>
    <pc:docChg chg="delSld modSld">
      <pc:chgData name="CAI JUN" userId="08ce88e1165b00db" providerId="LiveId" clId="{37A2C5BB-CAA5-4B3B-86D1-B069CE5CF399}" dt="2020-07-06T02:17:24.802" v="120" actId="207"/>
      <pc:docMkLst>
        <pc:docMk/>
      </pc:docMkLst>
      <pc:sldChg chg="del">
        <pc:chgData name="CAI JUN" userId="08ce88e1165b00db" providerId="LiveId" clId="{37A2C5BB-CAA5-4B3B-86D1-B069CE5CF399}" dt="2020-07-06T02:15:39.755" v="0" actId="47"/>
        <pc:sldMkLst>
          <pc:docMk/>
          <pc:sldMk cId="0" sldId="376"/>
        </pc:sldMkLst>
      </pc:sldChg>
      <pc:sldChg chg="del">
        <pc:chgData name="CAI JUN" userId="08ce88e1165b00db" providerId="LiveId" clId="{37A2C5BB-CAA5-4B3B-86D1-B069CE5CF399}" dt="2020-07-06T02:15:39.755" v="0" actId="47"/>
        <pc:sldMkLst>
          <pc:docMk/>
          <pc:sldMk cId="0" sldId="382"/>
        </pc:sldMkLst>
      </pc:sldChg>
      <pc:sldChg chg="del">
        <pc:chgData name="CAI JUN" userId="08ce88e1165b00db" providerId="LiveId" clId="{37A2C5BB-CAA5-4B3B-86D1-B069CE5CF399}" dt="2020-07-06T02:15:39.755" v="0" actId="47"/>
        <pc:sldMkLst>
          <pc:docMk/>
          <pc:sldMk cId="0" sldId="408"/>
        </pc:sldMkLst>
      </pc:sldChg>
      <pc:sldChg chg="del">
        <pc:chgData name="CAI JUN" userId="08ce88e1165b00db" providerId="LiveId" clId="{37A2C5BB-CAA5-4B3B-86D1-B069CE5CF399}" dt="2020-07-06T02:15:39.755" v="0" actId="47"/>
        <pc:sldMkLst>
          <pc:docMk/>
          <pc:sldMk cId="0" sldId="409"/>
        </pc:sldMkLst>
      </pc:sldChg>
      <pc:sldChg chg="del">
        <pc:chgData name="CAI JUN" userId="08ce88e1165b00db" providerId="LiveId" clId="{37A2C5BB-CAA5-4B3B-86D1-B069CE5CF399}" dt="2020-07-06T02:15:39.755" v="0" actId="47"/>
        <pc:sldMkLst>
          <pc:docMk/>
          <pc:sldMk cId="0" sldId="413"/>
        </pc:sldMkLst>
      </pc:sldChg>
      <pc:sldChg chg="del">
        <pc:chgData name="CAI JUN" userId="08ce88e1165b00db" providerId="LiveId" clId="{37A2C5BB-CAA5-4B3B-86D1-B069CE5CF399}" dt="2020-07-06T02:15:39.755" v="0" actId="47"/>
        <pc:sldMkLst>
          <pc:docMk/>
          <pc:sldMk cId="0" sldId="414"/>
        </pc:sldMkLst>
      </pc:sldChg>
      <pc:sldChg chg="del">
        <pc:chgData name="CAI JUN" userId="08ce88e1165b00db" providerId="LiveId" clId="{37A2C5BB-CAA5-4B3B-86D1-B069CE5CF399}" dt="2020-07-06T02:15:39.755" v="0" actId="47"/>
        <pc:sldMkLst>
          <pc:docMk/>
          <pc:sldMk cId="0" sldId="420"/>
        </pc:sldMkLst>
      </pc:sldChg>
      <pc:sldChg chg="del">
        <pc:chgData name="CAI JUN" userId="08ce88e1165b00db" providerId="LiveId" clId="{37A2C5BB-CAA5-4B3B-86D1-B069CE5CF399}" dt="2020-07-06T02:15:39.755" v="0" actId="47"/>
        <pc:sldMkLst>
          <pc:docMk/>
          <pc:sldMk cId="0" sldId="421"/>
        </pc:sldMkLst>
      </pc:sldChg>
      <pc:sldChg chg="del">
        <pc:chgData name="CAI JUN" userId="08ce88e1165b00db" providerId="LiveId" clId="{37A2C5BB-CAA5-4B3B-86D1-B069CE5CF399}" dt="2020-07-06T02:15:39.755" v="0" actId="47"/>
        <pc:sldMkLst>
          <pc:docMk/>
          <pc:sldMk cId="0" sldId="423"/>
        </pc:sldMkLst>
      </pc:sldChg>
      <pc:sldChg chg="del">
        <pc:chgData name="CAI JUN" userId="08ce88e1165b00db" providerId="LiveId" clId="{37A2C5BB-CAA5-4B3B-86D1-B069CE5CF399}" dt="2020-07-06T02:15:39.755" v="0" actId="47"/>
        <pc:sldMkLst>
          <pc:docMk/>
          <pc:sldMk cId="0" sldId="424"/>
        </pc:sldMkLst>
      </pc:sldChg>
      <pc:sldChg chg="modSp mod">
        <pc:chgData name="CAI JUN" userId="08ce88e1165b00db" providerId="LiveId" clId="{37A2C5BB-CAA5-4B3B-86D1-B069CE5CF399}" dt="2020-07-06T02:17:04.553" v="118" actId="1035"/>
        <pc:sldMkLst>
          <pc:docMk/>
          <pc:sldMk cId="0" sldId="428"/>
        </pc:sldMkLst>
        <pc:spChg chg="mod">
          <ac:chgData name="CAI JUN" userId="08ce88e1165b00db" providerId="LiveId" clId="{37A2C5BB-CAA5-4B3B-86D1-B069CE5CF399}" dt="2020-07-06T02:16:59.906" v="111" actId="1035"/>
          <ac:spMkLst>
            <pc:docMk/>
            <pc:sldMk cId="0" sldId="428"/>
            <ac:spMk id="6" creationId="{00000000-0000-0000-0000-000000000000}"/>
          </ac:spMkLst>
        </pc:spChg>
        <pc:spChg chg="mod">
          <ac:chgData name="CAI JUN" userId="08ce88e1165b00db" providerId="LiveId" clId="{37A2C5BB-CAA5-4B3B-86D1-B069CE5CF399}" dt="2020-07-06T02:17:04.553" v="118" actId="1035"/>
          <ac:spMkLst>
            <pc:docMk/>
            <pc:sldMk cId="0" sldId="428"/>
            <ac:spMk id="8" creationId="{00000000-0000-0000-0000-000000000000}"/>
          </ac:spMkLst>
        </pc:spChg>
        <pc:spChg chg="mod">
          <ac:chgData name="CAI JUN" userId="08ce88e1165b00db" providerId="LiveId" clId="{37A2C5BB-CAA5-4B3B-86D1-B069CE5CF399}" dt="2020-07-06T02:16:54.226" v="100" actId="207"/>
          <ac:spMkLst>
            <pc:docMk/>
            <pc:sldMk cId="0" sldId="428"/>
            <ac:spMk id="8194" creationId="{00000000-0000-0000-0000-000000000000}"/>
          </ac:spMkLst>
        </pc:spChg>
        <pc:graphicFrameChg chg="mod">
          <ac:chgData name="CAI JUN" userId="08ce88e1165b00db" providerId="LiveId" clId="{37A2C5BB-CAA5-4B3B-86D1-B069CE5CF399}" dt="2020-07-06T02:16:48.609" v="98" actId="1037"/>
          <ac:graphicFrameMkLst>
            <pc:docMk/>
            <pc:sldMk cId="0" sldId="428"/>
            <ac:graphicFrameMk id="8195" creationId="{00000000-0000-0000-0000-000000000000}"/>
          </ac:graphicFrameMkLst>
        </pc:graphicFrameChg>
        <pc:graphicFrameChg chg="mod">
          <ac:chgData name="CAI JUN" userId="08ce88e1165b00db" providerId="LiveId" clId="{37A2C5BB-CAA5-4B3B-86D1-B069CE5CF399}" dt="2020-07-06T02:16:59.906" v="111" actId="1035"/>
          <ac:graphicFrameMkLst>
            <pc:docMk/>
            <pc:sldMk cId="0" sldId="428"/>
            <ac:graphicFrameMk id="8197" creationId="{00000000-0000-0000-0000-000000000000}"/>
          </ac:graphicFrameMkLst>
        </pc:graphicFrameChg>
      </pc:sldChg>
      <pc:sldChg chg="del">
        <pc:chgData name="CAI JUN" userId="08ce88e1165b00db" providerId="LiveId" clId="{37A2C5BB-CAA5-4B3B-86D1-B069CE5CF399}" dt="2020-07-06T02:15:39.755" v="0" actId="47"/>
        <pc:sldMkLst>
          <pc:docMk/>
          <pc:sldMk cId="0" sldId="456"/>
        </pc:sldMkLst>
      </pc:sldChg>
      <pc:sldChg chg="del">
        <pc:chgData name="CAI JUN" userId="08ce88e1165b00db" providerId="LiveId" clId="{37A2C5BB-CAA5-4B3B-86D1-B069CE5CF399}" dt="2020-07-06T02:15:39.755" v="0" actId="47"/>
        <pc:sldMkLst>
          <pc:docMk/>
          <pc:sldMk cId="0" sldId="461"/>
        </pc:sldMkLst>
      </pc:sldChg>
      <pc:sldChg chg="del">
        <pc:chgData name="CAI JUN" userId="08ce88e1165b00db" providerId="LiveId" clId="{37A2C5BB-CAA5-4B3B-86D1-B069CE5CF399}" dt="2020-07-06T02:15:39.755" v="0" actId="47"/>
        <pc:sldMkLst>
          <pc:docMk/>
          <pc:sldMk cId="0" sldId="466"/>
        </pc:sldMkLst>
      </pc:sldChg>
      <pc:sldChg chg="del">
        <pc:chgData name="CAI JUN" userId="08ce88e1165b00db" providerId="LiveId" clId="{37A2C5BB-CAA5-4B3B-86D1-B069CE5CF399}" dt="2020-07-06T02:15:39.755" v="0" actId="47"/>
        <pc:sldMkLst>
          <pc:docMk/>
          <pc:sldMk cId="0" sldId="472"/>
        </pc:sldMkLst>
      </pc:sldChg>
      <pc:sldChg chg="del">
        <pc:chgData name="CAI JUN" userId="08ce88e1165b00db" providerId="LiveId" clId="{37A2C5BB-CAA5-4B3B-86D1-B069CE5CF399}" dt="2020-07-06T02:15:39.755" v="0" actId="47"/>
        <pc:sldMkLst>
          <pc:docMk/>
          <pc:sldMk cId="0" sldId="474"/>
        </pc:sldMkLst>
      </pc:sldChg>
      <pc:sldChg chg="del">
        <pc:chgData name="CAI JUN" userId="08ce88e1165b00db" providerId="LiveId" clId="{37A2C5BB-CAA5-4B3B-86D1-B069CE5CF399}" dt="2020-07-06T02:15:39.755" v="0" actId="47"/>
        <pc:sldMkLst>
          <pc:docMk/>
          <pc:sldMk cId="0" sldId="475"/>
        </pc:sldMkLst>
      </pc:sldChg>
      <pc:sldChg chg="del">
        <pc:chgData name="CAI JUN" userId="08ce88e1165b00db" providerId="LiveId" clId="{37A2C5BB-CAA5-4B3B-86D1-B069CE5CF399}" dt="2020-07-06T02:15:39.755" v="0" actId="47"/>
        <pc:sldMkLst>
          <pc:docMk/>
          <pc:sldMk cId="0" sldId="476"/>
        </pc:sldMkLst>
      </pc:sldChg>
      <pc:sldChg chg="del">
        <pc:chgData name="CAI JUN" userId="08ce88e1165b00db" providerId="LiveId" clId="{37A2C5BB-CAA5-4B3B-86D1-B069CE5CF399}" dt="2020-07-06T02:15:39.755" v="0" actId="47"/>
        <pc:sldMkLst>
          <pc:docMk/>
          <pc:sldMk cId="0" sldId="477"/>
        </pc:sldMkLst>
      </pc:sldChg>
      <pc:sldChg chg="del">
        <pc:chgData name="CAI JUN" userId="08ce88e1165b00db" providerId="LiveId" clId="{37A2C5BB-CAA5-4B3B-86D1-B069CE5CF399}" dt="2020-07-06T02:15:39.755" v="0" actId="47"/>
        <pc:sldMkLst>
          <pc:docMk/>
          <pc:sldMk cId="0" sldId="480"/>
        </pc:sldMkLst>
      </pc:sldChg>
      <pc:sldChg chg="del">
        <pc:chgData name="CAI JUN" userId="08ce88e1165b00db" providerId="LiveId" clId="{37A2C5BB-CAA5-4B3B-86D1-B069CE5CF399}" dt="2020-07-06T02:15:39.755" v="0" actId="47"/>
        <pc:sldMkLst>
          <pc:docMk/>
          <pc:sldMk cId="0" sldId="482"/>
        </pc:sldMkLst>
      </pc:sldChg>
      <pc:sldChg chg="del">
        <pc:chgData name="CAI JUN" userId="08ce88e1165b00db" providerId="LiveId" clId="{37A2C5BB-CAA5-4B3B-86D1-B069CE5CF399}" dt="2020-07-06T02:15:39.755" v="0" actId="47"/>
        <pc:sldMkLst>
          <pc:docMk/>
          <pc:sldMk cId="0" sldId="483"/>
        </pc:sldMkLst>
      </pc:sldChg>
      <pc:sldChg chg="del">
        <pc:chgData name="CAI JUN" userId="08ce88e1165b00db" providerId="LiveId" clId="{37A2C5BB-CAA5-4B3B-86D1-B069CE5CF399}" dt="2020-07-06T02:15:39.755" v="0" actId="47"/>
        <pc:sldMkLst>
          <pc:docMk/>
          <pc:sldMk cId="0" sldId="485"/>
        </pc:sldMkLst>
      </pc:sldChg>
      <pc:sldChg chg="del">
        <pc:chgData name="CAI JUN" userId="08ce88e1165b00db" providerId="LiveId" clId="{37A2C5BB-CAA5-4B3B-86D1-B069CE5CF399}" dt="2020-07-06T02:15:39.755" v="0" actId="47"/>
        <pc:sldMkLst>
          <pc:docMk/>
          <pc:sldMk cId="0" sldId="486"/>
        </pc:sldMkLst>
      </pc:sldChg>
      <pc:sldChg chg="del">
        <pc:chgData name="CAI JUN" userId="08ce88e1165b00db" providerId="LiveId" clId="{37A2C5BB-CAA5-4B3B-86D1-B069CE5CF399}" dt="2020-07-06T02:15:39.755" v="0" actId="47"/>
        <pc:sldMkLst>
          <pc:docMk/>
          <pc:sldMk cId="0" sldId="487"/>
        </pc:sldMkLst>
      </pc:sldChg>
      <pc:sldChg chg="del">
        <pc:chgData name="CAI JUN" userId="08ce88e1165b00db" providerId="LiveId" clId="{37A2C5BB-CAA5-4B3B-86D1-B069CE5CF399}" dt="2020-07-06T02:15:39.755" v="0" actId="47"/>
        <pc:sldMkLst>
          <pc:docMk/>
          <pc:sldMk cId="0" sldId="489"/>
        </pc:sldMkLst>
      </pc:sldChg>
      <pc:sldChg chg="del">
        <pc:chgData name="CAI JUN" userId="08ce88e1165b00db" providerId="LiveId" clId="{37A2C5BB-CAA5-4B3B-86D1-B069CE5CF399}" dt="2020-07-06T02:15:39.755" v="0" actId="47"/>
        <pc:sldMkLst>
          <pc:docMk/>
          <pc:sldMk cId="0" sldId="491"/>
        </pc:sldMkLst>
      </pc:sldChg>
      <pc:sldChg chg="del">
        <pc:chgData name="CAI JUN" userId="08ce88e1165b00db" providerId="LiveId" clId="{37A2C5BB-CAA5-4B3B-86D1-B069CE5CF399}" dt="2020-07-06T02:15:39.755" v="0" actId="47"/>
        <pc:sldMkLst>
          <pc:docMk/>
          <pc:sldMk cId="0" sldId="492"/>
        </pc:sldMkLst>
      </pc:sldChg>
      <pc:sldChg chg="del">
        <pc:chgData name="CAI JUN" userId="08ce88e1165b00db" providerId="LiveId" clId="{37A2C5BB-CAA5-4B3B-86D1-B069CE5CF399}" dt="2020-07-06T02:15:39.755" v="0" actId="47"/>
        <pc:sldMkLst>
          <pc:docMk/>
          <pc:sldMk cId="0" sldId="493"/>
        </pc:sldMkLst>
      </pc:sldChg>
      <pc:sldChg chg="del">
        <pc:chgData name="CAI JUN" userId="08ce88e1165b00db" providerId="LiveId" clId="{37A2C5BB-CAA5-4B3B-86D1-B069CE5CF399}" dt="2020-07-06T02:15:39.755" v="0" actId="47"/>
        <pc:sldMkLst>
          <pc:docMk/>
          <pc:sldMk cId="0" sldId="494"/>
        </pc:sldMkLst>
      </pc:sldChg>
      <pc:sldChg chg="del">
        <pc:chgData name="CAI JUN" userId="08ce88e1165b00db" providerId="LiveId" clId="{37A2C5BB-CAA5-4B3B-86D1-B069CE5CF399}" dt="2020-07-06T02:15:39.755" v="0" actId="47"/>
        <pc:sldMkLst>
          <pc:docMk/>
          <pc:sldMk cId="0" sldId="495"/>
        </pc:sldMkLst>
      </pc:sldChg>
      <pc:sldChg chg="del">
        <pc:chgData name="CAI JUN" userId="08ce88e1165b00db" providerId="LiveId" clId="{37A2C5BB-CAA5-4B3B-86D1-B069CE5CF399}" dt="2020-07-06T02:15:39.755" v="0" actId="47"/>
        <pc:sldMkLst>
          <pc:docMk/>
          <pc:sldMk cId="0" sldId="496"/>
        </pc:sldMkLst>
      </pc:sldChg>
      <pc:sldChg chg="modSp mod">
        <pc:chgData name="CAI JUN" userId="08ce88e1165b00db" providerId="LiveId" clId="{37A2C5BB-CAA5-4B3B-86D1-B069CE5CF399}" dt="2020-07-06T02:17:24.802" v="120" actId="207"/>
        <pc:sldMkLst>
          <pc:docMk/>
          <pc:sldMk cId="2117425076" sldId="501"/>
        </pc:sldMkLst>
        <pc:spChg chg="mod">
          <ac:chgData name="CAI JUN" userId="08ce88e1165b00db" providerId="LiveId" clId="{37A2C5BB-CAA5-4B3B-86D1-B069CE5CF399}" dt="2020-07-06T02:17:24.802" v="120" actId="207"/>
          <ac:spMkLst>
            <pc:docMk/>
            <pc:sldMk cId="2117425076" sldId="501"/>
            <ac:spMk id="2" creationId="{9A60A6F1-1422-4C94-B385-DB1B8ECF36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F2FA2CC5-E5DA-48CD-A8A6-F51CF088D777}" type="slidenum">
              <a:rPr lang="en-US" altLang="zh-CN"/>
              <a:pPr>
                <a:defRPr/>
              </a:pPr>
              <a:t>‹#›</a:t>
            </a:fld>
            <a:endParaRPr lang="en-US" altLang="zh-CN"/>
          </a:p>
        </p:txBody>
      </p:sp>
    </p:spTree>
    <p:extLst>
      <p:ext uri="{BB962C8B-B14F-4D97-AF65-F5344CB8AC3E}">
        <p14:creationId xmlns:p14="http://schemas.microsoft.com/office/powerpoint/2010/main" val="3506790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088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5088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03BF6D85-2978-4E6C-9A03-5FF643EFE871}" type="slidenum">
              <a:rPr lang="en-US" altLang="zh-CN"/>
              <a:pPr>
                <a:defRPr/>
              </a:pPr>
              <a:t>‹#›</a:t>
            </a:fld>
            <a:endParaRPr lang="en-US" altLang="zh-CN"/>
          </a:p>
        </p:txBody>
      </p:sp>
    </p:spTree>
    <p:extLst>
      <p:ext uri="{BB962C8B-B14F-4D97-AF65-F5344CB8AC3E}">
        <p14:creationId xmlns:p14="http://schemas.microsoft.com/office/powerpoint/2010/main" val="267748397"/>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2E5B91-DB28-43EE-B302-AE62CC54046D}" type="slidenum">
              <a:rPr lang="en-US" altLang="zh-CN"/>
              <a:pPr>
                <a:defRPr/>
              </a:pPr>
              <a:t>‹#›</a:t>
            </a:fld>
            <a:endParaRPr lang="en-US" altLang="zh-CN"/>
          </a:p>
        </p:txBody>
      </p:sp>
    </p:spTree>
    <p:extLst>
      <p:ext uri="{BB962C8B-B14F-4D97-AF65-F5344CB8AC3E}">
        <p14:creationId xmlns:p14="http://schemas.microsoft.com/office/powerpoint/2010/main" val="2778856953"/>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81D34F-6C72-42CC-B853-A9F982248A58}" type="slidenum">
              <a:rPr lang="en-US" altLang="zh-CN"/>
              <a:pPr>
                <a:defRPr/>
              </a:pPr>
              <a:t>‹#›</a:t>
            </a:fld>
            <a:endParaRPr lang="en-US" altLang="zh-CN"/>
          </a:p>
        </p:txBody>
      </p:sp>
    </p:spTree>
    <p:extLst>
      <p:ext uri="{BB962C8B-B14F-4D97-AF65-F5344CB8AC3E}">
        <p14:creationId xmlns:p14="http://schemas.microsoft.com/office/powerpoint/2010/main" val="3922016231"/>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BBD96F6-6BDB-4D0E-839C-83B5A2EC50E2}" type="slidenum">
              <a:rPr lang="en-US" altLang="zh-CN"/>
              <a:pPr>
                <a:defRPr/>
              </a:pPr>
              <a:t>‹#›</a:t>
            </a:fld>
            <a:endParaRPr lang="en-US" altLang="zh-CN"/>
          </a:p>
        </p:txBody>
      </p:sp>
    </p:spTree>
    <p:extLst>
      <p:ext uri="{BB962C8B-B14F-4D97-AF65-F5344CB8AC3E}">
        <p14:creationId xmlns:p14="http://schemas.microsoft.com/office/powerpoint/2010/main" val="1814462503"/>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402213-249E-4E41-AA35-443D550DBE04}" type="slidenum">
              <a:rPr lang="en-US" altLang="zh-CN"/>
              <a:pPr>
                <a:defRPr/>
              </a:pPr>
              <a:t>‹#›</a:t>
            </a:fld>
            <a:endParaRPr lang="en-US" altLang="zh-CN"/>
          </a:p>
        </p:txBody>
      </p:sp>
    </p:spTree>
    <p:extLst>
      <p:ext uri="{BB962C8B-B14F-4D97-AF65-F5344CB8AC3E}">
        <p14:creationId xmlns:p14="http://schemas.microsoft.com/office/powerpoint/2010/main" val="638304945"/>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C3E202-9E9E-40BE-97FD-0D3E1A0E84D3}" type="slidenum">
              <a:rPr lang="en-US" altLang="zh-CN"/>
              <a:pPr>
                <a:defRPr/>
              </a:pPr>
              <a:t>‹#›</a:t>
            </a:fld>
            <a:endParaRPr lang="en-US" altLang="zh-CN"/>
          </a:p>
        </p:txBody>
      </p:sp>
    </p:spTree>
    <p:extLst>
      <p:ext uri="{BB962C8B-B14F-4D97-AF65-F5344CB8AC3E}">
        <p14:creationId xmlns:p14="http://schemas.microsoft.com/office/powerpoint/2010/main" val="31211776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5E77AE-6D6A-4576-B8BF-E19C81CDA84C}" type="slidenum">
              <a:rPr lang="en-US" altLang="zh-CN"/>
              <a:pPr>
                <a:defRPr/>
              </a:pPr>
              <a:t>‹#›</a:t>
            </a:fld>
            <a:endParaRPr lang="en-US" altLang="zh-CN"/>
          </a:p>
        </p:txBody>
      </p:sp>
    </p:spTree>
    <p:extLst>
      <p:ext uri="{BB962C8B-B14F-4D97-AF65-F5344CB8AC3E}">
        <p14:creationId xmlns:p14="http://schemas.microsoft.com/office/powerpoint/2010/main" val="3758003756"/>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3527F90-0A8D-4CE4-8ABC-6475B06EBA5B}" type="slidenum">
              <a:rPr lang="en-US" altLang="zh-CN"/>
              <a:pPr>
                <a:defRPr/>
              </a:pPr>
              <a:t>‹#›</a:t>
            </a:fld>
            <a:endParaRPr lang="en-US" altLang="zh-CN"/>
          </a:p>
        </p:txBody>
      </p:sp>
    </p:spTree>
    <p:extLst>
      <p:ext uri="{BB962C8B-B14F-4D97-AF65-F5344CB8AC3E}">
        <p14:creationId xmlns:p14="http://schemas.microsoft.com/office/powerpoint/2010/main" val="816490067"/>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E3217ED-E80E-445E-95DB-7D8B69CA67F1}" type="slidenum">
              <a:rPr lang="en-US" altLang="zh-CN"/>
              <a:pPr>
                <a:defRPr/>
              </a:pPr>
              <a:t>‹#›</a:t>
            </a:fld>
            <a:endParaRPr lang="en-US" altLang="zh-CN"/>
          </a:p>
        </p:txBody>
      </p:sp>
    </p:spTree>
    <p:extLst>
      <p:ext uri="{BB962C8B-B14F-4D97-AF65-F5344CB8AC3E}">
        <p14:creationId xmlns:p14="http://schemas.microsoft.com/office/powerpoint/2010/main" val="249610488"/>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2AA5517-EC95-4213-A45E-E2007B71F2EA}" type="slidenum">
              <a:rPr lang="en-US" altLang="zh-CN"/>
              <a:pPr>
                <a:defRPr/>
              </a:pPr>
              <a:t>‹#›</a:t>
            </a:fld>
            <a:endParaRPr lang="en-US" altLang="zh-CN"/>
          </a:p>
        </p:txBody>
      </p:sp>
    </p:spTree>
    <p:extLst>
      <p:ext uri="{BB962C8B-B14F-4D97-AF65-F5344CB8AC3E}">
        <p14:creationId xmlns:p14="http://schemas.microsoft.com/office/powerpoint/2010/main" val="3621531037"/>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00FCEE-5DB0-43B2-986F-C57FA92E7C09}" type="slidenum">
              <a:rPr lang="en-US" altLang="zh-CN"/>
              <a:pPr>
                <a:defRPr/>
              </a:pPr>
              <a:t>‹#›</a:t>
            </a:fld>
            <a:endParaRPr lang="en-US" altLang="zh-CN"/>
          </a:p>
        </p:txBody>
      </p:sp>
    </p:spTree>
    <p:extLst>
      <p:ext uri="{BB962C8B-B14F-4D97-AF65-F5344CB8AC3E}">
        <p14:creationId xmlns:p14="http://schemas.microsoft.com/office/powerpoint/2010/main" val="981675411"/>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EB1DA96-4D18-4683-B066-3038EF241329}" type="slidenum">
              <a:rPr lang="en-US" altLang="zh-CN"/>
              <a:pPr>
                <a:defRPr/>
              </a:pPr>
              <a:t>‹#›</a:t>
            </a:fld>
            <a:endParaRPr lang="en-US" altLang="zh-CN"/>
          </a:p>
        </p:txBody>
      </p:sp>
    </p:spTree>
    <p:extLst>
      <p:ext uri="{BB962C8B-B14F-4D97-AF65-F5344CB8AC3E}">
        <p14:creationId xmlns:p14="http://schemas.microsoft.com/office/powerpoint/2010/main" val="2902187011"/>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986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4986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4986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F8EC1082-831E-4883-8DD3-53485201000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06"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Lst>
  <p:transition spd="slow">
    <p:pull dir="ru"/>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ChangeArrowheads="1"/>
          </p:cNvSpPr>
          <p:nvPr/>
        </p:nvSpPr>
        <p:spPr bwMode="auto">
          <a:xfrm>
            <a:off x="1057287" y="1212850"/>
            <a:ext cx="754379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defRPr/>
            </a:pPr>
            <a:r>
              <a:rPr kumimoji="1" lang="zh-CN" altLang="en-US" sz="66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第十二章 独立子系统的统计热力学</a:t>
            </a:r>
            <a:endParaRPr kumimoji="1" lang="zh-CN" altLang="en-US" sz="6600" b="0" dirty="0">
              <a:latin typeface="楷体" panose="02010609060101010101" pitchFamily="49" charset="-122"/>
              <a:ea typeface="楷体" panose="02010609060101010101" pitchFamily="49" charset="-122"/>
            </a:endParaRPr>
          </a:p>
        </p:txBody>
      </p:sp>
      <p:sp>
        <p:nvSpPr>
          <p:cNvPr id="3075" name="TextBox 2"/>
          <p:cNvSpPr txBox="1">
            <a:spLocks noChangeArrowheads="1"/>
          </p:cNvSpPr>
          <p:nvPr/>
        </p:nvSpPr>
        <p:spPr bwMode="auto">
          <a:xfrm>
            <a:off x="1800225" y="3871913"/>
            <a:ext cx="6048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Statistical Mechanics for Independent-Particle Systems</a:t>
            </a:r>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E12639B2-CAB7-4C0C-983F-8F115C43B4FA}"/>
              </a:ext>
            </a:extLst>
          </p:cNvPr>
          <p:cNvSpPr txBox="1">
            <a:spLocks noChangeArrowheads="1"/>
          </p:cNvSpPr>
          <p:nvPr/>
        </p:nvSpPr>
        <p:spPr bwMode="auto">
          <a:xfrm>
            <a:off x="633941" y="558270"/>
            <a:ext cx="8193969" cy="604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900"/>
              </a:spcBef>
              <a:buClrTx/>
              <a:buSzTx/>
              <a:buFontTx/>
              <a:buNone/>
            </a:pPr>
            <a:r>
              <a:rPr lang="zh-CN" altLang="en-US" sz="2800" dirty="0">
                <a:latin typeface="Times New Roman" pitchFamily="18" charset="0"/>
              </a:rPr>
              <a:t>例</a:t>
            </a:r>
            <a:r>
              <a:rPr lang="en-US" altLang="zh-CN" sz="2800" dirty="0">
                <a:latin typeface="Times New Roman" pitchFamily="18" charset="0"/>
              </a:rPr>
              <a:t>4</a:t>
            </a:r>
            <a:r>
              <a:rPr lang="zh-CN" altLang="en-US" sz="2800" dirty="0">
                <a:latin typeface="Times New Roman" pitchFamily="18" charset="0"/>
              </a:rPr>
              <a:t>：研究稀薄气体的热力学性质时，由于气体稀薄，两个气体分子难得相遇，因此，分子间相互作用可以忽略，气体近似为理想气体。</a:t>
            </a:r>
            <a:endParaRPr lang="en-US" altLang="zh-CN" sz="2800" dirty="0">
              <a:latin typeface="Times New Roman" pitchFamily="18" charset="0"/>
            </a:endParaRPr>
          </a:p>
          <a:p>
            <a:pPr marL="514350" indent="-514350" eaLnBrk="1" hangingPunct="1">
              <a:spcBef>
                <a:spcPts val="900"/>
              </a:spcBef>
              <a:buClrTx/>
              <a:buSzTx/>
              <a:buFontTx/>
              <a:buAutoNum type="arabicPeriod"/>
            </a:pPr>
            <a:r>
              <a:rPr lang="zh-CN" altLang="en-US" sz="2800" dirty="0">
                <a:latin typeface="Times New Roman" pitchFamily="18" charset="0"/>
              </a:rPr>
              <a:t>气体分子可以在容器空间中自由平动，因此</a:t>
            </a:r>
            <a:r>
              <a:rPr lang="zh-CN" altLang="en-US" sz="2800" dirty="0">
                <a:solidFill>
                  <a:srgbClr val="FF0000"/>
                </a:solidFill>
                <a:latin typeface="Times New Roman" pitchFamily="18" charset="0"/>
              </a:rPr>
              <a:t>平动是离域的</a:t>
            </a:r>
            <a:r>
              <a:rPr lang="zh-CN" altLang="en-US" sz="2800" dirty="0">
                <a:latin typeface="Times New Roman" pitchFamily="18" charset="0"/>
              </a:rPr>
              <a:t>，与平动相关的热性质必须作为离域子处理，比如平动熵；</a:t>
            </a:r>
            <a:endParaRPr lang="en-US" altLang="zh-CN" sz="2800" dirty="0">
              <a:latin typeface="Times New Roman" pitchFamily="18" charset="0"/>
            </a:endParaRPr>
          </a:p>
          <a:p>
            <a:pPr marL="514350" indent="-514350" eaLnBrk="1" hangingPunct="1">
              <a:spcBef>
                <a:spcPts val="900"/>
              </a:spcBef>
              <a:buClrTx/>
              <a:buSzTx/>
              <a:buFontTx/>
              <a:buAutoNum type="arabicPeriod"/>
            </a:pPr>
            <a:r>
              <a:rPr lang="zh-CN" altLang="en-US" sz="2800" dirty="0">
                <a:latin typeface="Times New Roman" pitchFamily="18" charset="0"/>
              </a:rPr>
              <a:t>多原子分子还可以转动，转动围绕分子质心进行，因此</a:t>
            </a:r>
            <a:r>
              <a:rPr lang="zh-CN" altLang="en-US" sz="2800" dirty="0">
                <a:solidFill>
                  <a:srgbClr val="FF0000"/>
                </a:solidFill>
                <a:latin typeface="Times New Roman" pitchFamily="18" charset="0"/>
              </a:rPr>
              <a:t>分子的转动是定域的</a:t>
            </a:r>
            <a:r>
              <a:rPr lang="zh-CN" altLang="en-US" sz="2800" dirty="0">
                <a:latin typeface="Times New Roman" pitchFamily="18" charset="0"/>
              </a:rPr>
              <a:t>，与转动相关的热性质必须作为定域子处理，比如转动熵；</a:t>
            </a:r>
            <a:endParaRPr lang="en-US" altLang="zh-CN" sz="2800" dirty="0">
              <a:latin typeface="Times New Roman" pitchFamily="18" charset="0"/>
            </a:endParaRPr>
          </a:p>
          <a:p>
            <a:pPr marL="514350" indent="-514350" eaLnBrk="1" hangingPunct="1">
              <a:spcBef>
                <a:spcPts val="900"/>
              </a:spcBef>
              <a:buClrTx/>
              <a:buSzTx/>
              <a:buFontTx/>
              <a:buAutoNum type="arabicPeriod"/>
            </a:pPr>
            <a:r>
              <a:rPr lang="zh-CN" altLang="en-US" sz="2800" dirty="0">
                <a:latin typeface="Times New Roman" pitchFamily="18" charset="0"/>
              </a:rPr>
              <a:t>多原子分子的化学键类似于弹簧，由化学键连接的两个原子相对振动，振动局限于分子内部，因此</a:t>
            </a:r>
            <a:r>
              <a:rPr lang="zh-CN" altLang="en-US" sz="2800" dirty="0">
                <a:solidFill>
                  <a:srgbClr val="FF0000"/>
                </a:solidFill>
                <a:latin typeface="Times New Roman" pitchFamily="18" charset="0"/>
              </a:rPr>
              <a:t>分子的振动是定域的</a:t>
            </a:r>
            <a:r>
              <a:rPr lang="zh-CN" altLang="en-US" sz="2800" dirty="0">
                <a:latin typeface="Times New Roman" pitchFamily="18" charset="0"/>
              </a:rPr>
              <a:t>，与振动相关的热性质必须作为定域子处理。</a:t>
            </a:r>
          </a:p>
        </p:txBody>
      </p:sp>
    </p:spTree>
    <p:extLst>
      <p:ext uri="{BB962C8B-B14F-4D97-AF65-F5344CB8AC3E}">
        <p14:creationId xmlns:p14="http://schemas.microsoft.com/office/powerpoint/2010/main" val="344119141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ircle(in)">
                                      <p:cBhvr>
                                        <p:cTn id="7" dur="2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a:extLst>
              <a:ext uri="{FF2B5EF4-FFF2-40B4-BE49-F238E27FC236}">
                <a16:creationId xmlns:a16="http://schemas.microsoft.com/office/drawing/2014/main" id="{1937CB99-C07E-42A6-9AC0-5D248795779B}"/>
              </a:ext>
            </a:extLst>
          </p:cNvPr>
          <p:cNvSpPr txBox="1">
            <a:spLocks noChangeArrowheads="1"/>
          </p:cNvSpPr>
          <p:nvPr/>
        </p:nvSpPr>
        <p:spPr bwMode="auto">
          <a:xfrm>
            <a:off x="639586" y="710675"/>
            <a:ext cx="808513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例</a:t>
            </a:r>
            <a:r>
              <a:rPr lang="en-US" altLang="zh-CN" sz="2800" dirty="0">
                <a:latin typeface="Times New Roman" pitchFamily="18" charset="0"/>
              </a:rPr>
              <a:t>5</a:t>
            </a:r>
            <a:r>
              <a:rPr lang="zh-CN" altLang="en-US" sz="2800" dirty="0">
                <a:latin typeface="Times New Roman" pitchFamily="18" charset="0"/>
              </a:rPr>
              <a:t>：研究金属的热力学性质时，常把金属看成由两部分组成：</a:t>
            </a:r>
            <a:r>
              <a:rPr lang="en-US" altLang="zh-CN" sz="2800" dirty="0">
                <a:latin typeface="Times New Roman" pitchFamily="18" charset="0"/>
              </a:rPr>
              <a:t>1 </a:t>
            </a:r>
            <a:r>
              <a:rPr lang="zh-CN" altLang="en-US" sz="2800" dirty="0">
                <a:latin typeface="Times New Roman" pitchFamily="18" charset="0"/>
              </a:rPr>
              <a:t>由离子实构成的子系统；</a:t>
            </a:r>
            <a:r>
              <a:rPr lang="en-US" altLang="zh-CN" sz="2800" dirty="0">
                <a:latin typeface="Times New Roman" pitchFamily="18" charset="0"/>
              </a:rPr>
              <a:t>2 </a:t>
            </a:r>
            <a:r>
              <a:rPr lang="zh-CN" altLang="en-US" sz="2800" dirty="0">
                <a:latin typeface="Times New Roman" pitchFamily="18" charset="0"/>
              </a:rPr>
              <a:t>由自由电子组成的子系统。虽然离子实是相倚的定域子，但是研究其运动规律时发现，离子实的运动可以模型化为</a:t>
            </a:r>
            <a:r>
              <a:rPr lang="zh-CN" altLang="en-US" sz="2800" dirty="0">
                <a:solidFill>
                  <a:srgbClr val="FF0000"/>
                </a:solidFill>
                <a:latin typeface="黑体" panose="02010609060101010101" pitchFamily="49" charset="-122"/>
                <a:ea typeface="黑体" panose="02010609060101010101" pitchFamily="49" charset="-122"/>
              </a:rPr>
              <a:t>准粒子</a:t>
            </a:r>
            <a:r>
              <a:rPr lang="en-US" altLang="zh-CN" sz="2800" dirty="0">
                <a:latin typeface="Times New Roman" pitchFamily="18" charset="0"/>
              </a:rPr>
              <a:t>——</a:t>
            </a:r>
            <a:r>
              <a:rPr lang="zh-CN" altLang="en-US" sz="2800" dirty="0">
                <a:solidFill>
                  <a:srgbClr val="FF0000"/>
                </a:solidFill>
                <a:latin typeface="黑体" panose="02010609060101010101" pitchFamily="49" charset="-122"/>
                <a:ea typeface="黑体" panose="02010609060101010101" pitchFamily="49" charset="-122"/>
              </a:rPr>
              <a:t>声子</a:t>
            </a:r>
            <a:r>
              <a:rPr lang="zh-CN" altLang="en-US" sz="2800" dirty="0">
                <a:latin typeface="Times New Roman" pitchFamily="18" charset="0"/>
              </a:rPr>
              <a:t>的</a:t>
            </a:r>
            <a:r>
              <a:rPr lang="zh-CN" altLang="en-US" sz="2800">
                <a:latin typeface="Times New Roman" pitchFamily="18" charset="0"/>
              </a:rPr>
              <a:t>运动，温度不高时声</a:t>
            </a:r>
            <a:r>
              <a:rPr lang="zh-CN" altLang="en-US" sz="2800" dirty="0">
                <a:latin typeface="Times New Roman" pitchFamily="18" charset="0"/>
              </a:rPr>
              <a:t>子是独立的离域子。</a:t>
            </a:r>
          </a:p>
        </p:txBody>
      </p:sp>
      <p:sp>
        <p:nvSpPr>
          <p:cNvPr id="10" name="Text Box 4">
            <a:extLst>
              <a:ext uri="{FF2B5EF4-FFF2-40B4-BE49-F238E27FC236}">
                <a16:creationId xmlns:a16="http://schemas.microsoft.com/office/drawing/2014/main" id="{1A13FD65-F142-4C5E-8B37-4C1956E59E4B}"/>
              </a:ext>
            </a:extLst>
          </p:cNvPr>
          <p:cNvSpPr txBox="1">
            <a:spLocks noChangeArrowheads="1"/>
          </p:cNvSpPr>
          <p:nvPr/>
        </p:nvSpPr>
        <p:spPr bwMode="auto">
          <a:xfrm>
            <a:off x="639586" y="3900557"/>
            <a:ext cx="808513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anose="02010609060101010101" pitchFamily="49" charset="-122"/>
                <a:ea typeface="黑体" panose="02010609060101010101" pitchFamily="49" charset="-122"/>
              </a:rPr>
              <a:t>独立子和相倚子、离域子和定域子的分类方法不是绝对的，有些系统既可以看作独立子也可以看作相倚子，或者既可看作离域子也可以看作定域子，还有些系统是各类子的组合。</a:t>
            </a:r>
          </a:p>
        </p:txBody>
      </p:sp>
    </p:spTree>
    <p:extLst>
      <p:ext uri="{BB962C8B-B14F-4D97-AF65-F5344CB8AC3E}">
        <p14:creationId xmlns:p14="http://schemas.microsoft.com/office/powerpoint/2010/main" val="226163348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tangle 4"/>
          <p:cNvSpPr>
            <a:spLocks noChangeArrowheads="1"/>
          </p:cNvSpPr>
          <p:nvPr/>
        </p:nvSpPr>
        <p:spPr bwMode="auto">
          <a:xfrm>
            <a:off x="2768600" y="1346200"/>
            <a:ext cx="43624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2286000" indent="-2286000" algn="just" fontAlgn="t">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12-1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引 言</a:t>
            </a:r>
            <a:endParaRPr kumimoji="1" lang="zh-CN" altLang="en-US" sz="2400" b="0" dirty="0">
              <a:latin typeface="楷体" panose="02010609060101010101" pitchFamily="49" charset="-122"/>
              <a:ea typeface="楷体" panose="02010609060101010101" pitchFamily="49" charset="-122"/>
            </a:endParaRPr>
          </a:p>
        </p:txBody>
      </p:sp>
      <p:sp>
        <p:nvSpPr>
          <p:cNvPr id="4099" name="TextBox 2"/>
          <p:cNvSpPr txBox="1">
            <a:spLocks noChangeArrowheads="1"/>
          </p:cNvSpPr>
          <p:nvPr/>
        </p:nvSpPr>
        <p:spPr bwMode="auto">
          <a:xfrm>
            <a:off x="1800225" y="3871913"/>
            <a:ext cx="6048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Introduction</a:t>
            </a: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4">
            <a:extLst>
              <a:ext uri="{FF2B5EF4-FFF2-40B4-BE49-F238E27FC236}">
                <a16:creationId xmlns:a16="http://schemas.microsoft.com/office/drawing/2014/main" id="{9A60A6F1-1422-4C94-B385-DB1B8ECF36D0}"/>
              </a:ext>
            </a:extLst>
          </p:cNvPr>
          <p:cNvSpPr txBox="1">
            <a:spLocks noChangeArrowheads="1"/>
          </p:cNvSpPr>
          <p:nvPr/>
        </p:nvSpPr>
        <p:spPr bwMode="auto">
          <a:xfrm>
            <a:off x="646281" y="827398"/>
            <a:ext cx="8156575" cy="193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800" dirty="0">
                <a:latin typeface="楷体" panose="02010609060101010101" pitchFamily="49" charset="-122"/>
                <a:ea typeface="楷体" panose="02010609060101010101" pitchFamily="49" charset="-122"/>
              </a:rPr>
              <a:t>统计力学试图回答如下问题：若已知微观粒子之间的相互作用，这些粒子遵守经典或量子力学规律，那么当系统具有许多个</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(~10</a:t>
            </a:r>
            <a:r>
              <a:rPr lang="en-US" altLang="zh-CN" sz="2800" b="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23</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这样的</a:t>
            </a:r>
            <a:r>
              <a:rPr lang="zh-CN" altLang="en-US" sz="2800" dirty="0">
                <a:latin typeface="楷体" panose="02010609060101010101" pitchFamily="49" charset="-122"/>
                <a:ea typeface="楷体" panose="02010609060101010101" pitchFamily="49" charset="-122"/>
              </a:rPr>
              <a:t>微观粒子时，我们观察到的宏观性质应该是什么样的？</a:t>
            </a:r>
          </a:p>
        </p:txBody>
      </p:sp>
      <p:sp>
        <p:nvSpPr>
          <p:cNvPr id="3" name="Text Box 25">
            <a:extLst>
              <a:ext uri="{FF2B5EF4-FFF2-40B4-BE49-F238E27FC236}">
                <a16:creationId xmlns:a16="http://schemas.microsoft.com/office/drawing/2014/main" id="{EBEB5CED-9408-4B06-8CAD-419221671F94}"/>
              </a:ext>
            </a:extLst>
          </p:cNvPr>
          <p:cNvSpPr txBox="1">
            <a:spLocks noChangeArrowheads="1"/>
          </p:cNvSpPr>
          <p:nvPr/>
        </p:nvSpPr>
        <p:spPr bwMode="auto">
          <a:xfrm>
            <a:off x="646281" y="3224814"/>
            <a:ext cx="8156575" cy="287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800" u="sng" dirty="0">
                <a:solidFill>
                  <a:srgbClr val="FF0000"/>
                </a:solidFill>
                <a:latin typeface="楷体" panose="02010609060101010101" pitchFamily="49" charset="-122"/>
                <a:ea typeface="楷体" panose="02010609060101010101" pitchFamily="49" charset="-122"/>
              </a:rPr>
              <a:t>解如此多个粒子的牛顿方程或薛定谔方程是目前不可能完成的任务</a:t>
            </a:r>
            <a:r>
              <a:rPr lang="zh-CN" altLang="en-US" sz="2800" dirty="0">
                <a:latin typeface="楷体" panose="02010609060101010101" pitchFamily="49" charset="-122"/>
                <a:ea typeface="楷体" panose="02010609060101010101" pitchFamily="49" charset="-122"/>
              </a:rPr>
              <a:t>，但是我们已经了解到处于平衡态的宏观系统是简单的，一个设想是：虽然微观状态千变万化，但是当体系处于平衡态时，这些微观态将按照一定的概率呈现，从而使我们能够采用</a:t>
            </a:r>
            <a:r>
              <a:rPr lang="zh-CN" altLang="en-US" sz="2800" dirty="0">
                <a:solidFill>
                  <a:srgbClr val="FF0000"/>
                </a:solidFill>
                <a:latin typeface="楷体" panose="02010609060101010101" pitchFamily="49" charset="-122"/>
                <a:ea typeface="楷体" panose="02010609060101010101" pitchFamily="49" charset="-122"/>
              </a:rPr>
              <a:t>统计的方法</a:t>
            </a:r>
            <a:r>
              <a:rPr lang="zh-CN" altLang="en-US" sz="2800" dirty="0">
                <a:latin typeface="楷体" panose="02010609060101010101" pitchFamily="49" charset="-122"/>
                <a:ea typeface="楷体" panose="02010609060101010101" pitchFamily="49" charset="-122"/>
              </a:rPr>
              <a:t>来研究宏观体系的性质。</a:t>
            </a:r>
          </a:p>
        </p:txBody>
      </p:sp>
    </p:spTree>
    <p:extLst>
      <p:ext uri="{BB962C8B-B14F-4D97-AF65-F5344CB8AC3E}">
        <p14:creationId xmlns:p14="http://schemas.microsoft.com/office/powerpoint/2010/main" val="2117425076"/>
      </p:ext>
    </p:extLst>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422275" y="1252538"/>
            <a:ext cx="84264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FontTx/>
              <a:buNone/>
            </a:pPr>
            <a:r>
              <a:rPr lang="zh-CN" altLang="en-US" sz="2800" dirty="0">
                <a:solidFill>
                  <a:srgbClr val="FF0000"/>
                </a:solidFill>
                <a:latin typeface="黑体" pitchFamily="49" charset="-122"/>
                <a:ea typeface="黑体" pitchFamily="49" charset="-122"/>
              </a:rPr>
              <a:t>研究对象：</a:t>
            </a:r>
            <a:r>
              <a:rPr lang="zh-CN" altLang="en-US" sz="2800" dirty="0">
                <a:solidFill>
                  <a:srgbClr val="0000FF"/>
                </a:solidFill>
                <a:latin typeface="黑体" pitchFamily="49" charset="-122"/>
                <a:ea typeface="黑体" pitchFamily="49" charset="-122"/>
              </a:rPr>
              <a:t>与热力学一致，宏观系统。</a:t>
            </a:r>
            <a:endParaRPr lang="en-US" altLang="zh-CN" sz="2800" dirty="0">
              <a:solidFill>
                <a:srgbClr val="0000FF"/>
              </a:solidFill>
              <a:latin typeface="黑体" pitchFamily="49" charset="-122"/>
              <a:ea typeface="黑体" pitchFamily="49" charset="-122"/>
            </a:endParaRPr>
          </a:p>
          <a:p>
            <a:pPr eaLnBrk="1" hangingPunct="1">
              <a:spcBef>
                <a:spcPts val="600"/>
              </a:spcBef>
              <a:buClrTx/>
              <a:buSzTx/>
              <a:buFont typeface="Wingdings" pitchFamily="2" charset="2"/>
              <a:buNone/>
            </a:pPr>
            <a:r>
              <a:rPr lang="zh-CN" altLang="en-US" sz="2800" dirty="0">
                <a:solidFill>
                  <a:srgbClr val="FF0000"/>
                </a:solidFill>
                <a:latin typeface="黑体" pitchFamily="49" charset="-122"/>
                <a:ea typeface="黑体" pitchFamily="49" charset="-122"/>
              </a:rPr>
              <a:t>研究目的：</a:t>
            </a:r>
            <a:r>
              <a:rPr lang="zh-CN" altLang="en-US" sz="2800" dirty="0">
                <a:solidFill>
                  <a:srgbClr val="0000FF"/>
                </a:solidFill>
                <a:latin typeface="黑体" pitchFamily="49" charset="-122"/>
                <a:ea typeface="黑体" pitchFamily="49" charset="-122"/>
              </a:rPr>
              <a:t>从系统的微观性质出发，研究和计算宏观性质。它在系统的微观性质（用量子力学描述）和宏观性质之间架起桥梁。</a:t>
            </a:r>
            <a:endParaRPr lang="en-US" altLang="zh-CN" sz="2800" dirty="0">
              <a:solidFill>
                <a:srgbClr val="0000FF"/>
              </a:solidFill>
              <a:latin typeface="黑体" pitchFamily="49" charset="-122"/>
              <a:ea typeface="黑体" pitchFamily="49" charset="-122"/>
            </a:endParaRPr>
          </a:p>
          <a:p>
            <a:pPr eaLnBrk="1" hangingPunct="1">
              <a:spcBef>
                <a:spcPts val="600"/>
              </a:spcBef>
              <a:buClrTx/>
              <a:buSzTx/>
              <a:buFont typeface="Wingdings" pitchFamily="2" charset="2"/>
              <a:buNone/>
            </a:pPr>
            <a:r>
              <a:rPr lang="zh-CN" altLang="en-US" sz="2800" dirty="0">
                <a:solidFill>
                  <a:srgbClr val="FF0000"/>
                </a:solidFill>
                <a:latin typeface="黑体" pitchFamily="49" charset="-122"/>
                <a:ea typeface="黑体" pitchFamily="49" charset="-122"/>
              </a:rPr>
              <a:t>关心的性质：</a:t>
            </a:r>
            <a:r>
              <a:rPr lang="zh-CN" altLang="en-US" sz="2800" dirty="0">
                <a:solidFill>
                  <a:srgbClr val="0000FF"/>
                </a:solidFill>
                <a:latin typeface="黑体" pitchFamily="49" charset="-122"/>
                <a:ea typeface="黑体" pitchFamily="49" charset="-122"/>
              </a:rPr>
              <a:t>包含所有热力学性质，此外还有一些热力学不能研究的性质。</a:t>
            </a:r>
          </a:p>
        </p:txBody>
      </p:sp>
      <p:sp>
        <p:nvSpPr>
          <p:cNvPr id="6147" name="Text Box 10"/>
          <p:cNvSpPr txBox="1">
            <a:spLocks noChangeArrowheads="1"/>
          </p:cNvSpPr>
          <p:nvPr/>
        </p:nvSpPr>
        <p:spPr bwMode="auto">
          <a:xfrm>
            <a:off x="2047875" y="549275"/>
            <a:ext cx="604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a:solidFill>
                  <a:srgbClr val="FF0000"/>
                </a:solidFill>
                <a:latin typeface="黑体" pitchFamily="49" charset="-122"/>
                <a:ea typeface="黑体" pitchFamily="49" charset="-122"/>
              </a:rPr>
              <a:t>统计热力学研究对象和目的</a:t>
            </a:r>
          </a:p>
        </p:txBody>
      </p:sp>
      <p:sp>
        <p:nvSpPr>
          <p:cNvPr id="6148" name="Text Box 11"/>
          <p:cNvSpPr txBox="1">
            <a:spLocks noChangeArrowheads="1"/>
          </p:cNvSpPr>
          <p:nvPr/>
        </p:nvSpPr>
        <p:spPr bwMode="auto">
          <a:xfrm>
            <a:off x="952500" y="4049713"/>
            <a:ext cx="6572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chemeClr val="tx2"/>
                </a:solidFill>
                <a:latin typeface="Times New Roman" pitchFamily="18" charset="0"/>
              </a:rPr>
              <a:t>热力学性质指内能、熵、比热等等。</a:t>
            </a:r>
          </a:p>
        </p:txBody>
      </p:sp>
      <p:sp>
        <p:nvSpPr>
          <p:cNvPr id="6149" name="Text Box 12"/>
          <p:cNvSpPr txBox="1">
            <a:spLocks noChangeArrowheads="1"/>
          </p:cNvSpPr>
          <p:nvPr/>
        </p:nvSpPr>
        <p:spPr bwMode="auto">
          <a:xfrm>
            <a:off x="941388" y="4483100"/>
            <a:ext cx="741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chemeClr val="tx2"/>
                </a:solidFill>
                <a:latin typeface="Times New Roman" pitchFamily="18" charset="0"/>
              </a:rPr>
              <a:t>热力学不能研究的性质指分子间的平均间距、分子间相关函数等等。</a:t>
            </a:r>
          </a:p>
        </p:txBody>
      </p:sp>
      <p:sp>
        <p:nvSpPr>
          <p:cNvPr id="6150" name="Text Box 25"/>
          <p:cNvSpPr txBox="1">
            <a:spLocks noChangeArrowheads="1"/>
          </p:cNvSpPr>
          <p:nvPr/>
        </p:nvSpPr>
        <p:spPr bwMode="auto">
          <a:xfrm>
            <a:off x="447675" y="5480050"/>
            <a:ext cx="84709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局限：</a:t>
            </a:r>
            <a:r>
              <a:rPr kumimoji="1" lang="zh-CN" altLang="en-US" sz="2800" dirty="0">
                <a:solidFill>
                  <a:srgbClr val="0000FF"/>
                </a:solidFill>
                <a:latin typeface="Times New Roman" pitchFamily="18" charset="0"/>
                <a:ea typeface="黑体" pitchFamily="49" charset="-122"/>
              </a:rPr>
              <a:t>目前能够由统计理论计算的热现象局限于平衡态或离平衡态不远的非平衡态。</a:t>
            </a: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6"/>
          <p:cNvGrpSpPr>
            <a:grpSpLocks/>
          </p:cNvGrpSpPr>
          <p:nvPr/>
        </p:nvGrpSpPr>
        <p:grpSpPr bwMode="auto">
          <a:xfrm>
            <a:off x="438150" y="514350"/>
            <a:ext cx="8229600" cy="5867400"/>
            <a:chOff x="288" y="312"/>
            <a:chExt cx="5184" cy="3696"/>
          </a:xfrm>
        </p:grpSpPr>
        <p:sp>
          <p:nvSpPr>
            <p:cNvPr id="5123" name="Rectangle 7"/>
            <p:cNvSpPr>
              <a:spLocks noChangeArrowheads="1"/>
            </p:cNvSpPr>
            <p:nvPr/>
          </p:nvSpPr>
          <p:spPr bwMode="auto">
            <a:xfrm>
              <a:off x="288" y="3768"/>
              <a:ext cx="5184" cy="24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24" name="Rectangle 8"/>
            <p:cNvSpPr>
              <a:spLocks noChangeArrowheads="1"/>
            </p:cNvSpPr>
            <p:nvPr/>
          </p:nvSpPr>
          <p:spPr bwMode="auto">
            <a:xfrm>
              <a:off x="288" y="312"/>
              <a:ext cx="5184" cy="192"/>
            </a:xfrm>
            <a:prstGeom prst="rect">
              <a:avLst/>
            </a:prstGeom>
            <a:solidFill>
              <a:srgbClr val="FFFFCC"/>
            </a:solidFill>
            <a:ln>
              <a:noFill/>
            </a:ln>
            <a:effectLst/>
            <a:extLst>
              <a:ext uri="{91240B29-F687-4F45-9708-019B960494DF}">
                <a14:hiddenLine xmlns:a14="http://schemas.microsoft.com/office/drawing/2010/main" w="12700">
                  <a:solidFill>
                    <a:srgbClr val="FFFF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5125" name="Object 9"/>
            <p:cNvGraphicFramePr>
              <a:graphicFrameLocks noChangeAspect="1"/>
            </p:cNvGraphicFramePr>
            <p:nvPr/>
          </p:nvGraphicFramePr>
          <p:xfrm>
            <a:off x="296" y="438"/>
            <a:ext cx="5174" cy="3453"/>
          </p:xfrm>
          <a:graphic>
            <a:graphicData uri="http://schemas.openxmlformats.org/presentationml/2006/ole">
              <mc:AlternateContent xmlns:mc="http://schemas.openxmlformats.org/markup-compatibility/2006">
                <mc:Choice xmlns:v="urn:schemas-microsoft-com:vml" Requires="v">
                  <p:oleObj name="图片" r:id="rId2" imgW="6400800" imgH="4287520" progId="Word.Picture.8">
                    <p:embed/>
                  </p:oleObj>
                </mc:Choice>
                <mc:Fallback>
                  <p:oleObj name="图片" r:id="rId2" imgW="6400800" imgH="4287520" progId="Word.Picture.8">
                    <p:embed/>
                    <p:pic>
                      <p:nvPicPr>
                        <p:cNvPr id="5125"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 y="438"/>
                          <a:ext cx="5174" cy="3453"/>
                        </a:xfrm>
                        <a:prstGeom prst="rect">
                          <a:avLst/>
                        </a:prstGeom>
                        <a:solidFill>
                          <a:srgbClr val="FFFFCC"/>
                        </a:solidFill>
                        <a:ln>
                          <a:noFill/>
                        </a:ln>
                        <a:effectLst/>
                        <a:extLst>
                          <a:ext uri="{91240B29-F687-4F45-9708-019B960494DF}">
                            <a14:hiddenLine xmlns:a14="http://schemas.microsoft.com/office/drawing/2010/main" w="12700">
                              <a:solidFill>
                                <a:srgbClr val="FFFF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7" name="Text Box 9"/>
          <p:cNvSpPr txBox="1">
            <a:spLocks noChangeArrowheads="1"/>
          </p:cNvSpPr>
          <p:nvPr/>
        </p:nvSpPr>
        <p:spPr bwMode="auto">
          <a:xfrm>
            <a:off x="673100" y="935038"/>
            <a:ext cx="49847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系统分类</a:t>
            </a:r>
            <a:r>
              <a:rPr kumimoji="1" lang="en-US" altLang="zh-CN" dirty="0">
                <a:solidFill>
                  <a:srgbClr val="FF0000"/>
                </a:solidFill>
                <a:effectLst>
                  <a:outerShdw blurRad="38100" dist="38100" dir="2700000" algn="tl">
                    <a:srgbClr val="C0C0C0"/>
                  </a:outerShdw>
                </a:effectLst>
                <a:ea typeface="黑体" pitchFamily="49" charset="-122"/>
              </a:rPr>
              <a:t>1</a:t>
            </a:r>
            <a:r>
              <a:rPr kumimoji="1" lang="zh-CN" altLang="en-US" dirty="0">
                <a:solidFill>
                  <a:srgbClr val="FF0000"/>
                </a:solidFill>
                <a:effectLst>
                  <a:outerShdw blurRad="38100" dist="38100" dir="2700000" algn="tl">
                    <a:srgbClr val="C0C0C0"/>
                  </a:outerShdw>
                </a:effectLst>
                <a:ea typeface="黑体" pitchFamily="49" charset="-122"/>
              </a:rPr>
              <a:t>：从体系能量看</a:t>
            </a:r>
            <a:endParaRPr kumimoji="1" lang="zh-CN" altLang="en-US" sz="2400" b="0" dirty="0">
              <a:ea typeface="黑体" pitchFamily="49" charset="-122"/>
            </a:endParaRPr>
          </a:p>
        </p:txBody>
      </p:sp>
      <p:sp>
        <p:nvSpPr>
          <p:cNvPr id="160778" name="Text Box 10"/>
          <p:cNvSpPr txBox="1">
            <a:spLocks noChangeArrowheads="1"/>
          </p:cNvSpPr>
          <p:nvPr/>
        </p:nvSpPr>
        <p:spPr bwMode="auto">
          <a:xfrm>
            <a:off x="1090613" y="3328988"/>
            <a:ext cx="7331075" cy="194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a:defRPr kumimoji="1" sz="2400">
                <a:solidFill>
                  <a:schemeClr val="tx1"/>
                </a:solidFill>
                <a:latin typeface="Times New Roman" pitchFamily="18" charset="0"/>
                <a:ea typeface="宋体" pitchFamily="2" charset="-122"/>
              </a:defRPr>
            </a:lvl1pPr>
            <a:lvl2pPr marL="2571750">
              <a:defRPr kumimoji="1" sz="2400">
                <a:solidFill>
                  <a:schemeClr val="tx1"/>
                </a:solidFill>
                <a:latin typeface="Times New Roman" pitchFamily="18" charset="0"/>
                <a:ea typeface="宋体" pitchFamily="2" charset="-122"/>
              </a:defRPr>
            </a:lvl2pPr>
            <a:lvl3pPr marL="2762250">
              <a:defRPr kumimoji="1" sz="2400">
                <a:solidFill>
                  <a:schemeClr val="tx1"/>
                </a:solidFill>
                <a:latin typeface="Times New Roman" pitchFamily="18" charset="0"/>
                <a:ea typeface="宋体" pitchFamily="2" charset="-122"/>
              </a:defRPr>
            </a:lvl3pPr>
            <a:lvl4pPr marL="2952750">
              <a:defRPr kumimoji="1" sz="2400">
                <a:solidFill>
                  <a:schemeClr val="tx1"/>
                </a:solidFill>
                <a:latin typeface="Times New Roman" pitchFamily="18" charset="0"/>
                <a:ea typeface="宋体" pitchFamily="2" charset="-122"/>
              </a:defRPr>
            </a:lvl4pPr>
            <a:lvl5pPr marL="3143250">
              <a:defRPr kumimoji="1" sz="2400">
                <a:solidFill>
                  <a:schemeClr val="tx1"/>
                </a:solidFill>
                <a:latin typeface="Times New Roman" pitchFamily="18" charset="0"/>
                <a:ea typeface="宋体" pitchFamily="2" charset="-122"/>
              </a:defRPr>
            </a:lvl5pPr>
            <a:lvl6pPr marL="3600450" fontAlgn="base">
              <a:spcBef>
                <a:spcPct val="0"/>
              </a:spcBef>
              <a:spcAft>
                <a:spcPct val="0"/>
              </a:spcAft>
              <a:defRPr kumimoji="1" sz="2400">
                <a:solidFill>
                  <a:schemeClr val="tx1"/>
                </a:solidFill>
                <a:latin typeface="Times New Roman" pitchFamily="18" charset="0"/>
                <a:ea typeface="宋体" pitchFamily="2" charset="-122"/>
              </a:defRPr>
            </a:lvl6pPr>
            <a:lvl7pPr marL="4057650" fontAlgn="base">
              <a:spcBef>
                <a:spcPct val="0"/>
              </a:spcBef>
              <a:spcAft>
                <a:spcPct val="0"/>
              </a:spcAft>
              <a:defRPr kumimoji="1" sz="2400">
                <a:solidFill>
                  <a:schemeClr val="tx1"/>
                </a:solidFill>
                <a:latin typeface="Times New Roman" pitchFamily="18" charset="0"/>
                <a:ea typeface="宋体" pitchFamily="2" charset="-122"/>
              </a:defRPr>
            </a:lvl7pPr>
            <a:lvl8pPr marL="4514850" fontAlgn="base">
              <a:spcBef>
                <a:spcPct val="0"/>
              </a:spcBef>
              <a:spcAft>
                <a:spcPct val="0"/>
              </a:spcAft>
              <a:defRPr kumimoji="1" sz="2400">
                <a:solidFill>
                  <a:schemeClr val="tx1"/>
                </a:solidFill>
                <a:latin typeface="Times New Roman" pitchFamily="18" charset="0"/>
                <a:ea typeface="宋体" pitchFamily="2" charset="-122"/>
              </a:defRPr>
            </a:lvl8pPr>
            <a:lvl9pPr marL="49720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30000"/>
              </a:spcBef>
              <a:defRPr/>
            </a:pPr>
            <a:r>
              <a:rPr lang="zh-CN" altLang="en-US" sz="2800" dirty="0">
                <a:solidFill>
                  <a:srgbClr val="0000FF"/>
                </a:solidFill>
                <a:effectLst>
                  <a:outerShdw blurRad="38100" dist="38100" dir="2700000" algn="tl">
                    <a:srgbClr val="C0C0C0"/>
                  </a:outerShdw>
                </a:effectLst>
                <a:latin typeface="黑体" pitchFamily="49" charset="-122"/>
                <a:ea typeface="黑体" pitchFamily="49" charset="-122"/>
              </a:rPr>
              <a:t>独立子系统</a:t>
            </a:r>
            <a:r>
              <a:rPr lang="en-US" altLang="zh-CN" sz="2800" dirty="0">
                <a:solidFill>
                  <a:srgbClr val="0000FF"/>
                </a:solidFill>
                <a:effectLst>
                  <a:outerShdw blurRad="38100" dist="38100" dir="2700000" algn="tl">
                    <a:srgbClr val="C0C0C0"/>
                  </a:outerShdw>
                </a:effectLst>
                <a:latin typeface="黑体" pitchFamily="49" charset="-122"/>
                <a:ea typeface="黑体" pitchFamily="49" charset="-122"/>
              </a:rPr>
              <a:t>: </a:t>
            </a:r>
            <a:r>
              <a:rPr lang="zh-CN" altLang="en-US" sz="2800" dirty="0">
                <a:solidFill>
                  <a:srgbClr val="000000"/>
                </a:solidFill>
                <a:effectLst>
                  <a:outerShdw blurRad="38100" dist="38100" dir="2700000" algn="tl">
                    <a:srgbClr val="C0C0C0"/>
                  </a:outerShdw>
                </a:effectLst>
                <a:latin typeface="黑体" pitchFamily="49" charset="-122"/>
                <a:ea typeface="黑体" pitchFamily="49" charset="-122"/>
              </a:rPr>
              <a:t>各粒子间相互作用能很小，以致体系的总能量可以表示为单个粒子能量之和。</a:t>
            </a:r>
          </a:p>
          <a:p>
            <a:pPr algn="just">
              <a:spcBef>
                <a:spcPct val="30000"/>
              </a:spcBef>
              <a:defRPr/>
            </a:pPr>
            <a:r>
              <a:rPr lang="zh-CN" altLang="en-US" sz="2800" dirty="0">
                <a:solidFill>
                  <a:srgbClr val="0000FF"/>
                </a:solidFill>
                <a:effectLst>
                  <a:outerShdw blurRad="38100" dist="38100" dir="2700000" algn="tl">
                    <a:srgbClr val="C0C0C0"/>
                  </a:outerShdw>
                </a:effectLst>
                <a:latin typeface="黑体" pitchFamily="49" charset="-122"/>
                <a:ea typeface="黑体" pitchFamily="49" charset="-122"/>
              </a:rPr>
              <a:t>相倚子系统</a:t>
            </a:r>
            <a:r>
              <a:rPr lang="en-US" altLang="zh-CN" sz="2800" dirty="0">
                <a:solidFill>
                  <a:srgbClr val="0000FF"/>
                </a:solidFill>
                <a:effectLst>
                  <a:outerShdw blurRad="38100" dist="38100" dir="2700000" algn="tl">
                    <a:srgbClr val="C0C0C0"/>
                  </a:outerShdw>
                </a:effectLst>
                <a:latin typeface="黑体" pitchFamily="49" charset="-122"/>
                <a:ea typeface="黑体" pitchFamily="49" charset="-122"/>
              </a:rPr>
              <a:t>: </a:t>
            </a:r>
            <a:r>
              <a:rPr lang="zh-CN" altLang="en-US" sz="2800" dirty="0">
                <a:solidFill>
                  <a:srgbClr val="000000"/>
                </a:solidFill>
                <a:effectLst>
                  <a:outerShdw blurRad="38100" dist="38100" dir="2700000" algn="tl">
                    <a:srgbClr val="C0C0C0"/>
                  </a:outerShdw>
                </a:effectLst>
                <a:latin typeface="黑体" pitchFamily="49" charset="-122"/>
                <a:ea typeface="黑体" pitchFamily="49" charset="-122"/>
              </a:rPr>
              <a:t>各粒子间相互作用能不可忽略。</a:t>
            </a:r>
          </a:p>
        </p:txBody>
      </p:sp>
      <p:graphicFrame>
        <p:nvGraphicFramePr>
          <p:cNvPr id="7172" name="Object 18"/>
          <p:cNvGraphicFramePr>
            <a:graphicFrameLocks noChangeAspect="1"/>
          </p:cNvGraphicFramePr>
          <p:nvPr/>
        </p:nvGraphicFramePr>
        <p:xfrm>
          <a:off x="4514850" y="4064000"/>
          <a:ext cx="114300" cy="215900"/>
        </p:xfrm>
        <a:graphic>
          <a:graphicData uri="http://schemas.openxmlformats.org/presentationml/2006/ole">
            <mc:AlternateContent xmlns:mc="http://schemas.openxmlformats.org/markup-compatibility/2006">
              <mc:Choice xmlns:v="urn:schemas-microsoft-com:vml" Requires="v">
                <p:oleObj name="公式" r:id="rId2" imgW="114151" imgH="215619" progId="Equation.3">
                  <p:embed/>
                </p:oleObj>
              </mc:Choice>
              <mc:Fallback>
                <p:oleObj name="公式" r:id="rId2" imgW="114151" imgH="215619" progId="Equation.3">
                  <p:embed/>
                  <p:pic>
                    <p:nvPicPr>
                      <p:cNvPr id="7172"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406400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0"/>
          <p:cNvSpPr txBox="1">
            <a:spLocks noChangeArrowheads="1"/>
          </p:cNvSpPr>
          <p:nvPr/>
        </p:nvSpPr>
        <p:spPr bwMode="auto">
          <a:xfrm>
            <a:off x="1057275" y="2012950"/>
            <a:ext cx="7615238"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a:defRPr kumimoji="1" sz="2400">
                <a:solidFill>
                  <a:schemeClr val="tx1"/>
                </a:solidFill>
                <a:latin typeface="Times New Roman" pitchFamily="18" charset="0"/>
                <a:ea typeface="宋体" pitchFamily="2" charset="-122"/>
              </a:defRPr>
            </a:lvl1pPr>
            <a:lvl2pPr marL="2571750">
              <a:defRPr kumimoji="1" sz="2400">
                <a:solidFill>
                  <a:schemeClr val="tx1"/>
                </a:solidFill>
                <a:latin typeface="Times New Roman" pitchFamily="18" charset="0"/>
                <a:ea typeface="宋体" pitchFamily="2" charset="-122"/>
              </a:defRPr>
            </a:lvl2pPr>
            <a:lvl3pPr marL="2762250">
              <a:defRPr kumimoji="1" sz="2400">
                <a:solidFill>
                  <a:schemeClr val="tx1"/>
                </a:solidFill>
                <a:latin typeface="Times New Roman" pitchFamily="18" charset="0"/>
                <a:ea typeface="宋体" pitchFamily="2" charset="-122"/>
              </a:defRPr>
            </a:lvl3pPr>
            <a:lvl4pPr marL="2952750">
              <a:defRPr kumimoji="1" sz="2400">
                <a:solidFill>
                  <a:schemeClr val="tx1"/>
                </a:solidFill>
                <a:latin typeface="Times New Roman" pitchFamily="18" charset="0"/>
                <a:ea typeface="宋体" pitchFamily="2" charset="-122"/>
              </a:defRPr>
            </a:lvl4pPr>
            <a:lvl5pPr marL="3143250">
              <a:defRPr kumimoji="1" sz="2400">
                <a:solidFill>
                  <a:schemeClr val="tx1"/>
                </a:solidFill>
                <a:latin typeface="Times New Roman" pitchFamily="18" charset="0"/>
                <a:ea typeface="宋体" pitchFamily="2" charset="-122"/>
              </a:defRPr>
            </a:lvl5pPr>
            <a:lvl6pPr marL="3600450" fontAlgn="base">
              <a:spcBef>
                <a:spcPct val="0"/>
              </a:spcBef>
              <a:spcAft>
                <a:spcPct val="0"/>
              </a:spcAft>
              <a:defRPr kumimoji="1" sz="2400">
                <a:solidFill>
                  <a:schemeClr val="tx1"/>
                </a:solidFill>
                <a:latin typeface="Times New Roman" pitchFamily="18" charset="0"/>
                <a:ea typeface="宋体" pitchFamily="2" charset="-122"/>
              </a:defRPr>
            </a:lvl6pPr>
            <a:lvl7pPr marL="4057650" fontAlgn="base">
              <a:spcBef>
                <a:spcPct val="0"/>
              </a:spcBef>
              <a:spcAft>
                <a:spcPct val="0"/>
              </a:spcAft>
              <a:defRPr kumimoji="1" sz="2400">
                <a:solidFill>
                  <a:schemeClr val="tx1"/>
                </a:solidFill>
                <a:latin typeface="Times New Roman" pitchFamily="18" charset="0"/>
                <a:ea typeface="宋体" pitchFamily="2" charset="-122"/>
              </a:defRPr>
            </a:lvl7pPr>
            <a:lvl8pPr marL="4514850" fontAlgn="base">
              <a:spcBef>
                <a:spcPct val="0"/>
              </a:spcBef>
              <a:spcAft>
                <a:spcPct val="0"/>
              </a:spcAft>
              <a:defRPr kumimoji="1" sz="2400">
                <a:solidFill>
                  <a:schemeClr val="tx1"/>
                </a:solidFill>
                <a:latin typeface="Times New Roman" pitchFamily="18" charset="0"/>
                <a:ea typeface="宋体" pitchFamily="2" charset="-122"/>
              </a:defRPr>
            </a:lvl8pPr>
            <a:lvl9pPr marL="49720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30000"/>
              </a:spcBef>
              <a:defRPr/>
            </a:pPr>
            <a:r>
              <a:rPr lang="zh-CN" altLang="en-US" sz="2800" dirty="0">
                <a:solidFill>
                  <a:srgbClr val="0000FF"/>
                </a:solidFill>
                <a:effectLst>
                  <a:outerShdw blurRad="38100" dist="38100" dir="2700000" algn="tl">
                    <a:srgbClr val="C0C0C0"/>
                  </a:outerShdw>
                </a:effectLst>
                <a:latin typeface="黑体" pitchFamily="49" charset="-122"/>
                <a:ea typeface="黑体" pitchFamily="49" charset="-122"/>
              </a:rPr>
              <a:t>体系的能量 </a:t>
            </a:r>
            <a:r>
              <a:rPr lang="en-US" altLang="zh-CN" sz="2800" dirty="0">
                <a:solidFill>
                  <a:srgbClr val="0000FF"/>
                </a:solidFill>
                <a:effectLst>
                  <a:outerShdw blurRad="38100" dist="38100" dir="2700000" algn="tl">
                    <a:srgbClr val="C0C0C0"/>
                  </a:outerShdw>
                </a:effectLst>
                <a:latin typeface="黑体" pitchFamily="49" charset="-122"/>
                <a:ea typeface="黑体" pitchFamily="49" charset="-122"/>
              </a:rPr>
              <a:t>=   </a:t>
            </a:r>
            <a:r>
              <a:rPr lang="zh-CN" altLang="en-US" sz="2800" dirty="0">
                <a:solidFill>
                  <a:srgbClr val="000000"/>
                </a:solidFill>
                <a:effectLst>
                  <a:outerShdw blurRad="38100" dist="38100" dir="2700000" algn="tl">
                    <a:srgbClr val="C0C0C0"/>
                  </a:outerShdw>
                </a:effectLst>
                <a:latin typeface="黑体" pitchFamily="49" charset="-122"/>
                <a:ea typeface="黑体" pitchFamily="49" charset="-122"/>
              </a:rPr>
              <a:t>各粒子自身具有的能量之和</a:t>
            </a:r>
            <a:endParaRPr lang="en-US" altLang="zh-CN" sz="2800" dirty="0">
              <a:solidFill>
                <a:srgbClr val="000000"/>
              </a:solidFill>
              <a:effectLst>
                <a:outerShdw blurRad="38100" dist="38100" dir="2700000" algn="tl">
                  <a:srgbClr val="C0C0C0"/>
                </a:outerShdw>
              </a:effectLst>
              <a:latin typeface="黑体" pitchFamily="49" charset="-122"/>
              <a:ea typeface="黑体" pitchFamily="49" charset="-122"/>
            </a:endParaRPr>
          </a:p>
          <a:p>
            <a:pPr algn="just">
              <a:spcBef>
                <a:spcPct val="30000"/>
              </a:spcBef>
              <a:defRPr/>
            </a:pPr>
            <a:r>
              <a:rPr lang="en-US" altLang="zh-CN" sz="2800" dirty="0">
                <a:solidFill>
                  <a:srgbClr val="000000"/>
                </a:solidFill>
                <a:effectLst>
                  <a:outerShdw blurRad="38100" dist="38100" dir="2700000" algn="tl">
                    <a:srgbClr val="C0C0C0"/>
                  </a:outerShdw>
                </a:effectLst>
                <a:latin typeface="黑体" pitchFamily="49" charset="-122"/>
                <a:ea typeface="黑体" pitchFamily="49" charset="-122"/>
              </a:rPr>
              <a:t>             + </a:t>
            </a:r>
            <a:r>
              <a:rPr lang="zh-CN" altLang="en-US" sz="2800" dirty="0">
                <a:solidFill>
                  <a:srgbClr val="000000"/>
                </a:solidFill>
                <a:effectLst>
                  <a:outerShdw blurRad="38100" dist="38100" dir="2700000" algn="tl">
                    <a:srgbClr val="C0C0C0"/>
                  </a:outerShdw>
                </a:effectLst>
                <a:latin typeface="黑体" pitchFamily="49" charset="-122"/>
                <a:ea typeface="黑体" pitchFamily="49" charset="-122"/>
              </a:rPr>
              <a:t>粒子之间的相互作用势能</a:t>
            </a:r>
          </a:p>
        </p:txBody>
      </p:sp>
      <p:sp>
        <p:nvSpPr>
          <p:cNvPr id="7175" name="Text Box 7"/>
          <p:cNvSpPr txBox="1">
            <a:spLocks noChangeArrowheads="1"/>
          </p:cNvSpPr>
          <p:nvPr/>
        </p:nvSpPr>
        <p:spPr bwMode="auto">
          <a:xfrm>
            <a:off x="1069975" y="3730625"/>
            <a:ext cx="2303463" cy="822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en-US" altLang="zh-CN" sz="2400">
                <a:solidFill>
                  <a:srgbClr val="FF0000"/>
                </a:solidFill>
              </a:rPr>
              <a:t>(independent-particle system)</a:t>
            </a:r>
          </a:p>
        </p:txBody>
      </p:sp>
      <p:sp>
        <p:nvSpPr>
          <p:cNvPr id="7176" name="Text Box 8"/>
          <p:cNvSpPr txBox="1">
            <a:spLocks noChangeArrowheads="1"/>
          </p:cNvSpPr>
          <p:nvPr/>
        </p:nvSpPr>
        <p:spPr bwMode="auto">
          <a:xfrm>
            <a:off x="1112838" y="5130800"/>
            <a:ext cx="2303462" cy="822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en-US" altLang="zh-CN" sz="2400">
                <a:solidFill>
                  <a:srgbClr val="FF0000"/>
                </a:solidFill>
              </a:rPr>
              <a:t>(dependent-particle system)</a:t>
            </a:r>
          </a:p>
        </p:txBody>
      </p:sp>
    </p:spTree>
  </p:cSld>
  <p:clrMapOvr>
    <a:masterClrMapping/>
  </p:clrMapOvr>
  <p:transition spd="med">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4"/>
          <p:cNvSpPr txBox="1">
            <a:spLocks noChangeArrowheads="1"/>
          </p:cNvSpPr>
          <p:nvPr/>
        </p:nvSpPr>
        <p:spPr bwMode="auto">
          <a:xfrm>
            <a:off x="600075" y="493713"/>
            <a:ext cx="8258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例</a:t>
            </a:r>
            <a:r>
              <a:rPr lang="en-US" altLang="zh-CN" sz="2800" dirty="0">
                <a:latin typeface="Times New Roman" pitchFamily="18" charset="0"/>
              </a:rPr>
              <a:t>1</a:t>
            </a:r>
            <a:r>
              <a:rPr lang="zh-CN" altLang="en-US" sz="2800" dirty="0">
                <a:latin typeface="Times New Roman" pitchFamily="18" charset="0"/>
              </a:rPr>
              <a:t>：粒子是直径为</a:t>
            </a:r>
            <a:r>
              <a:rPr lang="en-US" altLang="zh-CN" sz="2800" b="0" i="1" dirty="0">
                <a:solidFill>
                  <a:srgbClr val="000000"/>
                </a:solidFill>
                <a:latin typeface="Times New Roman" pitchFamily="18" charset="0"/>
              </a:rPr>
              <a:t>d</a:t>
            </a:r>
            <a:r>
              <a:rPr lang="zh-CN" altLang="en-US" sz="2800" dirty="0">
                <a:latin typeface="Times New Roman" pitchFamily="18" charset="0"/>
              </a:rPr>
              <a:t>的刚性硬球，只在两粒子接触时才发生弹性碰撞，粒子间的相互作用势能表示为：</a:t>
            </a:r>
          </a:p>
        </p:txBody>
      </p:sp>
      <p:graphicFrame>
        <p:nvGraphicFramePr>
          <p:cNvPr id="8195" name="Object 15"/>
          <p:cNvGraphicFramePr>
            <a:graphicFrameLocks noChangeAspect="1"/>
          </p:cNvGraphicFramePr>
          <p:nvPr>
            <p:extLst>
              <p:ext uri="{D42A27DB-BD31-4B8C-83A1-F6EECF244321}">
                <p14:modId xmlns:p14="http://schemas.microsoft.com/office/powerpoint/2010/main" val="3499055588"/>
              </p:ext>
            </p:extLst>
          </p:nvPr>
        </p:nvGraphicFramePr>
        <p:xfrm>
          <a:off x="1486016" y="1447290"/>
          <a:ext cx="6688255" cy="1042422"/>
        </p:xfrm>
        <a:graphic>
          <a:graphicData uri="http://schemas.openxmlformats.org/presentationml/2006/ole">
            <mc:AlternateContent xmlns:mc="http://schemas.openxmlformats.org/markup-compatibility/2006">
              <mc:Choice xmlns:v="urn:schemas-microsoft-com:vml" Requires="v">
                <p:oleObj name="Equation" r:id="rId2" imgW="2933640" imgH="457200" progId="Equation.DSMT4">
                  <p:embed/>
                </p:oleObj>
              </mc:Choice>
              <mc:Fallback>
                <p:oleObj name="Equation" r:id="rId2" imgW="2933640" imgH="457200" progId="Equation.DSMT4">
                  <p:embed/>
                  <p:pic>
                    <p:nvPicPr>
                      <p:cNvPr id="8195" name="Object 15"/>
                      <p:cNvPicPr>
                        <a:picLocks noChangeAspect="1" noChangeArrowheads="1"/>
                      </p:cNvPicPr>
                      <p:nvPr/>
                    </p:nvPicPr>
                    <p:blipFill>
                      <a:blip r:embed="rId3"/>
                      <a:srcRect/>
                      <a:stretch>
                        <a:fillRect/>
                      </a:stretch>
                    </p:blipFill>
                    <p:spPr bwMode="auto">
                      <a:xfrm>
                        <a:off x="1486016" y="1447290"/>
                        <a:ext cx="6688255" cy="104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9"/>
          <p:cNvSpPr txBox="1">
            <a:spLocks noChangeArrowheads="1"/>
          </p:cNvSpPr>
          <p:nvPr/>
        </p:nvSpPr>
        <p:spPr bwMode="auto">
          <a:xfrm>
            <a:off x="600075" y="2504724"/>
            <a:ext cx="82581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硬球流体是相倚子系统</a:t>
            </a:r>
            <a:r>
              <a:rPr lang="zh-CN" altLang="en-US" dirty="0"/>
              <a:t>。它的状态方程可以近似用</a:t>
            </a:r>
            <a:r>
              <a:rPr lang="en-US" altLang="zh-CN" dirty="0"/>
              <a:t>van der Waals</a:t>
            </a:r>
            <a:r>
              <a:rPr lang="zh-CN" altLang="en-US" dirty="0"/>
              <a:t>方程的第一项表示：</a:t>
            </a:r>
          </a:p>
        </p:txBody>
      </p:sp>
      <p:graphicFrame>
        <p:nvGraphicFramePr>
          <p:cNvPr id="8197" name="Object 20"/>
          <p:cNvGraphicFramePr>
            <a:graphicFrameLocks noChangeAspect="1"/>
          </p:cNvGraphicFramePr>
          <p:nvPr>
            <p:extLst>
              <p:ext uri="{D42A27DB-BD31-4B8C-83A1-F6EECF244321}">
                <p14:modId xmlns:p14="http://schemas.microsoft.com/office/powerpoint/2010/main" val="1500071544"/>
              </p:ext>
            </p:extLst>
          </p:nvPr>
        </p:nvGraphicFramePr>
        <p:xfrm>
          <a:off x="2429703" y="3415931"/>
          <a:ext cx="3873432" cy="1016212"/>
        </p:xfrm>
        <a:graphic>
          <a:graphicData uri="http://schemas.openxmlformats.org/presentationml/2006/ole">
            <mc:AlternateContent xmlns:mc="http://schemas.openxmlformats.org/markup-compatibility/2006">
              <mc:Choice xmlns:v="urn:schemas-microsoft-com:vml" Requires="v">
                <p:oleObj name="Equation" r:id="rId4" imgW="1600200" imgH="419040" progId="Equation.DSMT4">
                  <p:embed/>
                </p:oleObj>
              </mc:Choice>
              <mc:Fallback>
                <p:oleObj name="Equation" r:id="rId4" imgW="1600200" imgH="419040" progId="Equation.DSMT4">
                  <p:embed/>
                  <p:pic>
                    <p:nvPicPr>
                      <p:cNvPr id="8197" name="Object 20"/>
                      <p:cNvPicPr>
                        <a:picLocks noChangeAspect="1" noChangeArrowheads="1"/>
                      </p:cNvPicPr>
                      <p:nvPr/>
                    </p:nvPicPr>
                    <p:blipFill>
                      <a:blip r:embed="rId5"/>
                      <a:srcRect/>
                      <a:stretch>
                        <a:fillRect/>
                      </a:stretch>
                    </p:blipFill>
                    <p:spPr bwMode="auto">
                      <a:xfrm>
                        <a:off x="2429703" y="3415931"/>
                        <a:ext cx="3873432" cy="101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4"/>
          <p:cNvSpPr txBox="1">
            <a:spLocks noChangeArrowheads="1"/>
          </p:cNvSpPr>
          <p:nvPr/>
        </p:nvSpPr>
        <p:spPr bwMode="auto">
          <a:xfrm>
            <a:off x="600075" y="4655081"/>
            <a:ext cx="80851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zh-CN" altLang="en-US" dirty="0"/>
              <a:t>例</a:t>
            </a:r>
            <a:r>
              <a:rPr lang="en-US" altLang="zh-CN" dirty="0"/>
              <a:t>2</a:t>
            </a:r>
            <a:r>
              <a:rPr lang="zh-CN" altLang="en-US" dirty="0"/>
              <a:t>：若系统由费米子组成，那么泡利不相容原理要求：所有粒子运动状态互不相同，粒子的状态具有排它性，这是一种特别的相互作用，但是并不能用势能去衡量，</a:t>
            </a:r>
            <a:r>
              <a:rPr lang="zh-CN" altLang="en-US" dirty="0">
                <a:solidFill>
                  <a:srgbClr val="FF0000"/>
                </a:solidFill>
                <a:effectLst>
                  <a:outerShdw blurRad="38100" dist="38100" dir="2700000" algn="tl">
                    <a:srgbClr val="C0C0C0"/>
                  </a:outerShdw>
                </a:effectLst>
                <a:ea typeface="黑体" pitchFamily="49" charset="-122"/>
              </a:rPr>
              <a:t>理想费米子是独立子</a:t>
            </a:r>
            <a:r>
              <a:rPr lang="zh-CN" altLang="en-US" dirty="0"/>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1" name="Text Box 5"/>
          <p:cNvSpPr txBox="1">
            <a:spLocks noChangeArrowheads="1"/>
          </p:cNvSpPr>
          <p:nvPr/>
        </p:nvSpPr>
        <p:spPr bwMode="auto">
          <a:xfrm>
            <a:off x="769938" y="1834272"/>
            <a:ext cx="7688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spcBef>
                <a:spcPct val="30000"/>
              </a:spcBef>
              <a:defRPr/>
            </a:pPr>
            <a:r>
              <a:rPr kumimoji="1" lang="zh-CN" altLang="en-US">
                <a:solidFill>
                  <a:srgbClr val="0000FF"/>
                </a:solidFill>
                <a:effectLst>
                  <a:outerShdw blurRad="38100" dist="38100" dir="2700000" algn="tl">
                    <a:srgbClr val="C0C0C0"/>
                  </a:outerShdw>
                </a:effectLst>
                <a:latin typeface="黑体" pitchFamily="2" charset="-122"/>
                <a:ea typeface="黑体" pitchFamily="2" charset="-122"/>
              </a:rPr>
              <a:t>离域子系统</a:t>
            </a:r>
            <a:r>
              <a:rPr kumimoji="1" lang="en-US" altLang="zh-CN">
                <a:solidFill>
                  <a:srgbClr val="0000FF"/>
                </a:solidFill>
                <a:effectLst>
                  <a:outerShdw blurRad="38100" dist="38100" dir="2700000" algn="tl">
                    <a:srgbClr val="C0C0C0"/>
                  </a:outerShdw>
                </a:effectLst>
                <a:latin typeface="黑体" pitchFamily="2" charset="-122"/>
                <a:ea typeface="黑体" pitchFamily="2" charset="-122"/>
              </a:rPr>
              <a:t>: </a:t>
            </a:r>
            <a:r>
              <a:rPr kumimoji="1" lang="zh-CN" altLang="en-US">
                <a:solidFill>
                  <a:srgbClr val="000000"/>
                </a:solidFill>
                <a:effectLst>
                  <a:outerShdw blurRad="38100" dist="38100" dir="2700000" algn="tl">
                    <a:srgbClr val="C0C0C0"/>
                  </a:outerShdw>
                </a:effectLst>
                <a:latin typeface="黑体" pitchFamily="2" charset="-122"/>
                <a:ea typeface="黑体" pitchFamily="2" charset="-122"/>
              </a:rPr>
              <a:t>各粒子可在整个空间运动</a:t>
            </a:r>
            <a:endParaRPr kumimoji="1" lang="zh-CN" altLang="en-US" sz="2400" b="0">
              <a:solidFill>
                <a:srgbClr val="000000"/>
              </a:solidFill>
            </a:endParaRPr>
          </a:p>
        </p:txBody>
      </p:sp>
      <p:sp>
        <p:nvSpPr>
          <p:cNvPr id="8" name="Text Box 9"/>
          <p:cNvSpPr txBox="1">
            <a:spLocks noChangeArrowheads="1"/>
          </p:cNvSpPr>
          <p:nvPr/>
        </p:nvSpPr>
        <p:spPr bwMode="auto">
          <a:xfrm>
            <a:off x="673100" y="935038"/>
            <a:ext cx="58562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系统分类</a:t>
            </a:r>
            <a:r>
              <a:rPr kumimoji="1" lang="en-US" altLang="zh-CN" dirty="0">
                <a:solidFill>
                  <a:srgbClr val="FF0000"/>
                </a:solidFill>
                <a:effectLst>
                  <a:outerShdw blurRad="38100" dist="38100" dir="2700000" algn="tl">
                    <a:srgbClr val="C0C0C0"/>
                  </a:outerShdw>
                </a:effectLst>
                <a:ea typeface="黑体" pitchFamily="49" charset="-122"/>
              </a:rPr>
              <a:t>2</a:t>
            </a:r>
            <a:r>
              <a:rPr kumimoji="1" lang="zh-CN" altLang="en-US" dirty="0">
                <a:solidFill>
                  <a:srgbClr val="FF0000"/>
                </a:solidFill>
                <a:effectLst>
                  <a:outerShdw blurRad="38100" dist="38100" dir="2700000" algn="tl">
                    <a:srgbClr val="C0C0C0"/>
                  </a:outerShdw>
                </a:effectLst>
                <a:ea typeface="黑体" pitchFamily="49" charset="-122"/>
              </a:rPr>
              <a:t>：从粒子运动区域看</a:t>
            </a:r>
            <a:endParaRPr kumimoji="1" lang="zh-CN" altLang="en-US" sz="2400" b="0" dirty="0">
              <a:ea typeface="黑体" pitchFamily="49" charset="-122"/>
            </a:endParaRPr>
          </a:p>
        </p:txBody>
      </p:sp>
      <p:sp>
        <p:nvSpPr>
          <p:cNvPr id="9222" name="Text Box 6"/>
          <p:cNvSpPr txBox="1">
            <a:spLocks noChangeArrowheads="1"/>
          </p:cNvSpPr>
          <p:nvPr/>
        </p:nvSpPr>
        <p:spPr bwMode="auto">
          <a:xfrm>
            <a:off x="803275" y="2256547"/>
            <a:ext cx="2281238" cy="822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en-US" altLang="zh-CN" sz="2400">
                <a:solidFill>
                  <a:srgbClr val="FF0000"/>
                </a:solidFill>
              </a:rPr>
              <a:t>(delocalized-particle system)</a:t>
            </a:r>
          </a:p>
        </p:txBody>
      </p:sp>
      <p:sp>
        <p:nvSpPr>
          <p:cNvPr id="2" name="Text Box 5"/>
          <p:cNvSpPr txBox="1">
            <a:spLocks noChangeArrowheads="1"/>
          </p:cNvSpPr>
          <p:nvPr/>
        </p:nvSpPr>
        <p:spPr bwMode="auto">
          <a:xfrm>
            <a:off x="758825" y="3414014"/>
            <a:ext cx="768826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190750" indent="-219075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spcBef>
                <a:spcPct val="30000"/>
              </a:spcBef>
              <a:defRPr/>
            </a:pPr>
            <a:r>
              <a:rPr kumimoji="1" lang="zh-CN" altLang="en-US">
                <a:solidFill>
                  <a:srgbClr val="0000FF"/>
                </a:solidFill>
                <a:effectLst>
                  <a:outerShdw blurRad="38100" dist="38100" dir="2700000" algn="tl">
                    <a:srgbClr val="C0C0C0"/>
                  </a:outerShdw>
                </a:effectLst>
                <a:latin typeface="黑体" pitchFamily="2" charset="-122"/>
                <a:ea typeface="黑体" pitchFamily="2" charset="-122"/>
              </a:rPr>
              <a:t>定域子系统</a:t>
            </a:r>
            <a:r>
              <a:rPr kumimoji="1" lang="en-US" altLang="zh-CN">
                <a:solidFill>
                  <a:srgbClr val="0000FF"/>
                </a:solidFill>
                <a:effectLst>
                  <a:outerShdw blurRad="38100" dist="38100" dir="2700000" algn="tl">
                    <a:srgbClr val="C0C0C0"/>
                  </a:outerShdw>
                </a:effectLst>
                <a:latin typeface="黑体" pitchFamily="2" charset="-122"/>
                <a:ea typeface="黑体" pitchFamily="2" charset="-122"/>
              </a:rPr>
              <a:t>: </a:t>
            </a:r>
            <a:r>
              <a:rPr kumimoji="1" lang="zh-CN" altLang="en-US">
                <a:solidFill>
                  <a:srgbClr val="000000"/>
                </a:solidFill>
                <a:effectLst>
                  <a:outerShdw blurRad="38100" dist="38100" dir="2700000" algn="tl">
                    <a:srgbClr val="C0C0C0"/>
                  </a:outerShdw>
                </a:effectLst>
                <a:latin typeface="黑体" pitchFamily="2" charset="-122"/>
                <a:ea typeface="黑体" pitchFamily="2" charset="-122"/>
              </a:rPr>
              <a:t>各粒子只能在固定位置附近的小范围内运动</a:t>
            </a:r>
            <a:r>
              <a:rPr kumimoji="1" lang="zh-CN" altLang="en-US" sz="2400" b="0">
                <a:solidFill>
                  <a:srgbClr val="000000"/>
                </a:solidFill>
              </a:rPr>
              <a:t>。</a:t>
            </a:r>
          </a:p>
        </p:txBody>
      </p:sp>
      <p:sp>
        <p:nvSpPr>
          <p:cNvPr id="9224" name="Text Box 8"/>
          <p:cNvSpPr txBox="1">
            <a:spLocks noChangeArrowheads="1"/>
          </p:cNvSpPr>
          <p:nvPr/>
        </p:nvSpPr>
        <p:spPr bwMode="auto">
          <a:xfrm>
            <a:off x="808038" y="3922014"/>
            <a:ext cx="2473325" cy="822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en-US" altLang="zh-CN" sz="2400" dirty="0">
                <a:solidFill>
                  <a:srgbClr val="FF0000"/>
                </a:solidFill>
              </a:rPr>
              <a:t>(localized-particle system)</a:t>
            </a:r>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28FFD83-7FF5-44E8-941C-3BE6C9128037}"/>
              </a:ext>
            </a:extLst>
          </p:cNvPr>
          <p:cNvSpPr>
            <a:spLocks noChangeArrowheads="1"/>
          </p:cNvSpPr>
          <p:nvPr/>
        </p:nvSpPr>
        <p:spPr bwMode="auto">
          <a:xfrm>
            <a:off x="647700" y="671576"/>
            <a:ext cx="7848600" cy="193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zh-CN" altLang="en-US" sz="2400" dirty="0">
                <a:solidFill>
                  <a:srgbClr val="FF0000"/>
                </a:solidFill>
                <a:latin typeface="黑体" pitchFamily="49" charset="-122"/>
                <a:ea typeface="黑体" pitchFamily="49" charset="-122"/>
              </a:rPr>
              <a:t>辐射</a:t>
            </a:r>
            <a:r>
              <a:rPr kumimoji="1" lang="zh-CN" altLang="en-US" sz="2400" dirty="0">
                <a:solidFill>
                  <a:srgbClr val="003399"/>
                </a:solidFill>
                <a:latin typeface="黑体" pitchFamily="49" charset="-122"/>
                <a:ea typeface="黑体" pitchFamily="49" charset="-122"/>
              </a:rPr>
              <a:t>就是电磁波。只要温度不为</a:t>
            </a:r>
            <a:r>
              <a:rPr kumimoji="1" lang="en-US" altLang="zh-CN" sz="2400" dirty="0">
                <a:solidFill>
                  <a:srgbClr val="003399"/>
                </a:solidFill>
                <a:latin typeface="Times New Roman" pitchFamily="18" charset="0"/>
                <a:ea typeface="黑体" pitchFamily="49" charset="-122"/>
              </a:rPr>
              <a:t>0K</a:t>
            </a:r>
            <a:r>
              <a:rPr kumimoji="1" lang="zh-CN" altLang="en-US" sz="2400" dirty="0">
                <a:solidFill>
                  <a:srgbClr val="003399"/>
                </a:solidFill>
                <a:latin typeface="黑体" pitchFamily="49" charset="-122"/>
                <a:ea typeface="黑体" pitchFamily="49" charset="-122"/>
              </a:rPr>
              <a:t>，宏观物体总是不断产生辐射并吸收外来辐射。比如人体不停地向外发射红外线。</a:t>
            </a:r>
            <a:r>
              <a:rPr kumimoji="1" lang="zh-CN" altLang="en-US" sz="2400" dirty="0">
                <a:solidFill>
                  <a:srgbClr val="FF0000"/>
                </a:solidFill>
                <a:latin typeface="黑体" pitchFamily="49" charset="-122"/>
                <a:ea typeface="黑体" pitchFamily="49" charset="-122"/>
              </a:rPr>
              <a:t>黑体</a:t>
            </a:r>
            <a:r>
              <a:rPr kumimoji="1" lang="zh-CN" altLang="en-US" sz="2400" dirty="0">
                <a:solidFill>
                  <a:srgbClr val="003399"/>
                </a:solidFill>
                <a:latin typeface="黑体" pitchFamily="49" charset="-122"/>
                <a:ea typeface="黑体" pitchFamily="49" charset="-122"/>
              </a:rPr>
              <a:t>是一种理想的辐射体，它能完全吸收照射其上的任何波长的辐射，相应的，在达到热平衡后，其发射辐射的能力也比任何物质要大。</a:t>
            </a:r>
          </a:p>
        </p:txBody>
      </p:sp>
      <p:sp>
        <p:nvSpPr>
          <p:cNvPr id="3" name="Text Box 4">
            <a:extLst>
              <a:ext uri="{FF2B5EF4-FFF2-40B4-BE49-F238E27FC236}">
                <a16:creationId xmlns:a16="http://schemas.microsoft.com/office/drawing/2014/main" id="{E8614B76-724F-4CBA-8BE1-FC246E7F188B}"/>
              </a:ext>
            </a:extLst>
          </p:cNvPr>
          <p:cNvSpPr txBox="1">
            <a:spLocks noChangeArrowheads="1"/>
          </p:cNvSpPr>
          <p:nvPr/>
        </p:nvSpPr>
        <p:spPr bwMode="auto">
          <a:xfrm>
            <a:off x="647700" y="2953593"/>
            <a:ext cx="8193969" cy="337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800" dirty="0">
                <a:latin typeface="Times New Roman" pitchFamily="18" charset="0"/>
              </a:rPr>
              <a:t>例</a:t>
            </a:r>
            <a:r>
              <a:rPr lang="en-US" altLang="zh-CN" sz="2800" dirty="0">
                <a:latin typeface="Times New Roman" pitchFamily="18" charset="0"/>
              </a:rPr>
              <a:t>3</a:t>
            </a:r>
            <a:r>
              <a:rPr lang="zh-CN" altLang="en-US" sz="2800" dirty="0">
                <a:latin typeface="Times New Roman" pitchFamily="18" charset="0"/>
              </a:rPr>
              <a:t>：普朗克在研究黑体辐射的热力学性质时，将电磁波看作许多个简谐振子，</a:t>
            </a:r>
            <a:r>
              <a:rPr lang="zh-CN" altLang="en-US" sz="2800" dirty="0">
                <a:solidFill>
                  <a:srgbClr val="FF0000"/>
                </a:solidFill>
                <a:latin typeface="Times New Roman" pitchFamily="18" charset="0"/>
              </a:rPr>
              <a:t>简谐振子是定域子</a:t>
            </a:r>
            <a:r>
              <a:rPr lang="zh-CN" altLang="en-US" sz="2800" dirty="0">
                <a:latin typeface="Times New Roman" pitchFamily="18" charset="0"/>
              </a:rPr>
              <a:t>；爱因斯坦受普朗克启发，提出了光子学说，将电磁波看作由许多个光子构成，</a:t>
            </a:r>
            <a:r>
              <a:rPr lang="zh-CN" altLang="en-US" sz="2800" dirty="0">
                <a:solidFill>
                  <a:srgbClr val="FF0000"/>
                </a:solidFill>
                <a:latin typeface="Times New Roman" pitchFamily="18" charset="0"/>
              </a:rPr>
              <a:t>光子是离域子</a:t>
            </a:r>
            <a:r>
              <a:rPr lang="zh-CN" altLang="en-US" sz="2800" dirty="0">
                <a:latin typeface="Times New Roman" pitchFamily="18" charset="0"/>
              </a:rPr>
              <a:t>。因此，</a:t>
            </a:r>
            <a:r>
              <a:rPr lang="zh-CN" altLang="en-US" sz="2800" dirty="0">
                <a:solidFill>
                  <a:srgbClr val="FF0000"/>
                </a:solidFill>
                <a:latin typeface="Times New Roman" pitchFamily="18" charset="0"/>
              </a:rPr>
              <a:t>黑体辐射既可以看作是定域子，也可以看作是离域子</a:t>
            </a:r>
            <a:r>
              <a:rPr lang="zh-CN" altLang="en-US" sz="2800" dirty="0">
                <a:latin typeface="Times New Roman" pitchFamily="18" charset="0"/>
              </a:rPr>
              <a:t>。</a:t>
            </a:r>
            <a:r>
              <a:rPr lang="zh-CN" altLang="en-US" sz="2800" dirty="0">
                <a:solidFill>
                  <a:srgbClr val="0000FF"/>
                </a:solidFill>
                <a:latin typeface="黑体" panose="02010609060101010101" pitchFamily="49" charset="-122"/>
                <a:ea typeface="黑体" panose="02010609060101010101" pitchFamily="49" charset="-122"/>
              </a:rPr>
              <a:t>普朗克对黑体辐射热力学性质的研究导致了量子力学诞生</a:t>
            </a:r>
            <a:r>
              <a:rPr lang="zh-CN" altLang="en-US" sz="2800" dirty="0">
                <a:latin typeface="Times New Roman" pitchFamily="18" charset="0"/>
              </a:rPr>
              <a:t>。</a:t>
            </a:r>
          </a:p>
        </p:txBody>
      </p:sp>
    </p:spTree>
    <p:extLst>
      <p:ext uri="{BB962C8B-B14F-4D97-AF65-F5344CB8AC3E}">
        <p14:creationId xmlns:p14="http://schemas.microsoft.com/office/powerpoint/2010/main" val="66883698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4253</TotalTime>
  <Words>906</Words>
  <Application>Microsoft Office PowerPoint</Application>
  <PresentationFormat>全屏显示(4:3)</PresentationFormat>
  <Paragraphs>36</Paragraphs>
  <Slides>11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11</vt:i4>
      </vt:variant>
    </vt:vector>
  </HeadingPairs>
  <TitlesOfParts>
    <vt:vector size="20" baseType="lpstr">
      <vt:lpstr>黑体</vt:lpstr>
      <vt:lpstr>楷体</vt:lpstr>
      <vt:lpstr>Arial</vt:lpstr>
      <vt:lpstr>Times New Roman</vt:lpstr>
      <vt:lpstr>Wingdings</vt:lpstr>
      <vt:lpstr>古瓶荷花</vt:lpstr>
      <vt:lpstr>图片</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华东理工大学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xueping</dc:creator>
  <cp:lastModifiedBy>3-210</cp:lastModifiedBy>
  <cp:revision>252</cp:revision>
  <dcterms:created xsi:type="dcterms:W3CDTF">1999-10-07T02:58:10Z</dcterms:created>
  <dcterms:modified xsi:type="dcterms:W3CDTF">2021-03-01T06:52:02Z</dcterms:modified>
</cp:coreProperties>
</file>