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sldIdLst>
    <p:sldId id="428" r:id="rId2"/>
    <p:sldId id="438" r:id="rId3"/>
    <p:sldId id="437" r:id="rId4"/>
    <p:sldId id="390" r:id="rId5"/>
    <p:sldId id="407" r:id="rId6"/>
    <p:sldId id="439" r:id="rId7"/>
    <p:sldId id="409" r:id="rId8"/>
    <p:sldId id="433" r:id="rId9"/>
    <p:sldId id="440" r:id="rId10"/>
    <p:sldId id="442" r:id="rId11"/>
    <p:sldId id="443" r:id="rId12"/>
    <p:sldId id="445" r:id="rId13"/>
    <p:sldId id="444" r:id="rId14"/>
    <p:sldId id="410" r:id="rId15"/>
    <p:sldId id="412" r:id="rId16"/>
    <p:sldId id="413" r:id="rId17"/>
    <p:sldId id="414" r:id="rId18"/>
    <p:sldId id="416" r:id="rId19"/>
    <p:sldId id="430" r:id="rId20"/>
    <p:sldId id="431" r:id="rId21"/>
    <p:sldId id="434" r:id="rId22"/>
    <p:sldId id="417" r:id="rId23"/>
    <p:sldId id="421" r:id="rId24"/>
    <p:sldId id="422" r:id="rId25"/>
    <p:sldId id="423" r:id="rId26"/>
    <p:sldId id="425" r:id="rId27"/>
    <p:sldId id="426" r:id="rId28"/>
    <p:sldId id="427" r:id="rId29"/>
    <p:sldId id="435" r:id="rId30"/>
    <p:sldId id="396" r:id="rId31"/>
    <p:sldId id="401" r:id="rId32"/>
    <p:sldId id="402" r:id="rId33"/>
    <p:sldId id="420" r:id="rId34"/>
    <p:sldId id="446" r:id="rId35"/>
    <p:sldId id="405" r:id="rId36"/>
    <p:sldId id="398"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3300"/>
    <a:srgbClr val="0000FF"/>
    <a:srgbClr val="FF5050"/>
    <a:srgbClr val="FF0000"/>
    <a:srgbClr val="777777"/>
    <a:srgbClr val="66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AEB59-715B-48B0-AEBD-9704E1AA8AF1}" v="669" dt="2020-07-07T01:52:33.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9" autoAdjust="0"/>
    <p:restoredTop sz="92047" autoAdjust="0"/>
  </p:normalViewPr>
  <p:slideViewPr>
    <p:cSldViewPr snapToGrid="0">
      <p:cViewPr varScale="1">
        <p:scale>
          <a:sx n="89" d="100"/>
          <a:sy n="89" d="100"/>
        </p:scale>
        <p:origin x="8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3DBE881B-C087-41A1-A407-0B9952AA1352}"/>
    <pc:docChg chg="undo custSel modSld">
      <pc:chgData name="Cai Jun" userId="57e790d697ad4281" providerId="LiveId" clId="{3DBE881B-C087-41A1-A407-0B9952AA1352}" dt="2020-07-06T15:21:40.832" v="293"/>
      <pc:docMkLst>
        <pc:docMk/>
      </pc:docMkLst>
      <pc:sldChg chg="addSp delSp modSp mod">
        <pc:chgData name="Cai Jun" userId="57e790d697ad4281" providerId="LiveId" clId="{3DBE881B-C087-41A1-A407-0B9952AA1352}" dt="2020-07-06T15:08:02.369" v="77" actId="164"/>
        <pc:sldMkLst>
          <pc:docMk/>
          <pc:sldMk cId="0" sldId="390"/>
        </pc:sldMkLst>
        <pc:spChg chg="del mod">
          <ac:chgData name="Cai Jun" userId="57e790d697ad4281" providerId="LiveId" clId="{3DBE881B-C087-41A1-A407-0B9952AA1352}" dt="2020-07-06T15:05:14.866" v="56" actId="478"/>
          <ac:spMkLst>
            <pc:docMk/>
            <pc:sldMk cId="0" sldId="390"/>
            <ac:spMk id="6158" creationId="{00000000-0000-0000-0000-000000000000}"/>
          </ac:spMkLst>
        </pc:spChg>
        <pc:spChg chg="del mod">
          <ac:chgData name="Cai Jun" userId="57e790d697ad4281" providerId="LiveId" clId="{3DBE881B-C087-41A1-A407-0B9952AA1352}" dt="2020-07-06T15:05:14.866" v="56" actId="478"/>
          <ac:spMkLst>
            <pc:docMk/>
            <pc:sldMk cId="0" sldId="390"/>
            <ac:spMk id="6159" creationId="{00000000-0000-0000-0000-000000000000}"/>
          </ac:spMkLst>
        </pc:spChg>
        <pc:spChg chg="del mod">
          <ac:chgData name="Cai Jun" userId="57e790d697ad4281" providerId="LiveId" clId="{3DBE881B-C087-41A1-A407-0B9952AA1352}" dt="2020-07-06T15:05:14.866" v="56" actId="478"/>
          <ac:spMkLst>
            <pc:docMk/>
            <pc:sldMk cId="0" sldId="390"/>
            <ac:spMk id="6165" creationId="{00000000-0000-0000-0000-000000000000}"/>
          </ac:spMkLst>
        </pc:spChg>
        <pc:spChg chg="del mod">
          <ac:chgData name="Cai Jun" userId="57e790d697ad4281" providerId="LiveId" clId="{3DBE881B-C087-41A1-A407-0B9952AA1352}" dt="2020-07-06T15:05:14.866" v="56" actId="478"/>
          <ac:spMkLst>
            <pc:docMk/>
            <pc:sldMk cId="0" sldId="390"/>
            <ac:spMk id="6166" creationId="{00000000-0000-0000-0000-000000000000}"/>
          </ac:spMkLst>
        </pc:spChg>
        <pc:spChg chg="del mod">
          <ac:chgData name="Cai Jun" userId="57e790d697ad4281" providerId="LiveId" clId="{3DBE881B-C087-41A1-A407-0B9952AA1352}" dt="2020-07-06T15:05:14.866" v="56" actId="478"/>
          <ac:spMkLst>
            <pc:docMk/>
            <pc:sldMk cId="0" sldId="390"/>
            <ac:spMk id="6172" creationId="{00000000-0000-0000-0000-000000000000}"/>
          </ac:spMkLst>
        </pc:spChg>
        <pc:spChg chg="del mod">
          <ac:chgData name="Cai Jun" userId="57e790d697ad4281" providerId="LiveId" clId="{3DBE881B-C087-41A1-A407-0B9952AA1352}" dt="2020-07-06T15:05:14.866" v="56" actId="478"/>
          <ac:spMkLst>
            <pc:docMk/>
            <pc:sldMk cId="0" sldId="390"/>
            <ac:spMk id="6173" creationId="{00000000-0000-0000-0000-000000000000}"/>
          </ac:spMkLst>
        </pc:spChg>
        <pc:spChg chg="mod">
          <ac:chgData name="Cai Jun" userId="57e790d697ad4281" providerId="LiveId" clId="{3DBE881B-C087-41A1-A407-0B9952AA1352}" dt="2020-07-06T15:07:56.622" v="76" actId="1076"/>
          <ac:spMkLst>
            <pc:docMk/>
            <pc:sldMk cId="0" sldId="390"/>
            <ac:spMk id="179209" creationId="{00000000-0000-0000-0000-000000000000}"/>
          </ac:spMkLst>
        </pc:spChg>
        <pc:spChg chg="mod">
          <ac:chgData name="Cai Jun" userId="57e790d697ad4281" providerId="LiveId" clId="{3DBE881B-C087-41A1-A407-0B9952AA1352}" dt="2020-07-06T15:07:56.622" v="76" actId="1076"/>
          <ac:spMkLst>
            <pc:docMk/>
            <pc:sldMk cId="0" sldId="390"/>
            <ac:spMk id="179210" creationId="{00000000-0000-0000-0000-000000000000}"/>
          </ac:spMkLst>
        </pc:spChg>
        <pc:spChg chg="mod">
          <ac:chgData name="Cai Jun" userId="57e790d697ad4281" providerId="LiveId" clId="{3DBE881B-C087-41A1-A407-0B9952AA1352}" dt="2020-07-06T15:07:56.622" v="76" actId="1076"/>
          <ac:spMkLst>
            <pc:docMk/>
            <pc:sldMk cId="0" sldId="390"/>
            <ac:spMk id="179211" creationId="{00000000-0000-0000-0000-000000000000}"/>
          </ac:spMkLst>
        </pc:spChg>
        <pc:grpChg chg="add mod">
          <ac:chgData name="Cai Jun" userId="57e790d697ad4281" providerId="LiveId" clId="{3DBE881B-C087-41A1-A407-0B9952AA1352}" dt="2020-07-06T15:08:02.369" v="77" actId="164"/>
          <ac:grpSpMkLst>
            <pc:docMk/>
            <pc:sldMk cId="0" sldId="390"/>
            <ac:grpSpMk id="2" creationId="{1373A18F-F4C4-4A4A-B6B0-776E415F1426}"/>
          </ac:grpSpMkLst>
        </pc:grpChg>
        <pc:grpChg chg="mod">
          <ac:chgData name="Cai Jun" userId="57e790d697ad4281" providerId="LiveId" clId="{3DBE881B-C087-41A1-A407-0B9952AA1352}" dt="2020-07-06T15:08:02.369" v="77" actId="164"/>
          <ac:grpSpMkLst>
            <pc:docMk/>
            <pc:sldMk cId="0" sldId="390"/>
            <ac:grpSpMk id="6146" creationId="{00000000-0000-0000-0000-000000000000}"/>
          </ac:grpSpMkLst>
        </pc:grpChg>
        <pc:grpChg chg="del mod">
          <ac:chgData name="Cai Jun" userId="57e790d697ad4281" providerId="LiveId" clId="{3DBE881B-C087-41A1-A407-0B9952AA1352}" dt="2020-07-06T15:05:14.866" v="56" actId="478"/>
          <ac:grpSpMkLst>
            <pc:docMk/>
            <pc:sldMk cId="0" sldId="390"/>
            <ac:grpSpMk id="6150" creationId="{00000000-0000-0000-0000-000000000000}"/>
          </ac:grpSpMkLst>
        </pc:grpChg>
        <pc:grpChg chg="del mod">
          <ac:chgData name="Cai Jun" userId="57e790d697ad4281" providerId="LiveId" clId="{3DBE881B-C087-41A1-A407-0B9952AA1352}" dt="2020-07-06T15:05:14.866" v="56" actId="478"/>
          <ac:grpSpMkLst>
            <pc:docMk/>
            <pc:sldMk cId="0" sldId="390"/>
            <ac:grpSpMk id="6151" creationId="{00000000-0000-0000-0000-000000000000}"/>
          </ac:grpSpMkLst>
        </pc:grpChg>
        <pc:grpChg chg="del mod">
          <ac:chgData name="Cai Jun" userId="57e790d697ad4281" providerId="LiveId" clId="{3DBE881B-C087-41A1-A407-0B9952AA1352}" dt="2020-07-06T15:05:14.866" v="56" actId="478"/>
          <ac:grpSpMkLst>
            <pc:docMk/>
            <pc:sldMk cId="0" sldId="390"/>
            <ac:grpSpMk id="6152" creationId="{00000000-0000-0000-0000-000000000000}"/>
          </ac:grpSpMkLst>
        </pc:grpChg>
        <pc:graphicFrameChg chg="add mod">
          <ac:chgData name="Cai Jun" userId="57e790d697ad4281" providerId="LiveId" clId="{3DBE881B-C087-41A1-A407-0B9952AA1352}" dt="2020-07-06T15:08:02.369" v="77" actId="164"/>
          <ac:graphicFrameMkLst>
            <pc:docMk/>
            <pc:sldMk cId="0" sldId="390"/>
            <ac:graphicFrameMk id="30" creationId="{38FC8135-B8D8-4A31-80B5-FB9627B30809}"/>
          </ac:graphicFrameMkLst>
        </pc:graphicFrameChg>
        <pc:graphicFrameChg chg="del mod">
          <ac:chgData name="Cai Jun" userId="57e790d697ad4281" providerId="LiveId" clId="{3DBE881B-C087-41A1-A407-0B9952AA1352}" dt="2020-07-06T15:05:14.866" v="56" actId="478"/>
          <ac:graphicFrameMkLst>
            <pc:docMk/>
            <pc:sldMk cId="0" sldId="390"/>
            <ac:graphicFrameMk id="6154"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55"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56"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57"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61"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62"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63"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64" creationId="{00000000-0000-0000-0000-000000000000}"/>
          </ac:graphicFrameMkLst>
        </pc:graphicFrameChg>
        <pc:graphicFrameChg chg="del">
          <ac:chgData name="Cai Jun" userId="57e790d697ad4281" providerId="LiveId" clId="{3DBE881B-C087-41A1-A407-0B9952AA1352}" dt="2020-07-06T15:05:14.866" v="56" actId="478"/>
          <ac:graphicFrameMkLst>
            <pc:docMk/>
            <pc:sldMk cId="0" sldId="390"/>
            <ac:graphicFrameMk id="6168"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69"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70" creationId="{00000000-0000-0000-0000-000000000000}"/>
          </ac:graphicFrameMkLst>
        </pc:graphicFrameChg>
        <pc:graphicFrameChg chg="del mod">
          <ac:chgData name="Cai Jun" userId="57e790d697ad4281" providerId="LiveId" clId="{3DBE881B-C087-41A1-A407-0B9952AA1352}" dt="2020-07-06T15:05:14.866" v="56" actId="478"/>
          <ac:graphicFrameMkLst>
            <pc:docMk/>
            <pc:sldMk cId="0" sldId="390"/>
            <ac:graphicFrameMk id="6171" creationId="{00000000-0000-0000-0000-000000000000}"/>
          </ac:graphicFrameMkLst>
        </pc:graphicFrameChg>
      </pc:sldChg>
      <pc:sldChg chg="modSp">
        <pc:chgData name="Cai Jun" userId="57e790d697ad4281" providerId="LiveId" clId="{3DBE881B-C087-41A1-A407-0B9952AA1352}" dt="2020-07-06T15:20:52.774" v="288"/>
        <pc:sldMkLst>
          <pc:docMk/>
          <pc:sldMk cId="0" sldId="405"/>
        </pc:sldMkLst>
        <pc:graphicFrameChg chg="mod">
          <ac:chgData name="Cai Jun" userId="57e790d697ad4281" providerId="LiveId" clId="{3DBE881B-C087-41A1-A407-0B9952AA1352}" dt="2020-07-06T15:20:52.774" v="288"/>
          <ac:graphicFrameMkLst>
            <pc:docMk/>
            <pc:sldMk cId="0" sldId="405"/>
            <ac:graphicFrameMk id="37892" creationId="{00000000-0000-0000-0000-000000000000}"/>
          </ac:graphicFrameMkLst>
        </pc:graphicFrameChg>
      </pc:sldChg>
      <pc:sldChg chg="addSp delSp modSp mod">
        <pc:chgData name="Cai Jun" userId="57e790d697ad4281" providerId="LiveId" clId="{3DBE881B-C087-41A1-A407-0B9952AA1352}" dt="2020-07-06T15:13:04.794" v="150" actId="1076"/>
        <pc:sldMkLst>
          <pc:docMk/>
          <pc:sldMk cId="0" sldId="407"/>
        </pc:sldMkLst>
        <pc:spChg chg="mod">
          <ac:chgData name="Cai Jun" userId="57e790d697ad4281" providerId="LiveId" clId="{3DBE881B-C087-41A1-A407-0B9952AA1352}" dt="2020-07-06T15:09:36.232" v="135" actId="1037"/>
          <ac:spMkLst>
            <pc:docMk/>
            <pc:sldMk cId="0" sldId="407"/>
            <ac:spMk id="61" creationId="{E1D404B4-F1DF-4DB4-8A8C-1F1703193F3C}"/>
          </ac:spMkLst>
        </pc:spChg>
        <pc:spChg chg="mod">
          <ac:chgData name="Cai Jun" userId="57e790d697ad4281" providerId="LiveId" clId="{3DBE881B-C087-41A1-A407-0B9952AA1352}" dt="2020-07-06T15:09:36.232" v="135" actId="1037"/>
          <ac:spMkLst>
            <pc:docMk/>
            <pc:sldMk cId="0" sldId="407"/>
            <ac:spMk id="62" creationId="{DEE5F5E3-B1CE-48D3-A16F-52907F2E9A76}"/>
          </ac:spMkLst>
        </pc:spChg>
        <pc:spChg chg="mod">
          <ac:chgData name="Cai Jun" userId="57e790d697ad4281" providerId="LiveId" clId="{3DBE881B-C087-41A1-A407-0B9952AA1352}" dt="2020-07-06T15:09:36.232" v="135" actId="1037"/>
          <ac:spMkLst>
            <pc:docMk/>
            <pc:sldMk cId="0" sldId="407"/>
            <ac:spMk id="63" creationId="{9DBE30E9-E88B-492F-8823-B3EA189C5FC2}"/>
          </ac:spMkLst>
        </pc:spChg>
        <pc:spChg chg="mod">
          <ac:chgData name="Cai Jun" userId="57e790d697ad4281" providerId="LiveId" clId="{3DBE881B-C087-41A1-A407-0B9952AA1352}" dt="2020-07-06T15:12:48.115" v="148"/>
          <ac:spMkLst>
            <pc:docMk/>
            <pc:sldMk cId="0" sldId="407"/>
            <ac:spMk id="65" creationId="{A71181A1-481A-4054-BC5B-DCA2CE56DE3D}"/>
          </ac:spMkLst>
        </pc:spChg>
        <pc:spChg chg="mod">
          <ac:chgData name="Cai Jun" userId="57e790d697ad4281" providerId="LiveId" clId="{3DBE881B-C087-41A1-A407-0B9952AA1352}" dt="2020-07-06T15:12:48.115" v="148"/>
          <ac:spMkLst>
            <pc:docMk/>
            <pc:sldMk cId="0" sldId="407"/>
            <ac:spMk id="66" creationId="{1531FC83-7950-4AE5-AD74-9581FA6689D1}"/>
          </ac:spMkLst>
        </pc:spChg>
        <pc:spChg chg="del mod">
          <ac:chgData name="Cai Jun" userId="57e790d697ad4281" providerId="LiveId" clId="{3DBE881B-C087-41A1-A407-0B9952AA1352}" dt="2020-07-06T15:10:29.099" v="145" actId="478"/>
          <ac:spMkLst>
            <pc:docMk/>
            <pc:sldMk cId="0" sldId="407"/>
            <ac:spMk id="67" creationId="{BA524300-71CB-4921-B851-1BE55ECCDFBC}"/>
          </ac:spMkLst>
        </pc:spChg>
        <pc:spChg chg="mod">
          <ac:chgData name="Cai Jun" userId="57e790d697ad4281" providerId="LiveId" clId="{3DBE881B-C087-41A1-A407-0B9952AA1352}" dt="2020-07-06T15:12:48.115" v="148"/>
          <ac:spMkLst>
            <pc:docMk/>
            <pc:sldMk cId="0" sldId="407"/>
            <ac:spMk id="69" creationId="{8C1C19F4-6E16-4033-9893-0FBB9992225C}"/>
          </ac:spMkLst>
        </pc:spChg>
        <pc:spChg chg="mod">
          <ac:chgData name="Cai Jun" userId="57e790d697ad4281" providerId="LiveId" clId="{3DBE881B-C087-41A1-A407-0B9952AA1352}" dt="2020-07-06T15:09:40.190" v="136" actId="1076"/>
          <ac:spMkLst>
            <pc:docMk/>
            <pc:sldMk cId="0" sldId="407"/>
            <ac:spMk id="7176" creationId="{00000000-0000-0000-0000-000000000000}"/>
          </ac:spMkLst>
        </pc:spChg>
        <pc:spChg chg="mod">
          <ac:chgData name="Cai Jun" userId="57e790d697ad4281" providerId="LiveId" clId="{3DBE881B-C087-41A1-A407-0B9952AA1352}" dt="2020-07-06T15:13:04.794" v="150" actId="1076"/>
          <ac:spMkLst>
            <pc:docMk/>
            <pc:sldMk cId="0" sldId="407"/>
            <ac:spMk id="7177" creationId="{00000000-0000-0000-0000-000000000000}"/>
          </ac:spMkLst>
        </pc:spChg>
        <pc:grpChg chg="add mod">
          <ac:chgData name="Cai Jun" userId="57e790d697ad4281" providerId="LiveId" clId="{3DBE881B-C087-41A1-A407-0B9952AA1352}" dt="2020-07-06T15:09:36.232" v="135" actId="1037"/>
          <ac:grpSpMkLst>
            <pc:docMk/>
            <pc:sldMk cId="0" sldId="407"/>
            <ac:grpSpMk id="58" creationId="{BB1927CF-5FC8-44B8-8EB2-8BCDE82A50D8}"/>
          </ac:grpSpMkLst>
        </pc:grpChg>
        <pc:grpChg chg="mod">
          <ac:chgData name="Cai Jun" userId="57e790d697ad4281" providerId="LiveId" clId="{3DBE881B-C087-41A1-A407-0B9952AA1352}" dt="2020-07-06T15:09:36.232" v="135" actId="1037"/>
          <ac:grpSpMkLst>
            <pc:docMk/>
            <pc:sldMk cId="0" sldId="407"/>
            <ac:grpSpMk id="59" creationId="{C91439D8-CC35-4311-8FF1-1E9F13D23BF5}"/>
          </ac:grpSpMkLst>
        </pc:grpChg>
        <pc:grpChg chg="add mod">
          <ac:chgData name="Cai Jun" userId="57e790d697ad4281" providerId="LiveId" clId="{3DBE881B-C087-41A1-A407-0B9952AA1352}" dt="2020-07-06T15:12:48.115" v="148"/>
          <ac:grpSpMkLst>
            <pc:docMk/>
            <pc:sldMk cId="0" sldId="407"/>
            <ac:grpSpMk id="64" creationId="{0164DD35-6B5F-421B-A78E-9FCC5BC42FFA}"/>
          </ac:grpSpMkLst>
        </pc:grpChg>
        <pc:grpChg chg="mod">
          <ac:chgData name="Cai Jun" userId="57e790d697ad4281" providerId="LiveId" clId="{3DBE881B-C087-41A1-A407-0B9952AA1352}" dt="2020-07-06T15:12:48.115" v="148"/>
          <ac:grpSpMkLst>
            <pc:docMk/>
            <pc:sldMk cId="0" sldId="407"/>
            <ac:grpSpMk id="68" creationId="{243E7A42-349D-45A4-B4F8-32D27AB53EDE}"/>
          </ac:grpSpMkLst>
        </pc:grpChg>
        <pc:grpChg chg="del">
          <ac:chgData name="Cai Jun" userId="57e790d697ad4281" providerId="LiveId" clId="{3DBE881B-C087-41A1-A407-0B9952AA1352}" dt="2020-07-06T15:09:18.011" v="80" actId="478"/>
          <ac:grpSpMkLst>
            <pc:docMk/>
            <pc:sldMk cId="0" sldId="407"/>
            <ac:grpSpMk id="7170" creationId="{00000000-0000-0000-0000-000000000000}"/>
          </ac:grpSpMkLst>
        </pc:grpChg>
        <pc:grpChg chg="del">
          <ac:chgData name="Cai Jun" userId="57e790d697ad4281" providerId="LiveId" clId="{3DBE881B-C087-41A1-A407-0B9952AA1352}" dt="2020-07-06T15:10:07.749" v="137" actId="478"/>
          <ac:grpSpMkLst>
            <pc:docMk/>
            <pc:sldMk cId="0" sldId="407"/>
            <ac:grpSpMk id="7173" creationId="{00000000-0000-0000-0000-000000000000}"/>
          </ac:grpSpMkLst>
        </pc:grpChg>
        <pc:grpChg chg="del">
          <ac:chgData name="Cai Jun" userId="57e790d697ad4281" providerId="LiveId" clId="{3DBE881B-C087-41A1-A407-0B9952AA1352}" dt="2020-07-06T15:10:07.749" v="137" actId="478"/>
          <ac:grpSpMkLst>
            <pc:docMk/>
            <pc:sldMk cId="0" sldId="407"/>
            <ac:grpSpMk id="7174" creationId="{00000000-0000-0000-0000-000000000000}"/>
          </ac:grpSpMkLst>
        </pc:grpChg>
        <pc:grpChg chg="del">
          <ac:chgData name="Cai Jun" userId="57e790d697ad4281" providerId="LiveId" clId="{3DBE881B-C087-41A1-A407-0B9952AA1352}" dt="2020-07-06T15:10:07.749" v="137" actId="478"/>
          <ac:grpSpMkLst>
            <pc:docMk/>
            <pc:sldMk cId="0" sldId="407"/>
            <ac:grpSpMk id="7175" creationId="{00000000-0000-0000-0000-000000000000}"/>
          </ac:grpSpMkLst>
        </pc:grpChg>
        <pc:graphicFrameChg chg="mod">
          <ac:chgData name="Cai Jun" userId="57e790d697ad4281" providerId="LiveId" clId="{3DBE881B-C087-41A1-A407-0B9952AA1352}" dt="2020-07-06T15:09:36.232" v="135" actId="1037"/>
          <ac:graphicFrameMkLst>
            <pc:docMk/>
            <pc:sldMk cId="0" sldId="407"/>
            <ac:graphicFrameMk id="60" creationId="{0BB49EC1-E2ED-4F70-BE46-148F123662EA}"/>
          </ac:graphicFrameMkLst>
        </pc:graphicFrameChg>
        <pc:graphicFrameChg chg="mod">
          <ac:chgData name="Cai Jun" userId="57e790d697ad4281" providerId="LiveId" clId="{3DBE881B-C087-41A1-A407-0B9952AA1352}" dt="2020-07-06T15:12:57.365" v="149" actId="1076"/>
          <ac:graphicFrameMkLst>
            <pc:docMk/>
            <pc:sldMk cId="0" sldId="407"/>
            <ac:graphicFrameMk id="70" creationId="{1D8AC338-09A3-4B46-8880-C805BAA729B0}"/>
          </ac:graphicFrameMkLst>
        </pc:graphicFrameChg>
      </pc:sldChg>
      <pc:sldChg chg="modSp mod">
        <pc:chgData name="Cai Jun" userId="57e790d697ad4281" providerId="LiveId" clId="{3DBE881B-C087-41A1-A407-0B9952AA1352}" dt="2020-07-06T15:16:32.294" v="234"/>
        <pc:sldMkLst>
          <pc:docMk/>
          <pc:sldMk cId="0" sldId="409"/>
        </pc:sldMkLst>
        <pc:spChg chg="mod">
          <ac:chgData name="Cai Jun" userId="57e790d697ad4281" providerId="LiveId" clId="{3DBE881B-C087-41A1-A407-0B9952AA1352}" dt="2020-07-06T15:14:01.916" v="162" actId="113"/>
          <ac:spMkLst>
            <pc:docMk/>
            <pc:sldMk cId="0" sldId="409"/>
            <ac:spMk id="9220" creationId="{00000000-0000-0000-0000-000000000000}"/>
          </ac:spMkLst>
        </pc:spChg>
        <pc:spChg chg="mod">
          <ac:chgData name="Cai Jun" userId="57e790d697ad4281" providerId="LiveId" clId="{3DBE881B-C087-41A1-A407-0B9952AA1352}" dt="2020-07-06T15:15:04.680" v="173" actId="6549"/>
          <ac:spMkLst>
            <pc:docMk/>
            <pc:sldMk cId="0" sldId="409"/>
            <ac:spMk id="9222" creationId="{00000000-0000-0000-0000-000000000000}"/>
          </ac:spMkLst>
        </pc:spChg>
        <pc:graphicFrameChg chg="mod">
          <ac:chgData name="Cai Jun" userId="57e790d697ad4281" providerId="LiveId" clId="{3DBE881B-C087-41A1-A407-0B9952AA1352}" dt="2020-07-06T15:16:32.294" v="234"/>
          <ac:graphicFrameMkLst>
            <pc:docMk/>
            <pc:sldMk cId="0" sldId="409"/>
            <ac:graphicFrameMk id="9221" creationId="{00000000-0000-0000-0000-000000000000}"/>
          </ac:graphicFrameMkLst>
        </pc:graphicFrameChg>
      </pc:sldChg>
      <pc:sldChg chg="modSp mod">
        <pc:chgData name="Cai Jun" userId="57e790d697ad4281" providerId="LiveId" clId="{3DBE881B-C087-41A1-A407-0B9952AA1352}" dt="2020-07-06T15:15:49.515" v="185" actId="207"/>
        <pc:sldMkLst>
          <pc:docMk/>
          <pc:sldMk cId="0" sldId="433"/>
        </pc:sldMkLst>
        <pc:spChg chg="mod">
          <ac:chgData name="Cai Jun" userId="57e790d697ad4281" providerId="LiveId" clId="{3DBE881B-C087-41A1-A407-0B9952AA1352}" dt="2020-07-06T15:15:30.130" v="179" actId="113"/>
          <ac:spMkLst>
            <pc:docMk/>
            <pc:sldMk cId="0" sldId="433"/>
            <ac:spMk id="10243" creationId="{00000000-0000-0000-0000-000000000000}"/>
          </ac:spMkLst>
        </pc:spChg>
        <pc:spChg chg="mod">
          <ac:chgData name="Cai Jun" userId="57e790d697ad4281" providerId="LiveId" clId="{3DBE881B-C087-41A1-A407-0B9952AA1352}" dt="2020-07-06T15:15:49.515" v="185" actId="207"/>
          <ac:spMkLst>
            <pc:docMk/>
            <pc:sldMk cId="0" sldId="433"/>
            <ac:spMk id="10245" creationId="{00000000-0000-0000-0000-000000000000}"/>
          </ac:spMkLst>
        </pc:spChg>
        <pc:graphicFrameChg chg="mod">
          <ac:chgData name="Cai Jun" userId="57e790d697ad4281" providerId="LiveId" clId="{3DBE881B-C087-41A1-A407-0B9952AA1352}" dt="2020-07-06T15:15:37.905" v="181"/>
          <ac:graphicFrameMkLst>
            <pc:docMk/>
            <pc:sldMk cId="0" sldId="433"/>
            <ac:graphicFrameMk id="10244" creationId="{00000000-0000-0000-0000-000000000000}"/>
          </ac:graphicFrameMkLst>
        </pc:graphicFrameChg>
      </pc:sldChg>
      <pc:sldChg chg="modSp">
        <pc:chgData name="Cai Jun" userId="57e790d697ad4281" providerId="LiveId" clId="{3DBE881B-C087-41A1-A407-0B9952AA1352}" dt="2020-07-06T15:21:40.832" v="293"/>
        <pc:sldMkLst>
          <pc:docMk/>
          <pc:sldMk cId="0" sldId="435"/>
        </pc:sldMkLst>
        <pc:graphicFrameChg chg="mod">
          <ac:chgData name="Cai Jun" userId="57e790d697ad4281" providerId="LiveId" clId="{3DBE881B-C087-41A1-A407-0B9952AA1352}" dt="2020-07-06T15:21:29.386" v="290"/>
          <ac:graphicFrameMkLst>
            <pc:docMk/>
            <pc:sldMk cId="0" sldId="435"/>
            <ac:graphicFrameMk id="31747" creationId="{00000000-0000-0000-0000-000000000000}"/>
          </ac:graphicFrameMkLst>
        </pc:graphicFrameChg>
        <pc:graphicFrameChg chg="mod">
          <ac:chgData name="Cai Jun" userId="57e790d697ad4281" providerId="LiveId" clId="{3DBE881B-C087-41A1-A407-0B9952AA1352}" dt="2020-07-06T15:21:40.832" v="293"/>
          <ac:graphicFrameMkLst>
            <pc:docMk/>
            <pc:sldMk cId="0" sldId="435"/>
            <ac:graphicFrameMk id="31748" creationId="{00000000-0000-0000-0000-000000000000}"/>
          </ac:graphicFrameMkLst>
        </pc:graphicFrameChg>
      </pc:sldChg>
      <pc:sldChg chg="delSp modSp mod">
        <pc:chgData name="Cai Jun" userId="57e790d697ad4281" providerId="LiveId" clId="{3DBE881B-C087-41A1-A407-0B9952AA1352}" dt="2020-07-06T15:16:32.294" v="233"/>
        <pc:sldMkLst>
          <pc:docMk/>
          <pc:sldMk cId="0" sldId="437"/>
        </pc:sldMkLst>
        <pc:spChg chg="del mod">
          <ac:chgData name="Cai Jun" userId="57e790d697ad4281" providerId="LiveId" clId="{3DBE881B-C087-41A1-A407-0B9952AA1352}" dt="2020-07-06T15:03:54.706" v="14" actId="478"/>
          <ac:spMkLst>
            <pc:docMk/>
            <pc:sldMk cId="0" sldId="437"/>
            <ac:spMk id="5138" creationId="{00000000-0000-0000-0000-000000000000}"/>
          </ac:spMkLst>
        </pc:spChg>
        <pc:spChg chg="del mod">
          <ac:chgData name="Cai Jun" userId="57e790d697ad4281" providerId="LiveId" clId="{3DBE881B-C087-41A1-A407-0B9952AA1352}" dt="2020-07-06T15:03:54.706" v="14" actId="478"/>
          <ac:spMkLst>
            <pc:docMk/>
            <pc:sldMk cId="0" sldId="437"/>
            <ac:spMk id="5139" creationId="{00000000-0000-0000-0000-000000000000}"/>
          </ac:spMkLst>
        </pc:spChg>
        <pc:spChg chg="del mod">
          <ac:chgData name="Cai Jun" userId="57e790d697ad4281" providerId="LiveId" clId="{3DBE881B-C087-41A1-A407-0B9952AA1352}" dt="2020-07-06T15:03:54.706" v="14" actId="478"/>
          <ac:spMkLst>
            <pc:docMk/>
            <pc:sldMk cId="0" sldId="437"/>
            <ac:spMk id="5144" creationId="{00000000-0000-0000-0000-000000000000}"/>
          </ac:spMkLst>
        </pc:spChg>
        <pc:spChg chg="del mod">
          <ac:chgData name="Cai Jun" userId="57e790d697ad4281" providerId="LiveId" clId="{3DBE881B-C087-41A1-A407-0B9952AA1352}" dt="2020-07-06T15:03:54.706" v="14" actId="478"/>
          <ac:spMkLst>
            <pc:docMk/>
            <pc:sldMk cId="0" sldId="437"/>
            <ac:spMk id="5145" creationId="{00000000-0000-0000-0000-000000000000}"/>
          </ac:spMkLst>
        </pc:spChg>
        <pc:spChg chg="del mod">
          <ac:chgData name="Cai Jun" userId="57e790d697ad4281" providerId="LiveId" clId="{3DBE881B-C087-41A1-A407-0B9952AA1352}" dt="2020-07-06T15:03:54.706" v="14" actId="478"/>
          <ac:spMkLst>
            <pc:docMk/>
            <pc:sldMk cId="0" sldId="437"/>
            <ac:spMk id="5150" creationId="{00000000-0000-0000-0000-000000000000}"/>
          </ac:spMkLst>
        </pc:spChg>
        <pc:spChg chg="del mod">
          <ac:chgData name="Cai Jun" userId="57e790d697ad4281" providerId="LiveId" clId="{3DBE881B-C087-41A1-A407-0B9952AA1352}" dt="2020-07-06T15:03:54.706" v="14" actId="478"/>
          <ac:spMkLst>
            <pc:docMk/>
            <pc:sldMk cId="0" sldId="437"/>
            <ac:spMk id="5151" creationId="{00000000-0000-0000-0000-000000000000}"/>
          </ac:spMkLst>
        </pc:spChg>
        <pc:spChg chg="del mod">
          <ac:chgData name="Cai Jun" userId="57e790d697ad4281" providerId="LiveId" clId="{3DBE881B-C087-41A1-A407-0B9952AA1352}" dt="2020-07-06T15:03:54.706" v="14" actId="478"/>
          <ac:spMkLst>
            <pc:docMk/>
            <pc:sldMk cId="0" sldId="437"/>
            <ac:spMk id="5157" creationId="{00000000-0000-0000-0000-000000000000}"/>
          </ac:spMkLst>
        </pc:spChg>
        <pc:spChg chg="del mod">
          <ac:chgData name="Cai Jun" userId="57e790d697ad4281" providerId="LiveId" clId="{3DBE881B-C087-41A1-A407-0B9952AA1352}" dt="2020-07-06T15:03:54.706" v="14" actId="478"/>
          <ac:spMkLst>
            <pc:docMk/>
            <pc:sldMk cId="0" sldId="437"/>
            <ac:spMk id="5158" creationId="{00000000-0000-0000-0000-000000000000}"/>
          </ac:spMkLst>
        </pc:spChg>
        <pc:spChg chg="mod">
          <ac:chgData name="Cai Jun" userId="57e790d697ad4281" providerId="LiveId" clId="{3DBE881B-C087-41A1-A407-0B9952AA1352}" dt="2020-07-06T15:03:54.706" v="14" actId="478"/>
          <ac:spMkLst>
            <pc:docMk/>
            <pc:sldMk cId="0" sldId="437"/>
            <ac:spMk id="265222" creationId="{00000000-0000-0000-0000-000000000000}"/>
          </ac:spMkLst>
        </pc:spChg>
        <pc:spChg chg="mod">
          <ac:chgData name="Cai Jun" userId="57e790d697ad4281" providerId="LiveId" clId="{3DBE881B-C087-41A1-A407-0B9952AA1352}" dt="2020-07-06T15:03:54.706" v="14" actId="478"/>
          <ac:spMkLst>
            <pc:docMk/>
            <pc:sldMk cId="0" sldId="437"/>
            <ac:spMk id="265223" creationId="{00000000-0000-0000-0000-000000000000}"/>
          </ac:spMkLst>
        </pc:spChg>
        <pc:spChg chg="mod">
          <ac:chgData name="Cai Jun" userId="57e790d697ad4281" providerId="LiveId" clId="{3DBE881B-C087-41A1-A407-0B9952AA1352}" dt="2020-07-06T15:03:54.706" v="14" actId="478"/>
          <ac:spMkLst>
            <pc:docMk/>
            <pc:sldMk cId="0" sldId="437"/>
            <ac:spMk id="265224" creationId="{00000000-0000-0000-0000-000000000000}"/>
          </ac:spMkLst>
        </pc:spChg>
        <pc:spChg chg="mod">
          <ac:chgData name="Cai Jun" userId="57e790d697ad4281" providerId="LiveId" clId="{3DBE881B-C087-41A1-A407-0B9952AA1352}" dt="2020-07-06T15:03:54.706" v="14" actId="478"/>
          <ac:spMkLst>
            <pc:docMk/>
            <pc:sldMk cId="0" sldId="437"/>
            <ac:spMk id="265248" creationId="{00000000-0000-0000-0000-000000000000}"/>
          </ac:spMkLst>
        </pc:spChg>
        <pc:grpChg chg="mod">
          <ac:chgData name="Cai Jun" userId="57e790d697ad4281" providerId="LiveId" clId="{3DBE881B-C087-41A1-A407-0B9952AA1352}" dt="2020-07-06T15:03:54.706" v="14" actId="478"/>
          <ac:grpSpMkLst>
            <pc:docMk/>
            <pc:sldMk cId="0" sldId="437"/>
            <ac:grpSpMk id="5124" creationId="{00000000-0000-0000-0000-000000000000}"/>
          </ac:grpSpMkLst>
        </pc:grpChg>
        <pc:grpChg chg="del mod">
          <ac:chgData name="Cai Jun" userId="57e790d697ad4281" providerId="LiveId" clId="{3DBE881B-C087-41A1-A407-0B9952AA1352}" dt="2020-07-06T15:03:54.706" v="14" actId="478"/>
          <ac:grpSpMkLst>
            <pc:docMk/>
            <pc:sldMk cId="0" sldId="437"/>
            <ac:grpSpMk id="5131" creationId="{00000000-0000-0000-0000-000000000000}"/>
          </ac:grpSpMkLst>
        </pc:grpChg>
        <pc:grpChg chg="mod">
          <ac:chgData name="Cai Jun" userId="57e790d697ad4281" providerId="LiveId" clId="{3DBE881B-C087-41A1-A407-0B9952AA1352}" dt="2020-07-06T15:03:54.706" v="14" actId="478"/>
          <ac:grpSpMkLst>
            <pc:docMk/>
            <pc:sldMk cId="0" sldId="437"/>
            <ac:grpSpMk id="5132" creationId="{00000000-0000-0000-0000-000000000000}"/>
          </ac:grpSpMkLst>
        </pc:grpChg>
        <pc:grpChg chg="del mod">
          <ac:chgData name="Cai Jun" userId="57e790d697ad4281" providerId="LiveId" clId="{3DBE881B-C087-41A1-A407-0B9952AA1352}" dt="2020-07-06T15:03:54.706" v="14" actId="478"/>
          <ac:grpSpMkLst>
            <pc:docMk/>
            <pc:sldMk cId="0" sldId="437"/>
            <ac:grpSpMk id="5152" creationId="{00000000-0000-0000-0000-000000000000}"/>
          </ac:grpSpMkLst>
        </pc:grpChg>
        <pc:graphicFrameChg chg="mod">
          <ac:chgData name="Cai Jun" userId="57e790d697ad4281" providerId="LiveId" clId="{3DBE881B-C087-41A1-A407-0B9952AA1352}" dt="2020-07-06T15:16:32.294" v="233"/>
          <ac:graphicFrameMkLst>
            <pc:docMk/>
            <pc:sldMk cId="0" sldId="437"/>
            <ac:graphicFrameMk id="5134"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35"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36"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37"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0"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1"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2"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3"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6"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7"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8"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49"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53"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54"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55" creationId="{00000000-0000-0000-0000-000000000000}"/>
          </ac:graphicFrameMkLst>
        </pc:graphicFrameChg>
        <pc:graphicFrameChg chg="del mod">
          <ac:chgData name="Cai Jun" userId="57e790d697ad4281" providerId="LiveId" clId="{3DBE881B-C087-41A1-A407-0B9952AA1352}" dt="2020-07-06T15:03:54.706" v="14" actId="478"/>
          <ac:graphicFrameMkLst>
            <pc:docMk/>
            <pc:sldMk cId="0" sldId="437"/>
            <ac:graphicFrameMk id="5156" creationId="{00000000-0000-0000-0000-000000000000}"/>
          </ac:graphicFrameMkLst>
        </pc:graphicFrameChg>
      </pc:sldChg>
      <pc:sldChg chg="modSp mod">
        <pc:chgData name="Cai Jun" userId="57e790d697ad4281" providerId="LiveId" clId="{3DBE881B-C087-41A1-A407-0B9952AA1352}" dt="2020-07-06T14:59:26.414" v="7" actId="113"/>
        <pc:sldMkLst>
          <pc:docMk/>
          <pc:sldMk cId="0" sldId="438"/>
        </pc:sldMkLst>
        <pc:spChg chg="mod">
          <ac:chgData name="Cai Jun" userId="57e790d697ad4281" providerId="LiveId" clId="{3DBE881B-C087-41A1-A407-0B9952AA1352}" dt="2020-07-06T14:59:26.414" v="7" actId="113"/>
          <ac:spMkLst>
            <pc:docMk/>
            <pc:sldMk cId="0" sldId="438"/>
            <ac:spMk id="41" creationId="{00000000-0000-0000-0000-000000000000}"/>
          </ac:spMkLst>
        </pc:spChg>
        <pc:graphicFrameChg chg="mod">
          <ac:chgData name="Cai Jun" userId="57e790d697ad4281" providerId="LiveId" clId="{3DBE881B-C087-41A1-A407-0B9952AA1352}" dt="2020-07-06T14:58:56.164" v="1"/>
          <ac:graphicFrameMkLst>
            <pc:docMk/>
            <pc:sldMk cId="0" sldId="438"/>
            <ac:graphicFrameMk id="4099" creationId="{00000000-0000-0000-0000-000000000000}"/>
          </ac:graphicFrameMkLst>
        </pc:graphicFrameChg>
      </pc:sldChg>
      <pc:sldChg chg="modSp">
        <pc:chgData name="Cai Jun" userId="57e790d697ad4281" providerId="LiveId" clId="{3DBE881B-C087-41A1-A407-0B9952AA1352}" dt="2020-07-06T15:13:33.140" v="152"/>
        <pc:sldMkLst>
          <pc:docMk/>
          <pc:sldMk cId="0" sldId="439"/>
        </pc:sldMkLst>
        <pc:spChg chg="mod">
          <ac:chgData name="Cai Jun" userId="57e790d697ad4281" providerId="LiveId" clId="{3DBE881B-C087-41A1-A407-0B9952AA1352}" dt="2020-07-06T15:13:33.140" v="152"/>
          <ac:spMkLst>
            <pc:docMk/>
            <pc:sldMk cId="0" sldId="439"/>
            <ac:spMk id="8203" creationId="{00000000-0000-0000-0000-000000000000}"/>
          </ac:spMkLst>
        </pc:spChg>
        <pc:spChg chg="mod">
          <ac:chgData name="Cai Jun" userId="57e790d697ad4281" providerId="LiveId" clId="{3DBE881B-C087-41A1-A407-0B9952AA1352}" dt="2020-07-06T15:13:33.140" v="152"/>
          <ac:spMkLst>
            <pc:docMk/>
            <pc:sldMk cId="0" sldId="439"/>
            <ac:spMk id="8204" creationId="{00000000-0000-0000-0000-000000000000}"/>
          </ac:spMkLst>
        </pc:spChg>
        <pc:spChg chg="mod">
          <ac:chgData name="Cai Jun" userId="57e790d697ad4281" providerId="LiveId" clId="{3DBE881B-C087-41A1-A407-0B9952AA1352}" dt="2020-07-06T15:13:33.140" v="152"/>
          <ac:spMkLst>
            <pc:docMk/>
            <pc:sldMk cId="0" sldId="439"/>
            <ac:spMk id="8205" creationId="{00000000-0000-0000-0000-000000000000}"/>
          </ac:spMkLst>
        </pc:spChg>
        <pc:grpChg chg="mod">
          <ac:chgData name="Cai Jun" userId="57e790d697ad4281" providerId="LiveId" clId="{3DBE881B-C087-41A1-A407-0B9952AA1352}" dt="2020-07-06T15:13:33.140" v="152"/>
          <ac:grpSpMkLst>
            <pc:docMk/>
            <pc:sldMk cId="0" sldId="439"/>
            <ac:grpSpMk id="8197" creationId="{00000000-0000-0000-0000-000000000000}"/>
          </ac:grpSpMkLst>
        </pc:grpChg>
        <pc:grpChg chg="mod">
          <ac:chgData name="Cai Jun" userId="57e790d697ad4281" providerId="LiveId" clId="{3DBE881B-C087-41A1-A407-0B9952AA1352}" dt="2020-07-06T15:13:33.140" v="152"/>
          <ac:grpSpMkLst>
            <pc:docMk/>
            <pc:sldMk cId="0" sldId="439"/>
            <ac:grpSpMk id="8199" creationId="{00000000-0000-0000-0000-000000000000}"/>
          </ac:grpSpMkLst>
        </pc:grpChg>
        <pc:graphicFrameChg chg="mod">
          <ac:chgData name="Cai Jun" userId="57e790d697ad4281" providerId="LiveId" clId="{3DBE881B-C087-41A1-A407-0B9952AA1352}" dt="2020-07-06T15:13:33.140" v="152"/>
          <ac:graphicFrameMkLst>
            <pc:docMk/>
            <pc:sldMk cId="0" sldId="439"/>
            <ac:graphicFrameMk id="8200" creationId="{00000000-0000-0000-0000-000000000000}"/>
          </ac:graphicFrameMkLst>
        </pc:graphicFrameChg>
        <pc:cxnChg chg="mod">
          <ac:chgData name="Cai Jun" userId="57e790d697ad4281" providerId="LiveId" clId="{3DBE881B-C087-41A1-A407-0B9952AA1352}" dt="2020-07-06T15:13:33.140" v="152"/>
          <ac:cxnSpMkLst>
            <pc:docMk/>
            <pc:sldMk cId="0" sldId="439"/>
            <ac:cxnSpMk id="8201" creationId="{00000000-0000-0000-0000-000000000000}"/>
          </ac:cxnSpMkLst>
        </pc:cxnChg>
        <pc:cxnChg chg="mod">
          <ac:chgData name="Cai Jun" userId="57e790d697ad4281" providerId="LiveId" clId="{3DBE881B-C087-41A1-A407-0B9952AA1352}" dt="2020-07-06T15:13:33.140" v="152"/>
          <ac:cxnSpMkLst>
            <pc:docMk/>
            <pc:sldMk cId="0" sldId="439"/>
            <ac:cxnSpMk id="8202" creationId="{00000000-0000-0000-0000-000000000000}"/>
          </ac:cxnSpMkLst>
        </pc:cxnChg>
      </pc:sldChg>
      <pc:sldChg chg="addSp delSp modSp mod">
        <pc:chgData name="Cai Jun" userId="57e790d697ad4281" providerId="LiveId" clId="{3DBE881B-C087-41A1-A407-0B9952AA1352}" dt="2020-07-06T15:17:35.621" v="252"/>
        <pc:sldMkLst>
          <pc:docMk/>
          <pc:sldMk cId="0" sldId="440"/>
        </pc:sldMkLst>
        <pc:spChg chg="mod">
          <ac:chgData name="Cai Jun" userId="57e790d697ad4281" providerId="LiveId" clId="{3DBE881B-C087-41A1-A407-0B9952AA1352}" dt="2020-07-06T15:16:43.952" v="242" actId="207"/>
          <ac:spMkLst>
            <pc:docMk/>
            <pc:sldMk cId="0" sldId="440"/>
            <ac:spMk id="2" creationId="{00000000-0000-0000-0000-000000000000}"/>
          </ac:spMkLst>
        </pc:spChg>
        <pc:spChg chg="mod">
          <ac:chgData name="Cai Jun" userId="57e790d697ad4281" providerId="LiveId" clId="{3DBE881B-C087-41A1-A407-0B9952AA1352}" dt="2020-07-06T15:16:22.483" v="230" actId="1038"/>
          <ac:spMkLst>
            <pc:docMk/>
            <pc:sldMk cId="0" sldId="440"/>
            <ac:spMk id="34" creationId="{965F2495-406D-4B7C-98C2-2A4EFA06A1DA}"/>
          </ac:spMkLst>
        </pc:spChg>
        <pc:spChg chg="mod">
          <ac:chgData name="Cai Jun" userId="57e790d697ad4281" providerId="LiveId" clId="{3DBE881B-C087-41A1-A407-0B9952AA1352}" dt="2020-07-06T15:16:22.483" v="230" actId="1038"/>
          <ac:spMkLst>
            <pc:docMk/>
            <pc:sldMk cId="0" sldId="440"/>
            <ac:spMk id="35" creationId="{E17835AA-3019-46F1-85B8-D716494579F4}"/>
          </ac:spMkLst>
        </pc:spChg>
        <pc:spChg chg="mod">
          <ac:chgData name="Cai Jun" userId="57e790d697ad4281" providerId="LiveId" clId="{3DBE881B-C087-41A1-A407-0B9952AA1352}" dt="2020-07-06T15:16:22.483" v="230" actId="1038"/>
          <ac:spMkLst>
            <pc:docMk/>
            <pc:sldMk cId="0" sldId="440"/>
            <ac:spMk id="36" creationId="{3818EE7F-E4D1-427C-A759-2DDD4F8B3FEB}"/>
          </ac:spMkLst>
        </pc:spChg>
        <pc:spChg chg="mod">
          <ac:chgData name="Cai Jun" userId="57e790d697ad4281" providerId="LiveId" clId="{3DBE881B-C087-41A1-A407-0B9952AA1352}" dt="2020-07-06T15:17:27.859" v="250" actId="207"/>
          <ac:spMkLst>
            <pc:docMk/>
            <pc:sldMk cId="0" sldId="440"/>
            <ac:spMk id="11269" creationId="{00000000-0000-0000-0000-000000000000}"/>
          </ac:spMkLst>
        </pc:spChg>
        <pc:grpChg chg="add mod">
          <ac:chgData name="Cai Jun" userId="57e790d697ad4281" providerId="LiveId" clId="{3DBE881B-C087-41A1-A407-0B9952AA1352}" dt="2020-07-06T15:16:22.483" v="230" actId="1038"/>
          <ac:grpSpMkLst>
            <pc:docMk/>
            <pc:sldMk cId="0" sldId="440"/>
            <ac:grpSpMk id="31" creationId="{A22D308B-962D-431A-AB76-F40D6938D3AA}"/>
          </ac:grpSpMkLst>
        </pc:grpChg>
        <pc:grpChg chg="mod">
          <ac:chgData name="Cai Jun" userId="57e790d697ad4281" providerId="LiveId" clId="{3DBE881B-C087-41A1-A407-0B9952AA1352}" dt="2020-07-06T15:16:22.483" v="230" actId="1038"/>
          <ac:grpSpMkLst>
            <pc:docMk/>
            <pc:sldMk cId="0" sldId="440"/>
            <ac:grpSpMk id="32" creationId="{DB9D41C6-B334-40E9-91A1-68BF1CB744D1}"/>
          </ac:grpSpMkLst>
        </pc:grpChg>
        <pc:grpChg chg="del">
          <ac:chgData name="Cai Jun" userId="57e790d697ad4281" providerId="LiveId" clId="{3DBE881B-C087-41A1-A407-0B9952AA1352}" dt="2020-07-06T15:16:17.048" v="186" actId="478"/>
          <ac:grpSpMkLst>
            <pc:docMk/>
            <pc:sldMk cId="0" sldId="440"/>
            <ac:grpSpMk id="11266" creationId="{00000000-0000-0000-0000-000000000000}"/>
          </ac:grpSpMkLst>
        </pc:grpChg>
        <pc:graphicFrameChg chg="mod">
          <ac:chgData name="Cai Jun" userId="57e790d697ad4281" providerId="LiveId" clId="{3DBE881B-C087-41A1-A407-0B9952AA1352}" dt="2020-07-06T15:16:22.483" v="230" actId="1038"/>
          <ac:graphicFrameMkLst>
            <pc:docMk/>
            <pc:sldMk cId="0" sldId="440"/>
            <ac:graphicFrameMk id="33" creationId="{4207E6F7-83AF-462B-80E5-7E97D497D5B3}"/>
          </ac:graphicFrameMkLst>
        </pc:graphicFrameChg>
        <pc:graphicFrameChg chg="mod">
          <ac:chgData name="Cai Jun" userId="57e790d697ad4281" providerId="LiveId" clId="{3DBE881B-C087-41A1-A407-0B9952AA1352}" dt="2020-07-06T15:16:53.252" v="244"/>
          <ac:graphicFrameMkLst>
            <pc:docMk/>
            <pc:sldMk cId="0" sldId="440"/>
            <ac:graphicFrameMk id="11268" creationId="{00000000-0000-0000-0000-000000000000}"/>
          </ac:graphicFrameMkLst>
        </pc:graphicFrameChg>
        <pc:graphicFrameChg chg="mod">
          <ac:chgData name="Cai Jun" userId="57e790d697ad4281" providerId="LiveId" clId="{3DBE881B-C087-41A1-A407-0B9952AA1352}" dt="2020-07-06T15:17:35.621" v="252"/>
          <ac:graphicFrameMkLst>
            <pc:docMk/>
            <pc:sldMk cId="0" sldId="440"/>
            <ac:graphicFrameMk id="11270" creationId="{00000000-0000-0000-0000-000000000000}"/>
          </ac:graphicFrameMkLst>
        </pc:graphicFrameChg>
      </pc:sldChg>
      <pc:sldChg chg="addSp delSp modSp">
        <pc:chgData name="Cai Jun" userId="57e790d697ad4281" providerId="LiveId" clId="{3DBE881B-C087-41A1-A407-0B9952AA1352}" dt="2020-07-06T15:17:54.275" v="256"/>
        <pc:sldMkLst>
          <pc:docMk/>
          <pc:sldMk cId="0" sldId="442"/>
        </pc:sldMkLst>
        <pc:spChg chg="mod">
          <ac:chgData name="Cai Jun" userId="57e790d697ad4281" providerId="LiveId" clId="{3DBE881B-C087-41A1-A407-0B9952AA1352}" dt="2020-07-06T15:17:45.435" v="254"/>
          <ac:spMkLst>
            <pc:docMk/>
            <pc:sldMk cId="0" sldId="442"/>
            <ac:spMk id="34" creationId="{943BB2FD-03DC-468A-BDD0-5BDC0BAE70C2}"/>
          </ac:spMkLst>
        </pc:spChg>
        <pc:spChg chg="mod">
          <ac:chgData name="Cai Jun" userId="57e790d697ad4281" providerId="LiveId" clId="{3DBE881B-C087-41A1-A407-0B9952AA1352}" dt="2020-07-06T15:17:45.435" v="254"/>
          <ac:spMkLst>
            <pc:docMk/>
            <pc:sldMk cId="0" sldId="442"/>
            <ac:spMk id="35" creationId="{37C9131A-5942-4A2D-B592-EED6DE3407E4}"/>
          </ac:spMkLst>
        </pc:spChg>
        <pc:spChg chg="mod">
          <ac:chgData name="Cai Jun" userId="57e790d697ad4281" providerId="LiveId" clId="{3DBE881B-C087-41A1-A407-0B9952AA1352}" dt="2020-07-06T15:17:45.435" v="254"/>
          <ac:spMkLst>
            <pc:docMk/>
            <pc:sldMk cId="0" sldId="442"/>
            <ac:spMk id="36" creationId="{5B30E296-D9E7-4800-BBC0-4D24DC7FFE5B}"/>
          </ac:spMkLst>
        </pc:spChg>
        <pc:grpChg chg="add mod">
          <ac:chgData name="Cai Jun" userId="57e790d697ad4281" providerId="LiveId" clId="{3DBE881B-C087-41A1-A407-0B9952AA1352}" dt="2020-07-06T15:17:45.435" v="254"/>
          <ac:grpSpMkLst>
            <pc:docMk/>
            <pc:sldMk cId="0" sldId="442"/>
            <ac:grpSpMk id="30" creationId="{EA211FB0-566D-49C4-8768-369245445551}"/>
          </ac:grpSpMkLst>
        </pc:grpChg>
        <pc:grpChg chg="mod">
          <ac:chgData name="Cai Jun" userId="57e790d697ad4281" providerId="LiveId" clId="{3DBE881B-C087-41A1-A407-0B9952AA1352}" dt="2020-07-06T15:17:45.435" v="254"/>
          <ac:grpSpMkLst>
            <pc:docMk/>
            <pc:sldMk cId="0" sldId="442"/>
            <ac:grpSpMk id="32" creationId="{14D78AA6-E5C8-4E8A-A54D-C7082D1C69D6}"/>
          </ac:grpSpMkLst>
        </pc:grpChg>
        <pc:grpChg chg="del">
          <ac:chgData name="Cai Jun" userId="57e790d697ad4281" providerId="LiveId" clId="{3DBE881B-C087-41A1-A407-0B9952AA1352}" dt="2020-07-06T15:17:44.935" v="253" actId="478"/>
          <ac:grpSpMkLst>
            <pc:docMk/>
            <pc:sldMk cId="0" sldId="442"/>
            <ac:grpSpMk id="12290" creationId="{00000000-0000-0000-0000-000000000000}"/>
          </ac:grpSpMkLst>
        </pc:grpChg>
        <pc:graphicFrameChg chg="mod">
          <ac:chgData name="Cai Jun" userId="57e790d697ad4281" providerId="LiveId" clId="{3DBE881B-C087-41A1-A407-0B9952AA1352}" dt="2020-07-06T15:17:45.435" v="254"/>
          <ac:graphicFrameMkLst>
            <pc:docMk/>
            <pc:sldMk cId="0" sldId="442"/>
            <ac:graphicFrameMk id="33" creationId="{D8ED744B-A7A2-4FD7-9289-53AC21B62D99}"/>
          </ac:graphicFrameMkLst>
        </pc:graphicFrameChg>
        <pc:graphicFrameChg chg="mod">
          <ac:chgData name="Cai Jun" userId="57e790d697ad4281" providerId="LiveId" clId="{3DBE881B-C087-41A1-A407-0B9952AA1352}" dt="2020-07-06T15:17:54.275" v="256"/>
          <ac:graphicFrameMkLst>
            <pc:docMk/>
            <pc:sldMk cId="0" sldId="442"/>
            <ac:graphicFrameMk id="12292" creationId="{00000000-0000-0000-0000-000000000000}"/>
          </ac:graphicFrameMkLst>
        </pc:graphicFrameChg>
      </pc:sldChg>
      <pc:sldChg chg="addSp delSp modSp mod">
        <pc:chgData name="Cai Jun" userId="57e790d697ad4281" providerId="LiveId" clId="{3DBE881B-C087-41A1-A407-0B9952AA1352}" dt="2020-07-06T15:18:42.351" v="268"/>
        <pc:sldMkLst>
          <pc:docMk/>
          <pc:sldMk cId="0" sldId="443"/>
        </pc:sldMkLst>
        <pc:spChg chg="mod">
          <ac:chgData name="Cai Jun" userId="57e790d697ad4281" providerId="LiveId" clId="{3DBE881B-C087-41A1-A407-0B9952AA1352}" dt="2020-07-06T15:18:27.298" v="266" actId="207"/>
          <ac:spMkLst>
            <pc:docMk/>
            <pc:sldMk cId="0" sldId="443"/>
            <ac:spMk id="2" creationId="{00000000-0000-0000-0000-000000000000}"/>
          </ac:spMkLst>
        </pc:spChg>
        <pc:spChg chg="mod">
          <ac:chgData name="Cai Jun" userId="57e790d697ad4281" providerId="LiveId" clId="{3DBE881B-C087-41A1-A407-0B9952AA1352}" dt="2020-07-06T15:18:10.849" v="258"/>
          <ac:spMkLst>
            <pc:docMk/>
            <pc:sldMk cId="0" sldId="443"/>
            <ac:spMk id="33" creationId="{7A62E16D-8E20-4616-9602-67B29912ABE6}"/>
          </ac:spMkLst>
        </pc:spChg>
        <pc:spChg chg="mod">
          <ac:chgData name="Cai Jun" userId="57e790d697ad4281" providerId="LiveId" clId="{3DBE881B-C087-41A1-A407-0B9952AA1352}" dt="2020-07-06T15:18:10.849" v="258"/>
          <ac:spMkLst>
            <pc:docMk/>
            <pc:sldMk cId="0" sldId="443"/>
            <ac:spMk id="34" creationId="{78FEF71A-BB83-4448-9A97-94B08A26425D}"/>
          </ac:spMkLst>
        </pc:spChg>
        <pc:spChg chg="mod">
          <ac:chgData name="Cai Jun" userId="57e790d697ad4281" providerId="LiveId" clId="{3DBE881B-C087-41A1-A407-0B9952AA1352}" dt="2020-07-06T15:18:10.849" v="258"/>
          <ac:spMkLst>
            <pc:docMk/>
            <pc:sldMk cId="0" sldId="443"/>
            <ac:spMk id="35" creationId="{32AEF021-4E07-4FA8-ACD2-A71269CD5F51}"/>
          </ac:spMkLst>
        </pc:spChg>
        <pc:grpChg chg="add mod">
          <ac:chgData name="Cai Jun" userId="57e790d697ad4281" providerId="LiveId" clId="{3DBE881B-C087-41A1-A407-0B9952AA1352}" dt="2020-07-06T15:18:10.849" v="258"/>
          <ac:grpSpMkLst>
            <pc:docMk/>
            <pc:sldMk cId="0" sldId="443"/>
            <ac:grpSpMk id="30" creationId="{5C4E4410-DCF3-44D0-AE59-3C87F96B7ED2}"/>
          </ac:grpSpMkLst>
        </pc:grpChg>
        <pc:grpChg chg="mod">
          <ac:chgData name="Cai Jun" userId="57e790d697ad4281" providerId="LiveId" clId="{3DBE881B-C087-41A1-A407-0B9952AA1352}" dt="2020-07-06T15:18:10.849" v="258"/>
          <ac:grpSpMkLst>
            <pc:docMk/>
            <pc:sldMk cId="0" sldId="443"/>
            <ac:grpSpMk id="31" creationId="{0FA9C04F-88E6-40AE-B5D0-1ADF1638641F}"/>
          </ac:grpSpMkLst>
        </pc:grpChg>
        <pc:grpChg chg="del">
          <ac:chgData name="Cai Jun" userId="57e790d697ad4281" providerId="LiveId" clId="{3DBE881B-C087-41A1-A407-0B9952AA1352}" dt="2020-07-06T15:18:10.434" v="257" actId="478"/>
          <ac:grpSpMkLst>
            <pc:docMk/>
            <pc:sldMk cId="0" sldId="443"/>
            <ac:grpSpMk id="13314" creationId="{00000000-0000-0000-0000-000000000000}"/>
          </ac:grpSpMkLst>
        </pc:grpChg>
        <pc:graphicFrameChg chg="mod">
          <ac:chgData name="Cai Jun" userId="57e790d697ad4281" providerId="LiveId" clId="{3DBE881B-C087-41A1-A407-0B9952AA1352}" dt="2020-07-06T15:18:10.849" v="258"/>
          <ac:graphicFrameMkLst>
            <pc:docMk/>
            <pc:sldMk cId="0" sldId="443"/>
            <ac:graphicFrameMk id="32" creationId="{12CDDAF3-6BFD-42A5-9D61-269C576098F7}"/>
          </ac:graphicFrameMkLst>
        </pc:graphicFrameChg>
        <pc:graphicFrameChg chg="mod">
          <ac:chgData name="Cai Jun" userId="57e790d697ad4281" providerId="LiveId" clId="{3DBE881B-C087-41A1-A407-0B9952AA1352}" dt="2020-07-06T15:18:42.351" v="268"/>
          <ac:graphicFrameMkLst>
            <pc:docMk/>
            <pc:sldMk cId="0" sldId="443"/>
            <ac:graphicFrameMk id="13316" creationId="{00000000-0000-0000-0000-000000000000}"/>
          </ac:graphicFrameMkLst>
        </pc:graphicFrameChg>
      </pc:sldChg>
      <pc:sldChg chg="addSp delSp modSp">
        <pc:chgData name="Cai Jun" userId="57e790d697ad4281" providerId="LiveId" clId="{3DBE881B-C087-41A1-A407-0B9952AA1352}" dt="2020-07-06T15:20:23.957" v="286"/>
        <pc:sldMkLst>
          <pc:docMk/>
          <pc:sldMk cId="0" sldId="444"/>
        </pc:sldMkLst>
        <pc:spChg chg="mod">
          <ac:chgData name="Cai Jun" userId="57e790d697ad4281" providerId="LiveId" clId="{3DBE881B-C087-41A1-A407-0B9952AA1352}" dt="2020-07-06T15:20:07.364" v="282"/>
          <ac:spMkLst>
            <pc:docMk/>
            <pc:sldMk cId="0" sldId="444"/>
            <ac:spMk id="37" creationId="{6525297A-5FAB-4F84-8A6C-26BDFA28F3CE}"/>
          </ac:spMkLst>
        </pc:spChg>
        <pc:spChg chg="mod">
          <ac:chgData name="Cai Jun" userId="57e790d697ad4281" providerId="LiveId" clId="{3DBE881B-C087-41A1-A407-0B9952AA1352}" dt="2020-07-06T15:20:07.364" v="282"/>
          <ac:spMkLst>
            <pc:docMk/>
            <pc:sldMk cId="0" sldId="444"/>
            <ac:spMk id="38" creationId="{FA6B1A17-0B38-4AF6-8D31-17D45C410010}"/>
          </ac:spMkLst>
        </pc:spChg>
        <pc:spChg chg="mod">
          <ac:chgData name="Cai Jun" userId="57e790d697ad4281" providerId="LiveId" clId="{3DBE881B-C087-41A1-A407-0B9952AA1352}" dt="2020-07-06T15:20:07.364" v="282"/>
          <ac:spMkLst>
            <pc:docMk/>
            <pc:sldMk cId="0" sldId="444"/>
            <ac:spMk id="39" creationId="{885C2286-DBF4-4E22-A141-B486993E19D0}"/>
          </ac:spMkLst>
        </pc:spChg>
        <pc:grpChg chg="add mod">
          <ac:chgData name="Cai Jun" userId="57e790d697ad4281" providerId="LiveId" clId="{3DBE881B-C087-41A1-A407-0B9952AA1352}" dt="2020-07-06T15:20:07.364" v="282"/>
          <ac:grpSpMkLst>
            <pc:docMk/>
            <pc:sldMk cId="0" sldId="444"/>
            <ac:grpSpMk id="34" creationId="{00901781-F48E-4633-8829-306FD5B79B2C}"/>
          </ac:grpSpMkLst>
        </pc:grpChg>
        <pc:grpChg chg="mod">
          <ac:chgData name="Cai Jun" userId="57e790d697ad4281" providerId="LiveId" clId="{3DBE881B-C087-41A1-A407-0B9952AA1352}" dt="2020-07-06T15:20:07.364" v="282"/>
          <ac:grpSpMkLst>
            <pc:docMk/>
            <pc:sldMk cId="0" sldId="444"/>
            <ac:grpSpMk id="35" creationId="{CBE2BF99-740D-4EE8-A4D9-FC8B04D9EA9F}"/>
          </ac:grpSpMkLst>
        </pc:grpChg>
        <pc:grpChg chg="del">
          <ac:chgData name="Cai Jun" userId="57e790d697ad4281" providerId="LiveId" clId="{3DBE881B-C087-41A1-A407-0B9952AA1352}" dt="2020-07-06T15:20:06.885" v="281" actId="478"/>
          <ac:grpSpMkLst>
            <pc:docMk/>
            <pc:sldMk cId="0" sldId="444"/>
            <ac:grpSpMk id="15362" creationId="{00000000-0000-0000-0000-000000000000}"/>
          </ac:grpSpMkLst>
        </pc:grpChg>
        <pc:graphicFrameChg chg="mod">
          <ac:chgData name="Cai Jun" userId="57e790d697ad4281" providerId="LiveId" clId="{3DBE881B-C087-41A1-A407-0B9952AA1352}" dt="2020-07-06T15:20:07.364" v="282"/>
          <ac:graphicFrameMkLst>
            <pc:docMk/>
            <pc:sldMk cId="0" sldId="444"/>
            <ac:graphicFrameMk id="36" creationId="{FDCD9389-464D-4EA2-81A0-3DB3E0B12722}"/>
          </ac:graphicFrameMkLst>
        </pc:graphicFrameChg>
        <pc:graphicFrameChg chg="mod">
          <ac:chgData name="Cai Jun" userId="57e790d697ad4281" providerId="LiveId" clId="{3DBE881B-C087-41A1-A407-0B9952AA1352}" dt="2020-07-06T15:20:14.924" v="284"/>
          <ac:graphicFrameMkLst>
            <pc:docMk/>
            <pc:sldMk cId="0" sldId="444"/>
            <ac:graphicFrameMk id="15364" creationId="{00000000-0000-0000-0000-000000000000}"/>
          </ac:graphicFrameMkLst>
        </pc:graphicFrameChg>
        <pc:graphicFrameChg chg="mod">
          <ac:chgData name="Cai Jun" userId="57e790d697ad4281" providerId="LiveId" clId="{3DBE881B-C087-41A1-A407-0B9952AA1352}" dt="2020-07-06T15:20:23.957" v="286"/>
          <ac:graphicFrameMkLst>
            <pc:docMk/>
            <pc:sldMk cId="0" sldId="444"/>
            <ac:graphicFrameMk id="15368" creationId="{00000000-0000-0000-0000-000000000000}"/>
          </ac:graphicFrameMkLst>
        </pc:graphicFrameChg>
      </pc:sldChg>
      <pc:sldChg chg="addSp delSp modSp mod">
        <pc:chgData name="Cai Jun" userId="57e790d697ad4281" providerId="LiveId" clId="{3DBE881B-C087-41A1-A407-0B9952AA1352}" dt="2020-07-06T15:19:58.728" v="280" actId="207"/>
        <pc:sldMkLst>
          <pc:docMk/>
          <pc:sldMk cId="0" sldId="445"/>
        </pc:sldMkLst>
        <pc:spChg chg="mod">
          <ac:chgData name="Cai Jun" userId="57e790d697ad4281" providerId="LiveId" clId="{3DBE881B-C087-41A1-A407-0B9952AA1352}" dt="2020-07-06T15:19:04.995" v="270"/>
          <ac:spMkLst>
            <pc:docMk/>
            <pc:sldMk cId="0" sldId="445"/>
            <ac:spMk id="35" creationId="{2518CDAA-3E8E-49E3-AB4C-6D965B94C92D}"/>
          </ac:spMkLst>
        </pc:spChg>
        <pc:spChg chg="mod">
          <ac:chgData name="Cai Jun" userId="57e790d697ad4281" providerId="LiveId" clId="{3DBE881B-C087-41A1-A407-0B9952AA1352}" dt="2020-07-06T15:19:04.995" v="270"/>
          <ac:spMkLst>
            <pc:docMk/>
            <pc:sldMk cId="0" sldId="445"/>
            <ac:spMk id="36" creationId="{43B42CF4-4159-4883-914B-F6EC1B6B3C15}"/>
          </ac:spMkLst>
        </pc:spChg>
        <pc:spChg chg="mod">
          <ac:chgData name="Cai Jun" userId="57e790d697ad4281" providerId="LiveId" clId="{3DBE881B-C087-41A1-A407-0B9952AA1352}" dt="2020-07-06T15:19:04.995" v="270"/>
          <ac:spMkLst>
            <pc:docMk/>
            <pc:sldMk cId="0" sldId="445"/>
            <ac:spMk id="37" creationId="{EC3EC751-9B75-4B8D-8DFA-3F0827506F28}"/>
          </ac:spMkLst>
        </pc:spChg>
        <pc:spChg chg="mod">
          <ac:chgData name="Cai Jun" userId="57e790d697ad4281" providerId="LiveId" clId="{3DBE881B-C087-41A1-A407-0B9952AA1352}" dt="2020-07-06T15:19:14.012" v="274" actId="207"/>
          <ac:spMkLst>
            <pc:docMk/>
            <pc:sldMk cId="0" sldId="445"/>
            <ac:spMk id="14339" creationId="{00000000-0000-0000-0000-000000000000}"/>
          </ac:spMkLst>
        </pc:spChg>
        <pc:spChg chg="mod">
          <ac:chgData name="Cai Jun" userId="57e790d697ad4281" providerId="LiveId" clId="{3DBE881B-C087-41A1-A407-0B9952AA1352}" dt="2020-07-06T15:19:58.728" v="280" actId="207"/>
          <ac:spMkLst>
            <pc:docMk/>
            <pc:sldMk cId="0" sldId="445"/>
            <ac:spMk id="14342" creationId="{00000000-0000-0000-0000-000000000000}"/>
          </ac:spMkLst>
        </pc:spChg>
        <pc:grpChg chg="add mod">
          <ac:chgData name="Cai Jun" userId="57e790d697ad4281" providerId="LiveId" clId="{3DBE881B-C087-41A1-A407-0B9952AA1352}" dt="2020-07-06T15:19:04.995" v="270"/>
          <ac:grpSpMkLst>
            <pc:docMk/>
            <pc:sldMk cId="0" sldId="445"/>
            <ac:grpSpMk id="32" creationId="{EDBE8288-A079-42C9-BAEC-CAC2CA2D6631}"/>
          </ac:grpSpMkLst>
        </pc:grpChg>
        <pc:grpChg chg="mod">
          <ac:chgData name="Cai Jun" userId="57e790d697ad4281" providerId="LiveId" clId="{3DBE881B-C087-41A1-A407-0B9952AA1352}" dt="2020-07-06T15:19:04.995" v="270"/>
          <ac:grpSpMkLst>
            <pc:docMk/>
            <pc:sldMk cId="0" sldId="445"/>
            <ac:grpSpMk id="33" creationId="{14275792-8228-4F65-8AFA-8F55C4BF5E37}"/>
          </ac:grpSpMkLst>
        </pc:grpChg>
        <pc:grpChg chg="del">
          <ac:chgData name="Cai Jun" userId="57e790d697ad4281" providerId="LiveId" clId="{3DBE881B-C087-41A1-A407-0B9952AA1352}" dt="2020-07-06T15:19:04.698" v="269" actId="478"/>
          <ac:grpSpMkLst>
            <pc:docMk/>
            <pc:sldMk cId="0" sldId="445"/>
            <ac:grpSpMk id="14338" creationId="{00000000-0000-0000-0000-000000000000}"/>
          </ac:grpSpMkLst>
        </pc:grpChg>
        <pc:graphicFrameChg chg="mod">
          <ac:chgData name="Cai Jun" userId="57e790d697ad4281" providerId="LiveId" clId="{3DBE881B-C087-41A1-A407-0B9952AA1352}" dt="2020-07-06T15:19:04.995" v="270"/>
          <ac:graphicFrameMkLst>
            <pc:docMk/>
            <pc:sldMk cId="0" sldId="445"/>
            <ac:graphicFrameMk id="34" creationId="{48FCE9E0-69EF-4F00-8ACD-8FC903673741}"/>
          </ac:graphicFrameMkLst>
        </pc:graphicFrameChg>
        <pc:graphicFrameChg chg="mod">
          <ac:chgData name="Cai Jun" userId="57e790d697ad4281" providerId="LiveId" clId="{3DBE881B-C087-41A1-A407-0B9952AA1352}" dt="2020-07-06T15:19:21.170" v="276"/>
          <ac:graphicFrameMkLst>
            <pc:docMk/>
            <pc:sldMk cId="0" sldId="445"/>
            <ac:graphicFrameMk id="14340" creationId="{00000000-0000-0000-0000-000000000000}"/>
          </ac:graphicFrameMkLst>
        </pc:graphicFrameChg>
        <pc:graphicFrameChg chg="mod">
          <ac:chgData name="Cai Jun" userId="57e790d697ad4281" providerId="LiveId" clId="{3DBE881B-C087-41A1-A407-0B9952AA1352}" dt="2020-07-06T15:19:48.594" v="278"/>
          <ac:graphicFrameMkLst>
            <pc:docMk/>
            <pc:sldMk cId="0" sldId="445"/>
            <ac:graphicFrameMk id="14343" creationId="{00000000-0000-0000-0000-000000000000}"/>
          </ac:graphicFrameMkLst>
        </pc:graphicFrameChg>
      </pc:sldChg>
    </pc:docChg>
  </pc:docChgLst>
  <pc:docChgLst>
    <pc:chgData name="Jun Cai" userId="57e790d697ad4281" providerId="LiveId" clId="{BB8E02F0-ED4E-4848-A294-77FBED7A570F}"/>
    <pc:docChg chg="modSld">
      <pc:chgData name="Jun Cai" userId="57e790d697ad4281" providerId="LiveId" clId="{BB8E02F0-ED4E-4848-A294-77FBED7A570F}" dt="2019-03-31T13:13:30.395" v="163" actId="1037"/>
      <pc:docMkLst>
        <pc:docMk/>
      </pc:docMkLst>
      <pc:sldChg chg="modSp">
        <pc:chgData name="Jun Cai" userId="57e790d697ad4281" providerId="LiveId" clId="{BB8E02F0-ED4E-4848-A294-77FBED7A570F}" dt="2019-03-31T12:53:51.387" v="14" actId="20577"/>
        <pc:sldMkLst>
          <pc:docMk/>
          <pc:sldMk cId="0" sldId="409"/>
        </pc:sldMkLst>
        <pc:spChg chg="mod">
          <ac:chgData name="Jun Cai" userId="57e790d697ad4281" providerId="LiveId" clId="{BB8E02F0-ED4E-4848-A294-77FBED7A570F}" dt="2019-03-31T12:53:51.387" v="14" actId="20577"/>
          <ac:spMkLst>
            <pc:docMk/>
            <pc:sldMk cId="0" sldId="409"/>
            <ac:spMk id="9220" creationId="{00000000-0000-0000-0000-000000000000}"/>
          </ac:spMkLst>
        </pc:spChg>
      </pc:sldChg>
      <pc:sldChg chg="modSp">
        <pc:chgData name="Jun Cai" userId="57e790d697ad4281" providerId="LiveId" clId="{BB8E02F0-ED4E-4848-A294-77FBED7A570F}" dt="2019-03-31T13:13:30.395" v="163" actId="1037"/>
        <pc:sldMkLst>
          <pc:docMk/>
          <pc:sldMk cId="0" sldId="414"/>
        </pc:sldMkLst>
        <pc:spChg chg="mod">
          <ac:chgData name="Jun Cai" userId="57e790d697ad4281" providerId="LiveId" clId="{BB8E02F0-ED4E-4848-A294-77FBED7A570F}" dt="2019-03-31T13:12:56.326" v="123" actId="20577"/>
          <ac:spMkLst>
            <pc:docMk/>
            <pc:sldMk cId="0" sldId="414"/>
            <ac:spMk id="19460" creationId="{00000000-0000-0000-0000-000000000000}"/>
          </ac:spMkLst>
        </pc:spChg>
        <pc:spChg chg="mod">
          <ac:chgData name="Jun Cai" userId="57e790d697ad4281" providerId="LiveId" clId="{BB8E02F0-ED4E-4848-A294-77FBED7A570F}" dt="2019-03-31T13:13:30.395" v="163" actId="1037"/>
          <ac:spMkLst>
            <pc:docMk/>
            <pc:sldMk cId="0" sldId="414"/>
            <ac:spMk id="19465" creationId="{00000000-0000-0000-0000-000000000000}"/>
          </ac:spMkLst>
        </pc:spChg>
        <pc:spChg chg="mod">
          <ac:chgData name="Jun Cai" userId="57e790d697ad4281" providerId="LiveId" clId="{BB8E02F0-ED4E-4848-A294-77FBED7A570F}" dt="2019-03-31T13:12:44.622" v="97" actId="1037"/>
          <ac:spMkLst>
            <pc:docMk/>
            <pc:sldMk cId="0" sldId="414"/>
            <ac:spMk id="19470" creationId="{00000000-0000-0000-0000-000000000000}"/>
          </ac:spMkLst>
        </pc:spChg>
      </pc:sldChg>
    </pc:docChg>
  </pc:docChgLst>
  <pc:docChgLst>
    <pc:chgData name="CAI JUN" userId="08ce88e1165b00db" providerId="LiveId" clId="{7B3AEB59-715B-48B0-AEBD-9704E1AA8AF1}"/>
    <pc:docChg chg="undo custSel addSld delSld modSld">
      <pc:chgData name="CAI JUN" userId="08ce88e1165b00db" providerId="LiveId" clId="{7B3AEB59-715B-48B0-AEBD-9704E1AA8AF1}" dt="2020-07-07T06:46:44.829" v="3249" actId="1038"/>
      <pc:docMkLst>
        <pc:docMk/>
      </pc:docMkLst>
      <pc:sldChg chg="modSp mod">
        <pc:chgData name="CAI JUN" userId="08ce88e1165b00db" providerId="LiveId" clId="{7B3AEB59-715B-48B0-AEBD-9704E1AA8AF1}" dt="2020-07-07T02:01:17.167" v="2378" actId="14100"/>
        <pc:sldMkLst>
          <pc:docMk/>
          <pc:sldMk cId="0" sldId="398"/>
        </pc:sldMkLst>
        <pc:graphicFrameChg chg="mod">
          <ac:chgData name="CAI JUN" userId="08ce88e1165b00db" providerId="LiveId" clId="{7B3AEB59-715B-48B0-AEBD-9704E1AA8AF1}" dt="2020-07-07T02:01:17.167" v="2378" actId="14100"/>
          <ac:graphicFrameMkLst>
            <pc:docMk/>
            <pc:sldMk cId="0" sldId="398"/>
            <ac:graphicFrameMk id="38914" creationId="{00000000-0000-0000-0000-000000000000}"/>
          </ac:graphicFrameMkLst>
        </pc:graphicFrameChg>
      </pc:sldChg>
      <pc:sldChg chg="modSp mod">
        <pc:chgData name="CAI JUN" userId="08ce88e1165b00db" providerId="LiveId" clId="{7B3AEB59-715B-48B0-AEBD-9704E1AA8AF1}" dt="2020-07-07T01:15:58.002" v="901"/>
        <pc:sldMkLst>
          <pc:docMk/>
          <pc:sldMk cId="0" sldId="401"/>
        </pc:sldMkLst>
        <pc:graphicFrameChg chg="mod">
          <ac:chgData name="CAI JUN" userId="08ce88e1165b00db" providerId="LiveId" clId="{7B3AEB59-715B-48B0-AEBD-9704E1AA8AF1}" dt="2020-07-07T01:15:20.992" v="898"/>
          <ac:graphicFrameMkLst>
            <pc:docMk/>
            <pc:sldMk cId="0" sldId="401"/>
            <ac:graphicFrameMk id="33796" creationId="{00000000-0000-0000-0000-000000000000}"/>
          </ac:graphicFrameMkLst>
        </pc:graphicFrameChg>
        <pc:graphicFrameChg chg="mod">
          <ac:chgData name="CAI JUN" userId="08ce88e1165b00db" providerId="LiveId" clId="{7B3AEB59-715B-48B0-AEBD-9704E1AA8AF1}" dt="2020-07-07T01:15:58.002" v="901"/>
          <ac:graphicFrameMkLst>
            <pc:docMk/>
            <pc:sldMk cId="0" sldId="401"/>
            <ac:graphicFrameMk id="33797" creationId="{00000000-0000-0000-0000-000000000000}"/>
          </ac:graphicFrameMkLst>
        </pc:graphicFrameChg>
        <pc:graphicFrameChg chg="mod">
          <ac:chgData name="CAI JUN" userId="08ce88e1165b00db" providerId="LiveId" clId="{7B3AEB59-715B-48B0-AEBD-9704E1AA8AF1}" dt="2020-07-07T01:10:08.121" v="847"/>
          <ac:graphicFrameMkLst>
            <pc:docMk/>
            <pc:sldMk cId="0" sldId="401"/>
            <ac:graphicFrameMk id="33798" creationId="{00000000-0000-0000-0000-000000000000}"/>
          </ac:graphicFrameMkLst>
        </pc:graphicFrameChg>
        <pc:graphicFrameChg chg="mod">
          <ac:chgData name="CAI JUN" userId="08ce88e1165b00db" providerId="LiveId" clId="{7B3AEB59-715B-48B0-AEBD-9704E1AA8AF1}" dt="2020-07-07T01:10:14.387" v="850"/>
          <ac:graphicFrameMkLst>
            <pc:docMk/>
            <pc:sldMk cId="0" sldId="401"/>
            <ac:graphicFrameMk id="33799" creationId="{00000000-0000-0000-0000-000000000000}"/>
          </ac:graphicFrameMkLst>
        </pc:graphicFrameChg>
      </pc:sldChg>
      <pc:sldChg chg="modSp mod">
        <pc:chgData name="CAI JUN" userId="08ce88e1165b00db" providerId="LiveId" clId="{7B3AEB59-715B-48B0-AEBD-9704E1AA8AF1}" dt="2020-07-07T01:18:18.565" v="953" actId="207"/>
        <pc:sldMkLst>
          <pc:docMk/>
          <pc:sldMk cId="0" sldId="402"/>
        </pc:sldMkLst>
        <pc:spChg chg="mod">
          <ac:chgData name="CAI JUN" userId="08ce88e1165b00db" providerId="LiveId" clId="{7B3AEB59-715B-48B0-AEBD-9704E1AA8AF1}" dt="2020-07-07T01:18:12.565" v="951" actId="207"/>
          <ac:spMkLst>
            <pc:docMk/>
            <pc:sldMk cId="0" sldId="402"/>
            <ac:spMk id="8" creationId="{00000000-0000-0000-0000-000000000000}"/>
          </ac:spMkLst>
        </pc:spChg>
        <pc:spChg chg="mod">
          <ac:chgData name="CAI JUN" userId="08ce88e1165b00db" providerId="LiveId" clId="{7B3AEB59-715B-48B0-AEBD-9704E1AA8AF1}" dt="2020-07-07T01:18:18.565" v="953" actId="207"/>
          <ac:spMkLst>
            <pc:docMk/>
            <pc:sldMk cId="0" sldId="402"/>
            <ac:spMk id="30726" creationId="{00000000-0000-0000-0000-000000000000}"/>
          </ac:spMkLst>
        </pc:spChg>
        <pc:graphicFrameChg chg="mod">
          <ac:chgData name="CAI JUN" userId="08ce88e1165b00db" providerId="LiveId" clId="{7B3AEB59-715B-48B0-AEBD-9704E1AA8AF1}" dt="2020-07-07T01:10:59.934" v="857"/>
          <ac:graphicFrameMkLst>
            <pc:docMk/>
            <pc:sldMk cId="0" sldId="402"/>
            <ac:graphicFrameMk id="34820" creationId="{00000000-0000-0000-0000-000000000000}"/>
          </ac:graphicFrameMkLst>
        </pc:graphicFrameChg>
        <pc:graphicFrameChg chg="mod">
          <ac:chgData name="CAI JUN" userId="08ce88e1165b00db" providerId="LiveId" clId="{7B3AEB59-715B-48B0-AEBD-9704E1AA8AF1}" dt="2020-07-07T01:10:51.199" v="855"/>
          <ac:graphicFrameMkLst>
            <pc:docMk/>
            <pc:sldMk cId="0" sldId="402"/>
            <ac:graphicFrameMk id="34821" creationId="{00000000-0000-0000-0000-000000000000}"/>
          </ac:graphicFrameMkLst>
        </pc:graphicFrameChg>
        <pc:graphicFrameChg chg="mod">
          <ac:chgData name="CAI JUN" userId="08ce88e1165b00db" providerId="LiveId" clId="{7B3AEB59-715B-48B0-AEBD-9704E1AA8AF1}" dt="2020-07-07T01:16:34.158" v="904"/>
          <ac:graphicFrameMkLst>
            <pc:docMk/>
            <pc:sldMk cId="0" sldId="402"/>
            <ac:graphicFrameMk id="34822" creationId="{00000000-0000-0000-0000-000000000000}"/>
          </ac:graphicFrameMkLst>
        </pc:graphicFrameChg>
        <pc:graphicFrameChg chg="mod">
          <ac:chgData name="CAI JUN" userId="08ce88e1165b00db" providerId="LiveId" clId="{7B3AEB59-715B-48B0-AEBD-9704E1AA8AF1}" dt="2020-07-07T01:17:57.721" v="947" actId="1037"/>
          <ac:graphicFrameMkLst>
            <pc:docMk/>
            <pc:sldMk cId="0" sldId="402"/>
            <ac:graphicFrameMk id="34823" creationId="{00000000-0000-0000-0000-000000000000}"/>
          </ac:graphicFrameMkLst>
        </pc:graphicFrameChg>
      </pc:sldChg>
      <pc:sldChg chg="modSp mod">
        <pc:chgData name="CAI JUN" userId="08ce88e1165b00db" providerId="LiveId" clId="{7B3AEB59-715B-48B0-AEBD-9704E1AA8AF1}" dt="2020-07-07T06:46:44.829" v="3249" actId="1038"/>
        <pc:sldMkLst>
          <pc:docMk/>
          <pc:sldMk cId="0" sldId="405"/>
        </pc:sldMkLst>
        <pc:graphicFrameChg chg="mod">
          <ac:chgData name="CAI JUN" userId="08ce88e1165b00db" providerId="LiveId" clId="{7B3AEB59-715B-48B0-AEBD-9704E1AA8AF1}" dt="2020-07-07T06:46:44.829" v="3249" actId="1038"/>
          <ac:graphicFrameMkLst>
            <pc:docMk/>
            <pc:sldMk cId="0" sldId="405"/>
            <ac:graphicFrameMk id="37892" creationId="{00000000-0000-0000-0000-000000000000}"/>
          </ac:graphicFrameMkLst>
        </pc:graphicFrameChg>
      </pc:sldChg>
      <pc:sldChg chg="modSp mod">
        <pc:chgData name="CAI JUN" userId="08ce88e1165b00db" providerId="LiveId" clId="{7B3AEB59-715B-48B0-AEBD-9704E1AA8AF1}" dt="2020-07-07T02:04:42.932" v="2475" actId="1036"/>
        <pc:sldMkLst>
          <pc:docMk/>
          <pc:sldMk cId="0" sldId="412"/>
        </pc:sldMkLst>
        <pc:graphicFrameChg chg="mod">
          <ac:chgData name="CAI JUN" userId="08ce88e1165b00db" providerId="LiveId" clId="{7B3AEB59-715B-48B0-AEBD-9704E1AA8AF1}" dt="2020-07-07T02:04:11.838" v="2448" actId="1036"/>
          <ac:graphicFrameMkLst>
            <pc:docMk/>
            <pc:sldMk cId="0" sldId="412"/>
            <ac:graphicFrameMk id="17498" creationId="{00000000-0000-0000-0000-000000000000}"/>
          </ac:graphicFrameMkLst>
        </pc:graphicFrameChg>
        <pc:graphicFrameChg chg="mod">
          <ac:chgData name="CAI JUN" userId="08ce88e1165b00db" providerId="LiveId" clId="{7B3AEB59-715B-48B0-AEBD-9704E1AA8AF1}" dt="2020-07-07T02:04:18.542" v="2457" actId="1038"/>
          <ac:graphicFrameMkLst>
            <pc:docMk/>
            <pc:sldMk cId="0" sldId="412"/>
            <ac:graphicFrameMk id="17499" creationId="{00000000-0000-0000-0000-000000000000}"/>
          </ac:graphicFrameMkLst>
        </pc:graphicFrameChg>
        <pc:graphicFrameChg chg="mod">
          <ac:chgData name="CAI JUN" userId="08ce88e1165b00db" providerId="LiveId" clId="{7B3AEB59-715B-48B0-AEBD-9704E1AA8AF1}" dt="2020-07-07T02:04:25.073" v="2463" actId="1036"/>
          <ac:graphicFrameMkLst>
            <pc:docMk/>
            <pc:sldMk cId="0" sldId="412"/>
            <ac:graphicFrameMk id="17500" creationId="{00000000-0000-0000-0000-000000000000}"/>
          </ac:graphicFrameMkLst>
        </pc:graphicFrameChg>
        <pc:graphicFrameChg chg="mod">
          <ac:chgData name="CAI JUN" userId="08ce88e1165b00db" providerId="LiveId" clId="{7B3AEB59-715B-48B0-AEBD-9704E1AA8AF1}" dt="2020-07-07T02:04:42.932" v="2475" actId="1036"/>
          <ac:graphicFrameMkLst>
            <pc:docMk/>
            <pc:sldMk cId="0" sldId="412"/>
            <ac:graphicFrameMk id="17501" creationId="{00000000-0000-0000-0000-000000000000}"/>
          </ac:graphicFrameMkLst>
        </pc:graphicFrameChg>
        <pc:graphicFrameChg chg="mod">
          <ac:chgData name="CAI JUN" userId="08ce88e1165b00db" providerId="LiveId" clId="{7B3AEB59-715B-48B0-AEBD-9704E1AA8AF1}" dt="2020-07-07T02:04:36.167" v="2469" actId="1036"/>
          <ac:graphicFrameMkLst>
            <pc:docMk/>
            <pc:sldMk cId="0" sldId="412"/>
            <ac:graphicFrameMk id="17502" creationId="{00000000-0000-0000-0000-000000000000}"/>
          </ac:graphicFrameMkLst>
        </pc:graphicFrameChg>
        <pc:graphicFrameChg chg="mod">
          <ac:chgData name="CAI JUN" userId="08ce88e1165b00db" providerId="LiveId" clId="{7B3AEB59-715B-48B0-AEBD-9704E1AA8AF1}" dt="2020-07-07T02:04:36.167" v="2469" actId="1036"/>
          <ac:graphicFrameMkLst>
            <pc:docMk/>
            <pc:sldMk cId="0" sldId="412"/>
            <ac:graphicFrameMk id="17503" creationId="{00000000-0000-0000-0000-000000000000}"/>
          </ac:graphicFrameMkLst>
        </pc:graphicFrameChg>
        <pc:graphicFrameChg chg="mod">
          <ac:chgData name="CAI JUN" userId="08ce88e1165b00db" providerId="LiveId" clId="{7B3AEB59-715B-48B0-AEBD-9704E1AA8AF1}" dt="2020-07-07T02:04:36.167" v="2469" actId="1036"/>
          <ac:graphicFrameMkLst>
            <pc:docMk/>
            <pc:sldMk cId="0" sldId="412"/>
            <ac:graphicFrameMk id="17504" creationId="{00000000-0000-0000-0000-000000000000}"/>
          </ac:graphicFrameMkLst>
        </pc:graphicFrameChg>
        <pc:graphicFrameChg chg="modGraphic">
          <ac:chgData name="CAI JUN" userId="08ce88e1165b00db" providerId="LiveId" clId="{7B3AEB59-715B-48B0-AEBD-9704E1AA8AF1}" dt="2020-07-07T02:04:00.526" v="2443" actId="2711"/>
          <ac:graphicFrameMkLst>
            <pc:docMk/>
            <pc:sldMk cId="0" sldId="412"/>
            <ac:graphicFrameMk id="209943" creationId="{00000000-0000-0000-0000-000000000000}"/>
          </ac:graphicFrameMkLst>
        </pc:graphicFrameChg>
      </pc:sldChg>
      <pc:sldChg chg="modSp mod">
        <pc:chgData name="CAI JUN" userId="08ce88e1165b00db" providerId="LiveId" clId="{7B3AEB59-715B-48B0-AEBD-9704E1AA8AF1}" dt="2020-07-07T02:03:05.932" v="2438" actId="1038"/>
        <pc:sldMkLst>
          <pc:docMk/>
          <pc:sldMk cId="0" sldId="416"/>
        </pc:sldMkLst>
        <pc:spChg chg="mod">
          <ac:chgData name="CAI JUN" userId="08ce88e1165b00db" providerId="LiveId" clId="{7B3AEB59-715B-48B0-AEBD-9704E1AA8AF1}" dt="2020-07-07T02:02:27.713" v="2411"/>
          <ac:spMkLst>
            <pc:docMk/>
            <pc:sldMk cId="0" sldId="416"/>
            <ac:spMk id="20493" creationId="{00000000-0000-0000-0000-000000000000}"/>
          </ac:spMkLst>
        </pc:spChg>
        <pc:spChg chg="mod">
          <ac:chgData name="CAI JUN" userId="08ce88e1165b00db" providerId="LiveId" clId="{7B3AEB59-715B-48B0-AEBD-9704E1AA8AF1}" dt="2020-07-07T02:02:27.713" v="2411"/>
          <ac:spMkLst>
            <pc:docMk/>
            <pc:sldMk cId="0" sldId="416"/>
            <ac:spMk id="20494" creationId="{00000000-0000-0000-0000-000000000000}"/>
          </ac:spMkLst>
        </pc:spChg>
        <pc:grpChg chg="mod">
          <ac:chgData name="CAI JUN" userId="08ce88e1165b00db" providerId="LiveId" clId="{7B3AEB59-715B-48B0-AEBD-9704E1AA8AF1}" dt="2020-07-07T02:02:27.713" v="2411"/>
          <ac:grpSpMkLst>
            <pc:docMk/>
            <pc:sldMk cId="0" sldId="416"/>
            <ac:grpSpMk id="20488" creationId="{00000000-0000-0000-0000-000000000000}"/>
          </ac:grpSpMkLst>
        </pc:grpChg>
        <pc:graphicFrameChg chg="mod">
          <ac:chgData name="CAI JUN" userId="08ce88e1165b00db" providerId="LiveId" clId="{7B3AEB59-715B-48B0-AEBD-9704E1AA8AF1}" dt="2020-07-07T02:02:52.651" v="2434"/>
          <ac:graphicFrameMkLst>
            <pc:docMk/>
            <pc:sldMk cId="0" sldId="416"/>
            <ac:graphicFrameMk id="20491" creationId="{00000000-0000-0000-0000-000000000000}"/>
          </ac:graphicFrameMkLst>
        </pc:graphicFrameChg>
        <pc:graphicFrameChg chg="mod">
          <ac:chgData name="CAI JUN" userId="08ce88e1165b00db" providerId="LiveId" clId="{7B3AEB59-715B-48B0-AEBD-9704E1AA8AF1}" dt="2020-07-07T02:03:05.932" v="2438" actId="1038"/>
          <ac:graphicFrameMkLst>
            <pc:docMk/>
            <pc:sldMk cId="0" sldId="416"/>
            <ac:graphicFrameMk id="20492" creationId="{00000000-0000-0000-0000-000000000000}"/>
          </ac:graphicFrameMkLst>
        </pc:graphicFrameChg>
      </pc:sldChg>
      <pc:sldChg chg="delSp modSp mod">
        <pc:chgData name="CAI JUN" userId="08ce88e1165b00db" providerId="LiveId" clId="{7B3AEB59-715B-48B0-AEBD-9704E1AA8AF1}" dt="2020-07-07T00:55:43.927" v="387" actId="207"/>
        <pc:sldMkLst>
          <pc:docMk/>
          <pc:sldMk cId="0" sldId="417"/>
        </pc:sldMkLst>
        <pc:spChg chg="mod">
          <ac:chgData name="CAI JUN" userId="08ce88e1165b00db" providerId="LiveId" clId="{7B3AEB59-715B-48B0-AEBD-9704E1AA8AF1}" dt="2020-07-07T00:55:43.927" v="387" actId="207"/>
          <ac:spMkLst>
            <pc:docMk/>
            <pc:sldMk cId="0" sldId="417"/>
            <ac:spMk id="24578" creationId="{00000000-0000-0000-0000-000000000000}"/>
          </ac:spMkLst>
        </pc:spChg>
        <pc:spChg chg="mod">
          <ac:chgData name="CAI JUN" userId="08ce88e1165b00db" providerId="LiveId" clId="{7B3AEB59-715B-48B0-AEBD-9704E1AA8AF1}" dt="2020-07-07T00:52:56.239" v="303" actId="113"/>
          <ac:spMkLst>
            <pc:docMk/>
            <pc:sldMk cId="0" sldId="417"/>
            <ac:spMk id="213010" creationId="{00000000-0000-0000-0000-000000000000}"/>
          </ac:spMkLst>
        </pc:spChg>
        <pc:graphicFrameChg chg="del">
          <ac:chgData name="CAI JUN" userId="08ce88e1165b00db" providerId="LiveId" clId="{7B3AEB59-715B-48B0-AEBD-9704E1AA8AF1}" dt="2020-07-07T00:53:23.473" v="309" actId="478"/>
          <ac:graphicFrameMkLst>
            <pc:docMk/>
            <pc:sldMk cId="0" sldId="417"/>
            <ac:graphicFrameMk id="24580" creationId="{00000000-0000-0000-0000-000000000000}"/>
          </ac:graphicFrameMkLst>
        </pc:graphicFrameChg>
        <pc:graphicFrameChg chg="del">
          <ac:chgData name="CAI JUN" userId="08ce88e1165b00db" providerId="LiveId" clId="{7B3AEB59-715B-48B0-AEBD-9704E1AA8AF1}" dt="2020-07-07T00:53:26.208" v="310" actId="478"/>
          <ac:graphicFrameMkLst>
            <pc:docMk/>
            <pc:sldMk cId="0" sldId="417"/>
            <ac:graphicFrameMk id="24581" creationId="{00000000-0000-0000-0000-000000000000}"/>
          </ac:graphicFrameMkLst>
        </pc:graphicFrameChg>
        <pc:graphicFrameChg chg="del mod">
          <ac:chgData name="CAI JUN" userId="08ce88e1165b00db" providerId="LiveId" clId="{7B3AEB59-715B-48B0-AEBD-9704E1AA8AF1}" dt="2020-07-07T00:53:52.395" v="327" actId="478"/>
          <ac:graphicFrameMkLst>
            <pc:docMk/>
            <pc:sldMk cId="0" sldId="417"/>
            <ac:graphicFrameMk id="24582" creationId="{00000000-0000-0000-0000-000000000000}"/>
          </ac:graphicFrameMkLst>
        </pc:graphicFrameChg>
        <pc:graphicFrameChg chg="mod">
          <ac:chgData name="CAI JUN" userId="08ce88e1165b00db" providerId="LiveId" clId="{7B3AEB59-715B-48B0-AEBD-9704E1AA8AF1}" dt="2020-07-07T00:47:35.449" v="294"/>
          <ac:graphicFrameMkLst>
            <pc:docMk/>
            <pc:sldMk cId="0" sldId="417"/>
            <ac:graphicFrameMk id="213008" creationId="{00000000-0000-0000-0000-000000000000}"/>
          </ac:graphicFrameMkLst>
        </pc:graphicFrameChg>
      </pc:sldChg>
      <pc:sldChg chg="del">
        <pc:chgData name="CAI JUN" userId="08ce88e1165b00db" providerId="LiveId" clId="{7B3AEB59-715B-48B0-AEBD-9704E1AA8AF1}" dt="2020-07-07T01:09:24.059" v="839" actId="47"/>
        <pc:sldMkLst>
          <pc:docMk/>
          <pc:sldMk cId="0" sldId="418"/>
        </pc:sldMkLst>
      </pc:sldChg>
      <pc:sldChg chg="addSp delSp modSp mod">
        <pc:chgData name="CAI JUN" userId="08ce88e1165b00db" providerId="LiveId" clId="{7B3AEB59-715B-48B0-AEBD-9704E1AA8AF1}" dt="2020-07-07T01:35:21.533" v="1659"/>
        <pc:sldMkLst>
          <pc:docMk/>
          <pc:sldMk cId="0" sldId="420"/>
        </pc:sldMkLst>
        <pc:spChg chg="add del mod">
          <ac:chgData name="CAI JUN" userId="08ce88e1165b00db" providerId="LiveId" clId="{7B3AEB59-715B-48B0-AEBD-9704E1AA8AF1}" dt="2020-07-07T01:23:31.221" v="1000" actId="478"/>
          <ac:spMkLst>
            <pc:docMk/>
            <pc:sldMk cId="0" sldId="420"/>
            <ac:spMk id="2" creationId="{37B2775F-4DA0-4554-B51B-0C5E5BB2769F}"/>
          </ac:spMkLst>
        </pc:spChg>
        <pc:spChg chg="add del mod">
          <ac:chgData name="CAI JUN" userId="08ce88e1165b00db" providerId="LiveId" clId="{7B3AEB59-715B-48B0-AEBD-9704E1AA8AF1}" dt="2020-07-07T01:33:51.127" v="1616" actId="21"/>
          <ac:spMkLst>
            <pc:docMk/>
            <pc:sldMk cId="0" sldId="420"/>
            <ac:spMk id="3" creationId="{2C1172EB-4C6F-47F7-8A21-894683EC24A9}"/>
          </ac:spMkLst>
        </pc:spChg>
        <pc:spChg chg="add del mod">
          <ac:chgData name="CAI JUN" userId="08ce88e1165b00db" providerId="LiveId" clId="{7B3AEB59-715B-48B0-AEBD-9704E1AA8AF1}" dt="2020-07-07T01:35:07.533" v="1658"/>
          <ac:spMkLst>
            <pc:docMk/>
            <pc:sldMk cId="0" sldId="420"/>
            <ac:spMk id="30" creationId="{EBE835AB-663C-4017-8260-E7619DD47BB2}"/>
          </ac:spMkLst>
        </pc:spChg>
        <pc:spChg chg="add del mod">
          <ac:chgData name="CAI JUN" userId="08ce88e1165b00db" providerId="LiveId" clId="{7B3AEB59-715B-48B0-AEBD-9704E1AA8AF1}" dt="2020-07-07T01:35:07.533" v="1658"/>
          <ac:spMkLst>
            <pc:docMk/>
            <pc:sldMk cId="0" sldId="420"/>
            <ac:spMk id="31" creationId="{AE637E5E-06DB-4988-9696-08C17B2C43DC}"/>
          </ac:spMkLst>
        </pc:spChg>
        <pc:spChg chg="add del mod">
          <ac:chgData name="CAI JUN" userId="08ce88e1165b00db" providerId="LiveId" clId="{7B3AEB59-715B-48B0-AEBD-9704E1AA8AF1}" dt="2020-07-07T01:35:07.533" v="1658"/>
          <ac:spMkLst>
            <pc:docMk/>
            <pc:sldMk cId="0" sldId="420"/>
            <ac:spMk id="32" creationId="{4308ACB3-8185-4296-950A-E546895D4C77}"/>
          </ac:spMkLst>
        </pc:spChg>
        <pc:spChg chg="add del mod">
          <ac:chgData name="CAI JUN" userId="08ce88e1165b00db" providerId="LiveId" clId="{7B3AEB59-715B-48B0-AEBD-9704E1AA8AF1}" dt="2020-07-07T01:35:07.533" v="1658"/>
          <ac:spMkLst>
            <pc:docMk/>
            <pc:sldMk cId="0" sldId="420"/>
            <ac:spMk id="33" creationId="{991743D3-6FCD-4CBE-A2BC-3215B8C90CBB}"/>
          </ac:spMkLst>
        </pc:spChg>
        <pc:spChg chg="add del mod">
          <ac:chgData name="CAI JUN" userId="08ce88e1165b00db" providerId="LiveId" clId="{7B3AEB59-715B-48B0-AEBD-9704E1AA8AF1}" dt="2020-07-07T01:35:07.533" v="1658"/>
          <ac:spMkLst>
            <pc:docMk/>
            <pc:sldMk cId="0" sldId="420"/>
            <ac:spMk id="34" creationId="{A6255ACF-1C56-4461-89B8-327CBF6F6FA6}"/>
          </ac:spMkLst>
        </pc:spChg>
        <pc:spChg chg="add mod">
          <ac:chgData name="CAI JUN" userId="08ce88e1165b00db" providerId="LiveId" clId="{7B3AEB59-715B-48B0-AEBD-9704E1AA8AF1}" dt="2020-07-07T01:35:21.533" v="1659"/>
          <ac:spMkLst>
            <pc:docMk/>
            <pc:sldMk cId="0" sldId="420"/>
            <ac:spMk id="42" creationId="{DBE3455D-EF5A-467F-A611-0A21E27C13D1}"/>
          </ac:spMkLst>
        </pc:spChg>
        <pc:spChg chg="add mod">
          <ac:chgData name="CAI JUN" userId="08ce88e1165b00db" providerId="LiveId" clId="{7B3AEB59-715B-48B0-AEBD-9704E1AA8AF1}" dt="2020-07-07T01:35:21.533" v="1659"/>
          <ac:spMkLst>
            <pc:docMk/>
            <pc:sldMk cId="0" sldId="420"/>
            <ac:spMk id="43" creationId="{0AF7764E-7EAA-4377-A0E4-21FE4B2A3D61}"/>
          </ac:spMkLst>
        </pc:spChg>
        <pc:spChg chg="add mod">
          <ac:chgData name="CAI JUN" userId="08ce88e1165b00db" providerId="LiveId" clId="{7B3AEB59-715B-48B0-AEBD-9704E1AA8AF1}" dt="2020-07-07T01:35:21.533" v="1659"/>
          <ac:spMkLst>
            <pc:docMk/>
            <pc:sldMk cId="0" sldId="420"/>
            <ac:spMk id="44" creationId="{5772B9C1-B4DF-4BFE-A313-C36896F9B897}"/>
          </ac:spMkLst>
        </pc:spChg>
        <pc:spChg chg="add mod">
          <ac:chgData name="CAI JUN" userId="08ce88e1165b00db" providerId="LiveId" clId="{7B3AEB59-715B-48B0-AEBD-9704E1AA8AF1}" dt="2020-07-07T01:35:21.533" v="1659"/>
          <ac:spMkLst>
            <pc:docMk/>
            <pc:sldMk cId="0" sldId="420"/>
            <ac:spMk id="45" creationId="{3C702AB3-DAB0-4331-820E-29DD2F3208CE}"/>
          </ac:spMkLst>
        </pc:spChg>
        <pc:spChg chg="add mod">
          <ac:chgData name="CAI JUN" userId="08ce88e1165b00db" providerId="LiveId" clId="{7B3AEB59-715B-48B0-AEBD-9704E1AA8AF1}" dt="2020-07-07T01:35:21.533" v="1659"/>
          <ac:spMkLst>
            <pc:docMk/>
            <pc:sldMk cId="0" sldId="420"/>
            <ac:spMk id="46" creationId="{48AB8D9B-B2E8-46FE-9970-9E140C9CC73B}"/>
          </ac:spMkLst>
        </pc:spChg>
        <pc:spChg chg="del">
          <ac:chgData name="CAI JUN" userId="08ce88e1165b00db" providerId="LiveId" clId="{7B3AEB59-715B-48B0-AEBD-9704E1AA8AF1}" dt="2020-07-07T01:22:30.690" v="969" actId="478"/>
          <ac:spMkLst>
            <pc:docMk/>
            <pc:sldMk cId="0" sldId="420"/>
            <ac:spMk id="35849" creationId="{00000000-0000-0000-0000-000000000000}"/>
          </ac:spMkLst>
        </pc:spChg>
        <pc:spChg chg="del">
          <ac:chgData name="CAI JUN" userId="08ce88e1165b00db" providerId="LiveId" clId="{7B3AEB59-715B-48B0-AEBD-9704E1AA8AF1}" dt="2020-07-07T01:22:30.690" v="969" actId="478"/>
          <ac:spMkLst>
            <pc:docMk/>
            <pc:sldMk cId="0" sldId="420"/>
            <ac:spMk id="35850" creationId="{00000000-0000-0000-0000-000000000000}"/>
          </ac:spMkLst>
        </pc:spChg>
        <pc:spChg chg="del">
          <ac:chgData name="CAI JUN" userId="08ce88e1165b00db" providerId="LiveId" clId="{7B3AEB59-715B-48B0-AEBD-9704E1AA8AF1}" dt="2020-07-07T01:22:30.690" v="969" actId="478"/>
          <ac:spMkLst>
            <pc:docMk/>
            <pc:sldMk cId="0" sldId="420"/>
            <ac:spMk id="35851" creationId="{00000000-0000-0000-0000-000000000000}"/>
          </ac:spMkLst>
        </pc:spChg>
        <pc:spChg chg="del">
          <ac:chgData name="CAI JUN" userId="08ce88e1165b00db" providerId="LiveId" clId="{7B3AEB59-715B-48B0-AEBD-9704E1AA8AF1}" dt="2020-07-07T01:22:30.690" v="969" actId="478"/>
          <ac:spMkLst>
            <pc:docMk/>
            <pc:sldMk cId="0" sldId="420"/>
            <ac:spMk id="35852" creationId="{00000000-0000-0000-0000-000000000000}"/>
          </ac:spMkLst>
        </pc:spChg>
        <pc:spChg chg="del">
          <ac:chgData name="CAI JUN" userId="08ce88e1165b00db" providerId="LiveId" clId="{7B3AEB59-715B-48B0-AEBD-9704E1AA8AF1}" dt="2020-07-07T01:22:30.690" v="969" actId="478"/>
          <ac:spMkLst>
            <pc:docMk/>
            <pc:sldMk cId="0" sldId="420"/>
            <ac:spMk id="35853" creationId="{00000000-0000-0000-0000-000000000000}"/>
          </ac:spMkLst>
        </pc:spChg>
        <pc:spChg chg="mod">
          <ac:chgData name="CAI JUN" userId="08ce88e1165b00db" providerId="LiveId" clId="{7B3AEB59-715B-48B0-AEBD-9704E1AA8AF1}" dt="2020-07-07T01:34:04.643" v="1656" actId="1036"/>
          <ac:spMkLst>
            <pc:docMk/>
            <pc:sldMk cId="0" sldId="420"/>
            <ac:spMk id="35857" creationId="{00000000-0000-0000-0000-000000000000}"/>
          </ac:spMkLst>
        </pc:spChg>
        <pc:spChg chg="mod">
          <ac:chgData name="CAI JUN" userId="08ce88e1165b00db" providerId="LiveId" clId="{7B3AEB59-715B-48B0-AEBD-9704E1AA8AF1}" dt="2020-07-07T01:34:04.643" v="1656" actId="1036"/>
          <ac:spMkLst>
            <pc:docMk/>
            <pc:sldMk cId="0" sldId="420"/>
            <ac:spMk id="35859" creationId="{00000000-0000-0000-0000-000000000000}"/>
          </ac:spMkLst>
        </pc:spChg>
        <pc:grpChg chg="add mod">
          <ac:chgData name="CAI JUN" userId="08ce88e1165b00db" providerId="LiveId" clId="{7B3AEB59-715B-48B0-AEBD-9704E1AA8AF1}" dt="2020-07-07T01:34:04.643" v="1656" actId="1036"/>
          <ac:grpSpMkLst>
            <pc:docMk/>
            <pc:sldMk cId="0" sldId="420"/>
            <ac:grpSpMk id="4" creationId="{70581816-443A-4A11-8CF0-F45C54EC20E4}"/>
          </ac:grpSpMkLst>
        </pc:grpChg>
        <pc:grpChg chg="mod">
          <ac:chgData name="CAI JUN" userId="08ce88e1165b00db" providerId="LiveId" clId="{7B3AEB59-715B-48B0-AEBD-9704E1AA8AF1}" dt="2020-07-07T01:34:04.643" v="1656" actId="1036"/>
          <ac:grpSpMkLst>
            <pc:docMk/>
            <pc:sldMk cId="0" sldId="420"/>
            <ac:grpSpMk id="35856" creationId="{00000000-0000-0000-0000-000000000000}"/>
          </ac:grpSpMkLst>
        </pc:grpChg>
        <pc:graphicFrameChg chg="add del mod">
          <ac:chgData name="CAI JUN" userId="08ce88e1165b00db" providerId="LiveId" clId="{7B3AEB59-715B-48B0-AEBD-9704E1AA8AF1}" dt="2020-07-07T01:35:07.533" v="1658"/>
          <ac:graphicFrameMkLst>
            <pc:docMk/>
            <pc:sldMk cId="0" sldId="420"/>
            <ac:graphicFrameMk id="23" creationId="{27482D79-4E30-4724-8C62-07A50EB8B282}"/>
          </ac:graphicFrameMkLst>
        </pc:graphicFrameChg>
        <pc:graphicFrameChg chg="add del mod">
          <ac:chgData name="CAI JUN" userId="08ce88e1165b00db" providerId="LiveId" clId="{7B3AEB59-715B-48B0-AEBD-9704E1AA8AF1}" dt="2020-07-07T01:35:07.533" v="1658"/>
          <ac:graphicFrameMkLst>
            <pc:docMk/>
            <pc:sldMk cId="0" sldId="420"/>
            <ac:graphicFrameMk id="24" creationId="{FFC0612D-56DF-4009-A5D5-3F47183AC201}"/>
          </ac:graphicFrameMkLst>
        </pc:graphicFrameChg>
        <pc:graphicFrameChg chg="add del mod">
          <ac:chgData name="CAI JUN" userId="08ce88e1165b00db" providerId="LiveId" clId="{7B3AEB59-715B-48B0-AEBD-9704E1AA8AF1}" dt="2020-07-07T01:35:07.533" v="1658"/>
          <ac:graphicFrameMkLst>
            <pc:docMk/>
            <pc:sldMk cId="0" sldId="420"/>
            <ac:graphicFrameMk id="25" creationId="{F4D08AF5-D6FF-4849-A259-A4C58FDFDB63}"/>
          </ac:graphicFrameMkLst>
        </pc:graphicFrameChg>
        <pc:graphicFrameChg chg="add del mod">
          <ac:chgData name="CAI JUN" userId="08ce88e1165b00db" providerId="LiveId" clId="{7B3AEB59-715B-48B0-AEBD-9704E1AA8AF1}" dt="2020-07-07T01:35:07.533" v="1658"/>
          <ac:graphicFrameMkLst>
            <pc:docMk/>
            <pc:sldMk cId="0" sldId="420"/>
            <ac:graphicFrameMk id="27" creationId="{E07C1F47-771E-4591-8324-BC8A0D36900B}"/>
          </ac:graphicFrameMkLst>
        </pc:graphicFrameChg>
        <pc:graphicFrameChg chg="add del mod">
          <ac:chgData name="CAI JUN" userId="08ce88e1165b00db" providerId="LiveId" clId="{7B3AEB59-715B-48B0-AEBD-9704E1AA8AF1}" dt="2020-07-07T01:35:07.533" v="1658"/>
          <ac:graphicFrameMkLst>
            <pc:docMk/>
            <pc:sldMk cId="0" sldId="420"/>
            <ac:graphicFrameMk id="28" creationId="{CB6E6377-B2B4-4622-9071-65EA461FC84F}"/>
          </ac:graphicFrameMkLst>
        </pc:graphicFrameChg>
        <pc:graphicFrameChg chg="add del mod">
          <ac:chgData name="CAI JUN" userId="08ce88e1165b00db" providerId="LiveId" clId="{7B3AEB59-715B-48B0-AEBD-9704E1AA8AF1}" dt="2020-07-07T01:35:07.533" v="1658"/>
          <ac:graphicFrameMkLst>
            <pc:docMk/>
            <pc:sldMk cId="0" sldId="420"/>
            <ac:graphicFrameMk id="29" creationId="{EE9DA412-CACA-4A7D-A888-9695D0FEF357}"/>
          </ac:graphicFrameMkLst>
        </pc:graphicFrameChg>
        <pc:graphicFrameChg chg="add mod">
          <ac:chgData name="CAI JUN" userId="08ce88e1165b00db" providerId="LiveId" clId="{7B3AEB59-715B-48B0-AEBD-9704E1AA8AF1}" dt="2020-07-07T01:35:21.533" v="1659"/>
          <ac:graphicFrameMkLst>
            <pc:docMk/>
            <pc:sldMk cId="0" sldId="420"/>
            <ac:graphicFrameMk id="35" creationId="{1CF802FF-98C8-42A3-89C8-F79D1CCEF5FA}"/>
          </ac:graphicFrameMkLst>
        </pc:graphicFrameChg>
        <pc:graphicFrameChg chg="add mod">
          <ac:chgData name="CAI JUN" userId="08ce88e1165b00db" providerId="LiveId" clId="{7B3AEB59-715B-48B0-AEBD-9704E1AA8AF1}" dt="2020-07-07T01:35:21.533" v="1659"/>
          <ac:graphicFrameMkLst>
            <pc:docMk/>
            <pc:sldMk cId="0" sldId="420"/>
            <ac:graphicFrameMk id="36" creationId="{FEC6CA20-0902-4F46-A550-CC5858503426}"/>
          </ac:graphicFrameMkLst>
        </pc:graphicFrameChg>
        <pc:graphicFrameChg chg="add mod">
          <ac:chgData name="CAI JUN" userId="08ce88e1165b00db" providerId="LiveId" clId="{7B3AEB59-715B-48B0-AEBD-9704E1AA8AF1}" dt="2020-07-07T01:35:21.533" v="1659"/>
          <ac:graphicFrameMkLst>
            <pc:docMk/>
            <pc:sldMk cId="0" sldId="420"/>
            <ac:graphicFrameMk id="37" creationId="{A4521F88-CC7F-4741-8083-5F26C33DE5D6}"/>
          </ac:graphicFrameMkLst>
        </pc:graphicFrameChg>
        <pc:graphicFrameChg chg="add mod">
          <ac:chgData name="CAI JUN" userId="08ce88e1165b00db" providerId="LiveId" clId="{7B3AEB59-715B-48B0-AEBD-9704E1AA8AF1}" dt="2020-07-07T01:35:21.533" v="1659"/>
          <ac:graphicFrameMkLst>
            <pc:docMk/>
            <pc:sldMk cId="0" sldId="420"/>
            <ac:graphicFrameMk id="39" creationId="{A824F6B2-4F53-4795-9966-38585A7DA505}"/>
          </ac:graphicFrameMkLst>
        </pc:graphicFrameChg>
        <pc:graphicFrameChg chg="add mod">
          <ac:chgData name="CAI JUN" userId="08ce88e1165b00db" providerId="LiveId" clId="{7B3AEB59-715B-48B0-AEBD-9704E1AA8AF1}" dt="2020-07-07T01:35:21.533" v="1659"/>
          <ac:graphicFrameMkLst>
            <pc:docMk/>
            <pc:sldMk cId="0" sldId="420"/>
            <ac:graphicFrameMk id="40" creationId="{1FA35A7D-55AC-4A5C-8191-D42E49F895E6}"/>
          </ac:graphicFrameMkLst>
        </pc:graphicFrameChg>
        <pc:graphicFrameChg chg="add mod">
          <ac:chgData name="CAI JUN" userId="08ce88e1165b00db" providerId="LiveId" clId="{7B3AEB59-715B-48B0-AEBD-9704E1AA8AF1}" dt="2020-07-07T01:35:21.533" v="1659"/>
          <ac:graphicFrameMkLst>
            <pc:docMk/>
            <pc:sldMk cId="0" sldId="420"/>
            <ac:graphicFrameMk id="41" creationId="{8D3FFA37-8BF9-4DD4-9EF5-9C99025445D9}"/>
          </ac:graphicFrameMkLst>
        </pc:graphicFrameChg>
        <pc:graphicFrameChg chg="del">
          <ac:chgData name="CAI JUN" userId="08ce88e1165b00db" providerId="LiveId" clId="{7B3AEB59-715B-48B0-AEBD-9704E1AA8AF1}" dt="2020-07-07T01:22:30.690" v="969" actId="478"/>
          <ac:graphicFrameMkLst>
            <pc:docMk/>
            <pc:sldMk cId="0" sldId="420"/>
            <ac:graphicFrameMk id="35842" creationId="{00000000-0000-0000-0000-000000000000}"/>
          </ac:graphicFrameMkLst>
        </pc:graphicFrameChg>
        <pc:graphicFrameChg chg="del">
          <ac:chgData name="CAI JUN" userId="08ce88e1165b00db" providerId="LiveId" clId="{7B3AEB59-715B-48B0-AEBD-9704E1AA8AF1}" dt="2020-07-07T01:22:30.690" v="969" actId="478"/>
          <ac:graphicFrameMkLst>
            <pc:docMk/>
            <pc:sldMk cId="0" sldId="420"/>
            <ac:graphicFrameMk id="35843" creationId="{00000000-0000-0000-0000-000000000000}"/>
          </ac:graphicFrameMkLst>
        </pc:graphicFrameChg>
        <pc:graphicFrameChg chg="del">
          <ac:chgData name="CAI JUN" userId="08ce88e1165b00db" providerId="LiveId" clId="{7B3AEB59-715B-48B0-AEBD-9704E1AA8AF1}" dt="2020-07-07T01:22:30.690" v="969" actId="478"/>
          <ac:graphicFrameMkLst>
            <pc:docMk/>
            <pc:sldMk cId="0" sldId="420"/>
            <ac:graphicFrameMk id="35844" creationId="{00000000-0000-0000-0000-000000000000}"/>
          </ac:graphicFrameMkLst>
        </pc:graphicFrameChg>
        <pc:graphicFrameChg chg="del">
          <ac:chgData name="CAI JUN" userId="08ce88e1165b00db" providerId="LiveId" clId="{7B3AEB59-715B-48B0-AEBD-9704E1AA8AF1}" dt="2020-07-07T01:22:30.690" v="969" actId="478"/>
          <ac:graphicFrameMkLst>
            <pc:docMk/>
            <pc:sldMk cId="0" sldId="420"/>
            <ac:graphicFrameMk id="35846" creationId="{00000000-0000-0000-0000-000000000000}"/>
          </ac:graphicFrameMkLst>
        </pc:graphicFrameChg>
        <pc:graphicFrameChg chg="del">
          <ac:chgData name="CAI JUN" userId="08ce88e1165b00db" providerId="LiveId" clId="{7B3AEB59-715B-48B0-AEBD-9704E1AA8AF1}" dt="2020-07-07T01:22:30.690" v="969" actId="478"/>
          <ac:graphicFrameMkLst>
            <pc:docMk/>
            <pc:sldMk cId="0" sldId="420"/>
            <ac:graphicFrameMk id="35847" creationId="{00000000-0000-0000-0000-000000000000}"/>
          </ac:graphicFrameMkLst>
        </pc:graphicFrameChg>
        <pc:graphicFrameChg chg="del">
          <ac:chgData name="CAI JUN" userId="08ce88e1165b00db" providerId="LiveId" clId="{7B3AEB59-715B-48B0-AEBD-9704E1AA8AF1}" dt="2020-07-07T01:22:30.690" v="969" actId="478"/>
          <ac:graphicFrameMkLst>
            <pc:docMk/>
            <pc:sldMk cId="0" sldId="420"/>
            <ac:graphicFrameMk id="35848" creationId="{00000000-0000-0000-0000-000000000000}"/>
          </ac:graphicFrameMkLst>
        </pc:graphicFrameChg>
        <pc:graphicFrameChg chg="mod">
          <ac:chgData name="CAI JUN" userId="08ce88e1165b00db" providerId="LiveId" clId="{7B3AEB59-715B-48B0-AEBD-9704E1AA8AF1}" dt="2020-07-07T01:34:04.643" v="1656" actId="1036"/>
          <ac:graphicFrameMkLst>
            <pc:docMk/>
            <pc:sldMk cId="0" sldId="420"/>
            <ac:graphicFrameMk id="35854" creationId="{00000000-0000-0000-0000-000000000000}"/>
          </ac:graphicFrameMkLst>
        </pc:graphicFrameChg>
        <pc:graphicFrameChg chg="mod">
          <ac:chgData name="CAI JUN" userId="08ce88e1165b00db" providerId="LiveId" clId="{7B3AEB59-715B-48B0-AEBD-9704E1AA8AF1}" dt="2020-07-07T01:34:04.643" v="1656" actId="1036"/>
          <ac:graphicFrameMkLst>
            <pc:docMk/>
            <pc:sldMk cId="0" sldId="420"/>
            <ac:graphicFrameMk id="35855" creationId="{00000000-0000-0000-0000-000000000000}"/>
          </ac:graphicFrameMkLst>
        </pc:graphicFrameChg>
        <pc:graphicFrameChg chg="mod">
          <ac:chgData name="CAI JUN" userId="08ce88e1165b00db" providerId="LiveId" clId="{7B3AEB59-715B-48B0-AEBD-9704E1AA8AF1}" dt="2020-07-07T01:34:04.643" v="1656" actId="1036"/>
          <ac:graphicFrameMkLst>
            <pc:docMk/>
            <pc:sldMk cId="0" sldId="420"/>
            <ac:graphicFrameMk id="35858" creationId="{00000000-0000-0000-0000-000000000000}"/>
          </ac:graphicFrameMkLst>
        </pc:graphicFrameChg>
        <pc:picChg chg="add del mod">
          <ac:chgData name="CAI JUN" userId="08ce88e1165b00db" providerId="LiveId" clId="{7B3AEB59-715B-48B0-AEBD-9704E1AA8AF1}" dt="2020-07-07T01:35:07.533" v="1658"/>
          <ac:picMkLst>
            <pc:docMk/>
            <pc:sldMk cId="0" sldId="420"/>
            <ac:picMk id="26" creationId="{47776779-2730-4335-9828-0836B8BAECCD}"/>
          </ac:picMkLst>
        </pc:picChg>
        <pc:picChg chg="add mod">
          <ac:chgData name="CAI JUN" userId="08ce88e1165b00db" providerId="LiveId" clId="{7B3AEB59-715B-48B0-AEBD-9704E1AA8AF1}" dt="2020-07-07T01:35:21.533" v="1659"/>
          <ac:picMkLst>
            <pc:docMk/>
            <pc:sldMk cId="0" sldId="420"/>
            <ac:picMk id="38" creationId="{EFB55E82-0B3A-4B29-9575-A191C9E1AF26}"/>
          </ac:picMkLst>
        </pc:picChg>
        <pc:picChg chg="del">
          <ac:chgData name="CAI JUN" userId="08ce88e1165b00db" providerId="LiveId" clId="{7B3AEB59-715B-48B0-AEBD-9704E1AA8AF1}" dt="2020-07-07T01:22:30.690" v="969" actId="478"/>
          <ac:picMkLst>
            <pc:docMk/>
            <pc:sldMk cId="0" sldId="420"/>
            <ac:picMk id="35845" creationId="{00000000-0000-0000-0000-000000000000}"/>
          </ac:picMkLst>
        </pc:picChg>
      </pc:sldChg>
      <pc:sldChg chg="addSp modSp mod modAnim">
        <pc:chgData name="CAI JUN" userId="08ce88e1165b00db" providerId="LiveId" clId="{7B3AEB59-715B-48B0-AEBD-9704E1AA8AF1}" dt="2020-07-07T02:14:12.870" v="2954"/>
        <pc:sldMkLst>
          <pc:docMk/>
          <pc:sldMk cId="0" sldId="421"/>
        </pc:sldMkLst>
        <pc:spChg chg="add mod">
          <ac:chgData name="CAI JUN" userId="08ce88e1165b00db" providerId="LiveId" clId="{7B3AEB59-715B-48B0-AEBD-9704E1AA8AF1}" dt="2020-07-07T02:11:23.307" v="2757" actId="6549"/>
          <ac:spMkLst>
            <pc:docMk/>
            <pc:sldMk cId="0" sldId="421"/>
            <ac:spMk id="21" creationId="{9772DD15-64F3-45AB-9A5C-751A40DCB815}"/>
          </ac:spMkLst>
        </pc:spChg>
        <pc:spChg chg="add mod">
          <ac:chgData name="CAI JUN" userId="08ce88e1165b00db" providerId="LiveId" clId="{7B3AEB59-715B-48B0-AEBD-9704E1AA8AF1}" dt="2020-07-07T02:11:38.854" v="2821" actId="6549"/>
          <ac:spMkLst>
            <pc:docMk/>
            <pc:sldMk cId="0" sldId="421"/>
            <ac:spMk id="22" creationId="{717EFA0E-5848-4A8F-A15B-17BDEA023F1D}"/>
          </ac:spMkLst>
        </pc:spChg>
        <pc:spChg chg="add mod">
          <ac:chgData name="CAI JUN" userId="08ce88e1165b00db" providerId="LiveId" clId="{7B3AEB59-715B-48B0-AEBD-9704E1AA8AF1}" dt="2020-07-07T02:11:55.682" v="2899" actId="6549"/>
          <ac:spMkLst>
            <pc:docMk/>
            <pc:sldMk cId="0" sldId="421"/>
            <ac:spMk id="23" creationId="{6FCD3EE4-4E0C-435D-8061-4B6742CDEF0F}"/>
          </ac:spMkLst>
        </pc:spChg>
        <pc:spChg chg="mod">
          <ac:chgData name="CAI JUN" userId="08ce88e1165b00db" providerId="LiveId" clId="{7B3AEB59-715B-48B0-AEBD-9704E1AA8AF1}" dt="2020-07-07T02:10:41.260" v="2682" actId="14100"/>
          <ac:spMkLst>
            <pc:docMk/>
            <pc:sldMk cId="0" sldId="421"/>
            <ac:spMk id="25602" creationId="{00000000-0000-0000-0000-000000000000}"/>
          </ac:spMkLst>
        </pc:spChg>
        <pc:spChg chg="mod">
          <ac:chgData name="CAI JUN" userId="08ce88e1165b00db" providerId="LiveId" clId="{7B3AEB59-715B-48B0-AEBD-9704E1AA8AF1}" dt="2020-07-07T02:10:55.713" v="2702" actId="1038"/>
          <ac:spMkLst>
            <pc:docMk/>
            <pc:sldMk cId="0" sldId="421"/>
            <ac:spMk id="25615" creationId="{00000000-0000-0000-0000-000000000000}"/>
          </ac:spMkLst>
        </pc:spChg>
        <pc:spChg chg="mod">
          <ac:chgData name="CAI JUN" userId="08ce88e1165b00db" providerId="LiveId" clId="{7B3AEB59-715B-48B0-AEBD-9704E1AA8AF1}" dt="2020-07-07T02:10:47.135" v="2693" actId="1038"/>
          <ac:spMkLst>
            <pc:docMk/>
            <pc:sldMk cId="0" sldId="421"/>
            <ac:spMk id="220172" creationId="{00000000-0000-0000-0000-000000000000}"/>
          </ac:spMkLst>
        </pc:spChg>
        <pc:spChg chg="mod">
          <ac:chgData name="CAI JUN" userId="08ce88e1165b00db" providerId="LiveId" clId="{7B3AEB59-715B-48B0-AEBD-9704E1AA8AF1}" dt="2020-07-07T02:11:08.776" v="2705" actId="2711"/>
          <ac:spMkLst>
            <pc:docMk/>
            <pc:sldMk cId="0" sldId="421"/>
            <ac:spMk id="220375" creationId="{00000000-0000-0000-0000-000000000000}"/>
          </ac:spMkLst>
        </pc:spChg>
        <pc:spChg chg="mod">
          <ac:chgData name="CAI JUN" userId="08ce88e1165b00db" providerId="LiveId" clId="{7B3AEB59-715B-48B0-AEBD-9704E1AA8AF1}" dt="2020-07-07T02:10:55.713" v="2702" actId="1038"/>
          <ac:spMkLst>
            <pc:docMk/>
            <pc:sldMk cId="0" sldId="421"/>
            <ac:spMk id="220377" creationId="{00000000-0000-0000-0000-000000000000}"/>
          </ac:spMkLst>
        </pc:spChg>
        <pc:spChg chg="mod">
          <ac:chgData name="CAI JUN" userId="08ce88e1165b00db" providerId="LiveId" clId="{7B3AEB59-715B-48B0-AEBD-9704E1AA8AF1}" dt="2020-07-07T02:10:55.713" v="2702" actId="1038"/>
          <ac:spMkLst>
            <pc:docMk/>
            <pc:sldMk cId="0" sldId="421"/>
            <ac:spMk id="220378" creationId="{00000000-0000-0000-0000-000000000000}"/>
          </ac:spMkLst>
        </pc:spChg>
        <pc:spChg chg="mod">
          <ac:chgData name="CAI JUN" userId="08ce88e1165b00db" providerId="LiveId" clId="{7B3AEB59-715B-48B0-AEBD-9704E1AA8AF1}" dt="2020-07-07T02:12:40.213" v="2918" actId="207"/>
          <ac:spMkLst>
            <pc:docMk/>
            <pc:sldMk cId="0" sldId="421"/>
            <ac:spMk id="220379" creationId="{00000000-0000-0000-0000-000000000000}"/>
          </ac:spMkLst>
        </pc:spChg>
        <pc:spChg chg="mod">
          <ac:chgData name="CAI JUN" userId="08ce88e1165b00db" providerId="LiveId" clId="{7B3AEB59-715B-48B0-AEBD-9704E1AA8AF1}" dt="2020-07-07T02:10:55.713" v="2702" actId="1038"/>
          <ac:spMkLst>
            <pc:docMk/>
            <pc:sldMk cId="0" sldId="421"/>
            <ac:spMk id="220380" creationId="{00000000-0000-0000-0000-000000000000}"/>
          </ac:spMkLst>
        </pc:spChg>
        <pc:spChg chg="mod">
          <ac:chgData name="CAI JUN" userId="08ce88e1165b00db" providerId="LiveId" clId="{7B3AEB59-715B-48B0-AEBD-9704E1AA8AF1}" dt="2020-07-07T02:12:07.776" v="2904" actId="1036"/>
          <ac:spMkLst>
            <pc:docMk/>
            <pc:sldMk cId="0" sldId="421"/>
            <ac:spMk id="220381" creationId="{00000000-0000-0000-0000-000000000000}"/>
          </ac:spMkLst>
        </pc:spChg>
        <pc:spChg chg="mod">
          <ac:chgData name="CAI JUN" userId="08ce88e1165b00db" providerId="LiveId" clId="{7B3AEB59-715B-48B0-AEBD-9704E1AA8AF1}" dt="2020-07-07T02:12:07.776" v="2904" actId="1036"/>
          <ac:spMkLst>
            <pc:docMk/>
            <pc:sldMk cId="0" sldId="421"/>
            <ac:spMk id="220383" creationId="{00000000-0000-0000-0000-000000000000}"/>
          </ac:spMkLst>
        </pc:spChg>
        <pc:spChg chg="mod">
          <ac:chgData name="CAI JUN" userId="08ce88e1165b00db" providerId="LiveId" clId="{7B3AEB59-715B-48B0-AEBD-9704E1AA8AF1}" dt="2020-07-07T02:12:52.167" v="2925" actId="1037"/>
          <ac:spMkLst>
            <pc:docMk/>
            <pc:sldMk cId="0" sldId="421"/>
            <ac:spMk id="220384" creationId="{00000000-0000-0000-0000-000000000000}"/>
          </ac:spMkLst>
        </pc:spChg>
        <pc:spChg chg="mod">
          <ac:chgData name="CAI JUN" userId="08ce88e1165b00db" providerId="LiveId" clId="{7B3AEB59-715B-48B0-AEBD-9704E1AA8AF1}" dt="2020-07-07T02:12:45.948" v="2921" actId="1037"/>
          <ac:spMkLst>
            <pc:docMk/>
            <pc:sldMk cId="0" sldId="421"/>
            <ac:spMk id="220385" creationId="{00000000-0000-0000-0000-000000000000}"/>
          </ac:spMkLst>
        </pc:spChg>
        <pc:spChg chg="mod">
          <ac:chgData name="CAI JUN" userId="08ce88e1165b00db" providerId="LiveId" clId="{7B3AEB59-715B-48B0-AEBD-9704E1AA8AF1}" dt="2020-07-07T02:12:13.588" v="2910" actId="1036"/>
          <ac:spMkLst>
            <pc:docMk/>
            <pc:sldMk cId="0" sldId="421"/>
            <ac:spMk id="220386" creationId="{00000000-0000-0000-0000-000000000000}"/>
          </ac:spMkLst>
        </pc:spChg>
        <pc:grpChg chg="mod">
          <ac:chgData name="CAI JUN" userId="08ce88e1165b00db" providerId="LiveId" clId="{7B3AEB59-715B-48B0-AEBD-9704E1AA8AF1}" dt="2020-07-07T02:10:55.713" v="2702" actId="1038"/>
          <ac:grpSpMkLst>
            <pc:docMk/>
            <pc:sldMk cId="0" sldId="421"/>
            <ac:grpSpMk id="220387" creationId="{00000000-0000-0000-0000-000000000000}"/>
          </ac:grpSpMkLst>
        </pc:grpChg>
        <pc:graphicFrameChg chg="mod">
          <ac:chgData name="CAI JUN" userId="08ce88e1165b00db" providerId="LiveId" clId="{7B3AEB59-715B-48B0-AEBD-9704E1AA8AF1}" dt="2020-07-07T02:10:55.713" v="2702" actId="1038"/>
          <ac:graphicFrameMkLst>
            <pc:docMk/>
            <pc:sldMk cId="0" sldId="421"/>
            <ac:graphicFrameMk id="25616" creationId="{00000000-0000-0000-0000-000000000000}"/>
          </ac:graphicFrameMkLst>
        </pc:graphicFrameChg>
        <pc:graphicFrameChg chg="mod">
          <ac:chgData name="CAI JUN" userId="08ce88e1165b00db" providerId="LiveId" clId="{7B3AEB59-715B-48B0-AEBD-9704E1AA8AF1}" dt="2020-07-07T02:10:55.713" v="2702" actId="1038"/>
          <ac:graphicFrameMkLst>
            <pc:docMk/>
            <pc:sldMk cId="0" sldId="421"/>
            <ac:graphicFrameMk id="25617" creationId="{00000000-0000-0000-0000-000000000000}"/>
          </ac:graphicFrameMkLst>
        </pc:graphicFrameChg>
        <pc:graphicFrameChg chg="mod">
          <ac:chgData name="CAI JUN" userId="08ce88e1165b00db" providerId="LiveId" clId="{7B3AEB59-715B-48B0-AEBD-9704E1AA8AF1}" dt="2020-07-07T02:10:55.713" v="2702" actId="1038"/>
          <ac:graphicFrameMkLst>
            <pc:docMk/>
            <pc:sldMk cId="0" sldId="421"/>
            <ac:graphicFrameMk id="25618" creationId="{00000000-0000-0000-0000-000000000000}"/>
          </ac:graphicFrameMkLst>
        </pc:graphicFrameChg>
        <pc:graphicFrameChg chg="mod">
          <ac:chgData name="CAI JUN" userId="08ce88e1165b00db" providerId="LiveId" clId="{7B3AEB59-715B-48B0-AEBD-9704E1AA8AF1}" dt="2020-07-07T02:10:55.713" v="2702" actId="1038"/>
          <ac:graphicFrameMkLst>
            <pc:docMk/>
            <pc:sldMk cId="0" sldId="421"/>
            <ac:graphicFrameMk id="25619" creationId="{00000000-0000-0000-0000-000000000000}"/>
          </ac:graphicFrameMkLst>
        </pc:graphicFrameChg>
        <pc:graphicFrameChg chg="mod">
          <ac:chgData name="CAI JUN" userId="08ce88e1165b00db" providerId="LiveId" clId="{7B3AEB59-715B-48B0-AEBD-9704E1AA8AF1}" dt="2020-07-07T02:10:55.713" v="2702" actId="1038"/>
          <ac:graphicFrameMkLst>
            <pc:docMk/>
            <pc:sldMk cId="0" sldId="421"/>
            <ac:graphicFrameMk id="25620" creationId="{00000000-0000-0000-0000-000000000000}"/>
          </ac:graphicFrameMkLst>
        </pc:graphicFrameChg>
      </pc:sldChg>
      <pc:sldChg chg="addSp delSp modSp mod delAnim modAnim">
        <pc:chgData name="CAI JUN" userId="08ce88e1165b00db" providerId="LiveId" clId="{7B3AEB59-715B-48B0-AEBD-9704E1AA8AF1}" dt="2020-07-07T02:14:51.542" v="2955" actId="14100"/>
        <pc:sldMkLst>
          <pc:docMk/>
          <pc:sldMk cId="0" sldId="422"/>
        </pc:sldMkLst>
        <pc:spChg chg="mod">
          <ac:chgData name="CAI JUN" userId="08ce88e1165b00db" providerId="LiveId" clId="{7B3AEB59-715B-48B0-AEBD-9704E1AA8AF1}" dt="2020-07-07T02:14:51.542" v="2955" actId="14100"/>
          <ac:spMkLst>
            <pc:docMk/>
            <pc:sldMk cId="0" sldId="422"/>
            <ac:spMk id="26626" creationId="{00000000-0000-0000-0000-000000000000}"/>
          </ac:spMkLst>
        </pc:spChg>
        <pc:spChg chg="mod">
          <ac:chgData name="CAI JUN" userId="08ce88e1165b00db" providerId="LiveId" clId="{7B3AEB59-715B-48B0-AEBD-9704E1AA8AF1}" dt="2020-07-07T00:58:24.989" v="432" actId="20577"/>
          <ac:spMkLst>
            <pc:docMk/>
            <pc:sldMk cId="0" sldId="422"/>
            <ac:spMk id="226310" creationId="{00000000-0000-0000-0000-000000000000}"/>
          </ac:spMkLst>
        </pc:spChg>
        <pc:spChg chg="mod">
          <ac:chgData name="CAI JUN" userId="08ce88e1165b00db" providerId="LiveId" clId="{7B3AEB59-715B-48B0-AEBD-9704E1AA8AF1}" dt="2020-07-07T00:57:54.083" v="428" actId="6549"/>
          <ac:spMkLst>
            <pc:docMk/>
            <pc:sldMk cId="0" sldId="422"/>
            <ac:spMk id="226311" creationId="{00000000-0000-0000-0000-000000000000}"/>
          </ac:spMkLst>
        </pc:spChg>
        <pc:spChg chg="mod">
          <ac:chgData name="CAI JUN" userId="08ce88e1165b00db" providerId="LiveId" clId="{7B3AEB59-715B-48B0-AEBD-9704E1AA8AF1}" dt="2020-07-07T00:57:47.677" v="423" actId="6549"/>
          <ac:spMkLst>
            <pc:docMk/>
            <pc:sldMk cId="0" sldId="422"/>
            <ac:spMk id="226312" creationId="{00000000-0000-0000-0000-000000000000}"/>
          </ac:spMkLst>
        </pc:spChg>
        <pc:spChg chg="mod">
          <ac:chgData name="CAI JUN" userId="08ce88e1165b00db" providerId="LiveId" clId="{7B3AEB59-715B-48B0-AEBD-9704E1AA8AF1}" dt="2020-07-07T01:00:34.642" v="566" actId="14100"/>
          <ac:spMkLst>
            <pc:docMk/>
            <pc:sldMk cId="0" sldId="422"/>
            <ac:spMk id="226313" creationId="{00000000-0000-0000-0000-000000000000}"/>
          </ac:spMkLst>
        </pc:spChg>
        <pc:graphicFrameChg chg="add mod">
          <ac:chgData name="CAI JUN" userId="08ce88e1165b00db" providerId="LiveId" clId="{7B3AEB59-715B-48B0-AEBD-9704E1AA8AF1}" dt="2020-07-07T00:59:18.958" v="540" actId="1038"/>
          <ac:graphicFrameMkLst>
            <pc:docMk/>
            <pc:sldMk cId="0" sldId="422"/>
            <ac:graphicFrameMk id="2" creationId="{88441AD1-3919-47A2-A14E-75028A8F8BC8}"/>
          </ac:graphicFrameMkLst>
        </pc:graphicFrameChg>
        <pc:graphicFrameChg chg="add mod">
          <ac:chgData name="CAI JUN" userId="08ce88e1165b00db" providerId="LiveId" clId="{7B3AEB59-715B-48B0-AEBD-9704E1AA8AF1}" dt="2020-07-07T01:03:02.127" v="736" actId="1076"/>
          <ac:graphicFrameMkLst>
            <pc:docMk/>
            <pc:sldMk cId="0" sldId="422"/>
            <ac:graphicFrameMk id="11" creationId="{5D706900-37DB-457C-8AD5-C71BA44FFFFE}"/>
          </ac:graphicFrameMkLst>
        </pc:graphicFrameChg>
        <pc:graphicFrameChg chg="del mod">
          <ac:chgData name="CAI JUN" userId="08ce88e1165b00db" providerId="LiveId" clId="{7B3AEB59-715B-48B0-AEBD-9704E1AA8AF1}" dt="2020-07-07T01:03:04.345" v="737" actId="478"/>
          <ac:graphicFrameMkLst>
            <pc:docMk/>
            <pc:sldMk cId="0" sldId="422"/>
            <ac:graphicFrameMk id="226314" creationId="{00000000-0000-0000-0000-000000000000}"/>
          </ac:graphicFrameMkLst>
        </pc:graphicFrameChg>
        <pc:graphicFrameChg chg="del mod">
          <ac:chgData name="CAI JUN" userId="08ce88e1165b00db" providerId="LiveId" clId="{7B3AEB59-715B-48B0-AEBD-9704E1AA8AF1}" dt="2020-07-07T00:59:22.052" v="541" actId="478"/>
          <ac:graphicFrameMkLst>
            <pc:docMk/>
            <pc:sldMk cId="0" sldId="422"/>
            <ac:graphicFrameMk id="226317" creationId="{00000000-0000-0000-0000-000000000000}"/>
          </ac:graphicFrameMkLst>
        </pc:graphicFrameChg>
      </pc:sldChg>
      <pc:sldChg chg="addSp delSp modSp mod modAnim">
        <pc:chgData name="CAI JUN" userId="08ce88e1165b00db" providerId="LiveId" clId="{7B3AEB59-715B-48B0-AEBD-9704E1AA8AF1}" dt="2020-07-07T01:55:54.308" v="2262"/>
        <pc:sldMkLst>
          <pc:docMk/>
          <pc:sldMk cId="0" sldId="423"/>
        </pc:sldMkLst>
        <pc:spChg chg="add mod">
          <ac:chgData name="CAI JUN" userId="08ce88e1165b00db" providerId="LiveId" clId="{7B3AEB59-715B-48B0-AEBD-9704E1AA8AF1}" dt="2020-07-07T01:00:17.127" v="565" actId="1036"/>
          <ac:spMkLst>
            <pc:docMk/>
            <pc:sldMk cId="0" sldId="423"/>
            <ac:spMk id="11" creationId="{B25EA057-7AF4-44BF-998D-F572778151BF}"/>
          </ac:spMkLst>
        </pc:spChg>
        <pc:spChg chg="add mod">
          <ac:chgData name="CAI JUN" userId="08ce88e1165b00db" providerId="LiveId" clId="{7B3AEB59-715B-48B0-AEBD-9704E1AA8AF1}" dt="2020-07-07T01:00:51.439" v="591" actId="1036"/>
          <ac:spMkLst>
            <pc:docMk/>
            <pc:sldMk cId="0" sldId="423"/>
            <ac:spMk id="12" creationId="{B5F71D8E-6838-4F43-AE8B-19F28E6C8EEC}"/>
          </ac:spMkLst>
        </pc:spChg>
        <pc:spChg chg="add mod">
          <ac:chgData name="CAI JUN" userId="08ce88e1165b00db" providerId="LiveId" clId="{7B3AEB59-715B-48B0-AEBD-9704E1AA8AF1}" dt="2020-07-07T01:00:51.439" v="591" actId="1036"/>
          <ac:spMkLst>
            <pc:docMk/>
            <pc:sldMk cId="0" sldId="423"/>
            <ac:spMk id="13" creationId="{C569D9E3-BD48-450B-827C-59E2F5953FAF}"/>
          </ac:spMkLst>
        </pc:spChg>
        <pc:spChg chg="add mod">
          <ac:chgData name="CAI JUN" userId="08ce88e1165b00db" providerId="LiveId" clId="{7B3AEB59-715B-48B0-AEBD-9704E1AA8AF1}" dt="2020-07-07T01:00:51.439" v="591" actId="1036"/>
          <ac:spMkLst>
            <pc:docMk/>
            <pc:sldMk cId="0" sldId="423"/>
            <ac:spMk id="14" creationId="{7726C44D-82D8-4455-B945-5E693AAF6BD8}"/>
          </ac:spMkLst>
        </pc:spChg>
        <pc:spChg chg="add mod">
          <ac:chgData name="CAI JUN" userId="08ce88e1165b00db" providerId="LiveId" clId="{7B3AEB59-715B-48B0-AEBD-9704E1AA8AF1}" dt="2020-07-07T01:00:51.439" v="591" actId="1036"/>
          <ac:spMkLst>
            <pc:docMk/>
            <pc:sldMk cId="0" sldId="423"/>
            <ac:spMk id="15" creationId="{33B2A50D-5C14-4781-B78A-9131891DF198}"/>
          </ac:spMkLst>
        </pc:spChg>
        <pc:spChg chg="del">
          <ac:chgData name="CAI JUN" userId="08ce88e1165b00db" providerId="LiveId" clId="{7B3AEB59-715B-48B0-AEBD-9704E1AA8AF1}" dt="2020-07-07T00:59:58.314" v="547" actId="478"/>
          <ac:spMkLst>
            <pc:docMk/>
            <pc:sldMk cId="0" sldId="423"/>
            <ac:spMk id="27650" creationId="{00000000-0000-0000-0000-000000000000}"/>
          </ac:spMkLst>
        </pc:spChg>
        <pc:spChg chg="del">
          <ac:chgData name="CAI JUN" userId="08ce88e1165b00db" providerId="LiveId" clId="{7B3AEB59-715B-48B0-AEBD-9704E1AA8AF1}" dt="2020-07-07T01:00:48.299" v="567" actId="478"/>
          <ac:spMkLst>
            <pc:docMk/>
            <pc:sldMk cId="0" sldId="423"/>
            <ac:spMk id="27652" creationId="{00000000-0000-0000-0000-000000000000}"/>
          </ac:spMkLst>
        </pc:spChg>
        <pc:spChg chg="del">
          <ac:chgData name="CAI JUN" userId="08ce88e1165b00db" providerId="LiveId" clId="{7B3AEB59-715B-48B0-AEBD-9704E1AA8AF1}" dt="2020-07-07T01:00:48.299" v="567" actId="478"/>
          <ac:spMkLst>
            <pc:docMk/>
            <pc:sldMk cId="0" sldId="423"/>
            <ac:spMk id="27653" creationId="{00000000-0000-0000-0000-000000000000}"/>
          </ac:spMkLst>
        </pc:spChg>
        <pc:spChg chg="del">
          <ac:chgData name="CAI JUN" userId="08ce88e1165b00db" providerId="LiveId" clId="{7B3AEB59-715B-48B0-AEBD-9704E1AA8AF1}" dt="2020-07-07T01:00:48.299" v="567" actId="478"/>
          <ac:spMkLst>
            <pc:docMk/>
            <pc:sldMk cId="0" sldId="423"/>
            <ac:spMk id="27654" creationId="{00000000-0000-0000-0000-000000000000}"/>
          </ac:spMkLst>
        </pc:spChg>
        <pc:spChg chg="del">
          <ac:chgData name="CAI JUN" userId="08ce88e1165b00db" providerId="LiveId" clId="{7B3AEB59-715B-48B0-AEBD-9704E1AA8AF1}" dt="2020-07-07T01:00:48.299" v="567" actId="478"/>
          <ac:spMkLst>
            <pc:docMk/>
            <pc:sldMk cId="0" sldId="423"/>
            <ac:spMk id="27655" creationId="{00000000-0000-0000-0000-000000000000}"/>
          </ac:spMkLst>
        </pc:spChg>
        <pc:graphicFrameChg chg="add mod">
          <ac:chgData name="CAI JUN" userId="08ce88e1165b00db" providerId="LiveId" clId="{7B3AEB59-715B-48B0-AEBD-9704E1AA8AF1}" dt="2020-07-07T01:02:29.408" v="729" actId="1038"/>
          <ac:graphicFrameMkLst>
            <pc:docMk/>
            <pc:sldMk cId="0" sldId="423"/>
            <ac:graphicFrameMk id="2" creationId="{9F62EF69-518B-4D19-8CAF-292F7F581BD7}"/>
          </ac:graphicFrameMkLst>
        </pc:graphicFrameChg>
        <pc:graphicFrameChg chg="add mod">
          <ac:chgData name="CAI JUN" userId="08ce88e1165b00db" providerId="LiveId" clId="{7B3AEB59-715B-48B0-AEBD-9704E1AA8AF1}" dt="2020-07-07T01:01:07.408" v="612" actId="1035"/>
          <ac:graphicFrameMkLst>
            <pc:docMk/>
            <pc:sldMk cId="0" sldId="423"/>
            <ac:graphicFrameMk id="16" creationId="{8CAB3217-1838-4DA8-8E9B-5ECE0CDFA7E3}"/>
          </ac:graphicFrameMkLst>
        </pc:graphicFrameChg>
        <pc:graphicFrameChg chg="del mod">
          <ac:chgData name="CAI JUN" userId="08ce88e1165b00db" providerId="LiveId" clId="{7B3AEB59-715B-48B0-AEBD-9704E1AA8AF1}" dt="2020-07-07T01:02:16.252" v="626" actId="478"/>
          <ac:graphicFrameMkLst>
            <pc:docMk/>
            <pc:sldMk cId="0" sldId="423"/>
            <ac:graphicFrameMk id="27656" creationId="{00000000-0000-0000-0000-000000000000}"/>
          </ac:graphicFrameMkLst>
        </pc:graphicFrameChg>
        <pc:graphicFrameChg chg="del">
          <ac:chgData name="CAI JUN" userId="08ce88e1165b00db" providerId="LiveId" clId="{7B3AEB59-715B-48B0-AEBD-9704E1AA8AF1}" dt="2020-07-07T01:01:04.470" v="592" actId="478"/>
          <ac:graphicFrameMkLst>
            <pc:docMk/>
            <pc:sldMk cId="0" sldId="423"/>
            <ac:graphicFrameMk id="27657" creationId="{00000000-0000-0000-0000-000000000000}"/>
          </ac:graphicFrameMkLst>
        </pc:graphicFrameChg>
        <pc:graphicFrameChg chg="del mod">
          <ac:chgData name="CAI JUN" userId="08ce88e1165b00db" providerId="LiveId" clId="{7B3AEB59-715B-48B0-AEBD-9704E1AA8AF1}" dt="2020-07-07T01:02:16.252" v="626" actId="478"/>
          <ac:graphicFrameMkLst>
            <pc:docMk/>
            <pc:sldMk cId="0" sldId="423"/>
            <ac:graphicFrameMk id="27658" creationId="{00000000-0000-0000-0000-000000000000}"/>
          </ac:graphicFrameMkLst>
        </pc:graphicFrameChg>
      </pc:sldChg>
      <pc:sldChg chg="modSp mod">
        <pc:chgData name="CAI JUN" userId="08ce88e1165b00db" providerId="LiveId" clId="{7B3AEB59-715B-48B0-AEBD-9704E1AA8AF1}" dt="2020-07-07T01:05:48.689" v="785" actId="2711"/>
        <pc:sldMkLst>
          <pc:docMk/>
          <pc:sldMk cId="0" sldId="425"/>
        </pc:sldMkLst>
        <pc:spChg chg="mod">
          <ac:chgData name="CAI JUN" userId="08ce88e1165b00db" providerId="LiveId" clId="{7B3AEB59-715B-48B0-AEBD-9704E1AA8AF1}" dt="2020-07-07T01:05:48.689" v="785" actId="2711"/>
          <ac:spMkLst>
            <pc:docMk/>
            <pc:sldMk cId="0" sldId="425"/>
            <ac:spMk id="28674" creationId="{00000000-0000-0000-0000-000000000000}"/>
          </ac:spMkLst>
        </pc:spChg>
        <pc:spChg chg="mod">
          <ac:chgData name="CAI JUN" userId="08ce88e1165b00db" providerId="LiveId" clId="{7B3AEB59-715B-48B0-AEBD-9704E1AA8AF1}" dt="2020-07-07T01:05:25.674" v="782" actId="2711"/>
          <ac:spMkLst>
            <pc:docMk/>
            <pc:sldMk cId="0" sldId="425"/>
            <ac:spMk id="229514" creationId="{00000000-0000-0000-0000-000000000000}"/>
          </ac:spMkLst>
        </pc:spChg>
        <pc:graphicFrameChg chg="modGraphic">
          <ac:chgData name="CAI JUN" userId="08ce88e1165b00db" providerId="LiveId" clId="{7B3AEB59-715B-48B0-AEBD-9704E1AA8AF1}" dt="2020-07-07T01:05:17.736" v="781" actId="207"/>
          <ac:graphicFrameMkLst>
            <pc:docMk/>
            <pc:sldMk cId="0" sldId="425"/>
            <ac:graphicFrameMk id="229528" creationId="{00000000-0000-0000-0000-000000000000}"/>
          </ac:graphicFrameMkLst>
        </pc:graphicFrameChg>
      </pc:sldChg>
      <pc:sldChg chg="addSp delSp modSp mod">
        <pc:chgData name="CAI JUN" userId="08ce88e1165b00db" providerId="LiveId" clId="{7B3AEB59-715B-48B0-AEBD-9704E1AA8AF1}" dt="2020-07-07T01:07:34.267" v="823"/>
        <pc:sldMkLst>
          <pc:docMk/>
          <pc:sldMk cId="0" sldId="426"/>
        </pc:sldMkLst>
        <pc:spChg chg="add mod">
          <ac:chgData name="CAI JUN" userId="08ce88e1165b00db" providerId="LiveId" clId="{7B3AEB59-715B-48B0-AEBD-9704E1AA8AF1}" dt="2020-07-07T01:07:34.267" v="823"/>
          <ac:spMkLst>
            <pc:docMk/>
            <pc:sldMk cId="0" sldId="426"/>
            <ac:spMk id="8" creationId="{65170586-DEC0-471D-8752-7433ACA5C88A}"/>
          </ac:spMkLst>
        </pc:spChg>
        <pc:spChg chg="del">
          <ac:chgData name="CAI JUN" userId="08ce88e1165b00db" providerId="LiveId" clId="{7B3AEB59-715B-48B0-AEBD-9704E1AA8AF1}" dt="2020-07-07T01:07:33.924" v="822" actId="478"/>
          <ac:spMkLst>
            <pc:docMk/>
            <pc:sldMk cId="0" sldId="426"/>
            <ac:spMk id="29698" creationId="{00000000-0000-0000-0000-000000000000}"/>
          </ac:spMkLst>
        </pc:spChg>
        <pc:graphicFrameChg chg="mod">
          <ac:chgData name="CAI JUN" userId="08ce88e1165b00db" providerId="LiveId" clId="{7B3AEB59-715B-48B0-AEBD-9704E1AA8AF1}" dt="2020-07-07T01:07:20.924" v="821" actId="1036"/>
          <ac:graphicFrameMkLst>
            <pc:docMk/>
            <pc:sldMk cId="0" sldId="426"/>
            <ac:graphicFrameMk id="236582" creationId="{00000000-0000-0000-0000-000000000000}"/>
          </ac:graphicFrameMkLst>
        </pc:graphicFrameChg>
        <pc:graphicFrameChg chg="mod">
          <ac:chgData name="CAI JUN" userId="08ce88e1165b00db" providerId="LiveId" clId="{7B3AEB59-715B-48B0-AEBD-9704E1AA8AF1}" dt="2020-07-07T01:06:54.205" v="793"/>
          <ac:graphicFrameMkLst>
            <pc:docMk/>
            <pc:sldMk cId="0" sldId="426"/>
            <ac:graphicFrameMk id="236583" creationId="{00000000-0000-0000-0000-000000000000}"/>
          </ac:graphicFrameMkLst>
        </pc:graphicFrameChg>
        <pc:graphicFrameChg chg="mod">
          <ac:chgData name="CAI JUN" userId="08ce88e1165b00db" providerId="LiveId" clId="{7B3AEB59-715B-48B0-AEBD-9704E1AA8AF1}" dt="2020-07-07T01:07:05.908" v="803" actId="1037"/>
          <ac:graphicFrameMkLst>
            <pc:docMk/>
            <pc:sldMk cId="0" sldId="426"/>
            <ac:graphicFrameMk id="236584" creationId="{00000000-0000-0000-0000-000000000000}"/>
          </ac:graphicFrameMkLst>
        </pc:graphicFrameChg>
        <pc:graphicFrameChg chg="modGraphic">
          <ac:chgData name="CAI JUN" userId="08ce88e1165b00db" providerId="LiveId" clId="{7B3AEB59-715B-48B0-AEBD-9704E1AA8AF1}" dt="2020-07-07T01:06:33.861" v="789" actId="207"/>
          <ac:graphicFrameMkLst>
            <pc:docMk/>
            <pc:sldMk cId="0" sldId="426"/>
            <ac:graphicFrameMk id="236591" creationId="{00000000-0000-0000-0000-000000000000}"/>
          </ac:graphicFrameMkLst>
        </pc:graphicFrameChg>
      </pc:sldChg>
      <pc:sldChg chg="addSp delSp modSp mod">
        <pc:chgData name="CAI JUN" userId="08ce88e1165b00db" providerId="LiveId" clId="{7B3AEB59-715B-48B0-AEBD-9704E1AA8AF1}" dt="2020-07-07T01:08:23.861" v="836"/>
        <pc:sldMkLst>
          <pc:docMk/>
          <pc:sldMk cId="0" sldId="427"/>
        </pc:sldMkLst>
        <pc:spChg chg="add mod">
          <ac:chgData name="CAI JUN" userId="08ce88e1165b00db" providerId="LiveId" clId="{7B3AEB59-715B-48B0-AEBD-9704E1AA8AF1}" dt="2020-07-07T01:07:39.142" v="825"/>
          <ac:spMkLst>
            <pc:docMk/>
            <pc:sldMk cId="0" sldId="427"/>
            <ac:spMk id="9" creationId="{0D0FE93E-34CF-43D6-A6B1-06BE31828E4E}"/>
          </ac:spMkLst>
        </pc:spChg>
        <pc:spChg chg="del">
          <ac:chgData name="CAI JUN" userId="08ce88e1165b00db" providerId="LiveId" clId="{7B3AEB59-715B-48B0-AEBD-9704E1AA8AF1}" dt="2020-07-07T01:07:38.752" v="824" actId="478"/>
          <ac:spMkLst>
            <pc:docMk/>
            <pc:sldMk cId="0" sldId="427"/>
            <ac:spMk id="30722" creationId="{00000000-0000-0000-0000-000000000000}"/>
          </ac:spMkLst>
        </pc:spChg>
        <pc:graphicFrameChg chg="modGraphic">
          <ac:chgData name="CAI JUN" userId="08ce88e1165b00db" providerId="LiveId" clId="{7B3AEB59-715B-48B0-AEBD-9704E1AA8AF1}" dt="2020-07-07T01:07:59.377" v="829" actId="207"/>
          <ac:graphicFrameMkLst>
            <pc:docMk/>
            <pc:sldMk cId="0" sldId="427"/>
            <ac:graphicFrameMk id="237571" creationId="{00000000-0000-0000-0000-000000000000}"/>
          </ac:graphicFrameMkLst>
        </pc:graphicFrameChg>
        <pc:graphicFrameChg chg="mod">
          <ac:chgData name="CAI JUN" userId="08ce88e1165b00db" providerId="LiveId" clId="{7B3AEB59-715B-48B0-AEBD-9704E1AA8AF1}" dt="2020-07-07T01:08:23.861" v="836"/>
          <ac:graphicFrameMkLst>
            <pc:docMk/>
            <pc:sldMk cId="0" sldId="427"/>
            <ac:graphicFrameMk id="237607" creationId="{00000000-0000-0000-0000-000000000000}"/>
          </ac:graphicFrameMkLst>
        </pc:graphicFrameChg>
        <pc:graphicFrameChg chg="mod">
          <ac:chgData name="CAI JUN" userId="08ce88e1165b00db" providerId="LiveId" clId="{7B3AEB59-715B-48B0-AEBD-9704E1AA8AF1}" dt="2020-07-07T01:08:18.236" v="834"/>
          <ac:graphicFrameMkLst>
            <pc:docMk/>
            <pc:sldMk cId="0" sldId="427"/>
            <ac:graphicFrameMk id="237608" creationId="{00000000-0000-0000-0000-000000000000}"/>
          </ac:graphicFrameMkLst>
        </pc:graphicFrameChg>
        <pc:graphicFrameChg chg="mod">
          <ac:chgData name="CAI JUN" userId="08ce88e1165b00db" providerId="LiveId" clId="{7B3AEB59-715B-48B0-AEBD-9704E1AA8AF1}" dt="2020-07-07T01:08:12.064" v="832"/>
          <ac:graphicFrameMkLst>
            <pc:docMk/>
            <pc:sldMk cId="0" sldId="427"/>
            <ac:graphicFrameMk id="237609" creationId="{00000000-0000-0000-0000-000000000000}"/>
          </ac:graphicFrameMkLst>
        </pc:graphicFrameChg>
      </pc:sldChg>
      <pc:sldChg chg="modSp mod">
        <pc:chgData name="CAI JUN" userId="08ce88e1165b00db" providerId="LiveId" clId="{7B3AEB59-715B-48B0-AEBD-9704E1AA8AF1}" dt="2020-07-07T02:01:56.260" v="2379" actId="2711"/>
        <pc:sldMkLst>
          <pc:docMk/>
          <pc:sldMk cId="0" sldId="430"/>
        </pc:sldMkLst>
        <pc:graphicFrameChg chg="modGraphic">
          <ac:chgData name="CAI JUN" userId="08ce88e1165b00db" providerId="LiveId" clId="{7B3AEB59-715B-48B0-AEBD-9704E1AA8AF1}" dt="2020-07-07T02:01:56.260" v="2379" actId="2711"/>
          <ac:graphicFrameMkLst>
            <pc:docMk/>
            <pc:sldMk cId="0" sldId="430"/>
            <ac:graphicFrameMk id="268291" creationId="{00000000-0000-0000-0000-000000000000}"/>
          </ac:graphicFrameMkLst>
        </pc:graphicFrameChg>
      </pc:sldChg>
      <pc:sldChg chg="modSp mod">
        <pc:chgData name="CAI JUN" userId="08ce88e1165b00db" providerId="LiveId" clId="{7B3AEB59-715B-48B0-AEBD-9704E1AA8AF1}" dt="2020-07-07T02:07:54.057" v="2628" actId="20577"/>
        <pc:sldMkLst>
          <pc:docMk/>
          <pc:sldMk cId="0" sldId="431"/>
        </pc:sldMkLst>
        <pc:spChg chg="mod">
          <ac:chgData name="CAI JUN" userId="08ce88e1165b00db" providerId="LiveId" clId="{7B3AEB59-715B-48B0-AEBD-9704E1AA8AF1}" dt="2020-07-07T02:07:54.057" v="2628" actId="20577"/>
          <ac:spMkLst>
            <pc:docMk/>
            <pc:sldMk cId="0" sldId="431"/>
            <ac:spMk id="22531" creationId="{00000000-0000-0000-0000-000000000000}"/>
          </ac:spMkLst>
        </pc:spChg>
        <pc:spChg chg="mod">
          <ac:chgData name="CAI JUN" userId="08ce88e1165b00db" providerId="LiveId" clId="{7B3AEB59-715B-48B0-AEBD-9704E1AA8AF1}" dt="2020-07-07T02:06:52.807" v="2573" actId="207"/>
          <ac:spMkLst>
            <pc:docMk/>
            <pc:sldMk cId="0" sldId="431"/>
            <ac:spMk id="22537" creationId="{00000000-0000-0000-0000-000000000000}"/>
          </ac:spMkLst>
        </pc:spChg>
        <pc:spChg chg="mod">
          <ac:chgData name="CAI JUN" userId="08ce88e1165b00db" providerId="LiveId" clId="{7B3AEB59-715B-48B0-AEBD-9704E1AA8AF1}" dt="2020-07-07T02:06:52.807" v="2573" actId="207"/>
          <ac:spMkLst>
            <pc:docMk/>
            <pc:sldMk cId="0" sldId="431"/>
            <ac:spMk id="22538" creationId="{00000000-0000-0000-0000-000000000000}"/>
          </ac:spMkLst>
        </pc:spChg>
        <pc:grpChg chg="mod">
          <ac:chgData name="CAI JUN" userId="08ce88e1165b00db" providerId="LiveId" clId="{7B3AEB59-715B-48B0-AEBD-9704E1AA8AF1}" dt="2020-07-07T02:06:52.807" v="2573" actId="207"/>
          <ac:grpSpMkLst>
            <pc:docMk/>
            <pc:sldMk cId="0" sldId="431"/>
            <ac:grpSpMk id="22533" creationId="{00000000-0000-0000-0000-000000000000}"/>
          </ac:grpSpMkLst>
        </pc:grpChg>
        <pc:picChg chg="mod">
          <ac:chgData name="CAI JUN" userId="08ce88e1165b00db" providerId="LiveId" clId="{7B3AEB59-715B-48B0-AEBD-9704E1AA8AF1}" dt="2020-07-07T02:06:52.807" v="2573" actId="207"/>
          <ac:picMkLst>
            <pc:docMk/>
            <pc:sldMk cId="0" sldId="431"/>
            <ac:picMk id="22536" creationId="{00000000-0000-0000-0000-000000000000}"/>
          </ac:picMkLst>
        </pc:picChg>
      </pc:sldChg>
      <pc:sldChg chg="modSp mod">
        <pc:chgData name="CAI JUN" userId="08ce88e1165b00db" providerId="LiveId" clId="{7B3AEB59-715B-48B0-AEBD-9704E1AA8AF1}" dt="2020-07-07T00:46:58.240" v="291" actId="1037"/>
        <pc:sldMkLst>
          <pc:docMk/>
          <pc:sldMk cId="0" sldId="434"/>
        </pc:sldMkLst>
        <pc:spChg chg="mod">
          <ac:chgData name="CAI JUN" userId="08ce88e1165b00db" providerId="LiveId" clId="{7B3AEB59-715B-48B0-AEBD-9704E1AA8AF1}" dt="2020-07-07T00:45:49.755" v="245" actId="1036"/>
          <ac:spMkLst>
            <pc:docMk/>
            <pc:sldMk cId="0" sldId="434"/>
            <ac:spMk id="23566" creationId="{00000000-0000-0000-0000-000000000000}"/>
          </ac:spMkLst>
        </pc:spChg>
        <pc:spChg chg="mod">
          <ac:chgData name="CAI JUN" userId="08ce88e1165b00db" providerId="LiveId" clId="{7B3AEB59-715B-48B0-AEBD-9704E1AA8AF1}" dt="2020-07-07T00:45:49.755" v="245" actId="1036"/>
          <ac:spMkLst>
            <pc:docMk/>
            <pc:sldMk cId="0" sldId="434"/>
            <ac:spMk id="23567" creationId="{00000000-0000-0000-0000-000000000000}"/>
          </ac:spMkLst>
        </pc:spChg>
        <pc:grpChg chg="mod">
          <ac:chgData name="CAI JUN" userId="08ce88e1165b00db" providerId="LiveId" clId="{7B3AEB59-715B-48B0-AEBD-9704E1AA8AF1}" dt="2020-07-07T00:45:49.755" v="245" actId="1036"/>
          <ac:grpSpMkLst>
            <pc:docMk/>
            <pc:sldMk cId="0" sldId="434"/>
            <ac:grpSpMk id="23559" creationId="{00000000-0000-0000-0000-000000000000}"/>
          </ac:grpSpMkLst>
        </pc:grpChg>
        <pc:graphicFrameChg chg="mod">
          <ac:chgData name="CAI JUN" userId="08ce88e1165b00db" providerId="LiveId" clId="{7B3AEB59-715B-48B0-AEBD-9704E1AA8AF1}" dt="2020-07-07T00:43:24.927" v="3"/>
          <ac:graphicFrameMkLst>
            <pc:docMk/>
            <pc:sldMk cId="0" sldId="434"/>
            <ac:graphicFrameMk id="23555" creationId="{00000000-0000-0000-0000-000000000000}"/>
          </ac:graphicFrameMkLst>
        </pc:graphicFrameChg>
        <pc:graphicFrameChg chg="mod">
          <ac:chgData name="CAI JUN" userId="08ce88e1165b00db" providerId="LiveId" clId="{7B3AEB59-715B-48B0-AEBD-9704E1AA8AF1}" dt="2020-07-07T00:43:16.099" v="1"/>
          <ac:graphicFrameMkLst>
            <pc:docMk/>
            <pc:sldMk cId="0" sldId="434"/>
            <ac:graphicFrameMk id="23556" creationId="{00000000-0000-0000-0000-000000000000}"/>
          </ac:graphicFrameMkLst>
        </pc:graphicFrameChg>
        <pc:graphicFrameChg chg="mod">
          <ac:chgData name="CAI JUN" userId="08ce88e1165b00db" providerId="LiveId" clId="{7B3AEB59-715B-48B0-AEBD-9704E1AA8AF1}" dt="2020-07-07T00:45:11.115" v="128" actId="14100"/>
          <ac:graphicFrameMkLst>
            <pc:docMk/>
            <pc:sldMk cId="0" sldId="434"/>
            <ac:graphicFrameMk id="23560" creationId="{00000000-0000-0000-0000-000000000000}"/>
          </ac:graphicFrameMkLst>
        </pc:graphicFrameChg>
        <pc:graphicFrameChg chg="mod">
          <ac:chgData name="CAI JUN" userId="08ce88e1165b00db" providerId="LiveId" clId="{7B3AEB59-715B-48B0-AEBD-9704E1AA8AF1}" dt="2020-07-07T00:45:41.552" v="222" actId="1036"/>
          <ac:graphicFrameMkLst>
            <pc:docMk/>
            <pc:sldMk cId="0" sldId="434"/>
            <ac:graphicFrameMk id="23561" creationId="{00000000-0000-0000-0000-000000000000}"/>
          </ac:graphicFrameMkLst>
        </pc:graphicFrameChg>
        <pc:graphicFrameChg chg="mod">
          <ac:chgData name="CAI JUN" userId="08ce88e1165b00db" providerId="LiveId" clId="{7B3AEB59-715B-48B0-AEBD-9704E1AA8AF1}" dt="2020-07-07T00:46:58.240" v="291" actId="1037"/>
          <ac:graphicFrameMkLst>
            <pc:docMk/>
            <pc:sldMk cId="0" sldId="434"/>
            <ac:graphicFrameMk id="23562" creationId="{00000000-0000-0000-0000-000000000000}"/>
          </ac:graphicFrameMkLst>
        </pc:graphicFrameChg>
        <pc:graphicFrameChg chg="mod">
          <ac:chgData name="CAI JUN" userId="08ce88e1165b00db" providerId="LiveId" clId="{7B3AEB59-715B-48B0-AEBD-9704E1AA8AF1}" dt="2020-07-07T00:45:49.755" v="245" actId="1036"/>
          <ac:graphicFrameMkLst>
            <pc:docMk/>
            <pc:sldMk cId="0" sldId="434"/>
            <ac:graphicFrameMk id="23564" creationId="{00000000-0000-0000-0000-000000000000}"/>
          </ac:graphicFrameMkLst>
        </pc:graphicFrameChg>
        <pc:graphicFrameChg chg="mod">
          <ac:chgData name="CAI JUN" userId="08ce88e1165b00db" providerId="LiveId" clId="{7B3AEB59-715B-48B0-AEBD-9704E1AA8AF1}" dt="2020-07-07T00:45:49.755" v="245" actId="1036"/>
          <ac:graphicFrameMkLst>
            <pc:docMk/>
            <pc:sldMk cId="0" sldId="434"/>
            <ac:graphicFrameMk id="23565" creationId="{00000000-0000-0000-0000-000000000000}"/>
          </ac:graphicFrameMkLst>
        </pc:graphicFrameChg>
      </pc:sldChg>
      <pc:sldChg chg="modSp">
        <pc:chgData name="CAI JUN" userId="08ce88e1165b00db" providerId="LiveId" clId="{7B3AEB59-715B-48B0-AEBD-9704E1AA8AF1}" dt="2020-07-07T01:08:47.689" v="838"/>
        <pc:sldMkLst>
          <pc:docMk/>
          <pc:sldMk cId="0" sldId="435"/>
        </pc:sldMkLst>
        <pc:graphicFrameChg chg="mod">
          <ac:chgData name="CAI JUN" userId="08ce88e1165b00db" providerId="LiveId" clId="{7B3AEB59-715B-48B0-AEBD-9704E1AA8AF1}" dt="2020-07-07T01:08:47.689" v="838"/>
          <ac:graphicFrameMkLst>
            <pc:docMk/>
            <pc:sldMk cId="0" sldId="435"/>
            <ac:graphicFrameMk id="31747" creationId="{00000000-0000-0000-0000-000000000000}"/>
          </ac:graphicFrameMkLst>
        </pc:graphicFrameChg>
      </pc:sldChg>
      <pc:sldChg chg="addSp modSp new mod">
        <pc:chgData name="CAI JUN" userId="08ce88e1165b00db" providerId="LiveId" clId="{7B3AEB59-715B-48B0-AEBD-9704E1AA8AF1}" dt="2020-07-07T06:45:31.314" v="3236"/>
        <pc:sldMkLst>
          <pc:docMk/>
          <pc:sldMk cId="458753354" sldId="446"/>
        </pc:sldMkLst>
        <pc:spChg chg="add mod">
          <ac:chgData name="CAI JUN" userId="08ce88e1165b00db" providerId="LiveId" clId="{7B3AEB59-715B-48B0-AEBD-9704E1AA8AF1}" dt="2020-07-07T06:45:31.314" v="3236"/>
          <ac:spMkLst>
            <pc:docMk/>
            <pc:sldMk cId="458753354" sldId="446"/>
            <ac:spMk id="2" creationId="{1631BB8C-FFC8-47E6-8B90-ECB831BE4BA1}"/>
          </ac:spMkLst>
        </pc:spChg>
        <pc:spChg chg="add mod">
          <ac:chgData name="CAI JUN" userId="08ce88e1165b00db" providerId="LiveId" clId="{7B3AEB59-715B-48B0-AEBD-9704E1AA8AF1}" dt="2020-07-07T06:44:39.704" v="3195" actId="1035"/>
          <ac:spMkLst>
            <pc:docMk/>
            <pc:sldMk cId="458753354" sldId="446"/>
            <ac:spMk id="4" creationId="{FAB6841A-46D1-4556-9D2F-8D6F1D17EEC7}"/>
          </ac:spMkLst>
        </pc:spChg>
        <pc:graphicFrameChg chg="add mod">
          <ac:chgData name="CAI JUN" userId="08ce88e1165b00db" providerId="LiveId" clId="{7B3AEB59-715B-48B0-AEBD-9704E1AA8AF1}" dt="2020-07-07T06:42:26.808" v="2965" actId="1076"/>
          <ac:graphicFrameMkLst>
            <pc:docMk/>
            <pc:sldMk cId="458753354" sldId="446"/>
            <ac:graphicFrameMk id="3" creationId="{4D8B6406-9F90-4493-BBD9-96624743E5F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png"/><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14C804C5-E686-4499-B309-B5ED28E4B2F8}" type="slidenum">
              <a:rPr lang="en-US" altLang="zh-CN"/>
              <a:pPr>
                <a:defRPr/>
              </a:pPr>
              <a:t>‹#›</a:t>
            </a:fld>
            <a:endParaRPr lang="en-US" altLang="zh-CN"/>
          </a:p>
        </p:txBody>
      </p:sp>
    </p:spTree>
    <p:extLst>
      <p:ext uri="{BB962C8B-B14F-4D97-AF65-F5344CB8AC3E}">
        <p14:creationId xmlns:p14="http://schemas.microsoft.com/office/powerpoint/2010/main" val="583971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317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6317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52FAB87F-AFA3-4D45-967A-3929BA5D68D7}" type="slidenum">
              <a:rPr lang="en-US" altLang="zh-CN"/>
              <a:pPr>
                <a:defRPr/>
              </a:pPr>
              <a:t>‹#›</a:t>
            </a:fld>
            <a:endParaRPr lang="en-US" altLang="zh-CN"/>
          </a:p>
        </p:txBody>
      </p:sp>
    </p:spTree>
    <p:extLst>
      <p:ext uri="{BB962C8B-B14F-4D97-AF65-F5344CB8AC3E}">
        <p14:creationId xmlns:p14="http://schemas.microsoft.com/office/powerpoint/2010/main" val="548294776"/>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C89C3F-359E-4759-B399-8B8A2D3AB498}" type="slidenum">
              <a:rPr lang="en-US" altLang="zh-CN"/>
              <a:pPr>
                <a:defRPr/>
              </a:pPr>
              <a:t>‹#›</a:t>
            </a:fld>
            <a:endParaRPr lang="en-US" altLang="zh-CN"/>
          </a:p>
        </p:txBody>
      </p:sp>
    </p:spTree>
    <p:extLst>
      <p:ext uri="{BB962C8B-B14F-4D97-AF65-F5344CB8AC3E}">
        <p14:creationId xmlns:p14="http://schemas.microsoft.com/office/powerpoint/2010/main" val="934008671"/>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C5918E-F9C2-4BDF-BEAA-06BBC365D708}" type="slidenum">
              <a:rPr lang="en-US" altLang="zh-CN"/>
              <a:pPr>
                <a:defRPr/>
              </a:pPr>
              <a:t>‹#›</a:t>
            </a:fld>
            <a:endParaRPr lang="en-US" altLang="zh-CN"/>
          </a:p>
        </p:txBody>
      </p:sp>
    </p:spTree>
    <p:extLst>
      <p:ext uri="{BB962C8B-B14F-4D97-AF65-F5344CB8AC3E}">
        <p14:creationId xmlns:p14="http://schemas.microsoft.com/office/powerpoint/2010/main" val="201878591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9CD8F9-4FC8-4193-B85E-68E6D124B0CA}" type="slidenum">
              <a:rPr lang="en-US" altLang="zh-CN"/>
              <a:pPr>
                <a:defRPr/>
              </a:pPr>
              <a:t>‹#›</a:t>
            </a:fld>
            <a:endParaRPr lang="en-US" altLang="zh-CN"/>
          </a:p>
        </p:txBody>
      </p:sp>
    </p:spTree>
    <p:extLst>
      <p:ext uri="{BB962C8B-B14F-4D97-AF65-F5344CB8AC3E}">
        <p14:creationId xmlns:p14="http://schemas.microsoft.com/office/powerpoint/2010/main" val="398425462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A6DE56-C7AA-4AE6-868D-603E25CE211C}" type="slidenum">
              <a:rPr lang="en-US" altLang="zh-CN"/>
              <a:pPr>
                <a:defRPr/>
              </a:pPr>
              <a:t>‹#›</a:t>
            </a:fld>
            <a:endParaRPr lang="en-US" altLang="zh-CN"/>
          </a:p>
        </p:txBody>
      </p:sp>
    </p:spTree>
    <p:extLst>
      <p:ext uri="{BB962C8B-B14F-4D97-AF65-F5344CB8AC3E}">
        <p14:creationId xmlns:p14="http://schemas.microsoft.com/office/powerpoint/2010/main" val="306955748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4334CF-C531-4972-B2CB-A4CAC3A31213}" type="slidenum">
              <a:rPr lang="en-US" altLang="zh-CN"/>
              <a:pPr>
                <a:defRPr/>
              </a:pPr>
              <a:t>‹#›</a:t>
            </a:fld>
            <a:endParaRPr lang="en-US" altLang="zh-CN"/>
          </a:p>
        </p:txBody>
      </p:sp>
    </p:spTree>
    <p:extLst>
      <p:ext uri="{BB962C8B-B14F-4D97-AF65-F5344CB8AC3E}">
        <p14:creationId xmlns:p14="http://schemas.microsoft.com/office/powerpoint/2010/main" val="1922017672"/>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1C3435E-944B-45B7-AA6A-7A407E806280}" type="slidenum">
              <a:rPr lang="en-US" altLang="zh-CN"/>
              <a:pPr>
                <a:defRPr/>
              </a:pPr>
              <a:t>‹#›</a:t>
            </a:fld>
            <a:endParaRPr lang="en-US" altLang="zh-CN"/>
          </a:p>
        </p:txBody>
      </p:sp>
    </p:spTree>
    <p:extLst>
      <p:ext uri="{BB962C8B-B14F-4D97-AF65-F5344CB8AC3E}">
        <p14:creationId xmlns:p14="http://schemas.microsoft.com/office/powerpoint/2010/main" val="297581268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7C84B09-CA5D-41C6-8756-F24AA42AEA57}" type="slidenum">
              <a:rPr lang="en-US" altLang="zh-CN"/>
              <a:pPr>
                <a:defRPr/>
              </a:pPr>
              <a:t>‹#›</a:t>
            </a:fld>
            <a:endParaRPr lang="en-US" altLang="zh-CN"/>
          </a:p>
        </p:txBody>
      </p:sp>
    </p:spTree>
    <p:extLst>
      <p:ext uri="{BB962C8B-B14F-4D97-AF65-F5344CB8AC3E}">
        <p14:creationId xmlns:p14="http://schemas.microsoft.com/office/powerpoint/2010/main" val="1154041842"/>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EC99C79-7B4D-404A-A179-A946A8EAF810}" type="slidenum">
              <a:rPr lang="en-US" altLang="zh-CN"/>
              <a:pPr>
                <a:defRPr/>
              </a:pPr>
              <a:t>‹#›</a:t>
            </a:fld>
            <a:endParaRPr lang="en-US" altLang="zh-CN"/>
          </a:p>
        </p:txBody>
      </p:sp>
    </p:spTree>
    <p:extLst>
      <p:ext uri="{BB962C8B-B14F-4D97-AF65-F5344CB8AC3E}">
        <p14:creationId xmlns:p14="http://schemas.microsoft.com/office/powerpoint/2010/main" val="249158496"/>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57BF1B-DFE4-4906-9F86-CAE1E98E4742}" type="slidenum">
              <a:rPr lang="en-US" altLang="zh-CN"/>
              <a:pPr>
                <a:defRPr/>
              </a:pPr>
              <a:t>‹#›</a:t>
            </a:fld>
            <a:endParaRPr lang="en-US" altLang="zh-CN"/>
          </a:p>
        </p:txBody>
      </p:sp>
    </p:spTree>
    <p:extLst>
      <p:ext uri="{BB962C8B-B14F-4D97-AF65-F5344CB8AC3E}">
        <p14:creationId xmlns:p14="http://schemas.microsoft.com/office/powerpoint/2010/main" val="1640055303"/>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06E479-8B62-4D48-B4E8-D9E820A555A6}" type="slidenum">
              <a:rPr lang="en-US" altLang="zh-CN"/>
              <a:pPr>
                <a:defRPr/>
              </a:pPr>
              <a:t>‹#›</a:t>
            </a:fld>
            <a:endParaRPr lang="en-US" altLang="zh-CN"/>
          </a:p>
        </p:txBody>
      </p:sp>
    </p:spTree>
    <p:extLst>
      <p:ext uri="{BB962C8B-B14F-4D97-AF65-F5344CB8AC3E}">
        <p14:creationId xmlns:p14="http://schemas.microsoft.com/office/powerpoint/2010/main" val="2139054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214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26214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26215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B237990-B3CC-44E8-A910-BB621BA2AB0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8"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9.bin"/><Relationship Id="rId1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5.wmf"/><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14.vml"/><Relationship Id="rId6" Type="http://schemas.openxmlformats.org/officeDocument/2006/relationships/image" Target="../media/image22.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24.wmf"/><Relationship Id="rId19" Type="http://schemas.openxmlformats.org/officeDocument/2006/relationships/oleObject" Target="../embeddings/oleObject32.bin"/><Relationship Id="rId4" Type="http://schemas.openxmlformats.org/officeDocument/2006/relationships/image" Target="../media/image21.png"/><Relationship Id="rId9" Type="http://schemas.openxmlformats.org/officeDocument/2006/relationships/oleObject" Target="../embeddings/oleObject27.bin"/><Relationship Id="rId14" Type="http://schemas.openxmlformats.org/officeDocument/2006/relationships/image" Target="../media/image26.wmf"/></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1.bin"/><Relationship Id="rId18"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9.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41.wmf"/><Relationship Id="rId1" Type="http://schemas.openxmlformats.org/officeDocument/2006/relationships/vmlDrawing" Target="../drawings/vmlDrawing17.vml"/><Relationship Id="rId6" Type="http://schemas.openxmlformats.org/officeDocument/2006/relationships/image" Target="../media/image36.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9.bin"/><Relationship Id="rId1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4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53.bin"/><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5.bin"/><Relationship Id="rId4" Type="http://schemas.openxmlformats.org/officeDocument/2006/relationships/image" Target="../media/image52.wmf"/></Relationships>
</file>

<file path=ppt/slides/_rels/slide2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61.bin"/><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1.wmf"/><Relationship Id="rId5" Type="http://schemas.openxmlformats.org/officeDocument/2006/relationships/oleObject" Target="../embeddings/oleObject63.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5.wmf"/><Relationship Id="rId5" Type="http://schemas.openxmlformats.org/officeDocument/2006/relationships/oleObject" Target="../embeddings/oleObject6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9.bin"/></Relationships>
</file>

<file path=ppt/slides/_rels/slide33.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5.bin"/><Relationship Id="rId18" Type="http://schemas.openxmlformats.org/officeDocument/2006/relationships/oleObject" Target="../embeddings/oleObject77.bin"/><Relationship Id="rId3" Type="http://schemas.openxmlformats.org/officeDocument/2006/relationships/oleObject" Target="../embeddings/oleObject70.bin"/><Relationship Id="rId21" Type="http://schemas.openxmlformats.org/officeDocument/2006/relationships/image" Target="../media/image76.wmf"/><Relationship Id="rId7" Type="http://schemas.openxmlformats.org/officeDocument/2006/relationships/oleObject" Target="../embeddings/oleObject72.bin"/><Relationship Id="rId12" Type="http://schemas.openxmlformats.org/officeDocument/2006/relationships/image" Target="../media/image72.wmf"/><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27.vml"/><Relationship Id="rId6" Type="http://schemas.openxmlformats.org/officeDocument/2006/relationships/image" Target="../media/image69.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image" Target="../media/image77.jpeg"/><Relationship Id="rId10" Type="http://schemas.openxmlformats.org/officeDocument/2006/relationships/image" Target="../media/image71.wmf"/><Relationship Id="rId19" Type="http://schemas.openxmlformats.org/officeDocument/2006/relationships/image" Target="../media/image75.wmf"/><Relationship Id="rId4" Type="http://schemas.openxmlformats.org/officeDocument/2006/relationships/image" Target="../media/image68.wmf"/><Relationship Id="rId9" Type="http://schemas.openxmlformats.org/officeDocument/2006/relationships/oleObject" Target="../embeddings/oleObject73.bin"/><Relationship Id="rId14" Type="http://schemas.openxmlformats.org/officeDocument/2006/relationships/image" Target="../media/image7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7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ChangeArrowheads="1"/>
          </p:cNvSpPr>
          <p:nvPr/>
        </p:nvSpPr>
        <p:spPr bwMode="auto">
          <a:xfrm>
            <a:off x="1687586" y="1501887"/>
            <a:ext cx="6273651"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2286000" indent="-2286000" algn="just" fontAlgn="t">
              <a:defRPr/>
            </a:pPr>
            <a:r>
              <a:rPr kumimoji="1" lang="en-US" altLang="zh-CN"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12-4 </a:t>
            </a:r>
            <a:r>
              <a:rPr kumimoji="1" lang="zh-CN" altLang="en-US"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最概然分布</a:t>
            </a:r>
            <a:endParaRPr kumimoji="1" lang="zh-CN" altLang="en-US" sz="600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800225" y="3871913"/>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b="1">
                <a:solidFill>
                  <a:srgbClr val="FF0000"/>
                </a:solidFill>
                <a:latin typeface="Times New Roman" pitchFamily="18" charset="0"/>
              </a:rPr>
              <a:t>The Most Probable Distribution</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025" y="2492375"/>
            <a:ext cx="8132763" cy="523875"/>
          </a:xfrm>
          <a:prstGeom prst="rect">
            <a:avLst/>
          </a:prstGeom>
          <a:noFill/>
        </p:spPr>
        <p:txBody>
          <a:bodyPr>
            <a:spAutoFit/>
          </a:bodyPr>
          <a:lstStyle/>
          <a:p>
            <a:pPr>
              <a:defRPr/>
            </a:pPr>
            <a:r>
              <a:rPr lang="zh-CN" altLang="en-US" sz="2800" b="1" dirty="0"/>
              <a:t>一个能级分布对应的</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可分辨粒子</a:t>
            </a:r>
            <a:r>
              <a:rPr lang="zh-CN" altLang="en-US" sz="2800" b="1" dirty="0"/>
              <a:t>投放方式数：</a:t>
            </a:r>
            <a:endParaRPr lang="en-US" altLang="zh-CN" sz="2800" b="1" dirty="0"/>
          </a:p>
        </p:txBody>
      </p:sp>
      <p:graphicFrame>
        <p:nvGraphicFramePr>
          <p:cNvPr id="12292" name="对象 2"/>
          <p:cNvGraphicFramePr>
            <a:graphicFrameLocks noChangeAspect="1"/>
          </p:cNvGraphicFramePr>
          <p:nvPr>
            <p:extLst>
              <p:ext uri="{D42A27DB-BD31-4B8C-83A1-F6EECF244321}">
                <p14:modId xmlns:p14="http://schemas.microsoft.com/office/powerpoint/2010/main" val="2549612591"/>
              </p:ext>
            </p:extLst>
          </p:nvPr>
        </p:nvGraphicFramePr>
        <p:xfrm>
          <a:off x="1360488" y="3116263"/>
          <a:ext cx="6816725" cy="2292350"/>
        </p:xfrm>
        <a:graphic>
          <a:graphicData uri="http://schemas.openxmlformats.org/presentationml/2006/ole">
            <mc:AlternateContent xmlns:mc="http://schemas.openxmlformats.org/markup-compatibility/2006">
              <mc:Choice xmlns:v="urn:schemas-microsoft-com:vml" Requires="v">
                <p:oleObj spid="_x0000_s9218" name="Equation" r:id="rId3" imgW="2869920" imgH="965160" progId="Equation.DSMT4">
                  <p:embed/>
                </p:oleObj>
              </mc:Choice>
              <mc:Fallback>
                <p:oleObj name="Equation" r:id="rId3" imgW="2869920" imgH="965160" progId="Equation.DSMT4">
                  <p:embed/>
                  <p:pic>
                    <p:nvPicPr>
                      <p:cNvPr id="12292" name="对象 2"/>
                      <p:cNvPicPr>
                        <a:picLocks noChangeAspect="1" noChangeArrowheads="1"/>
                      </p:cNvPicPr>
                      <p:nvPr/>
                    </p:nvPicPr>
                    <p:blipFill>
                      <a:blip r:embed="rId4"/>
                      <a:srcRect/>
                      <a:stretch>
                        <a:fillRect/>
                      </a:stretch>
                    </p:blipFill>
                    <p:spPr bwMode="auto">
                      <a:xfrm>
                        <a:off x="1360488" y="3116263"/>
                        <a:ext cx="68167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TextBox 30"/>
          <p:cNvSpPr txBox="1"/>
          <p:nvPr/>
        </p:nvSpPr>
        <p:spPr>
          <a:xfrm>
            <a:off x="1335088" y="5548313"/>
            <a:ext cx="6775450" cy="522287"/>
          </a:xfrm>
          <a:prstGeom prst="rect">
            <a:avLst/>
          </a:prstGeom>
          <a:noFill/>
        </p:spPr>
        <p:txBody>
          <a:bodyPr>
            <a:spAutoFit/>
          </a:bodyPr>
          <a:lstStyle/>
          <a:p>
            <a:pPr>
              <a:defRPr/>
            </a:pP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每一种投放方式对应一个微观态！</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30" name="组合 29">
            <a:extLst>
              <a:ext uri="{FF2B5EF4-FFF2-40B4-BE49-F238E27FC236}">
                <a16:creationId xmlns:a16="http://schemas.microsoft.com/office/drawing/2014/main" id="{EA211FB0-566D-49C4-8768-369245445551}"/>
              </a:ext>
            </a:extLst>
          </p:cNvPr>
          <p:cNvGrpSpPr/>
          <p:nvPr/>
        </p:nvGrpSpPr>
        <p:grpSpPr>
          <a:xfrm>
            <a:off x="1328927" y="537462"/>
            <a:ext cx="6386749" cy="1688108"/>
            <a:chOff x="1177925" y="1686755"/>
            <a:chExt cx="6386749" cy="1688108"/>
          </a:xfrm>
        </p:grpSpPr>
        <p:grpSp>
          <p:nvGrpSpPr>
            <p:cNvPr id="32" name="Group 63">
              <a:extLst>
                <a:ext uri="{FF2B5EF4-FFF2-40B4-BE49-F238E27FC236}">
                  <a16:creationId xmlns:a16="http://schemas.microsoft.com/office/drawing/2014/main" id="{14D78AA6-E5C8-4E8A-A54D-C7082D1C69D6}"/>
                </a:ext>
              </a:extLst>
            </p:cNvPr>
            <p:cNvGrpSpPr>
              <a:grpSpLocks/>
            </p:cNvGrpSpPr>
            <p:nvPr/>
          </p:nvGrpSpPr>
          <p:grpSpPr bwMode="auto">
            <a:xfrm>
              <a:off x="1177925" y="1686755"/>
              <a:ext cx="2328863" cy="1560513"/>
              <a:chOff x="734" y="1003"/>
              <a:chExt cx="1467" cy="983"/>
            </a:xfrm>
          </p:grpSpPr>
          <p:sp>
            <p:nvSpPr>
              <p:cNvPr id="34" name="Text Box 9">
                <a:extLst>
                  <a:ext uri="{FF2B5EF4-FFF2-40B4-BE49-F238E27FC236}">
                    <a16:creationId xmlns:a16="http://schemas.microsoft.com/office/drawing/2014/main" id="{943BB2FD-03DC-468A-BDD0-5BDC0BAE70C2}"/>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5" name="Text Box 10">
                <a:extLst>
                  <a:ext uri="{FF2B5EF4-FFF2-40B4-BE49-F238E27FC236}">
                    <a16:creationId xmlns:a16="http://schemas.microsoft.com/office/drawing/2014/main" id="{37C9131A-5942-4A2D-B592-EED6DE3407E4}"/>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6" name="Text Box 11">
                <a:extLst>
                  <a:ext uri="{FF2B5EF4-FFF2-40B4-BE49-F238E27FC236}">
                    <a16:creationId xmlns:a16="http://schemas.microsoft.com/office/drawing/2014/main" id="{5B30E296-D9E7-4800-BBC0-4D24DC7FFE5B}"/>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3" name="Object 34">
              <a:extLst>
                <a:ext uri="{FF2B5EF4-FFF2-40B4-BE49-F238E27FC236}">
                  <a16:creationId xmlns:a16="http://schemas.microsoft.com/office/drawing/2014/main" id="{D8ED744B-A7A2-4FD7-9289-53AC21B62D99}"/>
                </a:ext>
              </a:extLst>
            </p:cNvPr>
            <p:cNvGraphicFramePr>
              <a:graphicFrameLocks noChangeAspect="1"/>
            </p:cNvGraphicFramePr>
            <p:nvPr>
              <p:extLst>
                <p:ext uri="{D42A27DB-BD31-4B8C-83A1-F6EECF244321}">
                  <p14:modId xmlns:p14="http://schemas.microsoft.com/office/powerpoint/2010/main" val="2270965893"/>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9219" name="Equation" r:id="rId5" imgW="1714320" imgH="698400" progId="Equation.DSMT4">
                    <p:embed/>
                  </p:oleObj>
                </mc:Choice>
                <mc:Fallback>
                  <p:oleObj name="Equation" r:id="rId5" imgW="1714320" imgH="698400" progId="Equation.DSMT4">
                    <p:embed/>
                    <p:pic>
                      <p:nvPicPr>
                        <p:cNvPr id="33" name="Object 34">
                          <a:extLst>
                            <a:ext uri="{FF2B5EF4-FFF2-40B4-BE49-F238E27FC236}">
                              <a16:creationId xmlns:a16="http://schemas.microsoft.com/office/drawing/2014/main" id="{D8ED744B-A7A2-4FD7-9289-53AC21B62D99}"/>
                            </a:ext>
                          </a:extLst>
                        </p:cNvPr>
                        <p:cNvPicPr>
                          <a:picLocks noChangeAspect="1" noChangeArrowheads="1"/>
                        </p:cNvPicPr>
                        <p:nvPr/>
                      </p:nvPicPr>
                      <p:blipFill>
                        <a:blip r:embed="rId6"/>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025" y="2689225"/>
            <a:ext cx="8132763" cy="1385888"/>
          </a:xfrm>
          <a:prstGeom prst="rect">
            <a:avLst/>
          </a:prstGeom>
          <a:noFill/>
        </p:spPr>
        <p:txBody>
          <a:bodyPr>
            <a:spAutoFit/>
          </a:bodyPr>
          <a:lstStyle/>
          <a:p>
            <a:pPr>
              <a:defRPr/>
            </a:pPr>
            <a:r>
              <a:rPr lang="zh-CN" altLang="en-US" sz="2800" b="1" dirty="0"/>
              <a:t>把各能级看作篮子，若</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各粒子是不可分辨的</a:t>
            </a:r>
            <a:r>
              <a:rPr lang="zh-CN" altLang="en-US" sz="2800" b="1" dirty="0"/>
              <a:t>，将</a:t>
            </a:r>
            <a:r>
              <a:rPr lang="en-US" altLang="zh-CN" sz="2800" i="1"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800" baseline="-25000"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800" b="1" dirty="0"/>
              <a:t>个粒子放入</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en-US" sz="2800" b="1" dirty="0"/>
              <a:t>号篮子，将</a:t>
            </a:r>
            <a:r>
              <a:rPr lang="en-US" altLang="zh-CN" sz="2800" i="1"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800" baseline="-25000"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800" b="1" dirty="0"/>
              <a:t>个粒子放入</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b="1" dirty="0"/>
              <a:t>号篮子，等等，则由第</a:t>
            </a:r>
            <a:r>
              <a:rPr lang="en-US" altLang="zh-CN" sz="2800" b="1" dirty="0">
                <a:latin typeface="Times New Roman" panose="02020603050405020304" pitchFamily="18" charset="0"/>
                <a:cs typeface="Times New Roman" panose="02020603050405020304" pitchFamily="18" charset="0"/>
              </a:rPr>
              <a:t>3</a:t>
            </a:r>
            <a:r>
              <a:rPr lang="zh-CN" altLang="en-US" sz="2800" b="1" dirty="0"/>
              <a:t>点第一条，总的投放方式数为：</a:t>
            </a:r>
            <a:endParaRPr lang="en-US" altLang="zh-CN" sz="2800" b="1" dirty="0"/>
          </a:p>
        </p:txBody>
      </p:sp>
      <p:graphicFrame>
        <p:nvGraphicFramePr>
          <p:cNvPr id="13316" name="对象 2"/>
          <p:cNvGraphicFramePr>
            <a:graphicFrameLocks noChangeAspect="1"/>
          </p:cNvGraphicFramePr>
          <p:nvPr>
            <p:extLst>
              <p:ext uri="{D42A27DB-BD31-4B8C-83A1-F6EECF244321}">
                <p14:modId xmlns:p14="http://schemas.microsoft.com/office/powerpoint/2010/main" val="1638258635"/>
              </p:ext>
            </p:extLst>
          </p:nvPr>
        </p:nvGraphicFramePr>
        <p:xfrm>
          <a:off x="4186238" y="4429125"/>
          <a:ext cx="434975" cy="809625"/>
        </p:xfrm>
        <a:graphic>
          <a:graphicData uri="http://schemas.openxmlformats.org/presentationml/2006/ole">
            <mc:AlternateContent xmlns:mc="http://schemas.openxmlformats.org/markup-compatibility/2006">
              <mc:Choice xmlns:v="urn:schemas-microsoft-com:vml" Requires="v">
                <p:oleObj spid="_x0000_s10242" name="Equation" r:id="rId3" imgW="88560" imgH="164880" progId="Equation.DSMT4">
                  <p:embed/>
                </p:oleObj>
              </mc:Choice>
              <mc:Fallback>
                <p:oleObj name="Equation" r:id="rId3" imgW="88560" imgH="164880" progId="Equation.DSMT4">
                  <p:embed/>
                  <p:pic>
                    <p:nvPicPr>
                      <p:cNvPr id="13316" name="对象 2"/>
                      <p:cNvPicPr>
                        <a:picLocks noChangeAspect="1" noChangeArrowheads="1"/>
                      </p:cNvPicPr>
                      <p:nvPr/>
                    </p:nvPicPr>
                    <p:blipFill>
                      <a:blip r:embed="rId4"/>
                      <a:srcRect/>
                      <a:stretch>
                        <a:fillRect/>
                      </a:stretch>
                    </p:blipFill>
                    <p:spPr bwMode="auto">
                      <a:xfrm>
                        <a:off x="4186238" y="4429125"/>
                        <a:ext cx="43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 Box 94"/>
          <p:cNvSpPr txBox="1">
            <a:spLocks noChangeArrowheads="1"/>
          </p:cNvSpPr>
          <p:nvPr/>
        </p:nvSpPr>
        <p:spPr bwMode="auto">
          <a:xfrm>
            <a:off x="252413" y="87313"/>
            <a:ext cx="780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dirty="0">
                <a:solidFill>
                  <a:srgbClr val="FF0000"/>
                </a:solidFill>
                <a:latin typeface="Times New Roman" pitchFamily="18" charset="0"/>
              </a:rPr>
              <a:t>（了解一下：不可分辨粒子</a:t>
            </a:r>
            <a:r>
              <a:rPr lang="en-US" altLang="zh-CN" sz="2400" b="1" dirty="0">
                <a:solidFill>
                  <a:srgbClr val="FF0000"/>
                </a:solidFill>
                <a:latin typeface="Times New Roman" pitchFamily="18" charset="0"/>
              </a:rPr>
              <a:t>——</a:t>
            </a:r>
            <a:r>
              <a:rPr lang="zh-CN" altLang="en-US" sz="2400" b="1" dirty="0">
                <a:solidFill>
                  <a:srgbClr val="FF0000"/>
                </a:solidFill>
                <a:latin typeface="Times New Roman" pitchFamily="18" charset="0"/>
              </a:rPr>
              <a:t>玻色子和费米子）</a:t>
            </a:r>
          </a:p>
        </p:txBody>
      </p:sp>
      <p:grpSp>
        <p:nvGrpSpPr>
          <p:cNvPr id="30" name="组合 29">
            <a:extLst>
              <a:ext uri="{FF2B5EF4-FFF2-40B4-BE49-F238E27FC236}">
                <a16:creationId xmlns:a16="http://schemas.microsoft.com/office/drawing/2014/main" id="{5C4E4410-DCF3-44D0-AE59-3C87F96B7ED2}"/>
              </a:ext>
            </a:extLst>
          </p:cNvPr>
          <p:cNvGrpSpPr/>
          <p:nvPr/>
        </p:nvGrpSpPr>
        <p:grpSpPr>
          <a:xfrm>
            <a:off x="1328927" y="537462"/>
            <a:ext cx="6386749" cy="1688108"/>
            <a:chOff x="1177925" y="1686755"/>
            <a:chExt cx="6386749" cy="1688108"/>
          </a:xfrm>
        </p:grpSpPr>
        <p:grpSp>
          <p:nvGrpSpPr>
            <p:cNvPr id="31" name="Group 63">
              <a:extLst>
                <a:ext uri="{FF2B5EF4-FFF2-40B4-BE49-F238E27FC236}">
                  <a16:creationId xmlns:a16="http://schemas.microsoft.com/office/drawing/2014/main" id="{0FA9C04F-88E6-40AE-B5D0-1ADF1638641F}"/>
                </a:ext>
              </a:extLst>
            </p:cNvPr>
            <p:cNvGrpSpPr>
              <a:grpSpLocks/>
            </p:cNvGrpSpPr>
            <p:nvPr/>
          </p:nvGrpSpPr>
          <p:grpSpPr bwMode="auto">
            <a:xfrm>
              <a:off x="1177925" y="1686755"/>
              <a:ext cx="2328863" cy="1560513"/>
              <a:chOff x="734" y="1003"/>
              <a:chExt cx="1467" cy="983"/>
            </a:xfrm>
          </p:grpSpPr>
          <p:sp>
            <p:nvSpPr>
              <p:cNvPr id="33" name="Text Box 9">
                <a:extLst>
                  <a:ext uri="{FF2B5EF4-FFF2-40B4-BE49-F238E27FC236}">
                    <a16:creationId xmlns:a16="http://schemas.microsoft.com/office/drawing/2014/main" id="{7A62E16D-8E20-4616-9602-67B29912ABE6}"/>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4" name="Text Box 10">
                <a:extLst>
                  <a:ext uri="{FF2B5EF4-FFF2-40B4-BE49-F238E27FC236}">
                    <a16:creationId xmlns:a16="http://schemas.microsoft.com/office/drawing/2014/main" id="{78FEF71A-BB83-4448-9A97-94B08A26425D}"/>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5" name="Text Box 11">
                <a:extLst>
                  <a:ext uri="{FF2B5EF4-FFF2-40B4-BE49-F238E27FC236}">
                    <a16:creationId xmlns:a16="http://schemas.microsoft.com/office/drawing/2014/main" id="{32AEF021-4E07-4FA8-ACD2-A71269CD5F51}"/>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2" name="Object 34">
              <a:extLst>
                <a:ext uri="{FF2B5EF4-FFF2-40B4-BE49-F238E27FC236}">
                  <a16:creationId xmlns:a16="http://schemas.microsoft.com/office/drawing/2014/main" id="{12CDDAF3-6BFD-42A5-9D61-269C576098F7}"/>
                </a:ext>
              </a:extLst>
            </p:cNvPr>
            <p:cNvGraphicFramePr>
              <a:graphicFrameLocks noChangeAspect="1"/>
            </p:cNvGraphicFramePr>
            <p:nvPr>
              <p:extLst>
                <p:ext uri="{D42A27DB-BD31-4B8C-83A1-F6EECF244321}">
                  <p14:modId xmlns:p14="http://schemas.microsoft.com/office/powerpoint/2010/main" val="1431274730"/>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10243" name="Equation" r:id="rId5" imgW="1714320" imgH="698400" progId="Equation.DSMT4">
                    <p:embed/>
                  </p:oleObj>
                </mc:Choice>
                <mc:Fallback>
                  <p:oleObj name="Equation" r:id="rId5" imgW="1714320" imgH="698400" progId="Equation.DSMT4">
                    <p:embed/>
                    <p:pic>
                      <p:nvPicPr>
                        <p:cNvPr id="32" name="Object 34">
                          <a:extLst>
                            <a:ext uri="{FF2B5EF4-FFF2-40B4-BE49-F238E27FC236}">
                              <a16:creationId xmlns:a16="http://schemas.microsoft.com/office/drawing/2014/main" id="{12CDDAF3-6BFD-42A5-9D61-269C576098F7}"/>
                            </a:ext>
                          </a:extLst>
                        </p:cNvPr>
                        <p:cNvPicPr>
                          <a:picLocks noChangeAspect="1" noChangeArrowheads="1"/>
                        </p:cNvPicPr>
                        <p:nvPr/>
                      </p:nvPicPr>
                      <p:blipFill>
                        <a:blip r:embed="rId6"/>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32"/>
          <p:cNvSpPr txBox="1">
            <a:spLocks noChangeArrowheads="1"/>
          </p:cNvSpPr>
          <p:nvPr/>
        </p:nvSpPr>
        <p:spPr bwMode="auto">
          <a:xfrm>
            <a:off x="619125" y="2024063"/>
            <a:ext cx="81327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t>把简并度看作每个篮子中还有多个小格子，</a:t>
            </a:r>
            <a:r>
              <a:rPr lang="zh-CN" altLang="en-US" sz="2800" b="1" dirty="0">
                <a:solidFill>
                  <a:srgbClr val="FF0000"/>
                </a:solidFill>
              </a:rPr>
              <a:t>若每个小格子中可以放任意个粒子</a:t>
            </a:r>
            <a:r>
              <a:rPr lang="en-US" altLang="zh-CN" sz="2800" b="1" dirty="0">
                <a:solidFill>
                  <a:srgbClr val="FF0000"/>
                </a:solidFill>
              </a:rPr>
              <a:t>——</a:t>
            </a:r>
            <a:r>
              <a:rPr lang="zh-CN" altLang="en-US" sz="2800" b="1" dirty="0">
                <a:solidFill>
                  <a:srgbClr val="FF0000"/>
                </a:solidFill>
              </a:rPr>
              <a:t>玻色子</a:t>
            </a:r>
            <a:r>
              <a:rPr lang="zh-CN" altLang="en-US" sz="2800" b="1" dirty="0"/>
              <a:t>，则由第</a:t>
            </a:r>
            <a:r>
              <a:rPr lang="en-US" altLang="zh-CN" sz="2800" b="1" dirty="0">
                <a:latin typeface="Times New Roman" pitchFamily="18" charset="0"/>
                <a:cs typeface="Times New Roman" pitchFamily="18" charset="0"/>
              </a:rPr>
              <a:t>3</a:t>
            </a:r>
            <a:r>
              <a:rPr lang="zh-CN" altLang="en-US" sz="2800" b="1" dirty="0"/>
              <a:t>点第</a:t>
            </a:r>
            <a:r>
              <a:rPr lang="en-US" altLang="zh-CN" sz="2800" b="1" dirty="0">
                <a:latin typeface="Times New Roman" pitchFamily="18" charset="0"/>
                <a:cs typeface="Times New Roman" pitchFamily="18" charset="0"/>
              </a:rPr>
              <a:t>2</a:t>
            </a:r>
            <a:r>
              <a:rPr lang="zh-CN" altLang="en-US" sz="2800" b="1" dirty="0"/>
              <a:t>条，第</a:t>
            </a:r>
            <a:r>
              <a:rPr lang="en-US" altLang="zh-CN" sz="2800" i="1" dirty="0">
                <a:solidFill>
                  <a:srgbClr val="000000"/>
                </a:solidFill>
                <a:latin typeface="Times New Roman" pitchFamily="18" charset="0"/>
                <a:cs typeface="Times New Roman" pitchFamily="18" charset="0"/>
              </a:rPr>
              <a:t>j</a:t>
            </a:r>
            <a:r>
              <a:rPr lang="zh-CN" altLang="en-US" sz="2800" b="1" dirty="0"/>
              <a:t>号篮子中的</a:t>
            </a:r>
            <a:r>
              <a:rPr lang="en-US" altLang="zh-CN" sz="2800" i="1" dirty="0" err="1">
                <a:solidFill>
                  <a:srgbClr val="000000"/>
                </a:solidFill>
                <a:latin typeface="Times New Roman" pitchFamily="18" charset="0"/>
                <a:ea typeface="华文仿宋" pitchFamily="2" charset="-122"/>
                <a:cs typeface="Times New Roman" pitchFamily="18" charset="0"/>
              </a:rPr>
              <a:t>N</a:t>
            </a:r>
            <a:r>
              <a:rPr lang="en-US" altLang="zh-CN" sz="2800" i="1" baseline="-25000" dirty="0" err="1">
                <a:solidFill>
                  <a:srgbClr val="000000"/>
                </a:solidFill>
                <a:latin typeface="Times New Roman" pitchFamily="18" charset="0"/>
                <a:ea typeface="华文仿宋" pitchFamily="2" charset="-122"/>
                <a:cs typeface="Times New Roman" pitchFamily="18" charset="0"/>
              </a:rPr>
              <a:t>j</a:t>
            </a:r>
            <a:r>
              <a:rPr lang="zh-CN" altLang="en-US" sz="2800" b="1" dirty="0"/>
              <a:t>个粒子投入小格子中的投放方式数为：</a:t>
            </a:r>
            <a:endParaRPr lang="en-US" altLang="zh-CN" sz="2800" b="1" dirty="0"/>
          </a:p>
        </p:txBody>
      </p:sp>
      <p:graphicFrame>
        <p:nvGraphicFramePr>
          <p:cNvPr id="14340" name="对象 3"/>
          <p:cNvGraphicFramePr>
            <a:graphicFrameLocks noChangeAspect="1"/>
          </p:cNvGraphicFramePr>
          <p:nvPr>
            <p:extLst>
              <p:ext uri="{D42A27DB-BD31-4B8C-83A1-F6EECF244321}">
                <p14:modId xmlns:p14="http://schemas.microsoft.com/office/powerpoint/2010/main" val="33905597"/>
              </p:ext>
            </p:extLst>
          </p:nvPr>
        </p:nvGraphicFramePr>
        <p:xfrm>
          <a:off x="3632200" y="3622675"/>
          <a:ext cx="2051050" cy="1116013"/>
        </p:xfrm>
        <a:graphic>
          <a:graphicData uri="http://schemas.openxmlformats.org/presentationml/2006/ole">
            <mc:AlternateContent xmlns:mc="http://schemas.openxmlformats.org/markup-compatibility/2006">
              <mc:Choice xmlns:v="urn:schemas-microsoft-com:vml" Requires="v">
                <p:oleObj spid="_x0000_s11266" name="Equation" r:id="rId3" imgW="863280" imgH="469800" progId="Equation.DSMT4">
                  <p:embed/>
                </p:oleObj>
              </mc:Choice>
              <mc:Fallback>
                <p:oleObj name="Equation" r:id="rId3" imgW="863280" imgH="469800" progId="Equation.DSMT4">
                  <p:embed/>
                  <p:pic>
                    <p:nvPicPr>
                      <p:cNvPr id="14340" name="对象 3"/>
                      <p:cNvPicPr>
                        <a:picLocks noChangeAspect="1" noChangeArrowheads="1"/>
                      </p:cNvPicPr>
                      <p:nvPr/>
                    </p:nvPicPr>
                    <p:blipFill>
                      <a:blip r:embed="rId4"/>
                      <a:srcRect/>
                      <a:stretch>
                        <a:fillRect/>
                      </a:stretch>
                    </p:blipFill>
                    <p:spPr bwMode="auto">
                      <a:xfrm>
                        <a:off x="3632200" y="3622675"/>
                        <a:ext cx="20510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94"/>
          <p:cNvSpPr txBox="1">
            <a:spLocks noChangeArrowheads="1"/>
          </p:cNvSpPr>
          <p:nvPr/>
        </p:nvSpPr>
        <p:spPr bwMode="auto">
          <a:xfrm>
            <a:off x="252413" y="87313"/>
            <a:ext cx="780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Times New Roman" pitchFamily="18" charset="0"/>
              </a:rPr>
              <a:t>（了解一下：不可分辨粒子</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玻色子和费米子）</a:t>
            </a:r>
          </a:p>
        </p:txBody>
      </p:sp>
      <p:sp>
        <p:nvSpPr>
          <p:cNvPr id="14342" name="TextBox 31"/>
          <p:cNvSpPr txBox="1">
            <a:spLocks noChangeArrowheads="1"/>
          </p:cNvSpPr>
          <p:nvPr/>
        </p:nvSpPr>
        <p:spPr bwMode="auto">
          <a:xfrm>
            <a:off x="771525" y="4668838"/>
            <a:ext cx="81327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rPr>
              <a:t>若每个小格子中至多只能放一个粒子</a:t>
            </a:r>
            <a:r>
              <a:rPr lang="en-US" altLang="zh-CN" sz="2800" b="1" dirty="0">
                <a:solidFill>
                  <a:srgbClr val="FF0000"/>
                </a:solidFill>
              </a:rPr>
              <a:t>——</a:t>
            </a:r>
            <a:r>
              <a:rPr lang="zh-CN" altLang="en-US" sz="2800" b="1" dirty="0">
                <a:solidFill>
                  <a:srgbClr val="FF0000"/>
                </a:solidFill>
              </a:rPr>
              <a:t>费米子</a:t>
            </a:r>
            <a:r>
              <a:rPr lang="zh-CN" altLang="en-US" sz="2800" b="1" dirty="0"/>
              <a:t>，则第</a:t>
            </a:r>
            <a:r>
              <a:rPr lang="en-US" altLang="zh-CN" sz="2800" i="1" dirty="0">
                <a:solidFill>
                  <a:srgbClr val="000000"/>
                </a:solidFill>
                <a:latin typeface="Times New Roman" pitchFamily="18" charset="0"/>
                <a:cs typeface="Times New Roman" pitchFamily="18" charset="0"/>
              </a:rPr>
              <a:t>j</a:t>
            </a:r>
            <a:r>
              <a:rPr lang="zh-CN" altLang="en-US" sz="2800" b="1" dirty="0"/>
              <a:t>号篮子的投放方式数为：</a:t>
            </a:r>
            <a:endParaRPr lang="en-US" altLang="zh-CN" sz="2800" b="1" dirty="0"/>
          </a:p>
        </p:txBody>
      </p:sp>
      <p:graphicFrame>
        <p:nvGraphicFramePr>
          <p:cNvPr id="14343" name="对象 4"/>
          <p:cNvGraphicFramePr>
            <a:graphicFrameLocks noChangeAspect="1"/>
          </p:cNvGraphicFramePr>
          <p:nvPr>
            <p:extLst>
              <p:ext uri="{D42A27DB-BD31-4B8C-83A1-F6EECF244321}">
                <p14:modId xmlns:p14="http://schemas.microsoft.com/office/powerpoint/2010/main" val="4146529997"/>
              </p:ext>
            </p:extLst>
          </p:nvPr>
        </p:nvGraphicFramePr>
        <p:xfrm>
          <a:off x="3629025" y="5538788"/>
          <a:ext cx="2171700" cy="1116012"/>
        </p:xfrm>
        <a:graphic>
          <a:graphicData uri="http://schemas.openxmlformats.org/presentationml/2006/ole">
            <mc:AlternateContent xmlns:mc="http://schemas.openxmlformats.org/markup-compatibility/2006">
              <mc:Choice xmlns:v="urn:schemas-microsoft-com:vml" Requires="v">
                <p:oleObj spid="_x0000_s11267" name="Equation" r:id="rId5" imgW="914400" imgH="469800" progId="Equation.DSMT4">
                  <p:embed/>
                </p:oleObj>
              </mc:Choice>
              <mc:Fallback>
                <p:oleObj name="Equation" r:id="rId5" imgW="914400" imgH="469800" progId="Equation.DSMT4">
                  <p:embed/>
                  <p:pic>
                    <p:nvPicPr>
                      <p:cNvPr id="14343" name="对象 4"/>
                      <p:cNvPicPr>
                        <a:picLocks noChangeAspect="1" noChangeArrowheads="1"/>
                      </p:cNvPicPr>
                      <p:nvPr/>
                    </p:nvPicPr>
                    <p:blipFill>
                      <a:blip r:embed="rId6"/>
                      <a:srcRect/>
                      <a:stretch>
                        <a:fillRect/>
                      </a:stretch>
                    </p:blipFill>
                    <p:spPr bwMode="auto">
                      <a:xfrm>
                        <a:off x="3629025" y="5538788"/>
                        <a:ext cx="21717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 name="组合 31">
            <a:extLst>
              <a:ext uri="{FF2B5EF4-FFF2-40B4-BE49-F238E27FC236}">
                <a16:creationId xmlns:a16="http://schemas.microsoft.com/office/drawing/2014/main" id="{EDBE8288-A079-42C9-BAEC-CAC2CA2D6631}"/>
              </a:ext>
            </a:extLst>
          </p:cNvPr>
          <p:cNvGrpSpPr/>
          <p:nvPr/>
        </p:nvGrpSpPr>
        <p:grpSpPr>
          <a:xfrm>
            <a:off x="1328927" y="537462"/>
            <a:ext cx="6386749" cy="1688108"/>
            <a:chOff x="1177925" y="1686755"/>
            <a:chExt cx="6386749" cy="1688108"/>
          </a:xfrm>
        </p:grpSpPr>
        <p:grpSp>
          <p:nvGrpSpPr>
            <p:cNvPr id="33" name="Group 63">
              <a:extLst>
                <a:ext uri="{FF2B5EF4-FFF2-40B4-BE49-F238E27FC236}">
                  <a16:creationId xmlns:a16="http://schemas.microsoft.com/office/drawing/2014/main" id="{14275792-8228-4F65-8AFA-8F55C4BF5E37}"/>
                </a:ext>
              </a:extLst>
            </p:cNvPr>
            <p:cNvGrpSpPr>
              <a:grpSpLocks/>
            </p:cNvGrpSpPr>
            <p:nvPr/>
          </p:nvGrpSpPr>
          <p:grpSpPr bwMode="auto">
            <a:xfrm>
              <a:off x="1177925" y="1686755"/>
              <a:ext cx="2328863" cy="1560513"/>
              <a:chOff x="734" y="1003"/>
              <a:chExt cx="1467" cy="983"/>
            </a:xfrm>
          </p:grpSpPr>
          <p:sp>
            <p:nvSpPr>
              <p:cNvPr id="35" name="Text Box 9">
                <a:extLst>
                  <a:ext uri="{FF2B5EF4-FFF2-40B4-BE49-F238E27FC236}">
                    <a16:creationId xmlns:a16="http://schemas.microsoft.com/office/drawing/2014/main" id="{2518CDAA-3E8E-49E3-AB4C-6D965B94C92D}"/>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6" name="Text Box 10">
                <a:extLst>
                  <a:ext uri="{FF2B5EF4-FFF2-40B4-BE49-F238E27FC236}">
                    <a16:creationId xmlns:a16="http://schemas.microsoft.com/office/drawing/2014/main" id="{43B42CF4-4159-4883-914B-F6EC1B6B3C15}"/>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7" name="Text Box 11">
                <a:extLst>
                  <a:ext uri="{FF2B5EF4-FFF2-40B4-BE49-F238E27FC236}">
                    <a16:creationId xmlns:a16="http://schemas.microsoft.com/office/drawing/2014/main" id="{EC3EC751-9B75-4B8D-8DFA-3F0827506F28}"/>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4" name="Object 34">
              <a:extLst>
                <a:ext uri="{FF2B5EF4-FFF2-40B4-BE49-F238E27FC236}">
                  <a16:creationId xmlns:a16="http://schemas.microsoft.com/office/drawing/2014/main" id="{48FCE9E0-69EF-4F00-8ACD-8FC903673741}"/>
                </a:ext>
              </a:extLst>
            </p:cNvPr>
            <p:cNvGraphicFramePr>
              <a:graphicFrameLocks noChangeAspect="1"/>
            </p:cNvGraphicFramePr>
            <p:nvPr>
              <p:extLst>
                <p:ext uri="{D42A27DB-BD31-4B8C-83A1-F6EECF244321}">
                  <p14:modId xmlns:p14="http://schemas.microsoft.com/office/powerpoint/2010/main" val="3459383897"/>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11268" name="Equation" r:id="rId7" imgW="1714320" imgH="698400" progId="Equation.DSMT4">
                    <p:embed/>
                  </p:oleObj>
                </mc:Choice>
                <mc:Fallback>
                  <p:oleObj name="Equation" r:id="rId7" imgW="1714320" imgH="698400" progId="Equation.DSMT4">
                    <p:embed/>
                    <p:pic>
                      <p:nvPicPr>
                        <p:cNvPr id="34" name="Object 34">
                          <a:extLst>
                            <a:ext uri="{FF2B5EF4-FFF2-40B4-BE49-F238E27FC236}">
                              <a16:creationId xmlns:a16="http://schemas.microsoft.com/office/drawing/2014/main" id="{48FCE9E0-69EF-4F00-8ACD-8FC903673741}"/>
                            </a:ext>
                          </a:extLst>
                        </p:cNvPr>
                        <p:cNvPicPr>
                          <a:picLocks noChangeAspect="1" noChangeArrowheads="1"/>
                        </p:cNvPicPr>
                        <p:nvPr/>
                      </p:nvPicPr>
                      <p:blipFill>
                        <a:blip r:embed="rId8"/>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0088" y="2347913"/>
            <a:ext cx="8132762" cy="523875"/>
          </a:xfrm>
          <a:prstGeom prst="rect">
            <a:avLst/>
          </a:prstGeom>
          <a:noFill/>
        </p:spPr>
        <p:txBody>
          <a:bodyPr>
            <a:spAutoFit/>
          </a:bodyPr>
          <a:lstStyle/>
          <a:p>
            <a:pPr>
              <a:defRPr/>
            </a:pPr>
            <a:r>
              <a:rPr lang="zh-CN" altLang="en-US" sz="2800" b="1" dirty="0"/>
              <a:t>一个能级分布对应的</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玻色子</a:t>
            </a:r>
            <a:r>
              <a:rPr lang="zh-CN" altLang="en-US" sz="2800" b="1" dirty="0"/>
              <a:t>投放方式数：</a:t>
            </a:r>
            <a:endParaRPr lang="en-US" altLang="zh-CN" sz="2800" b="1" dirty="0"/>
          </a:p>
        </p:txBody>
      </p:sp>
      <p:graphicFrame>
        <p:nvGraphicFramePr>
          <p:cNvPr id="15364" name="对象 2"/>
          <p:cNvGraphicFramePr>
            <a:graphicFrameLocks noChangeAspect="1"/>
          </p:cNvGraphicFramePr>
          <p:nvPr>
            <p:extLst>
              <p:ext uri="{D42A27DB-BD31-4B8C-83A1-F6EECF244321}">
                <p14:modId xmlns:p14="http://schemas.microsoft.com/office/powerpoint/2010/main" val="775331751"/>
              </p:ext>
            </p:extLst>
          </p:nvPr>
        </p:nvGraphicFramePr>
        <p:xfrm>
          <a:off x="2646363" y="2960688"/>
          <a:ext cx="4132262" cy="1116012"/>
        </p:xfrm>
        <a:graphic>
          <a:graphicData uri="http://schemas.openxmlformats.org/presentationml/2006/ole">
            <mc:AlternateContent xmlns:mc="http://schemas.openxmlformats.org/markup-compatibility/2006">
              <mc:Choice xmlns:v="urn:schemas-microsoft-com:vml" Requires="v">
                <p:oleObj spid="_x0000_s12290" name="Equation" r:id="rId3" imgW="1739880" imgH="469800" progId="Equation.DSMT4">
                  <p:embed/>
                </p:oleObj>
              </mc:Choice>
              <mc:Fallback>
                <p:oleObj name="Equation" r:id="rId3" imgW="1739880" imgH="469800" progId="Equation.DSMT4">
                  <p:embed/>
                  <p:pic>
                    <p:nvPicPr>
                      <p:cNvPr id="15364" name="对象 2"/>
                      <p:cNvPicPr>
                        <a:picLocks noChangeAspect="1" noChangeArrowheads="1"/>
                      </p:cNvPicPr>
                      <p:nvPr/>
                    </p:nvPicPr>
                    <p:blipFill>
                      <a:blip r:embed="rId4"/>
                      <a:srcRect/>
                      <a:stretch>
                        <a:fillRect/>
                      </a:stretch>
                    </p:blipFill>
                    <p:spPr bwMode="auto">
                      <a:xfrm>
                        <a:off x="2646363" y="2960688"/>
                        <a:ext cx="413226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TextBox 30"/>
          <p:cNvSpPr txBox="1"/>
          <p:nvPr/>
        </p:nvSpPr>
        <p:spPr>
          <a:xfrm>
            <a:off x="1335088" y="5992813"/>
            <a:ext cx="6926262" cy="523875"/>
          </a:xfrm>
          <a:prstGeom prst="rect">
            <a:avLst/>
          </a:prstGeom>
          <a:noFill/>
        </p:spPr>
        <p:txBody>
          <a:bodyPr>
            <a:spAutoFit/>
          </a:bodyPr>
          <a:lstStyle/>
          <a:p>
            <a:pPr>
              <a:defRPr/>
            </a:pP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每一种投放方式对应一个微观态！</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5366" name="Text Box 94"/>
          <p:cNvSpPr txBox="1">
            <a:spLocks noChangeArrowheads="1"/>
          </p:cNvSpPr>
          <p:nvPr/>
        </p:nvSpPr>
        <p:spPr bwMode="auto">
          <a:xfrm>
            <a:off x="254000" y="77788"/>
            <a:ext cx="780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Times New Roman" pitchFamily="18" charset="0"/>
              </a:rPr>
              <a:t>（了解一下：不可分辨粒子</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玻色子和费米子）</a:t>
            </a:r>
          </a:p>
        </p:txBody>
      </p:sp>
      <p:sp>
        <p:nvSpPr>
          <p:cNvPr id="33" name="TextBox 32"/>
          <p:cNvSpPr txBox="1"/>
          <p:nvPr/>
        </p:nvSpPr>
        <p:spPr>
          <a:xfrm>
            <a:off x="766763" y="4114800"/>
            <a:ext cx="8132762" cy="522288"/>
          </a:xfrm>
          <a:prstGeom prst="rect">
            <a:avLst/>
          </a:prstGeom>
          <a:noFill/>
        </p:spPr>
        <p:txBody>
          <a:bodyPr>
            <a:spAutoFit/>
          </a:bodyPr>
          <a:lstStyle/>
          <a:p>
            <a:pPr>
              <a:defRPr/>
            </a:pPr>
            <a:r>
              <a:rPr lang="zh-CN" altLang="en-US" sz="2800" b="1" dirty="0"/>
              <a:t>一个能级分布对应的</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费米子</a:t>
            </a:r>
            <a:r>
              <a:rPr lang="zh-CN" altLang="en-US" sz="2800" b="1" dirty="0"/>
              <a:t>投放方式数：</a:t>
            </a:r>
            <a:endParaRPr lang="en-US" altLang="zh-CN" sz="2800" b="1" dirty="0"/>
          </a:p>
        </p:txBody>
      </p:sp>
      <p:graphicFrame>
        <p:nvGraphicFramePr>
          <p:cNvPr id="15368" name="对象 3"/>
          <p:cNvGraphicFramePr>
            <a:graphicFrameLocks noChangeAspect="1"/>
          </p:cNvGraphicFramePr>
          <p:nvPr>
            <p:extLst>
              <p:ext uri="{D42A27DB-BD31-4B8C-83A1-F6EECF244321}">
                <p14:modId xmlns:p14="http://schemas.microsoft.com/office/powerpoint/2010/main" val="1189583637"/>
              </p:ext>
            </p:extLst>
          </p:nvPr>
        </p:nvGraphicFramePr>
        <p:xfrm>
          <a:off x="2671763" y="4687888"/>
          <a:ext cx="4252912" cy="1116012"/>
        </p:xfrm>
        <a:graphic>
          <a:graphicData uri="http://schemas.openxmlformats.org/presentationml/2006/ole">
            <mc:AlternateContent xmlns:mc="http://schemas.openxmlformats.org/markup-compatibility/2006">
              <mc:Choice xmlns:v="urn:schemas-microsoft-com:vml" Requires="v">
                <p:oleObj spid="_x0000_s12291" name="Equation" r:id="rId5" imgW="1790640" imgH="469800" progId="Equation.DSMT4">
                  <p:embed/>
                </p:oleObj>
              </mc:Choice>
              <mc:Fallback>
                <p:oleObj name="Equation" r:id="rId5" imgW="1790640" imgH="469800" progId="Equation.DSMT4">
                  <p:embed/>
                  <p:pic>
                    <p:nvPicPr>
                      <p:cNvPr id="15368" name="对象 3"/>
                      <p:cNvPicPr>
                        <a:picLocks noChangeAspect="1" noChangeArrowheads="1"/>
                      </p:cNvPicPr>
                      <p:nvPr/>
                    </p:nvPicPr>
                    <p:blipFill>
                      <a:blip r:embed="rId6"/>
                      <a:srcRect/>
                      <a:stretch>
                        <a:fillRect/>
                      </a:stretch>
                    </p:blipFill>
                    <p:spPr bwMode="auto">
                      <a:xfrm>
                        <a:off x="2671763" y="4687888"/>
                        <a:ext cx="425291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 name="组合 33">
            <a:extLst>
              <a:ext uri="{FF2B5EF4-FFF2-40B4-BE49-F238E27FC236}">
                <a16:creationId xmlns:a16="http://schemas.microsoft.com/office/drawing/2014/main" id="{00901781-F48E-4633-8829-306FD5B79B2C}"/>
              </a:ext>
            </a:extLst>
          </p:cNvPr>
          <p:cNvGrpSpPr/>
          <p:nvPr/>
        </p:nvGrpSpPr>
        <p:grpSpPr>
          <a:xfrm>
            <a:off x="1328927" y="537462"/>
            <a:ext cx="6386749" cy="1688108"/>
            <a:chOff x="1177925" y="1686755"/>
            <a:chExt cx="6386749" cy="1688108"/>
          </a:xfrm>
        </p:grpSpPr>
        <p:grpSp>
          <p:nvGrpSpPr>
            <p:cNvPr id="35" name="Group 63">
              <a:extLst>
                <a:ext uri="{FF2B5EF4-FFF2-40B4-BE49-F238E27FC236}">
                  <a16:creationId xmlns:a16="http://schemas.microsoft.com/office/drawing/2014/main" id="{CBE2BF99-740D-4EE8-A4D9-FC8B04D9EA9F}"/>
                </a:ext>
              </a:extLst>
            </p:cNvPr>
            <p:cNvGrpSpPr>
              <a:grpSpLocks/>
            </p:cNvGrpSpPr>
            <p:nvPr/>
          </p:nvGrpSpPr>
          <p:grpSpPr bwMode="auto">
            <a:xfrm>
              <a:off x="1177925" y="1686755"/>
              <a:ext cx="2328863" cy="1560513"/>
              <a:chOff x="734" y="1003"/>
              <a:chExt cx="1467" cy="983"/>
            </a:xfrm>
          </p:grpSpPr>
          <p:sp>
            <p:nvSpPr>
              <p:cNvPr id="37" name="Text Box 9">
                <a:extLst>
                  <a:ext uri="{FF2B5EF4-FFF2-40B4-BE49-F238E27FC236}">
                    <a16:creationId xmlns:a16="http://schemas.microsoft.com/office/drawing/2014/main" id="{6525297A-5FAB-4F84-8A6C-26BDFA28F3CE}"/>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8" name="Text Box 10">
                <a:extLst>
                  <a:ext uri="{FF2B5EF4-FFF2-40B4-BE49-F238E27FC236}">
                    <a16:creationId xmlns:a16="http://schemas.microsoft.com/office/drawing/2014/main" id="{FA6B1A17-0B38-4AF6-8D31-17D45C410010}"/>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9" name="Text Box 11">
                <a:extLst>
                  <a:ext uri="{FF2B5EF4-FFF2-40B4-BE49-F238E27FC236}">
                    <a16:creationId xmlns:a16="http://schemas.microsoft.com/office/drawing/2014/main" id="{885C2286-DBF4-4E22-A141-B486993E19D0}"/>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6" name="Object 34">
              <a:extLst>
                <a:ext uri="{FF2B5EF4-FFF2-40B4-BE49-F238E27FC236}">
                  <a16:creationId xmlns:a16="http://schemas.microsoft.com/office/drawing/2014/main" id="{FDCD9389-464D-4EA2-81A0-3DB3E0B12722}"/>
                </a:ext>
              </a:extLst>
            </p:cNvPr>
            <p:cNvGraphicFramePr>
              <a:graphicFrameLocks noChangeAspect="1"/>
            </p:cNvGraphicFramePr>
            <p:nvPr>
              <p:extLst>
                <p:ext uri="{D42A27DB-BD31-4B8C-83A1-F6EECF244321}">
                  <p14:modId xmlns:p14="http://schemas.microsoft.com/office/powerpoint/2010/main" val="3459383897"/>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12292" name="Equation" r:id="rId7" imgW="1714320" imgH="698400" progId="Equation.DSMT4">
                    <p:embed/>
                  </p:oleObj>
                </mc:Choice>
                <mc:Fallback>
                  <p:oleObj name="Equation" r:id="rId7" imgW="1714320" imgH="698400" progId="Equation.DSMT4">
                    <p:embed/>
                    <p:pic>
                      <p:nvPicPr>
                        <p:cNvPr id="36" name="Object 34">
                          <a:extLst>
                            <a:ext uri="{FF2B5EF4-FFF2-40B4-BE49-F238E27FC236}">
                              <a16:creationId xmlns:a16="http://schemas.microsoft.com/office/drawing/2014/main" id="{FDCD9389-464D-4EA2-81A0-3DB3E0B12722}"/>
                            </a:ext>
                          </a:extLst>
                        </p:cNvPr>
                        <p:cNvPicPr>
                          <a:picLocks noChangeAspect="1" noChangeArrowheads="1"/>
                        </p:cNvPicPr>
                        <p:nvPr/>
                      </p:nvPicPr>
                      <p:blipFill>
                        <a:blip r:embed="rId8"/>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0" name="Text Box 6"/>
          <p:cNvSpPr txBox="1">
            <a:spLocks noChangeArrowheads="1"/>
          </p:cNvSpPr>
          <p:nvPr/>
        </p:nvSpPr>
        <p:spPr bwMode="auto">
          <a:xfrm>
            <a:off x="647700" y="736600"/>
            <a:ext cx="166528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例：</a:t>
            </a:r>
            <a:endParaRPr kumimoji="1" lang="zh-CN" altLang="en-US" sz="2400" dirty="0">
              <a:latin typeface="黑体" pitchFamily="2" charset="-122"/>
              <a:ea typeface="黑体" pitchFamily="2" charset="-122"/>
            </a:endParaRPr>
          </a:p>
        </p:txBody>
      </p:sp>
      <p:sp>
        <p:nvSpPr>
          <p:cNvPr id="16387" name="Text Box 8"/>
          <p:cNvSpPr txBox="1">
            <a:spLocks noChangeArrowheads="1"/>
          </p:cNvSpPr>
          <p:nvPr/>
        </p:nvSpPr>
        <p:spPr bwMode="auto">
          <a:xfrm>
            <a:off x="1609725" y="7493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ea typeface="黑体" pitchFamily="49" charset="-122"/>
              </a:rPr>
              <a:t>3</a:t>
            </a:r>
            <a:r>
              <a:rPr kumimoji="1" lang="zh-CN" altLang="en-US" sz="2800" b="1">
                <a:solidFill>
                  <a:srgbClr val="000000"/>
                </a:solidFill>
                <a:latin typeface="Times New Roman" pitchFamily="18" charset="0"/>
                <a:ea typeface="黑体" pitchFamily="49" charset="-122"/>
              </a:rPr>
              <a:t>个可辨粒子</a:t>
            </a:r>
          </a:p>
        </p:txBody>
      </p:sp>
      <p:sp>
        <p:nvSpPr>
          <p:cNvPr id="16388" name="Text Box 9"/>
          <p:cNvSpPr txBox="1">
            <a:spLocks noChangeArrowheads="1"/>
          </p:cNvSpPr>
          <p:nvPr/>
        </p:nvSpPr>
        <p:spPr bwMode="auto">
          <a:xfrm>
            <a:off x="1628775" y="1263650"/>
            <a:ext cx="748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ea typeface="黑体" pitchFamily="49" charset="-122"/>
              </a:rPr>
              <a:t>3</a:t>
            </a:r>
            <a:r>
              <a:rPr kumimoji="1" lang="zh-CN" altLang="en-US" sz="2800" b="1">
                <a:solidFill>
                  <a:srgbClr val="000000"/>
                </a:solidFill>
                <a:latin typeface="Times New Roman" pitchFamily="18" charset="0"/>
                <a:ea typeface="黑体" pitchFamily="49" charset="-122"/>
              </a:rPr>
              <a:t>个能级，能量</a:t>
            </a:r>
            <a:r>
              <a:rPr kumimoji="1" lang="en-US" altLang="zh-CN" sz="2800" b="1">
                <a:solidFill>
                  <a:srgbClr val="000000"/>
                </a:solidFill>
                <a:latin typeface="Times New Roman" pitchFamily="18" charset="0"/>
                <a:ea typeface="黑体" pitchFamily="49" charset="-122"/>
              </a:rPr>
              <a:t>0,1,2</a:t>
            </a:r>
            <a:r>
              <a:rPr kumimoji="1" lang="zh-CN" altLang="en-US" sz="2800" b="1">
                <a:solidFill>
                  <a:srgbClr val="000000"/>
                </a:solidFill>
                <a:latin typeface="Times New Roman" pitchFamily="18" charset="0"/>
                <a:ea typeface="黑体" pitchFamily="49" charset="-122"/>
              </a:rPr>
              <a:t>单位，简并度 </a:t>
            </a:r>
            <a:r>
              <a:rPr kumimoji="1" lang="en-US" altLang="zh-CN" sz="2800" b="1">
                <a:solidFill>
                  <a:srgbClr val="000000"/>
                </a:solidFill>
                <a:latin typeface="Times New Roman" pitchFamily="18" charset="0"/>
                <a:ea typeface="黑体" pitchFamily="49" charset="-122"/>
              </a:rPr>
              <a:t>1,1,2</a:t>
            </a:r>
          </a:p>
        </p:txBody>
      </p:sp>
      <p:sp>
        <p:nvSpPr>
          <p:cNvPr id="16389" name="Text Box 10"/>
          <p:cNvSpPr txBox="1">
            <a:spLocks noChangeArrowheads="1"/>
          </p:cNvSpPr>
          <p:nvPr/>
        </p:nvSpPr>
        <p:spPr bwMode="auto">
          <a:xfrm>
            <a:off x="1647825" y="18161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总能量</a:t>
            </a:r>
            <a:r>
              <a:rPr kumimoji="1" lang="en-US" altLang="zh-CN" sz="2800" b="1">
                <a:solidFill>
                  <a:srgbClr val="000000"/>
                </a:solidFill>
                <a:latin typeface="Times New Roman" pitchFamily="18" charset="0"/>
                <a:ea typeface="黑体" pitchFamily="49" charset="-122"/>
              </a:rPr>
              <a:t>4</a:t>
            </a:r>
            <a:r>
              <a:rPr kumimoji="1" lang="zh-CN" altLang="en-US" sz="2800" b="1">
                <a:solidFill>
                  <a:srgbClr val="000000"/>
                </a:solidFill>
                <a:latin typeface="Times New Roman" pitchFamily="18" charset="0"/>
                <a:ea typeface="黑体" pitchFamily="49" charset="-122"/>
              </a:rPr>
              <a:t>个单位</a:t>
            </a:r>
          </a:p>
        </p:txBody>
      </p:sp>
      <p:sp>
        <p:nvSpPr>
          <p:cNvPr id="16390" name="Text Box 13"/>
          <p:cNvSpPr txBox="1">
            <a:spLocks noChangeArrowheads="1"/>
          </p:cNvSpPr>
          <p:nvPr/>
        </p:nvSpPr>
        <p:spPr bwMode="auto">
          <a:xfrm>
            <a:off x="908050" y="2781300"/>
            <a:ext cx="171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ea typeface="黑体" pitchFamily="49" charset="-122"/>
              </a:rPr>
              <a:t>分布？</a:t>
            </a:r>
          </a:p>
        </p:txBody>
      </p:sp>
      <p:sp>
        <p:nvSpPr>
          <p:cNvPr id="16391" name="Text Box 14"/>
          <p:cNvSpPr txBox="1">
            <a:spLocks noChangeArrowheads="1"/>
          </p:cNvSpPr>
          <p:nvPr/>
        </p:nvSpPr>
        <p:spPr bwMode="auto">
          <a:xfrm>
            <a:off x="941388" y="3311525"/>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ea typeface="黑体" pitchFamily="49" charset="-122"/>
              </a:rPr>
              <a:t>微观状态？</a:t>
            </a:r>
          </a:p>
        </p:txBody>
      </p:sp>
      <p:grpSp>
        <p:nvGrpSpPr>
          <p:cNvPr id="16392" name="组合 1"/>
          <p:cNvGrpSpPr>
            <a:grpSpLocks/>
          </p:cNvGrpSpPr>
          <p:nvPr/>
        </p:nvGrpSpPr>
        <p:grpSpPr bwMode="auto">
          <a:xfrm>
            <a:off x="3981450" y="2820988"/>
            <a:ext cx="4286250" cy="3263900"/>
            <a:chOff x="3981450" y="3251200"/>
            <a:chExt cx="4286250" cy="3263900"/>
          </a:xfrm>
        </p:grpSpPr>
        <p:graphicFrame>
          <p:nvGraphicFramePr>
            <p:cNvPr id="16393" name="Object 12"/>
            <p:cNvGraphicFramePr>
              <a:graphicFrameLocks noChangeAspect="1"/>
            </p:cNvGraphicFramePr>
            <p:nvPr/>
          </p:nvGraphicFramePr>
          <p:xfrm>
            <a:off x="3981450" y="3251200"/>
            <a:ext cx="3333750" cy="3263900"/>
          </p:xfrm>
          <a:graphic>
            <a:graphicData uri="http://schemas.openxmlformats.org/presentationml/2006/ole">
              <mc:AlternateContent xmlns:mc="http://schemas.openxmlformats.org/markup-compatibility/2006">
                <mc:Choice xmlns:v="urn:schemas-microsoft-com:vml" Requires="v">
                  <p:oleObj spid="_x0000_s13314" name="位图图像" r:id="rId3" imgW="2704762" imgH="2647619" progId="Paint.Picture">
                    <p:embed/>
                  </p:oleObj>
                </mc:Choice>
                <mc:Fallback>
                  <p:oleObj name="位图图像" r:id="rId3" imgW="2704762" imgH="2647619" progId="Paint.Picture">
                    <p:embed/>
                    <p:pic>
                      <p:nvPicPr>
                        <p:cNvPr id="1639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3251200"/>
                          <a:ext cx="333375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4" name="Text Box 16"/>
            <p:cNvSpPr txBox="1">
              <a:spLocks noChangeArrowheads="1"/>
            </p:cNvSpPr>
            <p:nvPr/>
          </p:nvSpPr>
          <p:spPr bwMode="auto">
            <a:xfrm>
              <a:off x="5067300" y="5927725"/>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000" b="1">
                  <a:solidFill>
                    <a:srgbClr val="000000"/>
                  </a:solidFill>
                  <a:latin typeface="Times New Roman" pitchFamily="18" charset="0"/>
                  <a:ea typeface="黑体" pitchFamily="49" charset="-122"/>
                </a:rPr>
                <a:t>(0)    (1)      (2)</a:t>
              </a:r>
              <a:r>
                <a:rPr kumimoji="1" lang="en-US" altLang="zh-CN" sz="2000" b="1">
                  <a:solidFill>
                    <a:srgbClr val="0000FF"/>
                  </a:solidFill>
                  <a:latin typeface="Times New Roman" pitchFamily="18" charset="0"/>
                  <a:ea typeface="黑体" pitchFamily="49" charset="-122"/>
                </a:rPr>
                <a:t>      </a:t>
              </a:r>
              <a:r>
                <a:rPr kumimoji="1" lang="zh-CN" altLang="en-US" sz="2000" b="1">
                  <a:solidFill>
                    <a:srgbClr val="0000FF"/>
                  </a:solidFill>
                  <a:latin typeface="Times New Roman" pitchFamily="18" charset="0"/>
                  <a:ea typeface="黑体" pitchFamily="49" charset="-122"/>
                </a:rPr>
                <a:t>总能量</a:t>
              </a:r>
              <a:r>
                <a:rPr kumimoji="1" lang="en-US" altLang="zh-CN" sz="2400" b="1">
                  <a:solidFill>
                    <a:srgbClr val="FF0000"/>
                  </a:solidFill>
                  <a:latin typeface="Times New Roman" pitchFamily="18" charset="0"/>
                  <a:ea typeface="黑体" pitchFamily="49" charset="-122"/>
                </a:rPr>
                <a:t>4</a:t>
              </a:r>
            </a:p>
          </p:txBody>
        </p:sp>
      </p:gr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5732463" y="466725"/>
          <a:ext cx="2706687" cy="2649538"/>
        </p:xfrm>
        <a:graphic>
          <a:graphicData uri="http://schemas.openxmlformats.org/presentationml/2006/ole">
            <mc:AlternateContent xmlns:mc="http://schemas.openxmlformats.org/markup-compatibility/2006">
              <mc:Choice xmlns:v="urn:schemas-microsoft-com:vml" Requires="v">
                <p:oleObj spid="_x0000_s14338" name="位图图像" r:id="rId3" imgW="2704762" imgH="2647619" progId="Paint.Picture">
                  <p:embed/>
                </p:oleObj>
              </mc:Choice>
              <mc:Fallback>
                <p:oleObj name="位图图像" r:id="rId3" imgW="2704762" imgH="2647619" progId="Paint.Picture">
                  <p:embed/>
                  <p:pic>
                    <p:nvPicPr>
                      <p:cNvPr id="17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466725"/>
                        <a:ext cx="2706687" cy="264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943" name="Group 23"/>
          <p:cNvGraphicFramePr>
            <a:graphicFrameLocks noGrp="1"/>
          </p:cNvGraphicFramePr>
          <p:nvPr>
            <p:extLst>
              <p:ext uri="{D42A27DB-BD31-4B8C-83A1-F6EECF244321}">
                <p14:modId xmlns:p14="http://schemas.microsoft.com/office/powerpoint/2010/main" val="38419897"/>
              </p:ext>
            </p:extLst>
          </p:nvPr>
        </p:nvGraphicFramePr>
        <p:xfrm>
          <a:off x="571500" y="1087438"/>
          <a:ext cx="5029200" cy="5273674"/>
        </p:xfrm>
        <a:graphic>
          <a:graphicData uri="http://schemas.openxmlformats.org/drawingml/2006/table">
            <a:tbl>
              <a:tblPr/>
              <a:tblGrid>
                <a:gridCol w="7620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5811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tblGrid>
              <a:tr h="7011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分配方案</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Z</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(0</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A</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(1</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B</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(2</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分配方式数</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得分</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6</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5</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6 </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7</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8</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9 </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5</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10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17497" name="Object 412"/>
          <p:cNvGraphicFramePr>
            <a:graphicFrameLocks noChangeAspect="1"/>
          </p:cNvGraphicFramePr>
          <p:nvPr/>
        </p:nvGraphicFramePr>
        <p:xfrm>
          <a:off x="3714750" y="2717800"/>
          <a:ext cx="933450" cy="454025"/>
        </p:xfrm>
        <a:graphic>
          <a:graphicData uri="http://schemas.openxmlformats.org/presentationml/2006/ole">
            <mc:AlternateContent xmlns:mc="http://schemas.openxmlformats.org/markup-compatibility/2006">
              <mc:Choice xmlns:v="urn:schemas-microsoft-com:vml" Requires="v">
                <p:oleObj spid="_x0000_s14339" name="Equation" r:id="rId5" imgW="418918" imgH="203112" progId="Equation.3">
                  <p:embed/>
                </p:oleObj>
              </mc:Choice>
              <mc:Fallback>
                <p:oleObj name="Equation" r:id="rId5" imgW="418918" imgH="203112" progId="Equation.3">
                  <p:embed/>
                  <p:pic>
                    <p:nvPicPr>
                      <p:cNvPr id="17497" name="Object 4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2717800"/>
                        <a:ext cx="9334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98" name="Object 441"/>
          <p:cNvGraphicFramePr>
            <a:graphicFrameLocks noChangeAspect="1"/>
          </p:cNvGraphicFramePr>
          <p:nvPr>
            <p:extLst>
              <p:ext uri="{D42A27DB-BD31-4B8C-83A1-F6EECF244321}">
                <p14:modId xmlns:p14="http://schemas.microsoft.com/office/powerpoint/2010/main" val="2129790003"/>
              </p:ext>
            </p:extLst>
          </p:nvPr>
        </p:nvGraphicFramePr>
        <p:xfrm>
          <a:off x="3709063" y="3135932"/>
          <a:ext cx="1440125" cy="517164"/>
        </p:xfrm>
        <a:graphic>
          <a:graphicData uri="http://schemas.openxmlformats.org/presentationml/2006/ole">
            <mc:AlternateContent xmlns:mc="http://schemas.openxmlformats.org/markup-compatibility/2006">
              <mc:Choice xmlns:v="urn:schemas-microsoft-com:vml" Requires="v">
                <p:oleObj spid="_x0000_s14340" name="Equation" r:id="rId7" imgW="672808" imgH="241195" progId="Equation.3">
                  <p:embed/>
                </p:oleObj>
              </mc:Choice>
              <mc:Fallback>
                <p:oleObj name="Equation" r:id="rId7" imgW="672808" imgH="241195" progId="Equation.3">
                  <p:embed/>
                  <p:pic>
                    <p:nvPicPr>
                      <p:cNvPr id="17498" name="Object 4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9063" y="3135932"/>
                        <a:ext cx="1440125"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99" name="Object 442"/>
          <p:cNvGraphicFramePr>
            <a:graphicFrameLocks noChangeAspect="1"/>
          </p:cNvGraphicFramePr>
          <p:nvPr>
            <p:extLst>
              <p:ext uri="{D42A27DB-BD31-4B8C-83A1-F6EECF244321}">
                <p14:modId xmlns:p14="http://schemas.microsoft.com/office/powerpoint/2010/main" val="1032185062"/>
              </p:ext>
            </p:extLst>
          </p:nvPr>
        </p:nvGraphicFramePr>
        <p:xfrm>
          <a:off x="3702530" y="3606356"/>
          <a:ext cx="979407" cy="517164"/>
        </p:xfrm>
        <a:graphic>
          <a:graphicData uri="http://schemas.openxmlformats.org/presentationml/2006/ole">
            <mc:AlternateContent xmlns:mc="http://schemas.openxmlformats.org/markup-compatibility/2006">
              <mc:Choice xmlns:v="urn:schemas-microsoft-com:vml" Requires="v">
                <p:oleObj spid="_x0000_s14341" name="Equation" r:id="rId9" imgW="457200" imgH="241300" progId="Equation.3">
                  <p:embed/>
                </p:oleObj>
              </mc:Choice>
              <mc:Fallback>
                <p:oleObj name="Equation" r:id="rId9" imgW="457200" imgH="241300" progId="Equation.3">
                  <p:embed/>
                  <p:pic>
                    <p:nvPicPr>
                      <p:cNvPr id="17499" name="Object 4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2530" y="3606356"/>
                        <a:ext cx="979407"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00" name="Object 443"/>
          <p:cNvGraphicFramePr>
            <a:graphicFrameLocks noChangeAspect="1"/>
          </p:cNvGraphicFramePr>
          <p:nvPr>
            <p:extLst>
              <p:ext uri="{D42A27DB-BD31-4B8C-83A1-F6EECF244321}">
                <p14:modId xmlns:p14="http://schemas.microsoft.com/office/powerpoint/2010/main" val="3372435176"/>
              </p:ext>
            </p:extLst>
          </p:nvPr>
        </p:nvGraphicFramePr>
        <p:xfrm>
          <a:off x="3661020" y="4061090"/>
          <a:ext cx="1575899" cy="517164"/>
        </p:xfrm>
        <a:graphic>
          <a:graphicData uri="http://schemas.openxmlformats.org/presentationml/2006/ole">
            <mc:AlternateContent xmlns:mc="http://schemas.openxmlformats.org/markup-compatibility/2006">
              <mc:Choice xmlns:v="urn:schemas-microsoft-com:vml" Requires="v">
                <p:oleObj spid="_x0000_s14342" name="Equation" r:id="rId11" imgW="736600" imgH="241300" progId="Equation.3">
                  <p:embed/>
                </p:oleObj>
              </mc:Choice>
              <mc:Fallback>
                <p:oleObj name="Equation" r:id="rId11" imgW="736600" imgH="241300" progId="Equation.3">
                  <p:embed/>
                  <p:pic>
                    <p:nvPicPr>
                      <p:cNvPr id="17500" name="Object 4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1020" y="4061090"/>
                        <a:ext cx="1575899"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01" name="Object 444"/>
          <p:cNvGraphicFramePr>
            <a:graphicFrameLocks noChangeAspect="1"/>
          </p:cNvGraphicFramePr>
          <p:nvPr>
            <p:extLst>
              <p:ext uri="{D42A27DB-BD31-4B8C-83A1-F6EECF244321}">
                <p14:modId xmlns:p14="http://schemas.microsoft.com/office/powerpoint/2010/main" val="2393201690"/>
              </p:ext>
            </p:extLst>
          </p:nvPr>
        </p:nvGraphicFramePr>
        <p:xfrm>
          <a:off x="3654326" y="4515704"/>
          <a:ext cx="959927" cy="522336"/>
        </p:xfrm>
        <a:graphic>
          <a:graphicData uri="http://schemas.openxmlformats.org/presentationml/2006/ole">
            <mc:AlternateContent xmlns:mc="http://schemas.openxmlformats.org/markup-compatibility/2006">
              <mc:Choice xmlns:v="urn:schemas-microsoft-com:vml" Requires="v">
                <p:oleObj spid="_x0000_s14343" name="Equation" r:id="rId13" imgW="444307" imgH="241195" progId="Equation.3">
                  <p:embed/>
                </p:oleObj>
              </mc:Choice>
              <mc:Fallback>
                <p:oleObj name="Equation" r:id="rId13" imgW="444307" imgH="241195" progId="Equation.3">
                  <p:embed/>
                  <p:pic>
                    <p:nvPicPr>
                      <p:cNvPr id="17501" name="Object 4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4326" y="4515704"/>
                        <a:ext cx="959927" cy="522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02" name="Object 445"/>
          <p:cNvGraphicFramePr>
            <a:graphicFrameLocks noChangeAspect="1"/>
          </p:cNvGraphicFramePr>
          <p:nvPr>
            <p:extLst>
              <p:ext uri="{D42A27DB-BD31-4B8C-83A1-F6EECF244321}">
                <p14:modId xmlns:p14="http://schemas.microsoft.com/office/powerpoint/2010/main" val="652181308"/>
              </p:ext>
            </p:extLst>
          </p:nvPr>
        </p:nvGraphicFramePr>
        <p:xfrm>
          <a:off x="3641970" y="4975490"/>
          <a:ext cx="1575899" cy="517164"/>
        </p:xfrm>
        <a:graphic>
          <a:graphicData uri="http://schemas.openxmlformats.org/presentationml/2006/ole">
            <mc:AlternateContent xmlns:mc="http://schemas.openxmlformats.org/markup-compatibility/2006">
              <mc:Choice xmlns:v="urn:schemas-microsoft-com:vml" Requires="v">
                <p:oleObj spid="_x0000_s14344" name="Equation" r:id="rId15" imgW="736600" imgH="241300" progId="Equation.3">
                  <p:embed/>
                </p:oleObj>
              </mc:Choice>
              <mc:Fallback>
                <p:oleObj name="Equation" r:id="rId15" imgW="736600" imgH="241300" progId="Equation.3">
                  <p:embed/>
                  <p:pic>
                    <p:nvPicPr>
                      <p:cNvPr id="17502" name="Object 4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1970" y="4975490"/>
                        <a:ext cx="1575899"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03" name="Object 446"/>
          <p:cNvGraphicFramePr>
            <a:graphicFrameLocks noChangeAspect="1"/>
          </p:cNvGraphicFramePr>
          <p:nvPr>
            <p:extLst>
              <p:ext uri="{D42A27DB-BD31-4B8C-83A1-F6EECF244321}">
                <p14:modId xmlns:p14="http://schemas.microsoft.com/office/powerpoint/2010/main" val="2124851429"/>
              </p:ext>
            </p:extLst>
          </p:nvPr>
        </p:nvGraphicFramePr>
        <p:xfrm>
          <a:off x="3680070" y="5432690"/>
          <a:ext cx="1575899" cy="517164"/>
        </p:xfrm>
        <a:graphic>
          <a:graphicData uri="http://schemas.openxmlformats.org/presentationml/2006/ole">
            <mc:AlternateContent xmlns:mc="http://schemas.openxmlformats.org/markup-compatibility/2006">
              <mc:Choice xmlns:v="urn:schemas-microsoft-com:vml" Requires="v">
                <p:oleObj spid="_x0000_s14345" name="Equation" r:id="rId17" imgW="736600" imgH="241300" progId="Equation.3">
                  <p:embed/>
                </p:oleObj>
              </mc:Choice>
              <mc:Fallback>
                <p:oleObj name="Equation" r:id="rId17" imgW="736600" imgH="241300" progId="Equation.3">
                  <p:embed/>
                  <p:pic>
                    <p:nvPicPr>
                      <p:cNvPr id="17503" name="Object 4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0070" y="5432690"/>
                        <a:ext cx="1575899"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04" name="Object 447"/>
          <p:cNvGraphicFramePr>
            <a:graphicFrameLocks noChangeAspect="1"/>
          </p:cNvGraphicFramePr>
          <p:nvPr>
            <p:extLst>
              <p:ext uri="{D42A27DB-BD31-4B8C-83A1-F6EECF244321}">
                <p14:modId xmlns:p14="http://schemas.microsoft.com/office/powerpoint/2010/main" val="4051152901"/>
              </p:ext>
            </p:extLst>
          </p:nvPr>
        </p:nvGraphicFramePr>
        <p:xfrm>
          <a:off x="3709063" y="5889890"/>
          <a:ext cx="1440125" cy="517164"/>
        </p:xfrm>
        <a:graphic>
          <a:graphicData uri="http://schemas.openxmlformats.org/presentationml/2006/ole">
            <mc:AlternateContent xmlns:mc="http://schemas.openxmlformats.org/markup-compatibility/2006">
              <mc:Choice xmlns:v="urn:schemas-microsoft-com:vml" Requires="v">
                <p:oleObj spid="_x0000_s14346" name="Equation" r:id="rId19" imgW="672808" imgH="241195" progId="Equation.3">
                  <p:embed/>
                </p:oleObj>
              </mc:Choice>
              <mc:Fallback>
                <p:oleObj name="Equation" r:id="rId19" imgW="672808" imgH="241195" progId="Equation.3">
                  <p:embed/>
                  <p:pic>
                    <p:nvPicPr>
                      <p:cNvPr id="17504" name="Object 4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063" y="5889890"/>
                        <a:ext cx="1440125" cy="517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05" name="Text Box 471"/>
          <p:cNvSpPr txBox="1">
            <a:spLocks noChangeArrowheads="1"/>
          </p:cNvSpPr>
          <p:nvPr/>
        </p:nvSpPr>
        <p:spPr bwMode="auto">
          <a:xfrm>
            <a:off x="476250" y="533400"/>
            <a:ext cx="333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黑体" pitchFamily="49" charset="-122"/>
              </a:rPr>
              <a:t>掷球结果</a:t>
            </a:r>
          </a:p>
        </p:txBody>
      </p:sp>
      <p:sp>
        <p:nvSpPr>
          <p:cNvPr id="17506" name="Text Box 472"/>
          <p:cNvSpPr txBox="1">
            <a:spLocks noChangeArrowheads="1"/>
          </p:cNvSpPr>
          <p:nvPr/>
        </p:nvSpPr>
        <p:spPr bwMode="auto">
          <a:xfrm>
            <a:off x="5753100" y="2819400"/>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FF0000"/>
                </a:solidFill>
                <a:latin typeface="Times New Roman" pitchFamily="18" charset="0"/>
                <a:ea typeface="黑体" pitchFamily="49" charset="-122"/>
              </a:rPr>
              <a:t>总计：</a:t>
            </a:r>
          </a:p>
        </p:txBody>
      </p:sp>
      <p:sp>
        <p:nvSpPr>
          <p:cNvPr id="17507" name="Rectangle 473"/>
          <p:cNvSpPr>
            <a:spLocks noChangeArrowheads="1"/>
          </p:cNvSpPr>
          <p:nvPr/>
        </p:nvSpPr>
        <p:spPr bwMode="auto">
          <a:xfrm>
            <a:off x="5776913" y="3276600"/>
            <a:ext cx="26050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分配方案</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10</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（能级分布）</a:t>
            </a:r>
          </a:p>
        </p:txBody>
      </p:sp>
      <p:sp>
        <p:nvSpPr>
          <p:cNvPr id="17508" name="Rectangle 474"/>
          <p:cNvSpPr>
            <a:spLocks noChangeArrowheads="1"/>
          </p:cNvSpPr>
          <p:nvPr/>
        </p:nvSpPr>
        <p:spPr bwMode="auto">
          <a:xfrm>
            <a:off x="5726113" y="4305300"/>
            <a:ext cx="29225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分配方式数</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64</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（微观状态数）</a:t>
            </a:r>
          </a:p>
        </p:txBody>
      </p:sp>
      <p:sp>
        <p:nvSpPr>
          <p:cNvPr id="17509" name="Rectangle 475"/>
          <p:cNvSpPr>
            <a:spLocks noChangeArrowheads="1"/>
          </p:cNvSpPr>
          <p:nvPr/>
        </p:nvSpPr>
        <p:spPr bwMode="auto">
          <a:xfrm>
            <a:off x="5967413" y="5448300"/>
            <a:ext cx="24526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各种得分种类</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7</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（宏观状态）</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Text Box 6"/>
          <p:cNvSpPr txBox="1">
            <a:spLocks noChangeArrowheads="1"/>
          </p:cNvSpPr>
          <p:nvPr/>
        </p:nvSpPr>
        <p:spPr bwMode="auto">
          <a:xfrm>
            <a:off x="785813" y="673100"/>
            <a:ext cx="59277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宏观状态、分布和微观状态的关系</a:t>
            </a:r>
            <a:endParaRPr kumimoji="1" lang="zh-CN" altLang="en-US" sz="2400" dirty="0">
              <a:latin typeface="黑体" pitchFamily="2" charset="-122"/>
              <a:ea typeface="黑体" pitchFamily="2" charset="-122"/>
            </a:endParaRPr>
          </a:p>
        </p:txBody>
      </p:sp>
      <p:pic>
        <p:nvPicPr>
          <p:cNvPr id="18435" name="Picture 7" descr="1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257300"/>
            <a:ext cx="4419600" cy="48450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8"/>
          <p:cNvSpPr>
            <a:spLocks noChangeArrowheads="1"/>
          </p:cNvSpPr>
          <p:nvPr/>
        </p:nvSpPr>
        <p:spPr bwMode="auto">
          <a:xfrm>
            <a:off x="5948363" y="1657350"/>
            <a:ext cx="2205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Times New Roman" pitchFamily="18" charset="0"/>
                <a:ea typeface="黑体" pitchFamily="49" charset="-122"/>
              </a:rPr>
              <a:t>要求得分</a:t>
            </a:r>
            <a:r>
              <a:rPr kumimoji="1" lang="en-US" altLang="zh-CN" sz="2400" b="1">
                <a:solidFill>
                  <a:srgbClr val="000000"/>
                </a:solidFill>
                <a:latin typeface="Times New Roman" pitchFamily="18" charset="0"/>
                <a:ea typeface="黑体" pitchFamily="49" charset="-122"/>
              </a:rPr>
              <a:t>=</a:t>
            </a:r>
            <a:r>
              <a:rPr kumimoji="1" lang="en-US" altLang="zh-CN" sz="2400" b="1">
                <a:solidFill>
                  <a:srgbClr val="FF0000"/>
                </a:solidFill>
                <a:latin typeface="Times New Roman" pitchFamily="18" charset="0"/>
                <a:ea typeface="黑体" pitchFamily="49" charset="-122"/>
              </a:rPr>
              <a:t>4</a:t>
            </a:r>
            <a:r>
              <a:rPr kumimoji="1" lang="zh-CN" altLang="en-US" sz="2400" b="1">
                <a:solidFill>
                  <a:srgbClr val="0000FF"/>
                </a:solidFill>
                <a:latin typeface="Times New Roman" pitchFamily="18" charset="0"/>
                <a:ea typeface="黑体" pitchFamily="49" charset="-122"/>
              </a:rPr>
              <a:t>（宏观状态）</a:t>
            </a:r>
          </a:p>
        </p:txBody>
      </p:sp>
      <p:sp>
        <p:nvSpPr>
          <p:cNvPr id="18437" name="Rectangle 9"/>
          <p:cNvSpPr>
            <a:spLocks noChangeArrowheads="1"/>
          </p:cNvSpPr>
          <p:nvPr/>
        </p:nvSpPr>
        <p:spPr bwMode="auto">
          <a:xfrm>
            <a:off x="5700713" y="3124200"/>
            <a:ext cx="26050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Times New Roman" pitchFamily="18" charset="0"/>
                <a:ea typeface="黑体" pitchFamily="49" charset="-122"/>
              </a:rPr>
              <a:t>分配方案</a:t>
            </a:r>
            <a:r>
              <a:rPr kumimoji="1" lang="en-US" altLang="zh-CN" sz="2400" b="1">
                <a:solidFill>
                  <a:srgbClr val="000000"/>
                </a:solidFill>
                <a:latin typeface="Times New Roman" pitchFamily="18" charset="0"/>
                <a:ea typeface="黑体" pitchFamily="49" charset="-122"/>
              </a:rPr>
              <a:t>=</a:t>
            </a:r>
            <a:r>
              <a:rPr kumimoji="1" lang="en-US" altLang="zh-CN" sz="2400" b="1">
                <a:solidFill>
                  <a:srgbClr val="FF0000"/>
                </a:solidFill>
                <a:latin typeface="Times New Roman" pitchFamily="18" charset="0"/>
                <a:ea typeface="黑体" pitchFamily="49" charset="-122"/>
              </a:rPr>
              <a:t>2</a:t>
            </a:r>
          </a:p>
          <a:p>
            <a:pPr algn="ctr" eaLnBrk="1" hangingPunct="1">
              <a:spcBef>
                <a:spcPct val="50000"/>
              </a:spcBef>
              <a:buClrTx/>
              <a:buSzTx/>
              <a:buFontTx/>
              <a:buNone/>
            </a:pPr>
            <a:r>
              <a:rPr kumimoji="1" lang="zh-CN" altLang="en-US" sz="2400" b="1">
                <a:solidFill>
                  <a:srgbClr val="0000FF"/>
                </a:solidFill>
                <a:latin typeface="Times New Roman" pitchFamily="18" charset="0"/>
                <a:ea typeface="黑体" pitchFamily="49" charset="-122"/>
              </a:rPr>
              <a:t>（能级分布）</a:t>
            </a:r>
          </a:p>
        </p:txBody>
      </p:sp>
      <p:sp>
        <p:nvSpPr>
          <p:cNvPr id="18438" name="Rectangle 10"/>
          <p:cNvSpPr>
            <a:spLocks noChangeArrowheads="1"/>
          </p:cNvSpPr>
          <p:nvPr/>
        </p:nvSpPr>
        <p:spPr bwMode="auto">
          <a:xfrm>
            <a:off x="5688013" y="4514850"/>
            <a:ext cx="286543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Times New Roman" pitchFamily="18" charset="0"/>
                <a:ea typeface="黑体" pitchFamily="49" charset="-122"/>
              </a:rPr>
              <a:t>分配方式数</a:t>
            </a:r>
            <a:r>
              <a:rPr kumimoji="1" lang="en-US" altLang="zh-CN" sz="2400" b="1">
                <a:solidFill>
                  <a:srgbClr val="000000"/>
                </a:solidFill>
                <a:latin typeface="Times New Roman" pitchFamily="18" charset="0"/>
                <a:ea typeface="黑体" pitchFamily="49" charset="-122"/>
              </a:rPr>
              <a:t>=</a:t>
            </a:r>
            <a:r>
              <a:rPr kumimoji="1" lang="en-US" altLang="zh-CN" sz="2400" b="1">
                <a:solidFill>
                  <a:srgbClr val="FF0000"/>
                </a:solidFill>
                <a:latin typeface="Times New Roman" pitchFamily="18" charset="0"/>
                <a:ea typeface="黑体" pitchFamily="49" charset="-122"/>
              </a:rPr>
              <a:t>18</a:t>
            </a:r>
            <a:endParaRPr kumimoji="1" lang="en-US" altLang="zh-CN" sz="2400" b="1">
              <a:solidFill>
                <a:srgbClr val="0000FF"/>
              </a:solidFill>
              <a:latin typeface="Times New Roman" pitchFamily="18" charset="0"/>
              <a:ea typeface="黑体" pitchFamily="49" charset="-122"/>
            </a:endParaRPr>
          </a:p>
          <a:p>
            <a:pPr algn="ctr" eaLnBrk="1" hangingPunct="1">
              <a:spcBef>
                <a:spcPct val="50000"/>
              </a:spcBef>
              <a:buClrTx/>
              <a:buSzTx/>
              <a:buFontTx/>
              <a:buNone/>
            </a:pPr>
            <a:r>
              <a:rPr kumimoji="1" lang="zh-CN" altLang="en-US" sz="2400" b="1">
                <a:solidFill>
                  <a:srgbClr val="0000FF"/>
                </a:solidFill>
                <a:latin typeface="Times New Roman" pitchFamily="18" charset="0"/>
                <a:ea typeface="黑体" pitchFamily="49" charset="-122"/>
              </a:rPr>
              <a:t>（微观状态数）</a:t>
            </a: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1026"/>
          <p:cNvSpPr txBox="1">
            <a:spLocks noChangeArrowheads="1"/>
          </p:cNvSpPr>
          <p:nvPr/>
        </p:nvSpPr>
        <p:spPr bwMode="auto">
          <a:xfrm>
            <a:off x="785813" y="673100"/>
            <a:ext cx="55943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宏观状态、分布和微观状态的关系</a:t>
            </a:r>
            <a:endParaRPr kumimoji="1" lang="zh-CN" altLang="en-US" sz="2400" dirty="0">
              <a:latin typeface="黑体" pitchFamily="2" charset="-122"/>
              <a:ea typeface="黑体" pitchFamily="2" charset="-122"/>
            </a:endParaRPr>
          </a:p>
        </p:txBody>
      </p:sp>
      <p:sp>
        <p:nvSpPr>
          <p:cNvPr id="19459" name="Text Box 1027"/>
          <p:cNvSpPr txBox="1">
            <a:spLocks noChangeArrowheads="1"/>
          </p:cNvSpPr>
          <p:nvPr/>
        </p:nvSpPr>
        <p:spPr bwMode="auto">
          <a:xfrm>
            <a:off x="2019300" y="116205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ea typeface="黑体" pitchFamily="49" charset="-122"/>
              </a:rPr>
              <a:t>3</a:t>
            </a:r>
            <a:r>
              <a:rPr kumimoji="1" lang="zh-CN" altLang="en-US" sz="2800" b="1">
                <a:solidFill>
                  <a:srgbClr val="000000"/>
                </a:solidFill>
                <a:latin typeface="Times New Roman" pitchFamily="18" charset="0"/>
                <a:ea typeface="黑体" pitchFamily="49" charset="-122"/>
              </a:rPr>
              <a:t>个小球</a:t>
            </a:r>
            <a:r>
              <a:rPr kumimoji="1" lang="zh-CN" altLang="en-US" sz="2800" b="1">
                <a:solidFill>
                  <a:schemeClr val="bg1"/>
                </a:solidFill>
                <a:latin typeface="Times New Roman" pitchFamily="18" charset="0"/>
                <a:ea typeface="黑体" pitchFamily="49" charset="-122"/>
              </a:rPr>
              <a:t>                  </a:t>
            </a:r>
            <a:r>
              <a:rPr kumimoji="1" lang="zh-CN" altLang="en-US" sz="2800" b="1">
                <a:solidFill>
                  <a:srgbClr val="0000FF"/>
                </a:solidFill>
                <a:latin typeface="Times New Roman" pitchFamily="18" charset="0"/>
                <a:ea typeface="黑体" pitchFamily="49" charset="-122"/>
              </a:rPr>
              <a:t>微观粒子</a:t>
            </a:r>
          </a:p>
        </p:txBody>
      </p:sp>
      <p:sp>
        <p:nvSpPr>
          <p:cNvPr id="19460" name="Text Box 1028"/>
          <p:cNvSpPr txBox="1">
            <a:spLocks noChangeArrowheads="1"/>
          </p:cNvSpPr>
          <p:nvPr/>
        </p:nvSpPr>
        <p:spPr bwMode="auto">
          <a:xfrm>
            <a:off x="2479996" y="1714500"/>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000000"/>
                </a:solidFill>
                <a:latin typeface="Times New Roman" pitchFamily="18" charset="0"/>
                <a:ea typeface="黑体" pitchFamily="49" charset="-122"/>
              </a:rPr>
              <a:t>盒子  </a:t>
            </a:r>
            <a:r>
              <a:rPr kumimoji="1" lang="zh-CN" altLang="en-US" sz="2800" b="1" dirty="0">
                <a:solidFill>
                  <a:schemeClr val="bg1"/>
                </a:solidFill>
                <a:latin typeface="Times New Roman" pitchFamily="18" charset="0"/>
                <a:ea typeface="黑体" pitchFamily="49" charset="-122"/>
              </a:rPr>
              <a:t>              </a:t>
            </a:r>
            <a:r>
              <a:rPr kumimoji="1" lang="zh-CN" altLang="en-US" sz="2800" b="1" dirty="0">
                <a:solidFill>
                  <a:srgbClr val="0000FF"/>
                </a:solidFill>
                <a:latin typeface="Times New Roman" pitchFamily="18" charset="0"/>
                <a:ea typeface="黑体" pitchFamily="49" charset="-122"/>
              </a:rPr>
              <a:t>能级</a:t>
            </a:r>
          </a:p>
        </p:txBody>
      </p:sp>
      <p:sp>
        <p:nvSpPr>
          <p:cNvPr id="19461" name="Text Box 1029"/>
          <p:cNvSpPr txBox="1">
            <a:spLocks noChangeArrowheads="1"/>
          </p:cNvSpPr>
          <p:nvPr/>
        </p:nvSpPr>
        <p:spPr bwMode="auto">
          <a:xfrm>
            <a:off x="781050" y="333375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按盒子（分数）分配</a:t>
            </a:r>
            <a:r>
              <a:rPr kumimoji="1" lang="zh-CN" altLang="en-US" sz="2800" b="1">
                <a:solidFill>
                  <a:schemeClr val="bg1"/>
                </a:solidFill>
                <a:latin typeface="Times New Roman" pitchFamily="18" charset="0"/>
                <a:ea typeface="黑体" pitchFamily="49" charset="-122"/>
              </a:rPr>
              <a:t>               </a:t>
            </a:r>
            <a:r>
              <a:rPr kumimoji="1" lang="zh-CN" altLang="en-US" sz="2800" b="1">
                <a:solidFill>
                  <a:srgbClr val="0000FF"/>
                </a:solidFill>
                <a:latin typeface="Times New Roman" pitchFamily="18" charset="0"/>
                <a:ea typeface="黑体" pitchFamily="49" charset="-122"/>
              </a:rPr>
              <a:t>按能级分布</a:t>
            </a:r>
          </a:p>
        </p:txBody>
      </p:sp>
      <p:sp>
        <p:nvSpPr>
          <p:cNvPr id="19462" name="Text Box 1030"/>
          <p:cNvSpPr txBox="1">
            <a:spLocks noChangeArrowheads="1"/>
          </p:cNvSpPr>
          <p:nvPr/>
        </p:nvSpPr>
        <p:spPr bwMode="auto">
          <a:xfrm>
            <a:off x="1981200" y="2800350"/>
            <a:ext cx="466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分配方案</a:t>
            </a:r>
            <a:r>
              <a:rPr kumimoji="1" lang="zh-CN" altLang="en-US" sz="2800" b="1">
                <a:solidFill>
                  <a:srgbClr val="0000FF"/>
                </a:solidFill>
                <a:latin typeface="Times New Roman" pitchFamily="18" charset="0"/>
                <a:ea typeface="黑体" pitchFamily="49" charset="-122"/>
              </a:rPr>
              <a:t>                 分布</a:t>
            </a:r>
          </a:p>
        </p:txBody>
      </p:sp>
      <p:sp>
        <p:nvSpPr>
          <p:cNvPr id="19463" name="Text Box 1031"/>
          <p:cNvSpPr txBox="1">
            <a:spLocks noChangeArrowheads="1"/>
          </p:cNvSpPr>
          <p:nvPr/>
        </p:nvSpPr>
        <p:spPr bwMode="auto">
          <a:xfrm>
            <a:off x="1504950" y="4438650"/>
            <a:ext cx="588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一种分配方式</a:t>
            </a:r>
            <a:r>
              <a:rPr kumimoji="1" lang="zh-CN" altLang="en-US" sz="2800" b="1">
                <a:solidFill>
                  <a:srgbClr val="0000FF"/>
                </a:solidFill>
                <a:latin typeface="Times New Roman" pitchFamily="18" charset="0"/>
                <a:ea typeface="黑体" pitchFamily="49" charset="-122"/>
              </a:rPr>
              <a:t>             一个微观状态</a:t>
            </a:r>
          </a:p>
        </p:txBody>
      </p:sp>
      <p:sp>
        <p:nvSpPr>
          <p:cNvPr id="19464" name="Text Box 1033"/>
          <p:cNvSpPr txBox="1">
            <a:spLocks noChangeArrowheads="1"/>
          </p:cNvSpPr>
          <p:nvPr/>
        </p:nvSpPr>
        <p:spPr bwMode="auto">
          <a:xfrm>
            <a:off x="476250" y="1162050"/>
            <a:ext cx="156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993300"/>
                </a:solidFill>
                <a:latin typeface="Times New Roman" pitchFamily="18" charset="0"/>
                <a:ea typeface="黑体" pitchFamily="49" charset="-122"/>
              </a:rPr>
              <a:t>类比：</a:t>
            </a:r>
          </a:p>
        </p:txBody>
      </p:sp>
      <p:sp>
        <p:nvSpPr>
          <p:cNvPr id="19465" name="Rectangle 1034"/>
          <p:cNvSpPr>
            <a:spLocks noChangeArrowheads="1"/>
          </p:cNvSpPr>
          <p:nvPr/>
        </p:nvSpPr>
        <p:spPr bwMode="auto">
          <a:xfrm>
            <a:off x="1512742" y="3894138"/>
            <a:ext cx="6624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000000"/>
                </a:solidFill>
                <a:latin typeface="Times New Roman" pitchFamily="18" charset="0"/>
                <a:ea typeface="黑体" pitchFamily="49" charset="-122"/>
              </a:rPr>
              <a:t>按小格子分配</a:t>
            </a:r>
            <a:r>
              <a:rPr kumimoji="1" lang="zh-CN" altLang="en-US" sz="2800" b="1" dirty="0">
                <a:solidFill>
                  <a:schemeClr val="bg1"/>
                </a:solidFill>
                <a:latin typeface="Times New Roman" pitchFamily="18" charset="0"/>
                <a:ea typeface="黑体" pitchFamily="49" charset="-122"/>
              </a:rPr>
              <a:t>              </a:t>
            </a:r>
            <a:r>
              <a:rPr kumimoji="1" lang="zh-CN" altLang="en-US" sz="2800" b="1" dirty="0">
                <a:solidFill>
                  <a:srgbClr val="0000FF"/>
                </a:solidFill>
                <a:latin typeface="Times New Roman" pitchFamily="18" charset="0"/>
                <a:ea typeface="黑体" pitchFamily="49" charset="-122"/>
              </a:rPr>
              <a:t>按量子态分布</a:t>
            </a:r>
          </a:p>
        </p:txBody>
      </p:sp>
      <p:sp>
        <p:nvSpPr>
          <p:cNvPr id="19466" name="Rectangle 1035"/>
          <p:cNvSpPr>
            <a:spLocks noChangeArrowheads="1"/>
          </p:cNvSpPr>
          <p:nvPr/>
        </p:nvSpPr>
        <p:spPr bwMode="auto">
          <a:xfrm>
            <a:off x="1963738" y="2236788"/>
            <a:ext cx="472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盒中的小格</a:t>
            </a:r>
            <a:r>
              <a:rPr kumimoji="1" lang="zh-CN" altLang="en-US" sz="2800" b="1">
                <a:solidFill>
                  <a:srgbClr val="0000FF"/>
                </a:solidFill>
                <a:latin typeface="Times New Roman" pitchFamily="18" charset="0"/>
                <a:ea typeface="黑体" pitchFamily="49" charset="-122"/>
              </a:rPr>
              <a:t>             简并度</a:t>
            </a:r>
          </a:p>
        </p:txBody>
      </p:sp>
      <p:sp>
        <p:nvSpPr>
          <p:cNvPr id="19467" name="Rectangle 1036"/>
          <p:cNvSpPr>
            <a:spLocks noChangeArrowheads="1"/>
          </p:cNvSpPr>
          <p:nvPr/>
        </p:nvSpPr>
        <p:spPr bwMode="auto">
          <a:xfrm>
            <a:off x="1219200" y="4979988"/>
            <a:ext cx="7202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最终得分要求</a:t>
            </a:r>
            <a:r>
              <a:rPr kumimoji="1" lang="zh-CN" altLang="en-US" sz="2800" b="1">
                <a:solidFill>
                  <a:schemeClr val="bg1"/>
                </a:solidFill>
                <a:latin typeface="Times New Roman" pitchFamily="18" charset="0"/>
                <a:ea typeface="黑体" pitchFamily="49" charset="-122"/>
              </a:rPr>
              <a:t>                     </a:t>
            </a:r>
            <a:r>
              <a:rPr kumimoji="1" lang="zh-CN" altLang="en-US" sz="2800" b="1">
                <a:solidFill>
                  <a:srgbClr val="0000FF"/>
                </a:solidFill>
                <a:latin typeface="Times New Roman" pitchFamily="18" charset="0"/>
                <a:ea typeface="黑体" pitchFamily="49" charset="-122"/>
              </a:rPr>
              <a:t>确定的宏观状态</a:t>
            </a:r>
          </a:p>
        </p:txBody>
      </p:sp>
      <p:sp>
        <p:nvSpPr>
          <p:cNvPr id="19468" name="AutoShape 1037"/>
          <p:cNvSpPr>
            <a:spLocks noChangeArrowheads="1"/>
          </p:cNvSpPr>
          <p:nvPr/>
        </p:nvSpPr>
        <p:spPr bwMode="auto">
          <a:xfrm>
            <a:off x="3486150" y="1314450"/>
            <a:ext cx="1466850" cy="228600"/>
          </a:xfrm>
          <a:prstGeom prst="rightArrow">
            <a:avLst>
              <a:gd name="adj1" fmla="val 50000"/>
              <a:gd name="adj2" fmla="val 1604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69" name="AutoShape 1039"/>
          <p:cNvSpPr>
            <a:spLocks noChangeArrowheads="1"/>
          </p:cNvSpPr>
          <p:nvPr/>
        </p:nvSpPr>
        <p:spPr bwMode="auto">
          <a:xfrm>
            <a:off x="3943350" y="2400300"/>
            <a:ext cx="1009650" cy="190500"/>
          </a:xfrm>
          <a:prstGeom prst="rightArrow">
            <a:avLst>
              <a:gd name="adj1" fmla="val 50000"/>
              <a:gd name="adj2" fmla="val 13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0" name="AutoShape 1040"/>
          <p:cNvSpPr>
            <a:spLocks noChangeArrowheads="1"/>
          </p:cNvSpPr>
          <p:nvPr/>
        </p:nvSpPr>
        <p:spPr bwMode="auto">
          <a:xfrm>
            <a:off x="3446127" y="1905000"/>
            <a:ext cx="1104900" cy="171450"/>
          </a:xfrm>
          <a:prstGeom prst="rightArrow">
            <a:avLst>
              <a:gd name="adj1" fmla="val 50000"/>
              <a:gd name="adj2" fmla="val 16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1" name="AutoShape 1041"/>
          <p:cNvSpPr>
            <a:spLocks noChangeArrowheads="1"/>
          </p:cNvSpPr>
          <p:nvPr/>
        </p:nvSpPr>
        <p:spPr bwMode="auto">
          <a:xfrm>
            <a:off x="3657600" y="2971800"/>
            <a:ext cx="1333500" cy="171450"/>
          </a:xfrm>
          <a:prstGeom prst="rightArrow">
            <a:avLst>
              <a:gd name="adj1" fmla="val 50000"/>
              <a:gd name="adj2" fmla="val 194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2" name="AutoShape 1042"/>
          <p:cNvSpPr>
            <a:spLocks noChangeArrowheads="1"/>
          </p:cNvSpPr>
          <p:nvPr/>
        </p:nvSpPr>
        <p:spPr bwMode="auto">
          <a:xfrm>
            <a:off x="4191000" y="3505200"/>
            <a:ext cx="1200150" cy="190500"/>
          </a:xfrm>
          <a:prstGeom prst="rightArrow">
            <a:avLst>
              <a:gd name="adj1" fmla="val 50000"/>
              <a:gd name="adj2" fmla="val 15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3" name="AutoShape 1043"/>
          <p:cNvSpPr>
            <a:spLocks noChangeArrowheads="1"/>
          </p:cNvSpPr>
          <p:nvPr/>
        </p:nvSpPr>
        <p:spPr bwMode="auto">
          <a:xfrm>
            <a:off x="3810000" y="4038600"/>
            <a:ext cx="1085850" cy="209550"/>
          </a:xfrm>
          <a:prstGeom prst="rightArrow">
            <a:avLst>
              <a:gd name="adj1" fmla="val 50000"/>
              <a:gd name="adj2" fmla="val 1295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4" name="AutoShape 1044"/>
          <p:cNvSpPr>
            <a:spLocks noChangeArrowheads="1"/>
          </p:cNvSpPr>
          <p:nvPr/>
        </p:nvSpPr>
        <p:spPr bwMode="auto">
          <a:xfrm>
            <a:off x="3790950" y="4591050"/>
            <a:ext cx="1047750" cy="20955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475" name="AutoShape 1045"/>
          <p:cNvSpPr>
            <a:spLocks noChangeArrowheads="1"/>
          </p:cNvSpPr>
          <p:nvPr/>
        </p:nvSpPr>
        <p:spPr bwMode="auto">
          <a:xfrm>
            <a:off x="3657600" y="5124450"/>
            <a:ext cx="1466850" cy="228600"/>
          </a:xfrm>
          <a:prstGeom prst="rightArrow">
            <a:avLst>
              <a:gd name="adj1" fmla="val 50000"/>
              <a:gd name="adj2" fmla="val 1604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1026"/>
          <p:cNvSpPr txBox="1">
            <a:spLocks noChangeArrowheads="1"/>
          </p:cNvSpPr>
          <p:nvPr/>
        </p:nvSpPr>
        <p:spPr bwMode="auto">
          <a:xfrm>
            <a:off x="669925" y="674688"/>
            <a:ext cx="59959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宏观状态、分布和微观状态的关系</a:t>
            </a:r>
            <a:endParaRPr kumimoji="1" lang="zh-CN" altLang="en-US" sz="2400" dirty="0">
              <a:latin typeface="黑体" pitchFamily="2" charset="-122"/>
              <a:ea typeface="黑体" pitchFamily="2" charset="-122"/>
            </a:endParaRPr>
          </a:p>
        </p:txBody>
      </p:sp>
      <p:sp>
        <p:nvSpPr>
          <p:cNvPr id="20483" name="Text Box 1027"/>
          <p:cNvSpPr txBox="1">
            <a:spLocks noChangeArrowheads="1"/>
          </p:cNvSpPr>
          <p:nvPr/>
        </p:nvSpPr>
        <p:spPr bwMode="auto">
          <a:xfrm>
            <a:off x="571500" y="12573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ea typeface="黑体" pitchFamily="49" charset="-122"/>
              </a:rPr>
              <a:t>3</a:t>
            </a:r>
            <a:r>
              <a:rPr kumimoji="1" lang="zh-CN" altLang="en-US" sz="2800" b="1">
                <a:solidFill>
                  <a:srgbClr val="000000"/>
                </a:solidFill>
                <a:latin typeface="Times New Roman" pitchFamily="18" charset="0"/>
                <a:ea typeface="黑体" pitchFamily="49" charset="-122"/>
              </a:rPr>
              <a:t>个可辨粒子</a:t>
            </a:r>
          </a:p>
        </p:txBody>
      </p:sp>
      <p:sp>
        <p:nvSpPr>
          <p:cNvPr id="20484" name="Text Box 1028"/>
          <p:cNvSpPr txBox="1">
            <a:spLocks noChangeArrowheads="1"/>
          </p:cNvSpPr>
          <p:nvPr/>
        </p:nvSpPr>
        <p:spPr bwMode="auto">
          <a:xfrm>
            <a:off x="590550" y="1771650"/>
            <a:ext cx="748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b="1">
                <a:solidFill>
                  <a:srgbClr val="000000"/>
                </a:solidFill>
                <a:latin typeface="Times New Roman" pitchFamily="18" charset="0"/>
                <a:ea typeface="黑体" pitchFamily="49" charset="-122"/>
              </a:rPr>
              <a:t>3</a:t>
            </a:r>
            <a:r>
              <a:rPr kumimoji="1" lang="zh-CN" altLang="en-US" sz="2800" b="1">
                <a:solidFill>
                  <a:srgbClr val="000000"/>
                </a:solidFill>
                <a:latin typeface="Times New Roman" pitchFamily="18" charset="0"/>
                <a:ea typeface="黑体" pitchFamily="49" charset="-122"/>
              </a:rPr>
              <a:t>个能级，能量</a:t>
            </a:r>
            <a:r>
              <a:rPr kumimoji="1" lang="en-US" altLang="zh-CN" sz="2800" b="1">
                <a:solidFill>
                  <a:srgbClr val="000000"/>
                </a:solidFill>
                <a:latin typeface="Times New Roman" pitchFamily="18" charset="0"/>
                <a:ea typeface="黑体" pitchFamily="49" charset="-122"/>
              </a:rPr>
              <a:t>0,1,2</a:t>
            </a:r>
            <a:r>
              <a:rPr kumimoji="1" lang="zh-CN" altLang="en-US" sz="2800" b="1">
                <a:solidFill>
                  <a:srgbClr val="000000"/>
                </a:solidFill>
                <a:latin typeface="Times New Roman" pitchFamily="18" charset="0"/>
                <a:ea typeface="黑体" pitchFamily="49" charset="-122"/>
              </a:rPr>
              <a:t>单位，简并度 </a:t>
            </a:r>
            <a:r>
              <a:rPr kumimoji="1" lang="en-US" altLang="zh-CN" sz="2800" b="1">
                <a:solidFill>
                  <a:srgbClr val="000000"/>
                </a:solidFill>
                <a:latin typeface="Times New Roman" pitchFamily="18" charset="0"/>
                <a:ea typeface="黑体" pitchFamily="49" charset="-122"/>
              </a:rPr>
              <a:t>1,1,2</a:t>
            </a:r>
          </a:p>
        </p:txBody>
      </p:sp>
      <p:sp>
        <p:nvSpPr>
          <p:cNvPr id="20485" name="Text Box 1029"/>
          <p:cNvSpPr txBox="1">
            <a:spLocks noChangeArrowheads="1"/>
          </p:cNvSpPr>
          <p:nvPr/>
        </p:nvSpPr>
        <p:spPr bwMode="auto">
          <a:xfrm>
            <a:off x="609600" y="23241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00"/>
                </a:solidFill>
                <a:latin typeface="Times New Roman" pitchFamily="18" charset="0"/>
                <a:ea typeface="黑体" pitchFamily="49" charset="-122"/>
              </a:rPr>
              <a:t>总能量</a:t>
            </a:r>
            <a:r>
              <a:rPr kumimoji="1" lang="en-US" altLang="zh-CN" sz="2800" b="1">
                <a:solidFill>
                  <a:srgbClr val="000000"/>
                </a:solidFill>
                <a:latin typeface="Times New Roman" pitchFamily="18" charset="0"/>
                <a:ea typeface="黑体" pitchFamily="49" charset="-122"/>
              </a:rPr>
              <a:t>4</a:t>
            </a:r>
            <a:r>
              <a:rPr kumimoji="1" lang="zh-CN" altLang="en-US" sz="2800" b="1">
                <a:solidFill>
                  <a:srgbClr val="000000"/>
                </a:solidFill>
                <a:latin typeface="Times New Roman" pitchFamily="18" charset="0"/>
                <a:ea typeface="黑体" pitchFamily="49" charset="-122"/>
              </a:rPr>
              <a:t>个单位</a:t>
            </a:r>
          </a:p>
        </p:txBody>
      </p:sp>
      <p:sp>
        <p:nvSpPr>
          <p:cNvPr id="20486" name="Text Box 1030"/>
          <p:cNvSpPr txBox="1">
            <a:spLocks noChangeArrowheads="1"/>
          </p:cNvSpPr>
          <p:nvPr/>
        </p:nvSpPr>
        <p:spPr bwMode="auto">
          <a:xfrm>
            <a:off x="628650" y="2838450"/>
            <a:ext cx="171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ea typeface="黑体" pitchFamily="49" charset="-122"/>
              </a:rPr>
              <a:t>分布？</a:t>
            </a:r>
          </a:p>
        </p:txBody>
      </p:sp>
      <p:sp>
        <p:nvSpPr>
          <p:cNvPr id="20487" name="Text Box 1031"/>
          <p:cNvSpPr txBox="1">
            <a:spLocks noChangeArrowheads="1"/>
          </p:cNvSpPr>
          <p:nvPr/>
        </p:nvSpPr>
        <p:spPr bwMode="auto">
          <a:xfrm>
            <a:off x="647700" y="33909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0000FF"/>
                </a:solidFill>
                <a:latin typeface="Times New Roman" pitchFamily="18" charset="0"/>
                <a:ea typeface="黑体" pitchFamily="49" charset="-122"/>
              </a:rPr>
              <a:t>微观状态？</a:t>
            </a:r>
          </a:p>
        </p:txBody>
      </p:sp>
      <p:grpSp>
        <p:nvGrpSpPr>
          <p:cNvPr id="20488" name="Group 1032"/>
          <p:cNvGrpSpPr>
            <a:grpSpLocks/>
          </p:cNvGrpSpPr>
          <p:nvPr/>
        </p:nvGrpSpPr>
        <p:grpSpPr bwMode="auto">
          <a:xfrm>
            <a:off x="1085850" y="4005266"/>
            <a:ext cx="6829434" cy="1962154"/>
            <a:chOff x="456" y="687"/>
            <a:chExt cx="4302" cy="1236"/>
          </a:xfrm>
        </p:grpSpPr>
        <p:graphicFrame>
          <p:nvGraphicFramePr>
            <p:cNvPr id="20491" name="Object 1033"/>
            <p:cNvGraphicFramePr>
              <a:graphicFrameLocks noChangeAspect="1"/>
            </p:cNvGraphicFramePr>
            <p:nvPr>
              <p:extLst>
                <p:ext uri="{D42A27DB-BD31-4B8C-83A1-F6EECF244321}">
                  <p14:modId xmlns:p14="http://schemas.microsoft.com/office/powerpoint/2010/main" val="3119211928"/>
                </p:ext>
              </p:extLst>
            </p:nvPr>
          </p:nvGraphicFramePr>
          <p:xfrm>
            <a:off x="1986" y="687"/>
            <a:ext cx="2772" cy="560"/>
          </p:xfrm>
          <a:graphic>
            <a:graphicData uri="http://schemas.openxmlformats.org/presentationml/2006/ole">
              <mc:AlternateContent xmlns:mc="http://schemas.openxmlformats.org/markup-compatibility/2006">
                <mc:Choice xmlns:v="urn:schemas-microsoft-com:vml" Requires="v">
                  <p:oleObj spid="_x0000_s15362" name="Equation" r:id="rId3" imgW="1930320" imgH="393480" progId="Equation.DSMT4">
                    <p:embed/>
                  </p:oleObj>
                </mc:Choice>
                <mc:Fallback>
                  <p:oleObj name="Equation" r:id="rId3" imgW="1930320" imgH="393480" progId="Equation.DSMT4">
                    <p:embed/>
                    <p:pic>
                      <p:nvPicPr>
                        <p:cNvPr id="20491" name="Object 1033"/>
                        <p:cNvPicPr>
                          <a:picLocks noChangeAspect="1" noChangeArrowheads="1"/>
                        </p:cNvPicPr>
                        <p:nvPr/>
                      </p:nvPicPr>
                      <p:blipFill>
                        <a:blip r:embed="rId4"/>
                        <a:srcRect/>
                        <a:stretch>
                          <a:fillRect/>
                        </a:stretch>
                      </p:blipFill>
                      <p:spPr bwMode="auto">
                        <a:xfrm>
                          <a:off x="1986" y="687"/>
                          <a:ext cx="277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034"/>
            <p:cNvGraphicFramePr>
              <a:graphicFrameLocks noChangeAspect="1"/>
            </p:cNvGraphicFramePr>
            <p:nvPr>
              <p:extLst>
                <p:ext uri="{D42A27DB-BD31-4B8C-83A1-F6EECF244321}">
                  <p14:modId xmlns:p14="http://schemas.microsoft.com/office/powerpoint/2010/main" val="1589595868"/>
                </p:ext>
              </p:extLst>
            </p:nvPr>
          </p:nvGraphicFramePr>
          <p:xfrm>
            <a:off x="2021" y="1372"/>
            <a:ext cx="2619" cy="551"/>
          </p:xfrm>
          <a:graphic>
            <a:graphicData uri="http://schemas.openxmlformats.org/presentationml/2006/ole">
              <mc:AlternateContent xmlns:mc="http://schemas.openxmlformats.org/markup-compatibility/2006">
                <mc:Choice xmlns:v="urn:schemas-microsoft-com:vml" Requires="v">
                  <p:oleObj spid="_x0000_s15363" name="Equation" r:id="rId5" imgW="1854000" imgH="393480" progId="Equation.DSMT4">
                    <p:embed/>
                  </p:oleObj>
                </mc:Choice>
                <mc:Fallback>
                  <p:oleObj name="Equation" r:id="rId5" imgW="1854000" imgH="393480" progId="Equation.DSMT4">
                    <p:embed/>
                    <p:pic>
                      <p:nvPicPr>
                        <p:cNvPr id="20492" name="Object 1034"/>
                        <p:cNvPicPr>
                          <a:picLocks noChangeAspect="1" noChangeArrowheads="1"/>
                        </p:cNvPicPr>
                        <p:nvPr/>
                      </p:nvPicPr>
                      <p:blipFill>
                        <a:blip r:embed="rId6"/>
                        <a:srcRect/>
                        <a:stretch>
                          <a:fillRect/>
                        </a:stretch>
                      </p:blipFill>
                      <p:spPr bwMode="auto">
                        <a:xfrm>
                          <a:off x="2021" y="1372"/>
                          <a:ext cx="2619"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035"/>
            <p:cNvSpPr txBox="1">
              <a:spLocks noChangeArrowheads="1"/>
            </p:cNvSpPr>
            <p:nvPr/>
          </p:nvSpPr>
          <p:spPr bwMode="auto">
            <a:xfrm>
              <a:off x="456" y="785"/>
              <a:ext cx="156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en-US" altLang="zh-CN" sz="2800" b="1" i="1">
                  <a:solidFill>
                    <a:srgbClr val="0000FF"/>
                  </a:solidFill>
                  <a:latin typeface="Times New Roman" pitchFamily="18" charset="0"/>
                </a:rPr>
                <a:t>Z</a:t>
              </a:r>
              <a:r>
                <a:rPr kumimoji="1" lang="en-US" altLang="zh-CN" sz="2800" b="1">
                  <a:solidFill>
                    <a:srgbClr val="0000FF"/>
                  </a:solidFill>
                  <a:latin typeface="Times New Roman" pitchFamily="18" charset="0"/>
                </a:rPr>
                <a:t>(1)</a:t>
              </a:r>
              <a:r>
                <a:rPr kumimoji="1" lang="en-US" altLang="zh-CN" sz="2800" b="1" i="1">
                  <a:solidFill>
                    <a:srgbClr val="0000FF"/>
                  </a:solidFill>
                  <a:latin typeface="Times New Roman" pitchFamily="18" charset="0"/>
                </a:rPr>
                <a:t>A</a:t>
              </a:r>
              <a:r>
                <a:rPr kumimoji="1" lang="en-US" altLang="zh-CN" sz="2800" b="1">
                  <a:solidFill>
                    <a:srgbClr val="0000FF"/>
                  </a:solidFill>
                  <a:latin typeface="Times New Roman" pitchFamily="18" charset="0"/>
                </a:rPr>
                <a:t>(0)</a:t>
              </a:r>
              <a:r>
                <a:rPr kumimoji="1" lang="en-US" altLang="zh-CN" sz="2800" b="1" i="1">
                  <a:solidFill>
                    <a:srgbClr val="0000FF"/>
                  </a:solidFill>
                  <a:latin typeface="Times New Roman" pitchFamily="18" charset="0"/>
                </a:rPr>
                <a:t>B</a:t>
              </a:r>
              <a:r>
                <a:rPr kumimoji="1" lang="en-US" altLang="zh-CN" sz="2800" b="1">
                  <a:solidFill>
                    <a:srgbClr val="0000FF"/>
                  </a:solidFill>
                  <a:latin typeface="Times New Roman" pitchFamily="18" charset="0"/>
                </a:rPr>
                <a:t>(2)</a:t>
              </a:r>
              <a:r>
                <a:rPr kumimoji="1" lang="zh-CN" altLang="en-US" sz="2800" b="1">
                  <a:solidFill>
                    <a:srgbClr val="0000FF"/>
                  </a:solidFill>
                  <a:latin typeface="Times New Roman" pitchFamily="18" charset="0"/>
                </a:rPr>
                <a:t>：</a:t>
              </a:r>
              <a:endParaRPr kumimoji="1" lang="zh-CN" altLang="en-US" sz="2400">
                <a:latin typeface="Times New Roman" pitchFamily="18" charset="0"/>
              </a:endParaRPr>
            </a:p>
          </p:txBody>
        </p:sp>
        <p:sp>
          <p:nvSpPr>
            <p:cNvPr id="20494" name="Text Box 1036"/>
            <p:cNvSpPr txBox="1">
              <a:spLocks noChangeArrowheads="1"/>
            </p:cNvSpPr>
            <p:nvPr/>
          </p:nvSpPr>
          <p:spPr bwMode="auto">
            <a:xfrm>
              <a:off x="456" y="1457"/>
              <a:ext cx="156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en-US" altLang="zh-CN" sz="2800" b="1" i="1">
                  <a:solidFill>
                    <a:srgbClr val="0000FF"/>
                  </a:solidFill>
                  <a:latin typeface="Times New Roman" pitchFamily="18" charset="0"/>
                </a:rPr>
                <a:t>Z</a:t>
              </a:r>
              <a:r>
                <a:rPr kumimoji="1" lang="en-US" altLang="zh-CN" sz="2800" b="1">
                  <a:solidFill>
                    <a:srgbClr val="0000FF"/>
                  </a:solidFill>
                  <a:latin typeface="Times New Roman" pitchFamily="18" charset="0"/>
                </a:rPr>
                <a:t>(0)</a:t>
              </a:r>
              <a:r>
                <a:rPr kumimoji="1" lang="en-US" altLang="zh-CN" sz="2800" b="1" i="1">
                  <a:solidFill>
                    <a:srgbClr val="0000FF"/>
                  </a:solidFill>
                  <a:latin typeface="Times New Roman" pitchFamily="18" charset="0"/>
                </a:rPr>
                <a:t>A</a:t>
              </a:r>
              <a:r>
                <a:rPr kumimoji="1" lang="en-US" altLang="zh-CN" sz="2800" b="1">
                  <a:solidFill>
                    <a:srgbClr val="0000FF"/>
                  </a:solidFill>
                  <a:latin typeface="Times New Roman" pitchFamily="18" charset="0"/>
                </a:rPr>
                <a:t>(2)</a:t>
              </a:r>
              <a:r>
                <a:rPr kumimoji="1" lang="en-US" altLang="zh-CN" sz="2800" b="1" i="1">
                  <a:solidFill>
                    <a:srgbClr val="0000FF"/>
                  </a:solidFill>
                  <a:latin typeface="Times New Roman" pitchFamily="18" charset="0"/>
                </a:rPr>
                <a:t>B</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a:t>
              </a:r>
              <a:endParaRPr kumimoji="1" lang="zh-CN" altLang="en-US" sz="2400">
                <a:latin typeface="Times New Roman" pitchFamily="18" charset="0"/>
              </a:endParaRPr>
            </a:p>
          </p:txBody>
        </p:sp>
      </p:grpSp>
      <p:sp>
        <p:nvSpPr>
          <p:cNvPr id="211981" name="Text Box 1037"/>
          <p:cNvSpPr txBox="1">
            <a:spLocks noChangeArrowheads="1"/>
          </p:cNvSpPr>
          <p:nvPr/>
        </p:nvSpPr>
        <p:spPr bwMode="auto">
          <a:xfrm>
            <a:off x="1924050" y="2819400"/>
            <a:ext cx="781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800" b="1">
                <a:solidFill>
                  <a:srgbClr val="FF0000"/>
                </a:solidFill>
                <a:latin typeface="Times New Roman" pitchFamily="18" charset="0"/>
                <a:ea typeface="黑体" pitchFamily="49" charset="-122"/>
              </a:rPr>
              <a:t>2</a:t>
            </a:r>
          </a:p>
        </p:txBody>
      </p:sp>
      <p:sp>
        <p:nvSpPr>
          <p:cNvPr id="211982" name="Text Box 1038"/>
          <p:cNvSpPr txBox="1">
            <a:spLocks noChangeArrowheads="1"/>
          </p:cNvSpPr>
          <p:nvPr/>
        </p:nvSpPr>
        <p:spPr bwMode="auto">
          <a:xfrm>
            <a:off x="2667000" y="3390900"/>
            <a:ext cx="781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800" b="1">
                <a:solidFill>
                  <a:srgbClr val="FF0000"/>
                </a:solidFill>
                <a:latin typeface="Times New Roman" pitchFamily="18" charset="0"/>
                <a:ea typeface="黑体" pitchFamily="49" charset="-122"/>
              </a:rPr>
              <a:t>18</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1" grpId="0" autoUpdateAnimBg="0"/>
      <p:bldP spid="21198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5732463" y="466725"/>
          <a:ext cx="2706687" cy="2649538"/>
        </p:xfrm>
        <a:graphic>
          <a:graphicData uri="http://schemas.openxmlformats.org/presentationml/2006/ole">
            <mc:AlternateContent xmlns:mc="http://schemas.openxmlformats.org/markup-compatibility/2006">
              <mc:Choice xmlns:v="urn:schemas-microsoft-com:vml" Requires="v">
                <p:oleObj spid="_x0000_s16386" name="BMP 图像" r:id="rId3" imgW="2704762" imgH="2647619" progId="Paint.Picture">
                  <p:embed/>
                </p:oleObj>
              </mc:Choice>
              <mc:Fallback>
                <p:oleObj name="BMP 图像" r:id="rId3" imgW="2704762" imgH="2647619" progId="Paint.Picture">
                  <p:embed/>
                  <p:pic>
                    <p:nvPicPr>
                      <p:cNvPr id="21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466725"/>
                        <a:ext cx="2706687" cy="264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8291" name="Group 3"/>
          <p:cNvGraphicFramePr>
            <a:graphicFrameLocks noGrp="1"/>
          </p:cNvGraphicFramePr>
          <p:nvPr>
            <p:extLst>
              <p:ext uri="{D42A27DB-BD31-4B8C-83A1-F6EECF244321}">
                <p14:modId xmlns:p14="http://schemas.microsoft.com/office/powerpoint/2010/main" val="2244021899"/>
              </p:ext>
            </p:extLst>
          </p:nvPr>
        </p:nvGraphicFramePr>
        <p:xfrm>
          <a:off x="571500" y="1087438"/>
          <a:ext cx="5029200" cy="5273674"/>
        </p:xfrm>
        <a:graphic>
          <a:graphicData uri="http://schemas.openxmlformats.org/drawingml/2006/table">
            <a:tbl>
              <a:tblPr/>
              <a:tblGrid>
                <a:gridCol w="7620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5811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tblGrid>
              <a:tr h="7011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分配方案</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Z</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(0</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A</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(1</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0000FF"/>
                          </a:solidFill>
                          <a:effectLst/>
                          <a:latin typeface="Arial" charset="0"/>
                          <a:ea typeface="宋体" pitchFamily="2" charset="-122"/>
                        </a:rPr>
                        <a:t>B</a:t>
                      </a:r>
                      <a:r>
                        <a:rPr kumimoji="0" lang="zh-CN" altLang="en-US" sz="2000" b="1" i="0" u="none" strike="noStrike" cap="none" normalizeH="0" baseline="0">
                          <a:ln>
                            <a:noFill/>
                          </a:ln>
                          <a:solidFill>
                            <a:srgbClr val="0000FF"/>
                          </a:solidFill>
                          <a:effectLst/>
                          <a:latin typeface="Arial" charset="0"/>
                          <a:ea typeface="宋体" pitchFamily="2" charset="-122"/>
                        </a:rPr>
                        <a:t>盒</a:t>
                      </a:r>
                      <a:r>
                        <a:rPr kumimoji="0" lang="en-US" altLang="zh-CN" sz="2000" b="1" i="0" u="none" strike="noStrike" cap="none" normalizeH="0" baseline="0">
                          <a:ln>
                            <a:noFill/>
                          </a:ln>
                          <a:solidFill>
                            <a:srgbClr val="0000FF"/>
                          </a:solidFill>
                          <a:effectLst/>
                          <a:latin typeface="Arial" charset="0"/>
                          <a:ea typeface="宋体" pitchFamily="2" charset="-122"/>
                        </a:rPr>
                        <a:t>(2</a:t>
                      </a:r>
                      <a:r>
                        <a:rPr kumimoji="0" lang="zh-CN" altLang="en-US" sz="2000" b="1" i="0" u="none" strike="noStrike" cap="none" normalizeH="0" baseline="0">
                          <a:ln>
                            <a:noFill/>
                          </a:ln>
                          <a:solidFill>
                            <a:srgbClr val="0000FF"/>
                          </a:solidFill>
                          <a:effectLst/>
                          <a:latin typeface="Arial" charset="0"/>
                          <a:ea typeface="宋体" pitchFamily="2" charset="-122"/>
                        </a:rPr>
                        <a:t>分</a:t>
                      </a:r>
                      <a:r>
                        <a:rPr kumimoji="0" lang="en-US" altLang="zh-CN" sz="2000" b="1" i="0" u="none" strike="noStrike" cap="none" normalizeH="0" baseline="0">
                          <a:ln>
                            <a:noFill/>
                          </a:ln>
                          <a:solidFill>
                            <a:srgbClr val="0000FF"/>
                          </a:solidFill>
                          <a:effectLst/>
                          <a:latin typeface="Arial" charset="0"/>
                          <a:ea typeface="宋体" pitchFamily="2" charset="-122"/>
                        </a:rPr>
                        <a:t>)</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分配方式数</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0000FF"/>
                          </a:solidFill>
                          <a:effectLst/>
                          <a:latin typeface="Arial" charset="0"/>
                          <a:ea typeface="宋体" pitchFamily="2" charset="-122"/>
                        </a:rPr>
                        <a:t>得分</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FF"/>
                          </a:solidFill>
                          <a:effectLst/>
                          <a:latin typeface="Arial" charset="0"/>
                          <a:ea typeface="宋体" pitchFamily="2" charset="-122"/>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6</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5</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6 </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7</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8</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9 </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3</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itchFamily="2" charset="-122"/>
                          <a:cs typeface="Times New Roman" panose="02020603050405020304" pitchFamily="18" charset="0"/>
                        </a:rPr>
                        <a:t>5</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FF"/>
                          </a:solidFill>
                          <a:effectLst/>
                          <a:latin typeface="Arial" charset="0"/>
                          <a:ea typeface="宋体" pitchFamily="2" charset="-122"/>
                        </a:rPr>
                        <a:t>10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0</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cs typeface="Times New Roman" panose="02020603050405020304" pitchFamily="18" charset="0"/>
                        </a:rPr>
                        <a:t>1</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2</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itchFamily="2" charset="-122"/>
                          <a:cs typeface="Times New Roman" panose="02020603050405020304" pitchFamily="18" charset="0"/>
                        </a:rPr>
                        <a:t>4</a:t>
                      </a:r>
                    </a:p>
                  </a:txBody>
                  <a:tcPr marT="45726" marB="45726"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1593" name="Text Box 89"/>
          <p:cNvSpPr txBox="1">
            <a:spLocks noChangeArrowheads="1"/>
          </p:cNvSpPr>
          <p:nvPr/>
        </p:nvSpPr>
        <p:spPr bwMode="auto">
          <a:xfrm>
            <a:off x="476250" y="533400"/>
            <a:ext cx="567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黑体" pitchFamily="49" charset="-122"/>
              </a:rPr>
              <a:t>作为比较，如果粒子是玻色子</a:t>
            </a:r>
          </a:p>
        </p:txBody>
      </p:sp>
      <p:sp>
        <p:nvSpPr>
          <p:cNvPr id="21594" name="Text Box 90"/>
          <p:cNvSpPr txBox="1">
            <a:spLocks noChangeArrowheads="1"/>
          </p:cNvSpPr>
          <p:nvPr/>
        </p:nvSpPr>
        <p:spPr bwMode="auto">
          <a:xfrm>
            <a:off x="5753100" y="2819400"/>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FF0000"/>
                </a:solidFill>
                <a:latin typeface="Times New Roman" pitchFamily="18" charset="0"/>
                <a:ea typeface="黑体" pitchFamily="49" charset="-122"/>
              </a:rPr>
              <a:t>总计：</a:t>
            </a:r>
          </a:p>
        </p:txBody>
      </p:sp>
      <p:sp>
        <p:nvSpPr>
          <p:cNvPr id="21595" name="Rectangle 91"/>
          <p:cNvSpPr>
            <a:spLocks noChangeArrowheads="1"/>
          </p:cNvSpPr>
          <p:nvPr/>
        </p:nvSpPr>
        <p:spPr bwMode="auto">
          <a:xfrm>
            <a:off x="5776913" y="3276600"/>
            <a:ext cx="26050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分配方案</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10</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（能级分布）</a:t>
            </a:r>
          </a:p>
        </p:txBody>
      </p:sp>
      <p:sp>
        <p:nvSpPr>
          <p:cNvPr id="21596" name="Rectangle 92"/>
          <p:cNvSpPr>
            <a:spLocks noChangeArrowheads="1"/>
          </p:cNvSpPr>
          <p:nvPr/>
        </p:nvSpPr>
        <p:spPr bwMode="auto">
          <a:xfrm>
            <a:off x="5726113" y="4305300"/>
            <a:ext cx="29225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分配方式数</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20</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（微观状态数）</a:t>
            </a:r>
          </a:p>
        </p:txBody>
      </p:sp>
      <p:sp>
        <p:nvSpPr>
          <p:cNvPr id="21597" name="Rectangle 93"/>
          <p:cNvSpPr>
            <a:spLocks noChangeArrowheads="1"/>
          </p:cNvSpPr>
          <p:nvPr/>
        </p:nvSpPr>
        <p:spPr bwMode="auto">
          <a:xfrm>
            <a:off x="5967413" y="5448300"/>
            <a:ext cx="24526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黑体" pitchFamily="49" charset="-122"/>
                <a:ea typeface="黑体" pitchFamily="49" charset="-122"/>
              </a:rPr>
              <a:t>各种得分种类</a:t>
            </a:r>
            <a:r>
              <a:rPr kumimoji="1" lang="en-US" altLang="zh-CN" sz="2400" b="1">
                <a:solidFill>
                  <a:srgbClr val="000000"/>
                </a:solidFill>
                <a:latin typeface="黑体" pitchFamily="49" charset="-122"/>
                <a:ea typeface="黑体" pitchFamily="49" charset="-122"/>
              </a:rPr>
              <a:t>=</a:t>
            </a:r>
            <a:r>
              <a:rPr kumimoji="1" lang="en-US" altLang="zh-CN" sz="2400" b="1">
                <a:solidFill>
                  <a:srgbClr val="FF0000"/>
                </a:solidFill>
                <a:latin typeface="黑体" pitchFamily="49" charset="-122"/>
                <a:ea typeface="黑体" pitchFamily="49" charset="-122"/>
              </a:rPr>
              <a:t>7</a:t>
            </a:r>
          </a:p>
          <a:p>
            <a:pPr algn="ctr" eaLnBrk="1" hangingPunct="1">
              <a:spcBef>
                <a:spcPct val="50000"/>
              </a:spcBef>
              <a:buClrTx/>
              <a:buSzTx/>
              <a:buFontTx/>
              <a:buNone/>
            </a:pPr>
            <a:r>
              <a:rPr kumimoji="1" lang="zh-CN" altLang="en-US" sz="2400" b="1">
                <a:solidFill>
                  <a:srgbClr val="0000FF"/>
                </a:solidFill>
                <a:latin typeface="黑体" pitchFamily="49" charset="-122"/>
                <a:ea typeface="黑体" pitchFamily="49" charset="-122"/>
              </a:rPr>
              <a:t>（宏观状态）</a:t>
            </a:r>
          </a:p>
        </p:txBody>
      </p:sp>
      <p:sp>
        <p:nvSpPr>
          <p:cNvPr id="21598" name="Text Box 94"/>
          <p:cNvSpPr txBox="1">
            <a:spLocks noChangeArrowheads="1"/>
          </p:cNvSpPr>
          <p:nvPr/>
        </p:nvSpPr>
        <p:spPr bwMode="auto">
          <a:xfrm>
            <a:off x="254000" y="77788"/>
            <a:ext cx="780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Times New Roman" pitchFamily="18" charset="0"/>
              </a:rPr>
              <a:t>（了解一下：不可分辨粒子</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玻色子和费米子）</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Box 4"/>
          <p:cNvSpPr txBox="1">
            <a:spLocks noChangeArrowheads="1"/>
          </p:cNvSpPr>
          <p:nvPr/>
        </p:nvSpPr>
        <p:spPr bwMode="auto">
          <a:xfrm>
            <a:off x="665163" y="1444625"/>
            <a:ext cx="78232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孤立系统每个微观态出现几率相等，</a:t>
            </a:r>
            <a:r>
              <a:rPr kumimoji="1" lang="en-US" altLang="zh-CN" sz="2800" i="1" dirty="0">
                <a:solidFill>
                  <a:srgbClr val="000000"/>
                </a:solidFill>
                <a:latin typeface="Times New Roman" panose="02020603050405020304" pitchFamily="18" charset="0"/>
                <a:ea typeface="黑体" pitchFamily="2" charset="-122"/>
                <a:cs typeface="Times New Roman" panose="02020603050405020304" pitchFamily="18" charset="0"/>
              </a:rPr>
              <a:t>P</a:t>
            </a:r>
            <a:r>
              <a:rPr kumimoji="1" lang="en-US" altLang="zh-CN" sz="2800" i="1" baseline="-25000" dirty="0">
                <a:solidFill>
                  <a:srgbClr val="000000"/>
                </a:solidFill>
                <a:latin typeface="Times New Roman" panose="02020603050405020304" pitchFamily="18" charset="0"/>
                <a:ea typeface="黑体" pitchFamily="2" charset="-122"/>
                <a:cs typeface="Times New Roman" panose="02020603050405020304" pitchFamily="18" charset="0"/>
              </a:rPr>
              <a:t>i</a:t>
            </a:r>
            <a:r>
              <a:rPr kumimoji="1" lang="en-US" altLang="zh-CN" sz="2800" i="1" dirty="0">
                <a:solidFill>
                  <a:srgbClr val="000000"/>
                </a:solidFill>
                <a:latin typeface="Times New Roman" panose="02020603050405020304" pitchFamily="18" charset="0"/>
                <a:ea typeface="黑体"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黑体" pitchFamily="2" charset="-122"/>
                <a:cs typeface="Times New Roman" panose="02020603050405020304" pitchFamily="18" charset="0"/>
              </a:rPr>
              <a:t>= 1/</a:t>
            </a:r>
            <a:r>
              <a:rPr kumimoji="1" lang="en-US" altLang="zh-CN" sz="2800" i="1" dirty="0">
                <a:solidFill>
                  <a:srgbClr val="000000"/>
                </a:solidFill>
                <a:latin typeface="Symbol" panose="05050102010706020507" pitchFamily="18" charset="2"/>
                <a:ea typeface="黑体" pitchFamily="2" charset="-122"/>
                <a:cs typeface="Times New Roman" panose="02020603050405020304" pitchFamily="18" charset="0"/>
              </a:rPr>
              <a:t>W</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a:t>
            </a:r>
            <a:endParaRPr kumimoji="1" lang="en-US" altLang="zh-CN" sz="2800" b="1" dirty="0">
              <a:solidFill>
                <a:srgbClr val="0000FF"/>
              </a:solidFill>
              <a:effectLst>
                <a:outerShdw blurRad="38100" dist="38100" dir="2700000" algn="tl">
                  <a:srgbClr val="C0C0C0"/>
                </a:outerShdw>
              </a:effectLst>
              <a:latin typeface="黑体" pitchFamily="2" charset="-122"/>
              <a:ea typeface="黑体" pitchFamily="2" charset="-122"/>
            </a:endParaRPr>
          </a:p>
          <a:p>
            <a:pPr>
              <a:spcBef>
                <a:spcPts val="0"/>
              </a:spcBef>
              <a:defRPr/>
            </a:pPr>
            <a:r>
              <a:rPr lang="zh-CN" altLang="en-US" sz="2400" b="1" dirty="0">
                <a:solidFill>
                  <a:srgbClr val="000000"/>
                </a:solidFill>
                <a:latin typeface="Times New Roman" pitchFamily="18" charset="0"/>
              </a:rPr>
              <a:t>恒温恒容的封闭系统，</a:t>
            </a:r>
            <a:r>
              <a:rPr lang="en-US" altLang="zh-CN" sz="2400" i="1" dirty="0">
                <a:solidFill>
                  <a:srgbClr val="000000"/>
                </a:solidFill>
                <a:latin typeface="Times New Roman" pitchFamily="18" charset="0"/>
              </a:rPr>
              <a:t>P</a:t>
            </a:r>
            <a:r>
              <a:rPr lang="en-US" altLang="zh-CN" sz="2400" i="1" baseline="-25000" dirty="0">
                <a:solidFill>
                  <a:srgbClr val="000000"/>
                </a:solidFill>
                <a:latin typeface="Times New Roman" pitchFamily="18" charset="0"/>
              </a:rPr>
              <a:t>i</a:t>
            </a:r>
            <a:r>
              <a:rPr lang="en-US" altLang="zh-CN" sz="2400" i="1" dirty="0">
                <a:solidFill>
                  <a:srgbClr val="000000"/>
                </a:solidFill>
                <a:latin typeface="Times New Roman" pitchFamily="18" charset="0"/>
              </a:rPr>
              <a:t> </a:t>
            </a:r>
            <a:r>
              <a:rPr lang="en-US" altLang="zh-CN" sz="2400" dirty="0">
                <a:solidFill>
                  <a:srgbClr val="000000"/>
                </a:solidFill>
                <a:latin typeface="Times New Roman" pitchFamily="18" charset="0"/>
                <a:sym typeface="Symbol"/>
              </a:rPr>
              <a:t></a:t>
            </a:r>
            <a:r>
              <a:rPr lang="en-US" altLang="zh-CN" sz="2400" dirty="0">
                <a:solidFill>
                  <a:srgbClr val="000000"/>
                </a:solidFill>
                <a:latin typeface="Times New Roman" pitchFamily="18" charset="0"/>
                <a:sym typeface="Symbol" pitchFamily="18" charset="2"/>
              </a:rPr>
              <a:t> </a:t>
            </a:r>
            <a:r>
              <a:rPr lang="en-US" altLang="zh-CN" sz="2400" dirty="0" err="1">
                <a:solidFill>
                  <a:srgbClr val="000000"/>
                </a:solidFill>
                <a:latin typeface="Times New Roman" pitchFamily="18" charset="0"/>
                <a:sym typeface="Symbol" pitchFamily="18" charset="2"/>
              </a:rPr>
              <a:t>exp</a:t>
            </a:r>
            <a:r>
              <a:rPr lang="en-US" altLang="zh-CN" sz="2400" dirty="0">
                <a:solidFill>
                  <a:srgbClr val="000000"/>
                </a:solidFill>
                <a:latin typeface="Times New Roman" pitchFamily="18" charset="0"/>
                <a:sym typeface="Symbol" pitchFamily="18" charset="2"/>
              </a:rPr>
              <a:t>( </a:t>
            </a:r>
            <a:r>
              <a:rPr lang="en-US" altLang="zh-CN" sz="2400" i="1" dirty="0" err="1">
                <a:solidFill>
                  <a:srgbClr val="000000"/>
                </a:solidFill>
                <a:latin typeface="Times New Roman" pitchFamily="18" charset="0"/>
                <a:sym typeface="Symbol" pitchFamily="18" charset="2"/>
              </a:rPr>
              <a:t>E</a:t>
            </a:r>
            <a:r>
              <a:rPr lang="en-US" altLang="zh-CN" sz="2400" i="1" baseline="-25000" dirty="0" err="1">
                <a:solidFill>
                  <a:srgbClr val="000000"/>
                </a:solidFill>
                <a:latin typeface="Times New Roman" pitchFamily="18" charset="0"/>
              </a:rPr>
              <a:t>i</a:t>
            </a:r>
            <a:r>
              <a:rPr lang="en-US" altLang="zh-CN" sz="2400" i="1" baseline="-25000" dirty="0">
                <a:solidFill>
                  <a:srgbClr val="000000"/>
                </a:solidFill>
                <a:latin typeface="Times New Roman" pitchFamily="18" charset="0"/>
              </a:rPr>
              <a:t> </a:t>
            </a:r>
            <a:r>
              <a:rPr lang="en-US" altLang="zh-CN" sz="2400" dirty="0">
                <a:solidFill>
                  <a:srgbClr val="000000"/>
                </a:solidFill>
                <a:latin typeface="Times New Roman" pitchFamily="18" charset="0"/>
                <a:sym typeface="Symbol" pitchFamily="18" charset="2"/>
              </a:rPr>
              <a:t>/</a:t>
            </a:r>
            <a:r>
              <a:rPr lang="en-US" altLang="zh-CN" sz="2400" i="1" dirty="0" err="1">
                <a:solidFill>
                  <a:srgbClr val="000000"/>
                </a:solidFill>
                <a:latin typeface="Times New Roman" pitchFamily="18" charset="0"/>
                <a:sym typeface="Symbol" pitchFamily="18" charset="2"/>
              </a:rPr>
              <a:t>kT</a:t>
            </a:r>
            <a:r>
              <a:rPr lang="en-US" altLang="zh-CN" sz="2400" i="1" dirty="0">
                <a:solidFill>
                  <a:srgbClr val="000000"/>
                </a:solidFill>
                <a:latin typeface="Times New Roman" pitchFamily="18" charset="0"/>
                <a:sym typeface="Symbol" pitchFamily="18" charset="2"/>
              </a:rPr>
              <a:t> </a:t>
            </a:r>
            <a:r>
              <a:rPr lang="en-US" altLang="zh-CN" sz="2400" dirty="0">
                <a:solidFill>
                  <a:srgbClr val="000000"/>
                </a:solidFill>
                <a:latin typeface="Times New Roman" pitchFamily="18" charset="0"/>
                <a:sym typeface="Symbol" pitchFamily="18" charset="2"/>
              </a:rPr>
              <a:t>)</a:t>
            </a:r>
            <a:r>
              <a:rPr lang="en-US" altLang="zh-CN" sz="2400" i="1" dirty="0">
                <a:solidFill>
                  <a:srgbClr val="000000"/>
                </a:solidFill>
                <a:latin typeface="Times New Roman" pitchFamily="18" charset="0"/>
                <a:sym typeface="Symbol" pitchFamily="18" charset="2"/>
              </a:rPr>
              <a:t> </a:t>
            </a:r>
            <a:r>
              <a:rPr lang="zh-CN" altLang="en-US" sz="2400" b="1" dirty="0">
                <a:solidFill>
                  <a:srgbClr val="000000"/>
                </a:solidFill>
                <a:latin typeface="Times New Roman" pitchFamily="18" charset="0"/>
              </a:rPr>
              <a:t>。</a:t>
            </a:r>
            <a:endParaRPr lang="en-US" altLang="zh-CN" sz="2400" b="1" dirty="0">
              <a:solidFill>
                <a:srgbClr val="000000"/>
              </a:solidFill>
              <a:latin typeface="Times New Roman" pitchFamily="18" charset="0"/>
            </a:endParaRPr>
          </a:p>
          <a:p>
            <a:pPr>
              <a:spcBef>
                <a:spcPts val="0"/>
              </a:spcBef>
              <a:defRPr/>
            </a:pPr>
            <a:r>
              <a:rPr lang="zh-CN" altLang="en-US" sz="2400" b="1" dirty="0">
                <a:solidFill>
                  <a:srgbClr val="000000"/>
                </a:solidFill>
                <a:latin typeface="Times New Roman" pitchFamily="18" charset="0"/>
              </a:rPr>
              <a:t>恒温恒容的敞开系统，</a:t>
            </a:r>
            <a:r>
              <a:rPr lang="en-US" altLang="zh-CN" sz="2400" i="1" dirty="0">
                <a:solidFill>
                  <a:srgbClr val="000000"/>
                </a:solidFill>
                <a:latin typeface="Times New Roman" pitchFamily="18" charset="0"/>
              </a:rPr>
              <a:t>P</a:t>
            </a:r>
            <a:r>
              <a:rPr lang="en-US" altLang="zh-CN" sz="2400" i="1" baseline="-25000" dirty="0">
                <a:solidFill>
                  <a:srgbClr val="000000"/>
                </a:solidFill>
                <a:latin typeface="Times New Roman" pitchFamily="18" charset="0"/>
              </a:rPr>
              <a:t>i</a:t>
            </a:r>
            <a:r>
              <a:rPr lang="en-US" altLang="zh-CN" sz="2400" i="1" dirty="0">
                <a:solidFill>
                  <a:srgbClr val="000000"/>
                </a:solidFill>
                <a:latin typeface="Times New Roman" pitchFamily="18" charset="0"/>
              </a:rPr>
              <a:t> </a:t>
            </a:r>
            <a:r>
              <a:rPr lang="en-US" altLang="zh-CN" sz="2400" dirty="0">
                <a:solidFill>
                  <a:srgbClr val="000000"/>
                </a:solidFill>
                <a:latin typeface="Times New Roman" pitchFamily="18" charset="0"/>
                <a:sym typeface="Symbol"/>
              </a:rPr>
              <a:t> </a:t>
            </a:r>
            <a:r>
              <a:rPr lang="en-US" altLang="zh-CN" sz="2400" dirty="0" err="1">
                <a:solidFill>
                  <a:srgbClr val="000000"/>
                </a:solidFill>
                <a:latin typeface="Times New Roman" pitchFamily="18" charset="0"/>
                <a:sym typeface="Symbol" pitchFamily="18" charset="2"/>
              </a:rPr>
              <a:t>exp</a:t>
            </a:r>
            <a:r>
              <a:rPr lang="en-US" altLang="zh-CN" sz="2400" dirty="0">
                <a:solidFill>
                  <a:srgbClr val="000000"/>
                </a:solidFill>
                <a:latin typeface="Times New Roman" pitchFamily="18" charset="0"/>
                <a:sym typeface="Symbol" pitchFamily="18" charset="2"/>
              </a:rPr>
              <a:t>[(</a:t>
            </a:r>
            <a:r>
              <a:rPr lang="en-US" altLang="zh-CN" sz="2400" i="1" dirty="0" err="1">
                <a:solidFill>
                  <a:srgbClr val="000000"/>
                </a:solidFill>
                <a:latin typeface="Symbol" pitchFamily="18" charset="2"/>
                <a:sym typeface="Symbol" pitchFamily="18" charset="2"/>
              </a:rPr>
              <a:t>m</a:t>
            </a:r>
            <a:r>
              <a:rPr lang="en-US" altLang="zh-CN" sz="2400" i="1" dirty="0" err="1">
                <a:solidFill>
                  <a:srgbClr val="000000"/>
                </a:solidFill>
                <a:latin typeface="Times New Roman" pitchFamily="18" charset="0"/>
                <a:sym typeface="Symbol" pitchFamily="18" charset="2"/>
              </a:rPr>
              <a:t>N</a:t>
            </a:r>
            <a:r>
              <a:rPr lang="en-US" altLang="zh-CN" sz="2400" i="1" baseline="-25000" dirty="0" err="1">
                <a:solidFill>
                  <a:srgbClr val="000000"/>
                </a:solidFill>
                <a:latin typeface="Times New Roman" pitchFamily="18" charset="0"/>
                <a:sym typeface="Symbol" pitchFamily="18" charset="2"/>
              </a:rPr>
              <a:t>i</a:t>
            </a:r>
            <a:r>
              <a:rPr lang="en-US" altLang="zh-CN" sz="2400" i="1" dirty="0">
                <a:solidFill>
                  <a:srgbClr val="000000"/>
                </a:solidFill>
                <a:latin typeface="Times New Roman" pitchFamily="18" charset="0"/>
                <a:sym typeface="Symbol" pitchFamily="18" charset="2"/>
              </a:rPr>
              <a:t> </a:t>
            </a:r>
            <a:r>
              <a:rPr lang="en-US" altLang="zh-CN" sz="2400" dirty="0">
                <a:solidFill>
                  <a:srgbClr val="000000"/>
                </a:solidFill>
                <a:latin typeface="Times New Roman" pitchFamily="18" charset="0"/>
                <a:sym typeface="Symbol" pitchFamily="18" charset="2"/>
              </a:rPr>
              <a:t> </a:t>
            </a:r>
            <a:r>
              <a:rPr lang="en-US" altLang="zh-CN" sz="2400" i="1" dirty="0" err="1">
                <a:solidFill>
                  <a:srgbClr val="000000"/>
                </a:solidFill>
                <a:latin typeface="Times New Roman" pitchFamily="18" charset="0"/>
                <a:sym typeface="Symbol" pitchFamily="18" charset="2"/>
              </a:rPr>
              <a:t>E</a:t>
            </a:r>
            <a:r>
              <a:rPr lang="en-US" altLang="zh-CN" sz="2400" i="1" baseline="-25000" dirty="0" err="1">
                <a:solidFill>
                  <a:srgbClr val="000000"/>
                </a:solidFill>
                <a:latin typeface="Times New Roman" pitchFamily="18" charset="0"/>
              </a:rPr>
              <a:t>i</a:t>
            </a:r>
            <a:r>
              <a:rPr lang="en-US" altLang="zh-CN" sz="2400" i="1" dirty="0">
                <a:solidFill>
                  <a:srgbClr val="000000"/>
                </a:solidFill>
                <a:latin typeface="Times New Roman" pitchFamily="18" charset="0"/>
              </a:rPr>
              <a:t> </a:t>
            </a:r>
            <a:r>
              <a:rPr lang="en-US" altLang="zh-CN" sz="2400" dirty="0">
                <a:solidFill>
                  <a:srgbClr val="000000"/>
                </a:solidFill>
                <a:latin typeface="Times New Roman" pitchFamily="18" charset="0"/>
              </a:rPr>
              <a:t>)</a:t>
            </a:r>
            <a:r>
              <a:rPr lang="en-US" altLang="zh-CN" sz="2400" dirty="0">
                <a:solidFill>
                  <a:srgbClr val="000000"/>
                </a:solidFill>
                <a:latin typeface="Times New Roman" pitchFamily="18" charset="0"/>
                <a:sym typeface="Symbol" pitchFamily="18" charset="2"/>
              </a:rPr>
              <a:t>/</a:t>
            </a:r>
            <a:r>
              <a:rPr lang="en-US" altLang="zh-CN" sz="2400" i="1" dirty="0" err="1">
                <a:solidFill>
                  <a:srgbClr val="000000"/>
                </a:solidFill>
                <a:latin typeface="Times New Roman" pitchFamily="18" charset="0"/>
                <a:sym typeface="Symbol" pitchFamily="18" charset="2"/>
              </a:rPr>
              <a:t>kT</a:t>
            </a:r>
            <a:r>
              <a:rPr lang="en-US" altLang="zh-CN" sz="2400" dirty="0">
                <a:solidFill>
                  <a:srgbClr val="000000"/>
                </a:solidFill>
                <a:latin typeface="Times New Roman" pitchFamily="18" charset="0"/>
                <a:sym typeface="Symbol" pitchFamily="18" charset="2"/>
              </a:rPr>
              <a:t>]</a:t>
            </a:r>
            <a:r>
              <a:rPr lang="en-US" altLang="zh-CN" sz="2400" i="1" dirty="0">
                <a:solidFill>
                  <a:srgbClr val="000000"/>
                </a:solidFill>
                <a:latin typeface="Times New Roman" pitchFamily="18" charset="0"/>
                <a:sym typeface="Symbol" pitchFamily="18" charset="2"/>
              </a:rPr>
              <a:t> </a:t>
            </a:r>
            <a:r>
              <a:rPr lang="zh-CN" altLang="en-US" sz="2400" b="1" dirty="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graphicFrame>
        <p:nvGraphicFramePr>
          <p:cNvPr id="4099" name="对象 2"/>
          <p:cNvGraphicFramePr>
            <a:graphicFrameLocks noChangeAspect="1"/>
          </p:cNvGraphicFramePr>
          <p:nvPr>
            <p:extLst>
              <p:ext uri="{D42A27DB-BD31-4B8C-83A1-F6EECF244321}">
                <p14:modId xmlns:p14="http://schemas.microsoft.com/office/powerpoint/2010/main" val="3581718677"/>
              </p:ext>
            </p:extLst>
          </p:nvPr>
        </p:nvGraphicFramePr>
        <p:xfrm>
          <a:off x="1027113" y="900113"/>
          <a:ext cx="6794500" cy="577850"/>
        </p:xfrm>
        <a:graphic>
          <a:graphicData uri="http://schemas.openxmlformats.org/presentationml/2006/ole">
            <mc:AlternateContent xmlns:mc="http://schemas.openxmlformats.org/markup-compatibility/2006">
              <mc:Choice xmlns:v="urn:schemas-microsoft-com:vml" Requires="v">
                <p:oleObj spid="_x0000_s1026" name="Equation" r:id="rId3" imgW="3136680" imgH="266400" progId="Equation.DSMT4">
                  <p:embed/>
                </p:oleObj>
              </mc:Choice>
              <mc:Fallback>
                <p:oleObj name="Equation" r:id="rId3" imgW="3136680" imgH="266400" progId="Equation.DSMT4">
                  <p:embed/>
                  <p:pic>
                    <p:nvPicPr>
                      <p:cNvPr id="4099" name="对象 2"/>
                      <p:cNvPicPr>
                        <a:picLocks noChangeAspect="1" noChangeArrowheads="1"/>
                      </p:cNvPicPr>
                      <p:nvPr/>
                    </p:nvPicPr>
                    <p:blipFill>
                      <a:blip r:embed="rId4"/>
                      <a:srcRect/>
                      <a:stretch>
                        <a:fillRect/>
                      </a:stretch>
                    </p:blipFill>
                    <p:spPr bwMode="auto">
                      <a:xfrm>
                        <a:off x="1027113" y="900113"/>
                        <a:ext cx="67945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4"/>
          <p:cNvSpPr txBox="1">
            <a:spLocks noChangeArrowheads="1"/>
          </p:cNvSpPr>
          <p:nvPr/>
        </p:nvSpPr>
        <p:spPr bwMode="auto">
          <a:xfrm>
            <a:off x="660400" y="2757488"/>
            <a:ext cx="8128000" cy="384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关键是找出系统的各种微观态！</a:t>
            </a:r>
            <a:endParaRPr kumimoji="1" lang="en-US" altLang="zh-CN" sz="2800" b="1" dirty="0">
              <a:solidFill>
                <a:srgbClr val="0000FF"/>
              </a:solidFill>
              <a:effectLst>
                <a:outerShdw blurRad="38100" dist="38100" dir="2700000" algn="tl">
                  <a:srgbClr val="C0C0C0"/>
                </a:outerShdw>
              </a:effectLst>
              <a:latin typeface="黑体" pitchFamily="2" charset="-122"/>
              <a:ea typeface="黑体" pitchFamily="2" charset="-122"/>
            </a:endParaRPr>
          </a:p>
          <a:p>
            <a:pPr>
              <a:spcBef>
                <a:spcPts val="1200"/>
              </a:spcBef>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对于相倚子系统，找出系统微观态等价于求解整个体系的薛定谔方程，这是一个不可能完成的任务，要用其他办法绕开这个问题。</a:t>
            </a:r>
            <a:endParaRPr kumimoji="1" lang="en-US" altLang="zh-CN" sz="2800" b="1" dirty="0">
              <a:solidFill>
                <a:srgbClr val="0000FF"/>
              </a:solidFill>
              <a:effectLst>
                <a:outerShdw blurRad="38100" dist="38100" dir="2700000" algn="tl">
                  <a:srgbClr val="C0C0C0"/>
                </a:outerShdw>
              </a:effectLst>
              <a:latin typeface="黑体" pitchFamily="2" charset="-122"/>
              <a:ea typeface="黑体" pitchFamily="2" charset="-122"/>
            </a:endParaRPr>
          </a:p>
          <a:p>
            <a:pPr>
              <a:spcBef>
                <a:spcPts val="1200"/>
              </a:spcBef>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对于独立子系统，由于粒子间没有相互作用，系统的微观态只是单个粒子微观态的简单加和，而单个粒子的量子态很容易由求解单个粒子的薛定谔方程得到。</a:t>
            </a:r>
            <a:endParaRPr kumimoji="1" lang="zh-CN" altLang="en-US" sz="2400" b="1" dirty="0">
              <a:latin typeface="黑体" pitchFamily="2" charset="-122"/>
              <a:ea typeface="黑体" pitchFamily="2" charset="-122"/>
            </a:endParaRPr>
          </a:p>
        </p:txBody>
      </p:sp>
    </p:spTree>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5948363" y="1482725"/>
            <a:ext cx="2205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Times New Roman" pitchFamily="18" charset="0"/>
                <a:ea typeface="黑体" pitchFamily="49" charset="-122"/>
              </a:rPr>
              <a:t>要求得分</a:t>
            </a:r>
            <a:r>
              <a:rPr kumimoji="1" lang="en-US" altLang="zh-CN" sz="2400" b="1">
                <a:solidFill>
                  <a:srgbClr val="000000"/>
                </a:solidFill>
                <a:latin typeface="Times New Roman" pitchFamily="18" charset="0"/>
                <a:ea typeface="黑体" pitchFamily="49" charset="-122"/>
              </a:rPr>
              <a:t>=</a:t>
            </a:r>
            <a:r>
              <a:rPr kumimoji="1" lang="en-US" altLang="zh-CN" sz="2400" b="1">
                <a:solidFill>
                  <a:srgbClr val="FF0000"/>
                </a:solidFill>
                <a:latin typeface="Times New Roman" pitchFamily="18" charset="0"/>
                <a:ea typeface="黑体" pitchFamily="49" charset="-122"/>
              </a:rPr>
              <a:t>4</a:t>
            </a:r>
            <a:r>
              <a:rPr kumimoji="1" lang="zh-CN" altLang="en-US" sz="2400" b="1">
                <a:solidFill>
                  <a:srgbClr val="0000FF"/>
                </a:solidFill>
                <a:latin typeface="Times New Roman" pitchFamily="18" charset="0"/>
                <a:ea typeface="黑体" pitchFamily="49" charset="-122"/>
              </a:rPr>
              <a:t>（宏观状态）</a:t>
            </a:r>
          </a:p>
        </p:txBody>
      </p:sp>
      <p:sp>
        <p:nvSpPr>
          <p:cNvPr id="22531" name="Rectangle 4"/>
          <p:cNvSpPr>
            <a:spLocks noChangeArrowheads="1"/>
          </p:cNvSpPr>
          <p:nvPr/>
        </p:nvSpPr>
        <p:spPr bwMode="auto">
          <a:xfrm>
            <a:off x="5432425" y="2706688"/>
            <a:ext cx="33083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dirty="0">
                <a:solidFill>
                  <a:srgbClr val="000000"/>
                </a:solidFill>
                <a:latin typeface="Times New Roman" pitchFamily="18" charset="0"/>
                <a:ea typeface="黑体" pitchFamily="49" charset="-122"/>
              </a:rPr>
              <a:t>分配方案</a:t>
            </a:r>
            <a:r>
              <a:rPr kumimoji="1" lang="en-US" altLang="zh-CN" sz="2400" b="1" dirty="0">
                <a:solidFill>
                  <a:srgbClr val="000000"/>
                </a:solidFill>
                <a:latin typeface="Times New Roman" pitchFamily="18" charset="0"/>
                <a:ea typeface="黑体" pitchFamily="49" charset="-122"/>
              </a:rPr>
              <a:t>=</a:t>
            </a:r>
            <a:r>
              <a:rPr kumimoji="1" lang="en-US" altLang="zh-CN" sz="2400" b="1" dirty="0">
                <a:solidFill>
                  <a:srgbClr val="FF0000"/>
                </a:solidFill>
                <a:latin typeface="Times New Roman" pitchFamily="18" charset="0"/>
                <a:ea typeface="黑体" pitchFamily="49" charset="-122"/>
              </a:rPr>
              <a:t>2</a:t>
            </a:r>
            <a:r>
              <a:rPr kumimoji="1" lang="zh-CN" altLang="en-US" sz="2400" b="1" dirty="0">
                <a:solidFill>
                  <a:srgbClr val="000000"/>
                </a:solidFill>
                <a:latin typeface="Times New Roman" pitchFamily="18" charset="0"/>
                <a:ea typeface="黑体" pitchFamily="49" charset="-122"/>
              </a:rPr>
              <a:t>或</a:t>
            </a:r>
            <a:r>
              <a:rPr kumimoji="1" lang="en-US" altLang="zh-CN" sz="2400" b="1" dirty="0">
                <a:solidFill>
                  <a:srgbClr val="FF0000"/>
                </a:solidFill>
                <a:latin typeface="Times New Roman" pitchFamily="18" charset="0"/>
                <a:ea typeface="黑体" pitchFamily="49" charset="-122"/>
              </a:rPr>
              <a:t>1</a:t>
            </a:r>
          </a:p>
          <a:p>
            <a:pPr algn="ctr" eaLnBrk="1" hangingPunct="1">
              <a:spcBef>
                <a:spcPct val="50000"/>
              </a:spcBef>
              <a:buClrTx/>
              <a:buSzTx/>
              <a:buFontTx/>
              <a:buNone/>
            </a:pPr>
            <a:r>
              <a:rPr kumimoji="1" lang="zh-CN" altLang="en-US" sz="2400" b="1" dirty="0">
                <a:solidFill>
                  <a:srgbClr val="0000FF"/>
                </a:solidFill>
                <a:latin typeface="Times New Roman" pitchFamily="18" charset="0"/>
                <a:ea typeface="黑体" pitchFamily="49" charset="-122"/>
              </a:rPr>
              <a:t>（能级分布）</a:t>
            </a:r>
          </a:p>
        </p:txBody>
      </p:sp>
      <p:sp>
        <p:nvSpPr>
          <p:cNvPr id="22532" name="Rectangle 5"/>
          <p:cNvSpPr>
            <a:spLocks noChangeArrowheads="1"/>
          </p:cNvSpPr>
          <p:nvPr/>
        </p:nvSpPr>
        <p:spPr bwMode="auto">
          <a:xfrm>
            <a:off x="5432425" y="4114800"/>
            <a:ext cx="3490913"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400" b="1">
                <a:solidFill>
                  <a:srgbClr val="000000"/>
                </a:solidFill>
                <a:latin typeface="Times New Roman" pitchFamily="18" charset="0"/>
                <a:ea typeface="黑体" pitchFamily="49" charset="-122"/>
              </a:rPr>
              <a:t>分配方式数</a:t>
            </a:r>
            <a:r>
              <a:rPr kumimoji="1" lang="en-US" altLang="zh-CN" sz="2400" b="1">
                <a:solidFill>
                  <a:srgbClr val="000000"/>
                </a:solidFill>
                <a:latin typeface="Times New Roman" pitchFamily="18" charset="0"/>
                <a:ea typeface="黑体" pitchFamily="49" charset="-122"/>
              </a:rPr>
              <a:t>=</a:t>
            </a:r>
            <a:r>
              <a:rPr kumimoji="1" lang="en-US" altLang="zh-CN" sz="2400" b="1">
                <a:solidFill>
                  <a:srgbClr val="FF0000"/>
                </a:solidFill>
                <a:latin typeface="Times New Roman" pitchFamily="18" charset="0"/>
                <a:ea typeface="黑体" pitchFamily="49" charset="-122"/>
              </a:rPr>
              <a:t>5</a:t>
            </a:r>
            <a:r>
              <a:rPr kumimoji="1" lang="zh-CN" altLang="en-US" sz="2400" b="1">
                <a:solidFill>
                  <a:srgbClr val="000000"/>
                </a:solidFill>
                <a:latin typeface="Times New Roman" pitchFamily="18" charset="0"/>
                <a:ea typeface="黑体" pitchFamily="49" charset="-122"/>
              </a:rPr>
              <a:t>或</a:t>
            </a:r>
            <a:r>
              <a:rPr kumimoji="1" lang="en-US" altLang="zh-CN" sz="2400" b="1">
                <a:solidFill>
                  <a:srgbClr val="FF0000"/>
                </a:solidFill>
                <a:latin typeface="Times New Roman" pitchFamily="18" charset="0"/>
                <a:ea typeface="黑体" pitchFamily="49" charset="-122"/>
              </a:rPr>
              <a:t>1</a:t>
            </a:r>
            <a:endParaRPr kumimoji="1" lang="en-US" altLang="zh-CN" sz="2400" b="1">
              <a:solidFill>
                <a:srgbClr val="0000FF"/>
              </a:solidFill>
              <a:latin typeface="Times New Roman" pitchFamily="18" charset="0"/>
              <a:ea typeface="黑体" pitchFamily="49" charset="-122"/>
            </a:endParaRPr>
          </a:p>
          <a:p>
            <a:pPr algn="ctr" eaLnBrk="1" hangingPunct="1">
              <a:spcBef>
                <a:spcPct val="50000"/>
              </a:spcBef>
              <a:buClrTx/>
              <a:buSzTx/>
              <a:buFontTx/>
              <a:buNone/>
            </a:pPr>
            <a:r>
              <a:rPr kumimoji="1" lang="zh-CN" altLang="en-US" sz="2400" b="1">
                <a:solidFill>
                  <a:srgbClr val="0000FF"/>
                </a:solidFill>
                <a:latin typeface="Times New Roman" pitchFamily="18" charset="0"/>
                <a:ea typeface="黑体" pitchFamily="49" charset="-122"/>
              </a:rPr>
              <a:t>（微观状态数）</a:t>
            </a:r>
          </a:p>
        </p:txBody>
      </p:sp>
      <p:grpSp>
        <p:nvGrpSpPr>
          <p:cNvPr id="22533" name="组合 1"/>
          <p:cNvGrpSpPr>
            <a:grpSpLocks/>
          </p:cNvGrpSpPr>
          <p:nvPr/>
        </p:nvGrpSpPr>
        <p:grpSpPr bwMode="auto">
          <a:xfrm>
            <a:off x="1143000" y="1565275"/>
            <a:ext cx="3927052" cy="4848225"/>
            <a:chOff x="1142491" y="1202531"/>
            <a:chExt cx="3928310" cy="4848225"/>
          </a:xfrm>
        </p:grpSpPr>
        <p:pic>
          <p:nvPicPr>
            <p:cNvPr id="22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91" y="1202531"/>
              <a:ext cx="384810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7" name="TextBox 10"/>
            <p:cNvSpPr txBox="1">
              <a:spLocks noChangeArrowheads="1"/>
            </p:cNvSpPr>
            <p:nvPr/>
          </p:nvSpPr>
          <p:spPr bwMode="auto">
            <a:xfrm>
              <a:off x="2270693" y="2839123"/>
              <a:ext cx="216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黑体" pitchFamily="49" charset="-122"/>
                  <a:ea typeface="黑体" pitchFamily="49" charset="-122"/>
                </a:rPr>
                <a:t>玻色子</a:t>
              </a:r>
            </a:p>
          </p:txBody>
        </p:sp>
        <p:sp>
          <p:nvSpPr>
            <p:cNvPr id="22538" name="TextBox 11"/>
            <p:cNvSpPr txBox="1">
              <a:spLocks noChangeArrowheads="1"/>
            </p:cNvSpPr>
            <p:nvPr/>
          </p:nvSpPr>
          <p:spPr bwMode="auto">
            <a:xfrm>
              <a:off x="2988515" y="4599955"/>
              <a:ext cx="2082286" cy="80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zh-CN" altLang="en-US" sz="2400" b="1" dirty="0">
                  <a:solidFill>
                    <a:srgbClr val="FF0000"/>
                  </a:solidFill>
                  <a:latin typeface="黑体" pitchFamily="49" charset="-122"/>
                  <a:ea typeface="黑体" pitchFamily="49" charset="-122"/>
                </a:rPr>
                <a:t>费米子</a:t>
              </a:r>
              <a:endParaRPr lang="en-US" altLang="zh-CN" sz="2400" b="1" dirty="0">
                <a:solidFill>
                  <a:srgbClr val="FF0000"/>
                </a:solidFill>
                <a:latin typeface="黑体" pitchFamily="49" charset="-122"/>
                <a:ea typeface="黑体" pitchFamily="49" charset="-122"/>
              </a:endParaRPr>
            </a:p>
            <a:p>
              <a:pPr algn="ctr" eaLnBrk="1" hangingPunct="1">
                <a:spcBef>
                  <a:spcPct val="0"/>
                </a:spcBef>
                <a:buClrTx/>
                <a:buSzTx/>
                <a:buFontTx/>
                <a:buNone/>
              </a:pPr>
              <a:r>
                <a:rPr lang="zh-CN" altLang="en-US" sz="2000" b="1" dirty="0">
                  <a:solidFill>
                    <a:srgbClr val="FF0000"/>
                  </a:solidFill>
                  <a:latin typeface="黑体" pitchFamily="49" charset="-122"/>
                  <a:ea typeface="黑体" pitchFamily="49" charset="-122"/>
                </a:rPr>
                <a:t>泡利不相容原理</a:t>
              </a:r>
            </a:p>
          </p:txBody>
        </p:sp>
      </p:grpSp>
      <p:sp>
        <p:nvSpPr>
          <p:cNvPr id="22534" name="Text Box 89"/>
          <p:cNvSpPr txBox="1">
            <a:spLocks noChangeArrowheads="1"/>
          </p:cNvSpPr>
          <p:nvPr/>
        </p:nvSpPr>
        <p:spPr bwMode="auto">
          <a:xfrm>
            <a:off x="574675" y="730250"/>
            <a:ext cx="8166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b="1">
                <a:solidFill>
                  <a:srgbClr val="FF0000"/>
                </a:solidFill>
                <a:latin typeface="Times New Roman" pitchFamily="18" charset="0"/>
                <a:ea typeface="黑体" pitchFamily="49" charset="-122"/>
              </a:rPr>
              <a:t>满足总能量要求的玻色子和费米子</a:t>
            </a:r>
          </a:p>
        </p:txBody>
      </p:sp>
      <p:sp>
        <p:nvSpPr>
          <p:cNvPr id="22535" name="Text Box 94"/>
          <p:cNvSpPr txBox="1">
            <a:spLocks noChangeArrowheads="1"/>
          </p:cNvSpPr>
          <p:nvPr/>
        </p:nvSpPr>
        <p:spPr bwMode="auto">
          <a:xfrm>
            <a:off x="254000" y="77788"/>
            <a:ext cx="780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Times New Roman" pitchFamily="18" charset="0"/>
              </a:rPr>
              <a:t>（了解一下：不可分辨粒子</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玻色子和费米子）</a:t>
            </a: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631825" y="782638"/>
            <a:ext cx="80152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eaLnBrk="0" hangingPunct="0">
              <a:defRPr>
                <a:solidFill>
                  <a:schemeClr val="tx1"/>
                </a:solidFill>
                <a:latin typeface="Arial" charset="0"/>
                <a:ea typeface="宋体" pitchFamily="2" charset="-122"/>
              </a:defRPr>
            </a:lvl1pPr>
            <a:lvl2pPr marL="3810000" eaLnBrk="0" hangingPunct="0">
              <a:defRPr>
                <a:solidFill>
                  <a:schemeClr val="tx1"/>
                </a:solidFill>
                <a:latin typeface="Arial" charset="0"/>
                <a:ea typeface="宋体" pitchFamily="2" charset="-122"/>
              </a:defRPr>
            </a:lvl2pPr>
            <a:lvl3pPr marL="4000500" eaLnBrk="0" hangingPunct="0">
              <a:defRPr>
                <a:solidFill>
                  <a:schemeClr val="tx1"/>
                </a:solidFill>
                <a:latin typeface="Arial" charset="0"/>
                <a:ea typeface="宋体" pitchFamily="2" charset="-122"/>
              </a:defRPr>
            </a:lvl3pPr>
            <a:lvl4pPr marL="4191000" eaLnBrk="0" hangingPunct="0">
              <a:defRPr>
                <a:solidFill>
                  <a:schemeClr val="tx1"/>
                </a:solidFill>
                <a:latin typeface="Arial" charset="0"/>
                <a:ea typeface="宋体" pitchFamily="2" charset="-122"/>
              </a:defRPr>
            </a:lvl4pPr>
            <a:lvl5pPr marL="4381500" eaLnBrk="0" hangingPunct="0">
              <a:defRPr>
                <a:solidFill>
                  <a:schemeClr val="tx1"/>
                </a:solidFill>
                <a:latin typeface="Arial" charset="0"/>
                <a:ea typeface="宋体" pitchFamily="2" charset="-122"/>
              </a:defRPr>
            </a:lvl5pPr>
            <a:lvl6pPr marL="4838700" eaLnBrk="0" fontAlgn="base" hangingPunct="0">
              <a:spcBef>
                <a:spcPct val="0"/>
              </a:spcBef>
              <a:spcAft>
                <a:spcPct val="0"/>
              </a:spcAft>
              <a:defRPr>
                <a:solidFill>
                  <a:schemeClr val="tx1"/>
                </a:solidFill>
                <a:latin typeface="Arial" charset="0"/>
                <a:ea typeface="宋体" pitchFamily="2" charset="-122"/>
              </a:defRPr>
            </a:lvl6pPr>
            <a:lvl7pPr marL="5295900" eaLnBrk="0" fontAlgn="base" hangingPunct="0">
              <a:spcBef>
                <a:spcPct val="0"/>
              </a:spcBef>
              <a:spcAft>
                <a:spcPct val="0"/>
              </a:spcAft>
              <a:defRPr>
                <a:solidFill>
                  <a:schemeClr val="tx1"/>
                </a:solidFill>
                <a:latin typeface="Arial" charset="0"/>
                <a:ea typeface="宋体" pitchFamily="2" charset="-122"/>
              </a:defRPr>
            </a:lvl7pPr>
            <a:lvl8pPr marL="5753100" eaLnBrk="0" fontAlgn="base" hangingPunct="0">
              <a:spcBef>
                <a:spcPct val="0"/>
              </a:spcBef>
              <a:spcAft>
                <a:spcPct val="0"/>
              </a:spcAft>
              <a:defRPr>
                <a:solidFill>
                  <a:schemeClr val="tx1"/>
                </a:solidFill>
                <a:latin typeface="Arial" charset="0"/>
                <a:ea typeface="宋体" pitchFamily="2" charset="-122"/>
              </a:defRPr>
            </a:lvl8pPr>
            <a:lvl9pPr marL="62103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defRPr/>
            </a:pPr>
            <a:r>
              <a:rPr kumimoji="1"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3.</a:t>
            </a: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热力学概率</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(thermodynamic probability)</a:t>
            </a:r>
            <a:endPar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endParaRPr>
          </a:p>
        </p:txBody>
      </p:sp>
      <p:graphicFrame>
        <p:nvGraphicFramePr>
          <p:cNvPr id="23555" name="Object 6"/>
          <p:cNvGraphicFramePr>
            <a:graphicFrameLocks noChangeAspect="1"/>
          </p:cNvGraphicFramePr>
          <p:nvPr>
            <p:extLst>
              <p:ext uri="{D42A27DB-BD31-4B8C-83A1-F6EECF244321}">
                <p14:modId xmlns:p14="http://schemas.microsoft.com/office/powerpoint/2010/main" val="1070577715"/>
              </p:ext>
            </p:extLst>
          </p:nvPr>
        </p:nvGraphicFramePr>
        <p:xfrm>
          <a:off x="5368925" y="2711450"/>
          <a:ext cx="1301750" cy="984250"/>
        </p:xfrm>
        <a:graphic>
          <a:graphicData uri="http://schemas.openxmlformats.org/presentationml/2006/ole">
            <mc:AlternateContent xmlns:mc="http://schemas.openxmlformats.org/markup-compatibility/2006">
              <mc:Choice xmlns:v="urn:schemas-microsoft-com:vml" Requires="v">
                <p:oleObj spid="_x0000_s17410" name="Equation" r:id="rId3" imgW="520560" imgH="393480" progId="Equation.DSMT4">
                  <p:embed/>
                </p:oleObj>
              </mc:Choice>
              <mc:Fallback>
                <p:oleObj name="Equation" r:id="rId3" imgW="520560" imgH="393480" progId="Equation.DSMT4">
                  <p:embed/>
                  <p:pic>
                    <p:nvPicPr>
                      <p:cNvPr id="23555" name="Object 6"/>
                      <p:cNvPicPr>
                        <a:picLocks noChangeAspect="1" noChangeArrowheads="1"/>
                      </p:cNvPicPr>
                      <p:nvPr/>
                    </p:nvPicPr>
                    <p:blipFill>
                      <a:blip r:embed="rId4"/>
                      <a:srcRect/>
                      <a:stretch>
                        <a:fillRect/>
                      </a:stretch>
                    </p:blipFill>
                    <p:spPr bwMode="auto">
                      <a:xfrm>
                        <a:off x="5368925" y="2711450"/>
                        <a:ext cx="13017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7"/>
          <p:cNvGraphicFramePr>
            <a:graphicFrameLocks noChangeAspect="1"/>
          </p:cNvGraphicFramePr>
          <p:nvPr>
            <p:extLst>
              <p:ext uri="{D42A27DB-BD31-4B8C-83A1-F6EECF244321}">
                <p14:modId xmlns:p14="http://schemas.microsoft.com/office/powerpoint/2010/main" val="398026018"/>
              </p:ext>
            </p:extLst>
          </p:nvPr>
        </p:nvGraphicFramePr>
        <p:xfrm>
          <a:off x="2779713" y="2003425"/>
          <a:ext cx="3425825" cy="863600"/>
        </p:xfrm>
        <a:graphic>
          <a:graphicData uri="http://schemas.openxmlformats.org/presentationml/2006/ole">
            <mc:AlternateContent xmlns:mc="http://schemas.openxmlformats.org/markup-compatibility/2006">
              <mc:Choice xmlns:v="urn:schemas-microsoft-com:vml" Requires="v">
                <p:oleObj spid="_x0000_s17411" name="Equation" r:id="rId5" imgW="1447560" imgH="355320" progId="Equation.DSMT4">
                  <p:embed/>
                </p:oleObj>
              </mc:Choice>
              <mc:Fallback>
                <p:oleObj name="Equation" r:id="rId5" imgW="1447560" imgH="355320" progId="Equation.DSMT4">
                  <p:embed/>
                  <p:pic>
                    <p:nvPicPr>
                      <p:cNvPr id="23556" name="Object 7"/>
                      <p:cNvPicPr>
                        <a:picLocks noChangeAspect="1" noChangeArrowheads="1"/>
                      </p:cNvPicPr>
                      <p:nvPr/>
                    </p:nvPicPr>
                    <p:blipFill>
                      <a:blip r:embed="rId6"/>
                      <a:srcRect/>
                      <a:stretch>
                        <a:fillRect/>
                      </a:stretch>
                    </p:blipFill>
                    <p:spPr bwMode="auto">
                      <a:xfrm>
                        <a:off x="2779713" y="2003425"/>
                        <a:ext cx="34258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917575" y="2917825"/>
            <a:ext cx="4371975"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eaLnBrk="0" hangingPunct="0">
              <a:defRPr>
                <a:solidFill>
                  <a:schemeClr val="tx1"/>
                </a:solidFill>
                <a:latin typeface="Arial" charset="0"/>
                <a:ea typeface="宋体" pitchFamily="2" charset="-122"/>
              </a:defRPr>
            </a:lvl1pPr>
            <a:lvl2pPr marL="3810000" eaLnBrk="0" hangingPunct="0">
              <a:defRPr>
                <a:solidFill>
                  <a:schemeClr val="tx1"/>
                </a:solidFill>
                <a:latin typeface="Arial" charset="0"/>
                <a:ea typeface="宋体" pitchFamily="2" charset="-122"/>
              </a:defRPr>
            </a:lvl2pPr>
            <a:lvl3pPr marL="4000500" eaLnBrk="0" hangingPunct="0">
              <a:defRPr>
                <a:solidFill>
                  <a:schemeClr val="tx1"/>
                </a:solidFill>
                <a:latin typeface="Arial" charset="0"/>
                <a:ea typeface="宋体" pitchFamily="2" charset="-122"/>
              </a:defRPr>
            </a:lvl3pPr>
            <a:lvl4pPr marL="4191000" eaLnBrk="0" hangingPunct="0">
              <a:defRPr>
                <a:solidFill>
                  <a:schemeClr val="tx1"/>
                </a:solidFill>
                <a:latin typeface="Arial" charset="0"/>
                <a:ea typeface="宋体" pitchFamily="2" charset="-122"/>
              </a:defRPr>
            </a:lvl4pPr>
            <a:lvl5pPr marL="4381500" eaLnBrk="0" hangingPunct="0">
              <a:defRPr>
                <a:solidFill>
                  <a:schemeClr val="tx1"/>
                </a:solidFill>
                <a:latin typeface="Arial" charset="0"/>
                <a:ea typeface="宋体" pitchFamily="2" charset="-122"/>
              </a:defRPr>
            </a:lvl5pPr>
            <a:lvl6pPr marL="4838700" eaLnBrk="0" fontAlgn="base" hangingPunct="0">
              <a:spcBef>
                <a:spcPct val="0"/>
              </a:spcBef>
              <a:spcAft>
                <a:spcPct val="0"/>
              </a:spcAft>
              <a:defRPr>
                <a:solidFill>
                  <a:schemeClr val="tx1"/>
                </a:solidFill>
                <a:latin typeface="Arial" charset="0"/>
                <a:ea typeface="宋体" pitchFamily="2" charset="-122"/>
              </a:defRPr>
            </a:lvl6pPr>
            <a:lvl7pPr marL="5295900" eaLnBrk="0" fontAlgn="base" hangingPunct="0">
              <a:spcBef>
                <a:spcPct val="0"/>
              </a:spcBef>
              <a:spcAft>
                <a:spcPct val="0"/>
              </a:spcAft>
              <a:defRPr>
                <a:solidFill>
                  <a:schemeClr val="tx1"/>
                </a:solidFill>
                <a:latin typeface="Arial" charset="0"/>
                <a:ea typeface="宋体" pitchFamily="2" charset="-122"/>
              </a:defRPr>
            </a:lvl7pPr>
            <a:lvl8pPr marL="5753100" eaLnBrk="0" fontAlgn="base" hangingPunct="0">
              <a:spcBef>
                <a:spcPct val="0"/>
              </a:spcBef>
              <a:spcAft>
                <a:spcPct val="0"/>
              </a:spcAft>
              <a:defRPr>
                <a:solidFill>
                  <a:schemeClr val="tx1"/>
                </a:solidFill>
                <a:latin typeface="Arial" charset="0"/>
                <a:ea typeface="宋体" pitchFamily="2" charset="-122"/>
              </a:defRPr>
            </a:lvl8pPr>
            <a:lvl9pPr marL="62103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热力学概率</a:t>
            </a: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数学概率</a:t>
            </a:r>
          </a:p>
        </p:txBody>
      </p:sp>
      <p:sp>
        <p:nvSpPr>
          <p:cNvPr id="38921" name="Text Box 9"/>
          <p:cNvSpPr txBox="1">
            <a:spLocks noChangeArrowheads="1"/>
          </p:cNvSpPr>
          <p:nvPr/>
        </p:nvSpPr>
        <p:spPr bwMode="auto">
          <a:xfrm>
            <a:off x="849313" y="1423988"/>
            <a:ext cx="750252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lnSpc>
                <a:spcPct val="120000"/>
              </a:lnSpc>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对应一定宏观状态（或分布）可能出现的微观状态总数</a:t>
            </a:r>
            <a:endParaRPr kumimoji="1" lang="zh-CN" altLang="en-US" sz="2400" dirty="0">
              <a:latin typeface="Times New Roman" pitchFamily="18" charset="0"/>
              <a:ea typeface="黑体" pitchFamily="2" charset="-122"/>
            </a:endParaRPr>
          </a:p>
        </p:txBody>
      </p:sp>
      <p:grpSp>
        <p:nvGrpSpPr>
          <p:cNvPr id="23559" name="Group 10"/>
          <p:cNvGrpSpPr>
            <a:grpSpLocks/>
          </p:cNvGrpSpPr>
          <p:nvPr/>
        </p:nvGrpSpPr>
        <p:grpSpPr bwMode="auto">
          <a:xfrm>
            <a:off x="374863" y="3695700"/>
            <a:ext cx="6902583" cy="1976459"/>
            <a:chOff x="456" y="641"/>
            <a:chExt cx="4948" cy="1495"/>
          </a:xfrm>
        </p:grpSpPr>
        <p:graphicFrame>
          <p:nvGraphicFramePr>
            <p:cNvPr id="23564" name="Object 11"/>
            <p:cNvGraphicFramePr>
              <a:graphicFrameLocks noChangeAspect="1"/>
            </p:cNvGraphicFramePr>
            <p:nvPr>
              <p:extLst>
                <p:ext uri="{D42A27DB-BD31-4B8C-83A1-F6EECF244321}">
                  <p14:modId xmlns:p14="http://schemas.microsoft.com/office/powerpoint/2010/main" val="100616809"/>
                </p:ext>
              </p:extLst>
            </p:nvPr>
          </p:nvGraphicFramePr>
          <p:xfrm>
            <a:off x="2054" y="641"/>
            <a:ext cx="3350" cy="680"/>
          </p:xfrm>
          <a:graphic>
            <a:graphicData uri="http://schemas.openxmlformats.org/presentationml/2006/ole">
              <mc:AlternateContent xmlns:mc="http://schemas.openxmlformats.org/markup-compatibility/2006">
                <mc:Choice xmlns:v="urn:schemas-microsoft-com:vml" Requires="v">
                  <p:oleObj spid="_x0000_s17412" name="Equation" r:id="rId7" imgW="1930320" imgH="393480" progId="Equation.DSMT4">
                    <p:embed/>
                  </p:oleObj>
                </mc:Choice>
                <mc:Fallback>
                  <p:oleObj name="Equation" r:id="rId7" imgW="1930320" imgH="393480" progId="Equation.DSMT4">
                    <p:embed/>
                    <p:pic>
                      <p:nvPicPr>
                        <p:cNvPr id="23564" name="Object 11"/>
                        <p:cNvPicPr>
                          <a:picLocks noChangeAspect="1" noChangeArrowheads="1"/>
                        </p:cNvPicPr>
                        <p:nvPr/>
                      </p:nvPicPr>
                      <p:blipFill>
                        <a:blip r:embed="rId8"/>
                        <a:srcRect/>
                        <a:stretch>
                          <a:fillRect/>
                        </a:stretch>
                      </p:blipFill>
                      <p:spPr bwMode="auto">
                        <a:xfrm>
                          <a:off x="2054" y="641"/>
                          <a:ext cx="3350"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2"/>
            <p:cNvGraphicFramePr>
              <a:graphicFrameLocks noChangeAspect="1"/>
            </p:cNvGraphicFramePr>
            <p:nvPr>
              <p:extLst>
                <p:ext uri="{D42A27DB-BD31-4B8C-83A1-F6EECF244321}">
                  <p14:modId xmlns:p14="http://schemas.microsoft.com/office/powerpoint/2010/main" val="517277159"/>
                </p:ext>
              </p:extLst>
            </p:nvPr>
          </p:nvGraphicFramePr>
          <p:xfrm>
            <a:off x="2108" y="1457"/>
            <a:ext cx="3228" cy="679"/>
          </p:xfrm>
          <a:graphic>
            <a:graphicData uri="http://schemas.openxmlformats.org/presentationml/2006/ole">
              <mc:AlternateContent xmlns:mc="http://schemas.openxmlformats.org/markup-compatibility/2006">
                <mc:Choice xmlns:v="urn:schemas-microsoft-com:vml" Requires="v">
                  <p:oleObj spid="_x0000_s17413" name="Equation" r:id="rId9" imgW="1854000" imgH="393480" progId="Equation.DSMT4">
                    <p:embed/>
                  </p:oleObj>
                </mc:Choice>
                <mc:Fallback>
                  <p:oleObj name="Equation" r:id="rId9" imgW="1854000" imgH="393480" progId="Equation.DSMT4">
                    <p:embed/>
                    <p:pic>
                      <p:nvPicPr>
                        <p:cNvPr id="23565" name="Object 12"/>
                        <p:cNvPicPr>
                          <a:picLocks noChangeAspect="1" noChangeArrowheads="1"/>
                        </p:cNvPicPr>
                        <p:nvPr/>
                      </p:nvPicPr>
                      <p:blipFill>
                        <a:blip r:embed="rId10"/>
                        <a:srcRect/>
                        <a:stretch>
                          <a:fillRect/>
                        </a:stretch>
                      </p:blipFill>
                      <p:spPr bwMode="auto">
                        <a:xfrm>
                          <a:off x="2108" y="1457"/>
                          <a:ext cx="3228"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6" name="Text Box 13"/>
            <p:cNvSpPr txBox="1">
              <a:spLocks noChangeArrowheads="1"/>
            </p:cNvSpPr>
            <p:nvPr/>
          </p:nvSpPr>
          <p:spPr bwMode="auto">
            <a:xfrm>
              <a:off x="456" y="753"/>
              <a:ext cx="177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en-US" altLang="zh-CN" sz="2800" b="1" i="1" dirty="0">
                  <a:solidFill>
                    <a:srgbClr val="0000FF"/>
                  </a:solidFill>
                  <a:latin typeface="Times New Roman" pitchFamily="18" charset="0"/>
                </a:rPr>
                <a:t>Z</a:t>
              </a:r>
              <a:r>
                <a:rPr kumimoji="1" lang="en-US" altLang="zh-CN" sz="2800" b="1" dirty="0">
                  <a:solidFill>
                    <a:srgbClr val="0000FF"/>
                  </a:solidFill>
                  <a:latin typeface="Times New Roman" pitchFamily="18" charset="0"/>
                </a:rPr>
                <a:t>(1)</a:t>
              </a:r>
              <a:r>
                <a:rPr kumimoji="1" lang="en-US" altLang="zh-CN" sz="2800" b="1" i="1" dirty="0">
                  <a:solidFill>
                    <a:srgbClr val="0000FF"/>
                  </a:solidFill>
                  <a:latin typeface="Times New Roman" pitchFamily="18" charset="0"/>
                </a:rPr>
                <a:t>A</a:t>
              </a:r>
              <a:r>
                <a:rPr kumimoji="1" lang="en-US" altLang="zh-CN" sz="2800" b="1" dirty="0">
                  <a:solidFill>
                    <a:srgbClr val="0000FF"/>
                  </a:solidFill>
                  <a:latin typeface="Times New Roman" pitchFamily="18" charset="0"/>
                </a:rPr>
                <a:t>(0)</a:t>
              </a:r>
              <a:r>
                <a:rPr kumimoji="1" lang="en-US" altLang="zh-CN" sz="2800" b="1" i="1" dirty="0">
                  <a:solidFill>
                    <a:srgbClr val="0000FF"/>
                  </a:solidFill>
                  <a:latin typeface="Times New Roman" pitchFamily="18" charset="0"/>
                </a:rPr>
                <a:t>B</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a:t>
              </a:r>
              <a:endParaRPr kumimoji="1" lang="zh-CN" altLang="en-US" sz="2400" dirty="0">
                <a:latin typeface="Times New Roman" pitchFamily="18" charset="0"/>
              </a:endParaRPr>
            </a:p>
          </p:txBody>
        </p:sp>
        <p:sp>
          <p:nvSpPr>
            <p:cNvPr id="23567" name="Text Box 14"/>
            <p:cNvSpPr txBox="1">
              <a:spLocks noChangeArrowheads="1"/>
            </p:cNvSpPr>
            <p:nvPr/>
          </p:nvSpPr>
          <p:spPr bwMode="auto">
            <a:xfrm>
              <a:off x="456" y="1565"/>
              <a:ext cx="177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en-US" altLang="zh-CN" sz="2800" b="1" i="1" dirty="0">
                  <a:solidFill>
                    <a:srgbClr val="0000FF"/>
                  </a:solidFill>
                  <a:latin typeface="Times New Roman" pitchFamily="18" charset="0"/>
                </a:rPr>
                <a:t>Z</a:t>
              </a:r>
              <a:r>
                <a:rPr kumimoji="1" lang="en-US" altLang="zh-CN" sz="2800" b="1" dirty="0">
                  <a:solidFill>
                    <a:srgbClr val="0000FF"/>
                  </a:solidFill>
                  <a:latin typeface="Times New Roman" pitchFamily="18" charset="0"/>
                </a:rPr>
                <a:t>(0)</a:t>
              </a:r>
              <a:r>
                <a:rPr kumimoji="1" lang="en-US" altLang="zh-CN" sz="2800" b="1" i="1" dirty="0">
                  <a:solidFill>
                    <a:srgbClr val="0000FF"/>
                  </a:solidFill>
                  <a:latin typeface="Times New Roman" pitchFamily="18" charset="0"/>
                </a:rPr>
                <a:t>A</a:t>
              </a:r>
              <a:r>
                <a:rPr kumimoji="1" lang="en-US" altLang="zh-CN" sz="2800" b="1" dirty="0">
                  <a:solidFill>
                    <a:srgbClr val="0000FF"/>
                  </a:solidFill>
                  <a:latin typeface="Times New Roman" pitchFamily="18" charset="0"/>
                </a:rPr>
                <a:t>(2)</a:t>
              </a:r>
              <a:r>
                <a:rPr kumimoji="1" lang="en-US" altLang="zh-CN" sz="2800" b="1" i="1" dirty="0">
                  <a:solidFill>
                    <a:srgbClr val="0000FF"/>
                  </a:solidFill>
                  <a:latin typeface="Times New Roman" pitchFamily="18" charset="0"/>
                </a:rPr>
                <a:t>B</a:t>
              </a: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a:t>
              </a:r>
              <a:endParaRPr kumimoji="1" lang="zh-CN" altLang="en-US" sz="2400" dirty="0">
                <a:latin typeface="Times New Roman" pitchFamily="18" charset="0"/>
              </a:endParaRPr>
            </a:p>
          </p:txBody>
        </p:sp>
      </p:grpSp>
      <p:graphicFrame>
        <p:nvGraphicFramePr>
          <p:cNvPr id="23560" name="Object 15"/>
          <p:cNvGraphicFramePr>
            <a:graphicFrameLocks noChangeAspect="1"/>
          </p:cNvGraphicFramePr>
          <p:nvPr>
            <p:extLst>
              <p:ext uri="{D42A27DB-BD31-4B8C-83A1-F6EECF244321}">
                <p14:modId xmlns:p14="http://schemas.microsoft.com/office/powerpoint/2010/main" val="2039005788"/>
              </p:ext>
            </p:extLst>
          </p:nvPr>
        </p:nvGraphicFramePr>
        <p:xfrm>
          <a:off x="7482351" y="3670826"/>
          <a:ext cx="1421643" cy="929998"/>
        </p:xfrm>
        <a:graphic>
          <a:graphicData uri="http://schemas.openxmlformats.org/presentationml/2006/ole">
            <mc:AlternateContent xmlns:mc="http://schemas.openxmlformats.org/markup-compatibility/2006">
              <mc:Choice xmlns:v="urn:schemas-microsoft-com:vml" Requires="v">
                <p:oleObj spid="_x0000_s17414" name="Equation" r:id="rId11" imgW="698400" imgH="457200" progId="Equation.DSMT4">
                  <p:embed/>
                </p:oleObj>
              </mc:Choice>
              <mc:Fallback>
                <p:oleObj name="Equation" r:id="rId11" imgW="698400" imgH="457200" progId="Equation.DSMT4">
                  <p:embed/>
                  <p:pic>
                    <p:nvPicPr>
                      <p:cNvPr id="23560" name="Object 15"/>
                      <p:cNvPicPr>
                        <a:picLocks noChangeAspect="1" noChangeArrowheads="1"/>
                      </p:cNvPicPr>
                      <p:nvPr/>
                    </p:nvPicPr>
                    <p:blipFill>
                      <a:blip r:embed="rId12"/>
                      <a:srcRect/>
                      <a:stretch>
                        <a:fillRect/>
                      </a:stretch>
                    </p:blipFill>
                    <p:spPr bwMode="auto">
                      <a:xfrm>
                        <a:off x="7482351" y="3670826"/>
                        <a:ext cx="1421643" cy="929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16"/>
          <p:cNvGraphicFramePr>
            <a:graphicFrameLocks noChangeAspect="1"/>
          </p:cNvGraphicFramePr>
          <p:nvPr>
            <p:extLst>
              <p:ext uri="{D42A27DB-BD31-4B8C-83A1-F6EECF244321}">
                <p14:modId xmlns:p14="http://schemas.microsoft.com/office/powerpoint/2010/main" val="3045377048"/>
              </p:ext>
            </p:extLst>
          </p:nvPr>
        </p:nvGraphicFramePr>
        <p:xfrm>
          <a:off x="7511866" y="4760426"/>
          <a:ext cx="1318500" cy="929998"/>
        </p:xfrm>
        <a:graphic>
          <a:graphicData uri="http://schemas.openxmlformats.org/presentationml/2006/ole">
            <mc:AlternateContent xmlns:mc="http://schemas.openxmlformats.org/markup-compatibility/2006">
              <mc:Choice xmlns:v="urn:schemas-microsoft-com:vml" Requires="v">
                <p:oleObj spid="_x0000_s17415" name="Equation" r:id="rId13" imgW="647640" imgH="457200" progId="Equation.DSMT4">
                  <p:embed/>
                </p:oleObj>
              </mc:Choice>
              <mc:Fallback>
                <p:oleObj name="Equation" r:id="rId13" imgW="647640" imgH="457200" progId="Equation.DSMT4">
                  <p:embed/>
                  <p:pic>
                    <p:nvPicPr>
                      <p:cNvPr id="23561" name="Object 16"/>
                      <p:cNvPicPr>
                        <a:picLocks noChangeAspect="1" noChangeArrowheads="1"/>
                      </p:cNvPicPr>
                      <p:nvPr/>
                    </p:nvPicPr>
                    <p:blipFill>
                      <a:blip r:embed="rId14"/>
                      <a:srcRect/>
                      <a:stretch>
                        <a:fillRect/>
                      </a:stretch>
                    </p:blipFill>
                    <p:spPr bwMode="auto">
                      <a:xfrm>
                        <a:off x="7511866" y="4760426"/>
                        <a:ext cx="1318500" cy="929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7"/>
          <p:cNvGraphicFramePr>
            <a:graphicFrameLocks noChangeAspect="1"/>
          </p:cNvGraphicFramePr>
          <p:nvPr>
            <p:extLst>
              <p:ext uri="{D42A27DB-BD31-4B8C-83A1-F6EECF244321}">
                <p14:modId xmlns:p14="http://schemas.microsoft.com/office/powerpoint/2010/main" val="2747340115"/>
              </p:ext>
            </p:extLst>
          </p:nvPr>
        </p:nvGraphicFramePr>
        <p:xfrm>
          <a:off x="3398810" y="5924604"/>
          <a:ext cx="3801552" cy="551838"/>
        </p:xfrm>
        <a:graphic>
          <a:graphicData uri="http://schemas.openxmlformats.org/presentationml/2006/ole">
            <mc:AlternateContent xmlns:mc="http://schemas.openxmlformats.org/markup-compatibility/2006">
              <mc:Choice xmlns:v="urn:schemas-microsoft-com:vml" Requires="v">
                <p:oleObj spid="_x0000_s17416" name="Equation" r:id="rId15" imgW="1701720" imgH="241200" progId="Equation.DSMT4">
                  <p:embed/>
                </p:oleObj>
              </mc:Choice>
              <mc:Fallback>
                <p:oleObj name="Equation" r:id="rId15" imgW="1701720" imgH="241200" progId="Equation.DSMT4">
                  <p:embed/>
                  <p:pic>
                    <p:nvPicPr>
                      <p:cNvPr id="23562" name="Object 17"/>
                      <p:cNvPicPr>
                        <a:picLocks noChangeAspect="1" noChangeArrowheads="1"/>
                      </p:cNvPicPr>
                      <p:nvPr/>
                    </p:nvPicPr>
                    <p:blipFill>
                      <a:blip r:embed="rId16"/>
                      <a:srcRect/>
                      <a:stretch>
                        <a:fillRect/>
                      </a:stretch>
                    </p:blipFill>
                    <p:spPr bwMode="auto">
                      <a:xfrm>
                        <a:off x="3398810" y="5924604"/>
                        <a:ext cx="3801552" cy="55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对象 1"/>
          <p:cNvGraphicFramePr>
            <a:graphicFrameLocks noChangeAspect="1"/>
          </p:cNvGraphicFramePr>
          <p:nvPr/>
        </p:nvGraphicFramePr>
        <p:xfrm>
          <a:off x="7515225" y="884238"/>
          <a:ext cx="1200150" cy="506412"/>
        </p:xfrm>
        <a:graphic>
          <a:graphicData uri="http://schemas.openxmlformats.org/presentationml/2006/ole">
            <mc:AlternateContent xmlns:mc="http://schemas.openxmlformats.org/markup-compatibility/2006">
              <mc:Choice xmlns:v="urn:schemas-microsoft-com:vml" Requires="v">
                <p:oleObj spid="_x0000_s17417" name="Equation" r:id="rId17" imgW="482391" imgH="203112" progId="Equation.DSMT4">
                  <p:embed/>
                </p:oleObj>
              </mc:Choice>
              <mc:Fallback>
                <p:oleObj name="Equation" r:id="rId17" imgW="482391" imgH="203112" progId="Equation.DSMT4">
                  <p:embed/>
                  <p:pic>
                    <p:nvPicPr>
                      <p:cNvPr id="23563"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15225" y="884238"/>
                        <a:ext cx="12001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050"/>
          <p:cNvSpPr txBox="1">
            <a:spLocks noChangeArrowheads="1"/>
          </p:cNvSpPr>
          <p:nvPr/>
        </p:nvSpPr>
        <p:spPr bwMode="auto">
          <a:xfrm>
            <a:off x="476250" y="495300"/>
            <a:ext cx="8172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50000"/>
              </a:spcBef>
              <a:buClrTx/>
              <a:buSzTx/>
              <a:buFontTx/>
              <a:buNone/>
            </a:pPr>
            <a:r>
              <a:rPr kumimoji="1" lang="zh-CN" altLang="en-US" sz="2800" b="1" dirty="0">
                <a:solidFill>
                  <a:srgbClr val="FF0000"/>
                </a:solidFill>
                <a:latin typeface="Times New Roman" pitchFamily="18" charset="0"/>
                <a:ea typeface="黑体" pitchFamily="49" charset="-122"/>
              </a:rPr>
              <a:t>例</a:t>
            </a:r>
            <a:r>
              <a:rPr kumimoji="1" lang="zh-CN" altLang="en-US" sz="2800" b="1" dirty="0">
                <a:solidFill>
                  <a:srgbClr val="FF0000"/>
                </a:solidFill>
                <a:latin typeface="Times New Roman" pitchFamily="18" charset="0"/>
              </a:rPr>
              <a:t> </a:t>
            </a:r>
            <a:r>
              <a:rPr kumimoji="1" lang="zh-CN" altLang="en-US" sz="2800" b="1" dirty="0">
                <a:solidFill>
                  <a:srgbClr val="0000FF"/>
                </a:solidFill>
                <a:latin typeface="Times New Roman" pitchFamily="18" charset="0"/>
              </a:rPr>
              <a:t>有七个独立的可区别的粒子，分布在简并度为</a:t>
            </a:r>
            <a:r>
              <a:rPr kumimoji="1" lang="en-US" altLang="zh-CN" sz="2800" dirty="0">
                <a:solidFill>
                  <a:srgbClr val="000000"/>
                </a:solidFill>
                <a:latin typeface="Times New Roman" pitchFamily="18" charset="0"/>
              </a:rPr>
              <a:t>1, 2, 3</a:t>
            </a:r>
            <a:r>
              <a:rPr kumimoji="1" lang="zh-CN" altLang="en-US" sz="2800" b="1" dirty="0">
                <a:solidFill>
                  <a:srgbClr val="0000FF"/>
                </a:solidFill>
                <a:latin typeface="Times New Roman" pitchFamily="18" charset="0"/>
              </a:rPr>
              <a:t>能量为</a:t>
            </a:r>
            <a:r>
              <a:rPr kumimoji="1" lang="en-US" altLang="zh-CN" sz="2800" i="1" dirty="0">
                <a:solidFill>
                  <a:srgbClr val="000000"/>
                </a:solidFill>
                <a:latin typeface="Symbol" panose="05050102010706020507" pitchFamily="18" charset="2"/>
              </a:rPr>
              <a:t>e</a:t>
            </a:r>
            <a:r>
              <a:rPr kumimoji="1" lang="en-US" altLang="zh-CN" sz="2800" baseline="-25000" dirty="0">
                <a:solidFill>
                  <a:srgbClr val="000000"/>
                </a:solidFill>
                <a:latin typeface="Times New Roman" pitchFamily="18" charset="0"/>
              </a:rPr>
              <a:t>1</a:t>
            </a:r>
            <a:r>
              <a:rPr kumimoji="1" lang="en-US" altLang="zh-CN" sz="2800" dirty="0">
                <a:solidFill>
                  <a:srgbClr val="000000"/>
                </a:solidFill>
                <a:latin typeface="Times New Roman" pitchFamily="18" charset="0"/>
              </a:rPr>
              <a:t>, </a:t>
            </a:r>
            <a:r>
              <a:rPr kumimoji="1" lang="en-US" altLang="zh-CN" sz="2800" i="1" dirty="0">
                <a:solidFill>
                  <a:srgbClr val="000000"/>
                </a:solidFill>
                <a:latin typeface="Symbol" panose="05050102010706020507" pitchFamily="18" charset="2"/>
              </a:rPr>
              <a:t>e</a:t>
            </a:r>
            <a:r>
              <a:rPr kumimoji="1" lang="en-US" altLang="zh-CN" sz="2800" baseline="-25000" dirty="0">
                <a:solidFill>
                  <a:srgbClr val="000000"/>
                </a:solidFill>
                <a:latin typeface="Times New Roman" pitchFamily="18" charset="0"/>
              </a:rPr>
              <a:t>2</a:t>
            </a:r>
            <a:r>
              <a:rPr kumimoji="1" lang="en-US" altLang="zh-CN" sz="2800" dirty="0">
                <a:solidFill>
                  <a:srgbClr val="000000"/>
                </a:solidFill>
                <a:latin typeface="Times New Roman" pitchFamily="18" charset="0"/>
              </a:rPr>
              <a:t>, </a:t>
            </a:r>
            <a:r>
              <a:rPr kumimoji="1" lang="en-US" altLang="zh-CN" sz="2800" i="1" dirty="0">
                <a:solidFill>
                  <a:srgbClr val="000000"/>
                </a:solidFill>
                <a:latin typeface="Symbol" panose="05050102010706020507" pitchFamily="18" charset="2"/>
              </a:rPr>
              <a:t>e</a:t>
            </a:r>
            <a:r>
              <a:rPr kumimoji="1" lang="en-US" altLang="zh-CN" sz="2800" baseline="-25000" dirty="0">
                <a:solidFill>
                  <a:srgbClr val="000000"/>
                </a:solidFill>
                <a:latin typeface="Times New Roman" pitchFamily="18" charset="0"/>
              </a:rPr>
              <a:t>3</a:t>
            </a:r>
            <a:r>
              <a:rPr kumimoji="1" lang="zh-CN" altLang="en-US" sz="2800" b="1" dirty="0">
                <a:solidFill>
                  <a:srgbClr val="0000FF"/>
                </a:solidFill>
                <a:latin typeface="Times New Roman" pitchFamily="18" charset="0"/>
              </a:rPr>
              <a:t>三个能级中，数目分别为</a:t>
            </a:r>
            <a:r>
              <a:rPr kumimoji="1" lang="en-US" altLang="zh-CN" sz="2800" dirty="0">
                <a:solidFill>
                  <a:srgbClr val="000000"/>
                </a:solidFill>
                <a:latin typeface="Times New Roman" pitchFamily="18" charset="0"/>
              </a:rPr>
              <a:t>3</a:t>
            </a:r>
            <a:r>
              <a:rPr kumimoji="1" lang="zh-CN" altLang="en-US" sz="2800" b="1" dirty="0">
                <a:solidFill>
                  <a:srgbClr val="0000FF"/>
                </a:solidFill>
                <a:latin typeface="Times New Roman" pitchFamily="18" charset="0"/>
              </a:rPr>
              <a:t>个、</a:t>
            </a:r>
            <a:r>
              <a:rPr kumimoji="1" lang="en-US" altLang="zh-CN" sz="2800" dirty="0">
                <a:solidFill>
                  <a:srgbClr val="000000"/>
                </a:solidFill>
                <a:latin typeface="Times New Roman" pitchFamily="18" charset="0"/>
              </a:rPr>
              <a:t>3</a:t>
            </a:r>
            <a:r>
              <a:rPr kumimoji="1" lang="zh-CN" altLang="en-US" sz="2800" b="1" dirty="0">
                <a:solidFill>
                  <a:srgbClr val="0000FF"/>
                </a:solidFill>
                <a:latin typeface="Times New Roman" pitchFamily="18" charset="0"/>
              </a:rPr>
              <a:t>个和</a:t>
            </a:r>
            <a:r>
              <a:rPr kumimoji="1" lang="en-US" altLang="zh-CN" sz="2800" dirty="0">
                <a:solidFill>
                  <a:srgbClr val="000000"/>
                </a:solidFill>
                <a:latin typeface="Times New Roman" pitchFamily="18" charset="0"/>
              </a:rPr>
              <a:t>1</a:t>
            </a:r>
            <a:r>
              <a:rPr kumimoji="1" lang="zh-CN" altLang="en-US" sz="2800" b="1" dirty="0">
                <a:solidFill>
                  <a:srgbClr val="0000FF"/>
                </a:solidFill>
                <a:latin typeface="Times New Roman" pitchFamily="18" charset="0"/>
              </a:rPr>
              <a:t>个粒子，问这一分布拥有多少微观状态。</a:t>
            </a:r>
          </a:p>
        </p:txBody>
      </p:sp>
      <p:sp>
        <p:nvSpPr>
          <p:cNvPr id="212995" name="Rectangle 2051"/>
          <p:cNvSpPr>
            <a:spLocks noChangeArrowheads="1"/>
          </p:cNvSpPr>
          <p:nvPr/>
        </p:nvSpPr>
        <p:spPr bwMode="auto">
          <a:xfrm>
            <a:off x="514350" y="2222500"/>
            <a:ext cx="146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FF0000"/>
                </a:solidFill>
                <a:latin typeface="Times New Roman" pitchFamily="18" charset="0"/>
                <a:ea typeface="黑体" pitchFamily="49" charset="-122"/>
              </a:rPr>
              <a:t>解：</a:t>
            </a:r>
          </a:p>
        </p:txBody>
      </p:sp>
      <p:graphicFrame>
        <p:nvGraphicFramePr>
          <p:cNvPr id="213008" name="Object 2064"/>
          <p:cNvGraphicFramePr>
            <a:graphicFrameLocks noChangeAspect="1"/>
          </p:cNvGraphicFramePr>
          <p:nvPr>
            <p:extLst>
              <p:ext uri="{D42A27DB-BD31-4B8C-83A1-F6EECF244321}">
                <p14:modId xmlns:p14="http://schemas.microsoft.com/office/powerpoint/2010/main" val="2759959392"/>
              </p:ext>
            </p:extLst>
          </p:nvPr>
        </p:nvGraphicFramePr>
        <p:xfrm>
          <a:off x="579438" y="2852738"/>
          <a:ext cx="7945437" cy="733425"/>
        </p:xfrm>
        <a:graphic>
          <a:graphicData uri="http://schemas.openxmlformats.org/presentationml/2006/ole">
            <mc:AlternateContent xmlns:mc="http://schemas.openxmlformats.org/markup-compatibility/2006">
              <mc:Choice xmlns:v="urn:schemas-microsoft-com:vml" Requires="v">
                <p:oleObj spid="_x0000_s18434" name="Equation" r:id="rId3" imgW="3301920" imgH="304560" progId="Equation.DSMT4">
                  <p:embed/>
                </p:oleObj>
              </mc:Choice>
              <mc:Fallback>
                <p:oleObj name="Equation" r:id="rId3" imgW="3301920" imgH="304560" progId="Equation.DSMT4">
                  <p:embed/>
                  <p:pic>
                    <p:nvPicPr>
                      <p:cNvPr id="213008" name="Object 2064"/>
                      <p:cNvPicPr>
                        <a:picLocks noChangeAspect="1" noChangeArrowheads="1"/>
                      </p:cNvPicPr>
                      <p:nvPr/>
                    </p:nvPicPr>
                    <p:blipFill>
                      <a:blip r:embed="rId4"/>
                      <a:srcRect/>
                      <a:stretch>
                        <a:fillRect/>
                      </a:stretch>
                    </p:blipFill>
                    <p:spPr bwMode="auto">
                      <a:xfrm>
                        <a:off x="579438" y="2852738"/>
                        <a:ext cx="79454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3010" name="Rectangle 2066"/>
          <p:cNvSpPr>
            <a:spLocks noChangeArrowheads="1"/>
          </p:cNvSpPr>
          <p:nvPr/>
        </p:nvSpPr>
        <p:spPr bwMode="auto">
          <a:xfrm>
            <a:off x="666750" y="3684588"/>
            <a:ext cx="6224588"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000000"/>
                </a:solidFill>
                <a:latin typeface="Times New Roman" pitchFamily="18" charset="0"/>
              </a:rPr>
              <a:t>这一分布拥有</a:t>
            </a:r>
            <a:r>
              <a:rPr kumimoji="1" lang="en-US" altLang="zh-CN" sz="2800" dirty="0">
                <a:solidFill>
                  <a:srgbClr val="000000"/>
                </a:solidFill>
                <a:latin typeface="Times New Roman" pitchFamily="18" charset="0"/>
              </a:rPr>
              <a:t>7560</a:t>
            </a:r>
            <a:r>
              <a:rPr kumimoji="1" lang="zh-CN" altLang="en-US" sz="2800" b="1" dirty="0">
                <a:solidFill>
                  <a:srgbClr val="000000"/>
                </a:solidFill>
                <a:latin typeface="Times New Roman" pitchFamily="18" charset="0"/>
              </a:rPr>
              <a:t>个微观状态，</a:t>
            </a:r>
          </a:p>
          <a:p>
            <a:pPr eaLnBrk="1" hangingPunct="1">
              <a:spcBef>
                <a:spcPct val="50000"/>
              </a:spcBef>
              <a:buClrTx/>
              <a:buSzTx/>
              <a:buFontTx/>
              <a:buNone/>
            </a:pPr>
            <a:r>
              <a:rPr kumimoji="1" lang="zh-CN" altLang="en-US" sz="2800" b="1" dirty="0">
                <a:solidFill>
                  <a:srgbClr val="000000"/>
                </a:solidFill>
                <a:latin typeface="Times New Roman" pitchFamily="18" charset="0"/>
              </a:rPr>
              <a:t>热力学概率为</a:t>
            </a:r>
            <a:r>
              <a:rPr kumimoji="1" lang="en-US" altLang="zh-CN" sz="2800" dirty="0">
                <a:solidFill>
                  <a:srgbClr val="000000"/>
                </a:solidFill>
                <a:latin typeface="Times New Roman" pitchFamily="18" charset="0"/>
              </a:rPr>
              <a:t>7560</a:t>
            </a:r>
            <a:r>
              <a:rPr kumimoji="1" lang="zh-CN" altLang="en-US" sz="2800" b="1" dirty="0">
                <a:solidFill>
                  <a:srgbClr val="000000"/>
                </a:solidFill>
                <a:latin typeface="Times New Roman" pitchFamily="18" charset="0"/>
              </a:rPr>
              <a: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0-#ppt_w/2"/>
                                          </p:val>
                                        </p:tav>
                                        <p:tav tm="100000">
                                          <p:val>
                                            <p:strVal val="#ppt_x"/>
                                          </p:val>
                                        </p:tav>
                                      </p:tavLst>
                                    </p:anim>
                                    <p:anim calcmode="lin" valueType="num">
                                      <p:cBhvr additive="base">
                                        <p:cTn id="8" dur="500" fill="hold"/>
                                        <p:tgtEl>
                                          <p:spTgt spid="2129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13008"/>
                                        </p:tgtEl>
                                        <p:attrNameLst>
                                          <p:attrName>style.visibility</p:attrName>
                                        </p:attrNameLst>
                                      </p:cBhvr>
                                      <p:to>
                                        <p:strVal val="visible"/>
                                      </p:to>
                                    </p:set>
                                    <p:animEffect transition="in" filter="wipe(left)">
                                      <p:cBhvr>
                                        <p:cTn id="13" dur="500"/>
                                        <p:tgtEl>
                                          <p:spTgt spid="2130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3010"/>
                                        </p:tgtEl>
                                        <p:attrNameLst>
                                          <p:attrName>style.visibility</p:attrName>
                                        </p:attrNameLst>
                                      </p:cBhvr>
                                      <p:to>
                                        <p:strVal val="visible"/>
                                      </p:to>
                                    </p:set>
                                    <p:animEffect transition="in" filter="wipe(up)">
                                      <p:cBhvr>
                                        <p:cTn id="18" dur="500"/>
                                        <p:tgtEl>
                                          <p:spTgt spid="21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301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84094" y="457200"/>
            <a:ext cx="83586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Times New Roman" pitchFamily="18" charset="0"/>
                <a:ea typeface="黑体" pitchFamily="49" charset="-122"/>
              </a:rPr>
              <a:t>例：</a:t>
            </a:r>
            <a:r>
              <a:rPr kumimoji="1" lang="zh-CN" altLang="en-US" sz="2800" b="1" dirty="0">
                <a:solidFill>
                  <a:srgbClr val="0000FF"/>
                </a:solidFill>
                <a:latin typeface="宋体" charset="-122"/>
              </a:rPr>
              <a:t>有三个一维谐振子，只能在</a:t>
            </a:r>
            <a:r>
              <a:rPr kumimoji="1" lang="en-US" altLang="zh-CN" sz="2800" b="1" i="1" dirty="0">
                <a:solidFill>
                  <a:srgbClr val="0000FF"/>
                </a:solidFill>
                <a:latin typeface="Times New Roman" pitchFamily="18" charset="0"/>
              </a:rPr>
              <a:t>O</a:t>
            </a:r>
            <a:r>
              <a:rPr kumimoji="1" lang="zh-CN" altLang="en-US" sz="2800" b="1" dirty="0">
                <a:solidFill>
                  <a:srgbClr val="0000FF"/>
                </a:solidFill>
                <a:latin typeface="宋体" charset="-122"/>
              </a:rPr>
              <a:t>，</a:t>
            </a:r>
            <a:r>
              <a:rPr kumimoji="1" lang="en-US" altLang="zh-CN" sz="2800" b="1" i="1" dirty="0">
                <a:solidFill>
                  <a:srgbClr val="0000FF"/>
                </a:solidFill>
                <a:latin typeface="Times New Roman" pitchFamily="18" charset="0"/>
              </a:rPr>
              <a:t>P</a:t>
            </a:r>
            <a:r>
              <a:rPr kumimoji="1" lang="zh-CN" altLang="en-US" sz="2800" b="1" dirty="0">
                <a:solidFill>
                  <a:srgbClr val="0000FF"/>
                </a:solidFill>
                <a:latin typeface="宋体" charset="-122"/>
              </a:rPr>
              <a:t>和</a:t>
            </a:r>
            <a:r>
              <a:rPr kumimoji="1" lang="en-US" altLang="zh-CN" sz="2800" b="1" i="1" dirty="0">
                <a:solidFill>
                  <a:srgbClr val="0000FF"/>
                </a:solidFill>
                <a:latin typeface="Times New Roman" pitchFamily="18" charset="0"/>
              </a:rPr>
              <a:t>Q</a:t>
            </a:r>
            <a:r>
              <a:rPr kumimoji="1" lang="zh-CN" altLang="en-US" sz="2800" b="1" dirty="0">
                <a:solidFill>
                  <a:srgbClr val="0000FF"/>
                </a:solidFill>
                <a:latin typeface="宋体" charset="-122"/>
              </a:rPr>
              <a:t>三个定点上振动，若它们的总能量为</a:t>
            </a:r>
            <a:r>
              <a:rPr kumimoji="1" lang="zh-CN" altLang="en-US" sz="2800" b="1" dirty="0">
                <a:solidFill>
                  <a:srgbClr val="000000"/>
                </a:solidFill>
                <a:latin typeface="宋体" charset="-122"/>
              </a:rPr>
              <a:t> </a:t>
            </a:r>
            <a:r>
              <a:rPr kumimoji="1" lang="en-US" altLang="zh-CN" sz="2800" dirty="0">
                <a:solidFill>
                  <a:srgbClr val="000000"/>
                </a:solidFill>
                <a:latin typeface="Times New Roman" pitchFamily="18" charset="0"/>
                <a:cs typeface="Times New Roman" pitchFamily="18" charset="0"/>
              </a:rPr>
              <a:t>11</a:t>
            </a:r>
            <a:r>
              <a:rPr kumimoji="1" lang="en-US" altLang="zh-CN" sz="2800" i="1" dirty="0">
                <a:solidFill>
                  <a:srgbClr val="000000"/>
                </a:solidFill>
                <a:latin typeface="Times New Roman" pitchFamily="18" charset="0"/>
                <a:cs typeface="Times New Roman" pitchFamily="18" charset="0"/>
              </a:rPr>
              <a:t>h</a:t>
            </a:r>
            <a:r>
              <a:rPr kumimoji="1" lang="en-US" altLang="zh-CN" sz="2800" i="1" dirty="0">
                <a:solidFill>
                  <a:srgbClr val="000000"/>
                </a:solidFill>
                <a:latin typeface="Symbol" pitchFamily="18" charset="2"/>
                <a:cs typeface="Times New Roman" pitchFamily="18" charset="0"/>
              </a:rPr>
              <a:t>n </a:t>
            </a:r>
            <a:r>
              <a:rPr kumimoji="1" lang="en-US" altLang="zh-CN" sz="2800" dirty="0">
                <a:solidFill>
                  <a:srgbClr val="000000"/>
                </a:solidFill>
                <a:latin typeface="Times New Roman" pitchFamily="18" charset="0"/>
                <a:cs typeface="Times New Roman" pitchFamily="18" charset="0"/>
              </a:rPr>
              <a:t>/2</a:t>
            </a:r>
            <a:r>
              <a:rPr kumimoji="1" lang="zh-CN" altLang="en-US" sz="2800" b="1" dirty="0">
                <a:solidFill>
                  <a:srgbClr val="0000FF"/>
                </a:solidFill>
                <a:latin typeface="宋体" charset="-122"/>
              </a:rPr>
              <a:t>。试问系统的这个宏观状态共有几种可能的分布，每种分布拥有多少微观状态。</a:t>
            </a:r>
            <a:r>
              <a:rPr kumimoji="1" lang="zh-CN" altLang="en-US" sz="2800" b="1" dirty="0">
                <a:solidFill>
                  <a:srgbClr val="0000FF"/>
                </a:solidFill>
                <a:latin typeface="Times New Roman" pitchFamily="18" charset="0"/>
              </a:rPr>
              <a:t> </a:t>
            </a:r>
          </a:p>
        </p:txBody>
      </p:sp>
      <p:sp>
        <p:nvSpPr>
          <p:cNvPr id="220172" name="Text Box 12"/>
          <p:cNvSpPr txBox="1">
            <a:spLocks noChangeArrowheads="1"/>
          </p:cNvSpPr>
          <p:nvPr/>
        </p:nvSpPr>
        <p:spPr bwMode="auto">
          <a:xfrm>
            <a:off x="476924" y="2316933"/>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Times New Roman" pitchFamily="18" charset="0"/>
                <a:ea typeface="黑体" pitchFamily="49" charset="-122"/>
              </a:rPr>
              <a:t>解：</a:t>
            </a:r>
            <a:endParaRPr kumimoji="1" lang="zh-CN" altLang="en-US" sz="2400" dirty="0">
              <a:latin typeface="Times New Roman" pitchFamily="18" charset="0"/>
            </a:endParaRPr>
          </a:p>
        </p:txBody>
      </p:sp>
      <p:grpSp>
        <p:nvGrpSpPr>
          <p:cNvPr id="220387" name="Group 227"/>
          <p:cNvGrpSpPr>
            <a:grpSpLocks/>
          </p:cNvGrpSpPr>
          <p:nvPr/>
        </p:nvGrpSpPr>
        <p:grpSpPr bwMode="auto">
          <a:xfrm>
            <a:off x="1411272" y="2335983"/>
            <a:ext cx="1181100" cy="3619500"/>
            <a:chOff x="828" y="1092"/>
            <a:chExt cx="744" cy="2280"/>
          </a:xfrm>
        </p:grpSpPr>
        <p:sp>
          <p:nvSpPr>
            <p:cNvPr id="25615" name="Text Box 206"/>
            <p:cNvSpPr txBox="1">
              <a:spLocks noChangeArrowheads="1"/>
            </p:cNvSpPr>
            <p:nvPr/>
          </p:nvSpPr>
          <p:spPr bwMode="auto">
            <a:xfrm>
              <a:off x="828" y="1092"/>
              <a:ext cx="7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FF0000"/>
                  </a:solidFill>
                  <a:latin typeface="宋体" charset="-122"/>
                </a:rPr>
                <a:t>能</a:t>
              </a:r>
              <a:r>
                <a:rPr kumimoji="1" lang="zh-CN" altLang="en-US" sz="2800" b="1">
                  <a:solidFill>
                    <a:srgbClr val="FF0000"/>
                  </a:solidFill>
                  <a:latin typeface="Times New Roman" pitchFamily="18" charset="0"/>
                </a:rPr>
                <a:t>  </a:t>
              </a:r>
              <a:r>
                <a:rPr kumimoji="1" lang="zh-CN" altLang="en-US" sz="2800" b="1">
                  <a:solidFill>
                    <a:srgbClr val="FF0000"/>
                  </a:solidFill>
                  <a:latin typeface="宋体" charset="-122"/>
                </a:rPr>
                <a:t>级</a:t>
              </a:r>
              <a:r>
                <a:rPr kumimoji="1" lang="zh-CN" altLang="en-US" sz="2400">
                  <a:latin typeface="Times New Roman" pitchFamily="18" charset="0"/>
                </a:rPr>
                <a:t> </a:t>
              </a:r>
            </a:p>
          </p:txBody>
        </p:sp>
        <p:graphicFrame>
          <p:nvGraphicFramePr>
            <p:cNvPr id="25616" name="Object 208"/>
            <p:cNvGraphicFramePr>
              <a:graphicFrameLocks noChangeAspect="1"/>
            </p:cNvGraphicFramePr>
            <p:nvPr>
              <p:extLst>
                <p:ext uri="{D42A27DB-BD31-4B8C-83A1-F6EECF244321}">
                  <p14:modId xmlns:p14="http://schemas.microsoft.com/office/powerpoint/2010/main" val="3674492487"/>
                </p:ext>
              </p:extLst>
            </p:nvPr>
          </p:nvGraphicFramePr>
          <p:xfrm>
            <a:off x="953" y="3060"/>
            <a:ext cx="482" cy="312"/>
          </p:xfrm>
          <a:graphic>
            <a:graphicData uri="http://schemas.openxmlformats.org/presentationml/2006/ole">
              <mc:AlternateContent xmlns:mc="http://schemas.openxmlformats.org/markup-compatibility/2006">
                <mc:Choice xmlns:v="urn:schemas-microsoft-com:vml" Requires="v">
                  <p:oleObj spid="_x0000_s19458" name="Equation" r:id="rId3" imgW="342720" imgH="215640" progId="Equation.DSMT4">
                    <p:embed/>
                  </p:oleObj>
                </mc:Choice>
                <mc:Fallback>
                  <p:oleObj name="Equation" r:id="rId3" imgW="342720" imgH="215640" progId="Equation.DSMT4">
                    <p:embed/>
                    <p:pic>
                      <p:nvPicPr>
                        <p:cNvPr id="25616" name="Object 208"/>
                        <p:cNvPicPr>
                          <a:picLocks noChangeAspect="1" noChangeArrowheads="1"/>
                        </p:cNvPicPr>
                        <p:nvPr/>
                      </p:nvPicPr>
                      <p:blipFill>
                        <a:blip r:embed="rId4"/>
                        <a:srcRect/>
                        <a:stretch>
                          <a:fillRect/>
                        </a:stretch>
                      </p:blipFill>
                      <p:spPr bwMode="auto">
                        <a:xfrm>
                          <a:off x="953" y="3060"/>
                          <a:ext cx="48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7" name="Object 210"/>
            <p:cNvGraphicFramePr>
              <a:graphicFrameLocks noChangeAspect="1"/>
            </p:cNvGraphicFramePr>
            <p:nvPr>
              <p:extLst>
                <p:ext uri="{D42A27DB-BD31-4B8C-83A1-F6EECF244321}">
                  <p14:modId xmlns:p14="http://schemas.microsoft.com/office/powerpoint/2010/main" val="1016012076"/>
                </p:ext>
              </p:extLst>
            </p:nvPr>
          </p:nvGraphicFramePr>
          <p:xfrm>
            <a:off x="896" y="2652"/>
            <a:ext cx="572" cy="312"/>
          </p:xfrm>
          <a:graphic>
            <a:graphicData uri="http://schemas.openxmlformats.org/presentationml/2006/ole">
              <mc:AlternateContent xmlns:mc="http://schemas.openxmlformats.org/markup-compatibility/2006">
                <mc:Choice xmlns:v="urn:schemas-microsoft-com:vml" Requires="v">
                  <p:oleObj spid="_x0000_s19459" name="Equation" r:id="rId5" imgW="406080" imgH="215640" progId="Equation.DSMT4">
                    <p:embed/>
                  </p:oleObj>
                </mc:Choice>
                <mc:Fallback>
                  <p:oleObj name="Equation" r:id="rId5" imgW="406080" imgH="215640" progId="Equation.DSMT4">
                    <p:embed/>
                    <p:pic>
                      <p:nvPicPr>
                        <p:cNvPr id="25617" name="Object 210"/>
                        <p:cNvPicPr>
                          <a:picLocks noChangeAspect="1" noChangeArrowheads="1"/>
                        </p:cNvPicPr>
                        <p:nvPr/>
                      </p:nvPicPr>
                      <p:blipFill>
                        <a:blip r:embed="rId6"/>
                        <a:srcRect/>
                        <a:stretch>
                          <a:fillRect/>
                        </a:stretch>
                      </p:blipFill>
                      <p:spPr bwMode="auto">
                        <a:xfrm>
                          <a:off x="896" y="2652"/>
                          <a:ext cx="5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8" name="Object 211"/>
            <p:cNvGraphicFramePr>
              <a:graphicFrameLocks noChangeAspect="1"/>
            </p:cNvGraphicFramePr>
            <p:nvPr>
              <p:extLst>
                <p:ext uri="{D42A27DB-BD31-4B8C-83A1-F6EECF244321}">
                  <p14:modId xmlns:p14="http://schemas.microsoft.com/office/powerpoint/2010/main" val="701127592"/>
                </p:ext>
              </p:extLst>
            </p:nvPr>
          </p:nvGraphicFramePr>
          <p:xfrm>
            <a:off x="899" y="2219"/>
            <a:ext cx="614" cy="310"/>
          </p:xfrm>
          <a:graphic>
            <a:graphicData uri="http://schemas.openxmlformats.org/presentationml/2006/ole">
              <mc:AlternateContent xmlns:mc="http://schemas.openxmlformats.org/markup-compatibility/2006">
                <mc:Choice xmlns:v="urn:schemas-microsoft-com:vml" Requires="v">
                  <p:oleObj spid="_x0000_s19460" name="Equation" r:id="rId7" imgW="406080" imgH="215640" progId="Equation.DSMT4">
                    <p:embed/>
                  </p:oleObj>
                </mc:Choice>
                <mc:Fallback>
                  <p:oleObj name="Equation" r:id="rId7" imgW="406080" imgH="215640" progId="Equation.DSMT4">
                    <p:embed/>
                    <p:pic>
                      <p:nvPicPr>
                        <p:cNvPr id="25618" name="Object 211"/>
                        <p:cNvPicPr>
                          <a:picLocks noChangeAspect="1" noChangeArrowheads="1"/>
                        </p:cNvPicPr>
                        <p:nvPr/>
                      </p:nvPicPr>
                      <p:blipFill>
                        <a:blip r:embed="rId8"/>
                        <a:srcRect/>
                        <a:stretch>
                          <a:fillRect/>
                        </a:stretch>
                      </p:blipFill>
                      <p:spPr bwMode="auto">
                        <a:xfrm>
                          <a:off x="899" y="2219"/>
                          <a:ext cx="6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9" name="Object 212"/>
            <p:cNvGraphicFramePr>
              <a:graphicFrameLocks noChangeAspect="1"/>
            </p:cNvGraphicFramePr>
            <p:nvPr>
              <p:extLst>
                <p:ext uri="{D42A27DB-BD31-4B8C-83A1-F6EECF244321}">
                  <p14:modId xmlns:p14="http://schemas.microsoft.com/office/powerpoint/2010/main" val="1250055166"/>
                </p:ext>
              </p:extLst>
            </p:nvPr>
          </p:nvGraphicFramePr>
          <p:xfrm>
            <a:off x="899" y="1860"/>
            <a:ext cx="590" cy="312"/>
          </p:xfrm>
          <a:graphic>
            <a:graphicData uri="http://schemas.openxmlformats.org/presentationml/2006/ole">
              <mc:AlternateContent xmlns:mc="http://schemas.openxmlformats.org/markup-compatibility/2006">
                <mc:Choice xmlns:v="urn:schemas-microsoft-com:vml" Requires="v">
                  <p:oleObj spid="_x0000_s19461" name="Equation" r:id="rId9" imgW="419040" imgH="215640" progId="Equation.DSMT4">
                    <p:embed/>
                  </p:oleObj>
                </mc:Choice>
                <mc:Fallback>
                  <p:oleObj name="Equation" r:id="rId9" imgW="419040" imgH="215640" progId="Equation.DSMT4">
                    <p:embed/>
                    <p:pic>
                      <p:nvPicPr>
                        <p:cNvPr id="25619" name="Object 212"/>
                        <p:cNvPicPr>
                          <a:picLocks noChangeAspect="1" noChangeArrowheads="1"/>
                        </p:cNvPicPr>
                        <p:nvPr/>
                      </p:nvPicPr>
                      <p:blipFill>
                        <a:blip r:embed="rId10"/>
                        <a:srcRect/>
                        <a:stretch>
                          <a:fillRect/>
                        </a:stretch>
                      </p:blipFill>
                      <p:spPr bwMode="auto">
                        <a:xfrm>
                          <a:off x="899" y="1860"/>
                          <a:ext cx="5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0" name="Object 213"/>
            <p:cNvGraphicFramePr>
              <a:graphicFrameLocks noChangeAspect="1"/>
            </p:cNvGraphicFramePr>
            <p:nvPr>
              <p:extLst>
                <p:ext uri="{D42A27DB-BD31-4B8C-83A1-F6EECF244321}">
                  <p14:modId xmlns:p14="http://schemas.microsoft.com/office/powerpoint/2010/main" val="739496567"/>
                </p:ext>
              </p:extLst>
            </p:nvPr>
          </p:nvGraphicFramePr>
          <p:xfrm>
            <a:off x="911" y="1440"/>
            <a:ext cx="590" cy="312"/>
          </p:xfrm>
          <a:graphic>
            <a:graphicData uri="http://schemas.openxmlformats.org/presentationml/2006/ole">
              <mc:AlternateContent xmlns:mc="http://schemas.openxmlformats.org/markup-compatibility/2006">
                <mc:Choice xmlns:v="urn:schemas-microsoft-com:vml" Requires="v">
                  <p:oleObj spid="_x0000_s19462" name="Equation" r:id="rId11" imgW="419040" imgH="215640" progId="Equation.DSMT4">
                    <p:embed/>
                  </p:oleObj>
                </mc:Choice>
                <mc:Fallback>
                  <p:oleObj name="Equation" r:id="rId11" imgW="419040" imgH="215640" progId="Equation.DSMT4">
                    <p:embed/>
                    <p:pic>
                      <p:nvPicPr>
                        <p:cNvPr id="25620" name="Object 213"/>
                        <p:cNvPicPr>
                          <a:picLocks noChangeAspect="1" noChangeArrowheads="1"/>
                        </p:cNvPicPr>
                        <p:nvPr/>
                      </p:nvPicPr>
                      <p:blipFill>
                        <a:blip r:embed="rId12"/>
                        <a:srcRect/>
                        <a:stretch>
                          <a:fillRect/>
                        </a:stretch>
                      </p:blipFill>
                      <p:spPr bwMode="auto">
                        <a:xfrm>
                          <a:off x="911" y="1440"/>
                          <a:ext cx="5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0375" name="Text Box 215"/>
          <p:cNvSpPr txBox="1">
            <a:spLocks noChangeArrowheads="1"/>
          </p:cNvSpPr>
          <p:nvPr/>
        </p:nvSpPr>
        <p:spPr bwMode="auto">
          <a:xfrm>
            <a:off x="3030522" y="2316933"/>
            <a:ext cx="1181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宋体" charset="-122"/>
              </a:rPr>
              <a:t>分布</a:t>
            </a:r>
            <a:r>
              <a:rPr kumimoji="1" lang="en-US" altLang="zh-CN" sz="2800" b="1" dirty="0">
                <a:solidFill>
                  <a:srgbClr val="FF0000"/>
                </a:solidFill>
                <a:latin typeface="Times New Roman" panose="02020603050405020304" pitchFamily="18" charset="0"/>
                <a:cs typeface="Times New Roman" panose="02020603050405020304" pitchFamily="18" charset="0"/>
              </a:rPr>
              <a:t>1</a:t>
            </a:r>
            <a:r>
              <a:rPr kumimoji="1" lang="zh-CN" altLang="en-US" sz="2400" dirty="0">
                <a:latin typeface="Times New Roman" pitchFamily="18" charset="0"/>
              </a:rPr>
              <a:t> </a:t>
            </a:r>
          </a:p>
        </p:txBody>
      </p:sp>
      <p:sp>
        <p:nvSpPr>
          <p:cNvPr id="220377" name="Text Box 217"/>
          <p:cNvSpPr txBox="1">
            <a:spLocks noChangeArrowheads="1"/>
          </p:cNvSpPr>
          <p:nvPr/>
        </p:nvSpPr>
        <p:spPr bwMode="auto">
          <a:xfrm>
            <a:off x="3373422" y="2812233"/>
            <a:ext cx="6667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800080"/>
                </a:solidFill>
                <a:latin typeface="Times New Roman" pitchFamily="18" charset="0"/>
              </a:rPr>
              <a:t>1</a:t>
            </a:r>
          </a:p>
          <a:p>
            <a:pPr eaLnBrk="1" hangingPunct="1">
              <a:spcBef>
                <a:spcPct val="50000"/>
              </a:spcBef>
              <a:buClrTx/>
              <a:buSzTx/>
              <a:buFontTx/>
              <a:buNone/>
            </a:pPr>
            <a:r>
              <a:rPr kumimoji="1" lang="en-US" altLang="zh-CN" sz="2800" dirty="0">
                <a:solidFill>
                  <a:srgbClr val="800080"/>
                </a:solidFill>
                <a:latin typeface="Times New Roman" pitchFamily="18" charset="0"/>
              </a:rPr>
              <a:t>0</a:t>
            </a:r>
          </a:p>
          <a:p>
            <a:pPr eaLnBrk="1" hangingPunct="1">
              <a:spcBef>
                <a:spcPct val="50000"/>
              </a:spcBef>
              <a:buClrTx/>
              <a:buSzTx/>
              <a:buFontTx/>
              <a:buNone/>
            </a:pPr>
            <a:r>
              <a:rPr kumimoji="1" lang="en-US" altLang="zh-CN" sz="2800" dirty="0">
                <a:solidFill>
                  <a:srgbClr val="800080"/>
                </a:solidFill>
                <a:latin typeface="Times New Roman" pitchFamily="18" charset="0"/>
              </a:rPr>
              <a:t>0</a:t>
            </a:r>
          </a:p>
          <a:p>
            <a:pPr eaLnBrk="1" hangingPunct="1">
              <a:spcBef>
                <a:spcPct val="50000"/>
              </a:spcBef>
              <a:buClrTx/>
              <a:buSzTx/>
              <a:buFontTx/>
              <a:buNone/>
            </a:pPr>
            <a:r>
              <a:rPr kumimoji="1" lang="en-US" altLang="zh-CN" sz="2800" dirty="0">
                <a:solidFill>
                  <a:srgbClr val="800080"/>
                </a:solidFill>
                <a:latin typeface="Times New Roman" pitchFamily="18" charset="0"/>
              </a:rPr>
              <a:t>0</a:t>
            </a:r>
          </a:p>
          <a:p>
            <a:pPr eaLnBrk="1" hangingPunct="1">
              <a:spcBef>
                <a:spcPct val="50000"/>
              </a:spcBef>
              <a:buClrTx/>
              <a:buSzTx/>
              <a:buFontTx/>
              <a:buNone/>
            </a:pPr>
            <a:r>
              <a:rPr kumimoji="1" lang="en-US" altLang="zh-CN" sz="2800" dirty="0">
                <a:solidFill>
                  <a:srgbClr val="800080"/>
                </a:solidFill>
                <a:latin typeface="Times New Roman" pitchFamily="18" charset="0"/>
              </a:rPr>
              <a:t>2</a:t>
            </a:r>
          </a:p>
        </p:txBody>
      </p:sp>
      <p:sp>
        <p:nvSpPr>
          <p:cNvPr id="220378" name="Text Box 218"/>
          <p:cNvSpPr txBox="1">
            <a:spLocks noChangeArrowheads="1"/>
          </p:cNvSpPr>
          <p:nvPr/>
        </p:nvSpPr>
        <p:spPr bwMode="auto">
          <a:xfrm>
            <a:off x="4745022" y="2803941"/>
            <a:ext cx="8953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0000FF"/>
                </a:solidFill>
                <a:latin typeface="Times New Roman" pitchFamily="18" charset="0"/>
              </a:rPr>
              <a:t>0</a:t>
            </a:r>
          </a:p>
          <a:p>
            <a:pPr eaLnBrk="1" hangingPunct="1">
              <a:spcBef>
                <a:spcPct val="50000"/>
              </a:spcBef>
              <a:buClrTx/>
              <a:buSzTx/>
              <a:buFontTx/>
              <a:buNone/>
            </a:pPr>
            <a:r>
              <a:rPr kumimoji="1" lang="en-US" altLang="zh-CN" sz="2800" dirty="0">
                <a:solidFill>
                  <a:srgbClr val="0000FF"/>
                </a:solidFill>
                <a:latin typeface="Times New Roman" pitchFamily="18" charset="0"/>
              </a:rPr>
              <a:t>1</a:t>
            </a:r>
          </a:p>
          <a:p>
            <a:pPr eaLnBrk="1" hangingPunct="1">
              <a:spcBef>
                <a:spcPct val="50000"/>
              </a:spcBef>
              <a:buClrTx/>
              <a:buSzTx/>
              <a:buFontTx/>
              <a:buNone/>
            </a:pPr>
            <a:r>
              <a:rPr kumimoji="1" lang="en-US" altLang="zh-CN" sz="2800" dirty="0">
                <a:solidFill>
                  <a:srgbClr val="0000FF"/>
                </a:solidFill>
                <a:latin typeface="Times New Roman" pitchFamily="18" charset="0"/>
              </a:rPr>
              <a:t>0</a:t>
            </a:r>
          </a:p>
          <a:p>
            <a:pPr eaLnBrk="1" hangingPunct="1">
              <a:spcBef>
                <a:spcPct val="50000"/>
              </a:spcBef>
              <a:buClrTx/>
              <a:buSzTx/>
              <a:buFontTx/>
              <a:buNone/>
            </a:pPr>
            <a:r>
              <a:rPr kumimoji="1" lang="en-US" altLang="zh-CN" sz="2800" dirty="0">
                <a:solidFill>
                  <a:srgbClr val="0000FF"/>
                </a:solidFill>
                <a:latin typeface="Times New Roman" pitchFamily="18" charset="0"/>
              </a:rPr>
              <a:t>1</a:t>
            </a:r>
          </a:p>
          <a:p>
            <a:pPr eaLnBrk="1" hangingPunct="1">
              <a:spcBef>
                <a:spcPct val="50000"/>
              </a:spcBef>
              <a:buClrTx/>
              <a:buSzTx/>
              <a:buFontTx/>
              <a:buNone/>
            </a:pPr>
            <a:r>
              <a:rPr kumimoji="1" lang="en-US" altLang="zh-CN" sz="2800" dirty="0">
                <a:solidFill>
                  <a:srgbClr val="0000FF"/>
                </a:solidFill>
                <a:latin typeface="Times New Roman" pitchFamily="18" charset="0"/>
              </a:rPr>
              <a:t>1</a:t>
            </a:r>
          </a:p>
        </p:txBody>
      </p:sp>
      <p:sp>
        <p:nvSpPr>
          <p:cNvPr id="220379" name="Text Box 219"/>
          <p:cNvSpPr txBox="1">
            <a:spLocks noChangeArrowheads="1"/>
          </p:cNvSpPr>
          <p:nvPr/>
        </p:nvSpPr>
        <p:spPr bwMode="auto">
          <a:xfrm>
            <a:off x="6154722" y="2806407"/>
            <a:ext cx="91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993300"/>
                </a:solidFill>
                <a:latin typeface="Times New Roman" pitchFamily="18" charset="0"/>
              </a:rPr>
              <a:t>0</a:t>
            </a:r>
          </a:p>
          <a:p>
            <a:pPr eaLnBrk="1" hangingPunct="1">
              <a:spcBef>
                <a:spcPct val="50000"/>
              </a:spcBef>
              <a:buClrTx/>
              <a:buSzTx/>
              <a:buFontTx/>
              <a:buNone/>
            </a:pPr>
            <a:r>
              <a:rPr kumimoji="1" lang="en-US" altLang="zh-CN" sz="2800" dirty="0">
                <a:solidFill>
                  <a:srgbClr val="993300"/>
                </a:solidFill>
                <a:latin typeface="Times New Roman" pitchFamily="18" charset="0"/>
              </a:rPr>
              <a:t>0</a:t>
            </a:r>
          </a:p>
          <a:p>
            <a:pPr eaLnBrk="1" hangingPunct="1">
              <a:spcBef>
                <a:spcPct val="50000"/>
              </a:spcBef>
              <a:buClrTx/>
              <a:buSzTx/>
              <a:buFontTx/>
              <a:buNone/>
            </a:pPr>
            <a:r>
              <a:rPr kumimoji="1" lang="en-US" altLang="zh-CN" sz="2800" dirty="0">
                <a:solidFill>
                  <a:srgbClr val="993300"/>
                </a:solidFill>
                <a:latin typeface="Times New Roman" pitchFamily="18" charset="0"/>
              </a:rPr>
              <a:t>2</a:t>
            </a:r>
          </a:p>
          <a:p>
            <a:pPr eaLnBrk="1" hangingPunct="1">
              <a:spcBef>
                <a:spcPct val="50000"/>
              </a:spcBef>
              <a:buClrTx/>
              <a:buSzTx/>
              <a:buFontTx/>
              <a:buNone/>
            </a:pPr>
            <a:r>
              <a:rPr kumimoji="1" lang="en-US" altLang="zh-CN" sz="2800" dirty="0">
                <a:solidFill>
                  <a:srgbClr val="993300"/>
                </a:solidFill>
                <a:latin typeface="Times New Roman" pitchFamily="18" charset="0"/>
              </a:rPr>
              <a:t>0</a:t>
            </a:r>
          </a:p>
          <a:p>
            <a:pPr eaLnBrk="1" hangingPunct="1">
              <a:spcBef>
                <a:spcPct val="50000"/>
              </a:spcBef>
              <a:buClrTx/>
              <a:buSzTx/>
              <a:buFontTx/>
              <a:buNone/>
            </a:pPr>
            <a:r>
              <a:rPr kumimoji="1" lang="en-US" altLang="zh-CN" sz="2800" dirty="0">
                <a:solidFill>
                  <a:srgbClr val="993300"/>
                </a:solidFill>
                <a:latin typeface="Times New Roman" pitchFamily="18" charset="0"/>
              </a:rPr>
              <a:t>1</a:t>
            </a:r>
          </a:p>
        </p:txBody>
      </p:sp>
      <p:sp>
        <p:nvSpPr>
          <p:cNvPr id="220380" name="Text Box 220"/>
          <p:cNvSpPr txBox="1">
            <a:spLocks noChangeArrowheads="1"/>
          </p:cNvSpPr>
          <p:nvPr/>
        </p:nvSpPr>
        <p:spPr bwMode="auto">
          <a:xfrm>
            <a:off x="7412022" y="2787357"/>
            <a:ext cx="11811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chemeClr val="tx2"/>
                </a:solidFill>
                <a:latin typeface="Times New Roman" pitchFamily="18" charset="0"/>
              </a:rPr>
              <a:t>0</a:t>
            </a:r>
          </a:p>
          <a:p>
            <a:pPr eaLnBrk="1" hangingPunct="1">
              <a:spcBef>
                <a:spcPct val="50000"/>
              </a:spcBef>
              <a:buClrTx/>
              <a:buSzTx/>
              <a:buFontTx/>
              <a:buNone/>
            </a:pPr>
            <a:r>
              <a:rPr kumimoji="1" lang="en-US" altLang="zh-CN" sz="2800" dirty="0">
                <a:solidFill>
                  <a:schemeClr val="tx2"/>
                </a:solidFill>
                <a:latin typeface="Times New Roman" pitchFamily="18" charset="0"/>
              </a:rPr>
              <a:t>0</a:t>
            </a:r>
          </a:p>
          <a:p>
            <a:pPr eaLnBrk="1" hangingPunct="1">
              <a:spcBef>
                <a:spcPct val="50000"/>
              </a:spcBef>
              <a:buClrTx/>
              <a:buSzTx/>
              <a:buFontTx/>
              <a:buNone/>
            </a:pPr>
            <a:r>
              <a:rPr kumimoji="1" lang="en-US" altLang="zh-CN" sz="2800" dirty="0">
                <a:solidFill>
                  <a:schemeClr val="tx2"/>
                </a:solidFill>
                <a:latin typeface="Times New Roman" pitchFamily="18" charset="0"/>
              </a:rPr>
              <a:t>1</a:t>
            </a:r>
          </a:p>
          <a:p>
            <a:pPr eaLnBrk="1" hangingPunct="1">
              <a:spcBef>
                <a:spcPct val="50000"/>
              </a:spcBef>
              <a:buClrTx/>
              <a:buSzTx/>
              <a:buFontTx/>
              <a:buNone/>
            </a:pPr>
            <a:r>
              <a:rPr kumimoji="1" lang="en-US" altLang="zh-CN" sz="2800" dirty="0">
                <a:solidFill>
                  <a:schemeClr val="tx2"/>
                </a:solidFill>
                <a:latin typeface="Times New Roman" pitchFamily="18" charset="0"/>
              </a:rPr>
              <a:t>2</a:t>
            </a:r>
          </a:p>
          <a:p>
            <a:pPr eaLnBrk="1" hangingPunct="1">
              <a:spcBef>
                <a:spcPct val="50000"/>
              </a:spcBef>
              <a:buClrTx/>
              <a:buSzTx/>
              <a:buFontTx/>
              <a:buNone/>
            </a:pPr>
            <a:r>
              <a:rPr kumimoji="1" lang="en-US" altLang="zh-CN" sz="2800" dirty="0">
                <a:solidFill>
                  <a:schemeClr val="tx2"/>
                </a:solidFill>
                <a:latin typeface="Times New Roman" pitchFamily="18" charset="0"/>
              </a:rPr>
              <a:t>0</a:t>
            </a:r>
          </a:p>
        </p:txBody>
      </p:sp>
      <p:sp>
        <p:nvSpPr>
          <p:cNvPr id="220381" name="Rectangle 221"/>
          <p:cNvSpPr>
            <a:spLocks noChangeArrowheads="1"/>
          </p:cNvSpPr>
          <p:nvPr/>
        </p:nvSpPr>
        <p:spPr bwMode="auto">
          <a:xfrm>
            <a:off x="900642" y="5910078"/>
            <a:ext cx="2079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b="1" dirty="0">
                <a:solidFill>
                  <a:srgbClr val="FF0000"/>
                </a:solidFill>
                <a:latin typeface="宋体" charset="-122"/>
              </a:rPr>
              <a:t>微观状态数</a:t>
            </a:r>
          </a:p>
        </p:txBody>
      </p:sp>
      <p:sp>
        <p:nvSpPr>
          <p:cNvPr id="220383" name="Text Box 223"/>
          <p:cNvSpPr txBox="1">
            <a:spLocks noChangeArrowheads="1"/>
          </p:cNvSpPr>
          <p:nvPr/>
        </p:nvSpPr>
        <p:spPr bwMode="auto">
          <a:xfrm>
            <a:off x="3373422" y="592119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000000"/>
                </a:solidFill>
                <a:latin typeface="Times New Roman" pitchFamily="18" charset="0"/>
              </a:rPr>
              <a:t>3</a:t>
            </a:r>
          </a:p>
        </p:txBody>
      </p:sp>
      <p:sp>
        <p:nvSpPr>
          <p:cNvPr id="220384" name="Text Box 224"/>
          <p:cNvSpPr txBox="1">
            <a:spLocks noChangeArrowheads="1"/>
          </p:cNvSpPr>
          <p:nvPr/>
        </p:nvSpPr>
        <p:spPr bwMode="auto">
          <a:xfrm>
            <a:off x="4737624" y="5926122"/>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000000"/>
                </a:solidFill>
                <a:latin typeface="Times New Roman" pitchFamily="18" charset="0"/>
              </a:rPr>
              <a:t>6</a:t>
            </a:r>
          </a:p>
        </p:txBody>
      </p:sp>
      <p:sp>
        <p:nvSpPr>
          <p:cNvPr id="220385" name="Text Box 225"/>
          <p:cNvSpPr txBox="1">
            <a:spLocks noChangeArrowheads="1"/>
          </p:cNvSpPr>
          <p:nvPr/>
        </p:nvSpPr>
        <p:spPr bwMode="auto">
          <a:xfrm>
            <a:off x="6166374" y="5947638"/>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000000"/>
                </a:solidFill>
                <a:latin typeface="Times New Roman" pitchFamily="18" charset="0"/>
              </a:rPr>
              <a:t>3</a:t>
            </a:r>
          </a:p>
        </p:txBody>
      </p:sp>
      <p:sp>
        <p:nvSpPr>
          <p:cNvPr id="220386" name="Text Box 226"/>
          <p:cNvSpPr txBox="1">
            <a:spLocks noChangeArrowheads="1"/>
          </p:cNvSpPr>
          <p:nvPr/>
        </p:nvSpPr>
        <p:spPr bwMode="auto">
          <a:xfrm>
            <a:off x="7426140" y="5929652"/>
            <a:ext cx="87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000000"/>
                </a:solidFill>
                <a:latin typeface="Times New Roman" pitchFamily="18" charset="0"/>
              </a:rPr>
              <a:t>3</a:t>
            </a:r>
          </a:p>
        </p:txBody>
      </p:sp>
      <p:sp>
        <p:nvSpPr>
          <p:cNvPr id="21" name="Text Box 215">
            <a:extLst>
              <a:ext uri="{FF2B5EF4-FFF2-40B4-BE49-F238E27FC236}">
                <a16:creationId xmlns:a16="http://schemas.microsoft.com/office/drawing/2014/main" id="{9772DD15-64F3-45AB-9A5C-751A40DCB815}"/>
              </a:ext>
            </a:extLst>
          </p:cNvPr>
          <p:cNvSpPr txBox="1">
            <a:spLocks noChangeArrowheads="1"/>
          </p:cNvSpPr>
          <p:nvPr/>
        </p:nvSpPr>
        <p:spPr bwMode="auto">
          <a:xfrm>
            <a:off x="4420055" y="2318721"/>
            <a:ext cx="1181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宋体" charset="-122"/>
              </a:rPr>
              <a:t>分布</a:t>
            </a:r>
            <a:r>
              <a:rPr kumimoji="1" lang="en-US" altLang="zh-CN" sz="2800" b="1" dirty="0">
                <a:solidFill>
                  <a:srgbClr val="FF0000"/>
                </a:solidFill>
                <a:latin typeface="Times New Roman" panose="02020603050405020304" pitchFamily="18" charset="0"/>
                <a:cs typeface="Times New Roman" panose="02020603050405020304" pitchFamily="18" charset="0"/>
              </a:rPr>
              <a:t>2</a:t>
            </a:r>
            <a:r>
              <a:rPr kumimoji="1" lang="zh-CN" altLang="en-US" sz="2400" dirty="0">
                <a:latin typeface="Times New Roman" pitchFamily="18" charset="0"/>
              </a:rPr>
              <a:t> </a:t>
            </a:r>
          </a:p>
        </p:txBody>
      </p:sp>
      <p:sp>
        <p:nvSpPr>
          <p:cNvPr id="22" name="Text Box 215">
            <a:extLst>
              <a:ext uri="{FF2B5EF4-FFF2-40B4-BE49-F238E27FC236}">
                <a16:creationId xmlns:a16="http://schemas.microsoft.com/office/drawing/2014/main" id="{717EFA0E-5848-4A8F-A15B-17BDEA023F1D}"/>
              </a:ext>
            </a:extLst>
          </p:cNvPr>
          <p:cNvSpPr txBox="1">
            <a:spLocks noChangeArrowheads="1"/>
          </p:cNvSpPr>
          <p:nvPr/>
        </p:nvSpPr>
        <p:spPr bwMode="auto">
          <a:xfrm>
            <a:off x="5753995" y="2307963"/>
            <a:ext cx="1181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宋体" charset="-122"/>
              </a:rPr>
              <a:t>分布</a:t>
            </a:r>
            <a:r>
              <a:rPr kumimoji="1" lang="en-US" altLang="zh-CN" sz="2800" b="1" dirty="0">
                <a:solidFill>
                  <a:srgbClr val="FF0000"/>
                </a:solidFill>
                <a:latin typeface="Times New Roman" panose="02020603050405020304" pitchFamily="18" charset="0"/>
                <a:cs typeface="Times New Roman" panose="02020603050405020304" pitchFamily="18" charset="0"/>
              </a:rPr>
              <a:t>3</a:t>
            </a:r>
            <a:r>
              <a:rPr kumimoji="1" lang="zh-CN" altLang="en-US" sz="2400" dirty="0">
                <a:latin typeface="Times New Roman" pitchFamily="18" charset="0"/>
              </a:rPr>
              <a:t> </a:t>
            </a:r>
          </a:p>
        </p:txBody>
      </p:sp>
      <p:sp>
        <p:nvSpPr>
          <p:cNvPr id="23" name="Text Box 215">
            <a:extLst>
              <a:ext uri="{FF2B5EF4-FFF2-40B4-BE49-F238E27FC236}">
                <a16:creationId xmlns:a16="http://schemas.microsoft.com/office/drawing/2014/main" id="{6FCD3EE4-4E0C-435D-8061-4B6742CDEF0F}"/>
              </a:ext>
            </a:extLst>
          </p:cNvPr>
          <p:cNvSpPr txBox="1">
            <a:spLocks noChangeArrowheads="1"/>
          </p:cNvSpPr>
          <p:nvPr/>
        </p:nvSpPr>
        <p:spPr bwMode="auto">
          <a:xfrm>
            <a:off x="7087944" y="2318723"/>
            <a:ext cx="1181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宋体" charset="-122"/>
              </a:rPr>
              <a:t>分布</a:t>
            </a:r>
            <a:r>
              <a:rPr kumimoji="1" lang="en-US" altLang="zh-CN" sz="2800" b="1" dirty="0">
                <a:solidFill>
                  <a:srgbClr val="FF0000"/>
                </a:solidFill>
                <a:latin typeface="Times New Roman" panose="02020603050405020304" pitchFamily="18" charset="0"/>
                <a:cs typeface="Times New Roman" panose="02020603050405020304" pitchFamily="18" charset="0"/>
              </a:rPr>
              <a:t>4</a:t>
            </a:r>
            <a:r>
              <a:rPr kumimoji="1" lang="zh-CN" altLang="en-US" sz="2400" dirty="0">
                <a:latin typeface="Times New Roman" pitchFamily="18" charset="0"/>
              </a:rPr>
              <a:t> </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72"/>
                                        </p:tgtEl>
                                        <p:attrNameLst>
                                          <p:attrName>style.visibility</p:attrName>
                                        </p:attrNameLst>
                                      </p:cBhvr>
                                      <p:to>
                                        <p:strVal val="visible"/>
                                      </p:to>
                                    </p:set>
                                    <p:animEffect transition="in" filter="wipe(up)">
                                      <p:cBhvr>
                                        <p:cTn id="7" dur="500"/>
                                        <p:tgtEl>
                                          <p:spTgt spid="220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0387"/>
                                        </p:tgtEl>
                                        <p:attrNameLst>
                                          <p:attrName>style.visibility</p:attrName>
                                        </p:attrNameLst>
                                      </p:cBhvr>
                                      <p:to>
                                        <p:strVal val="visible"/>
                                      </p:to>
                                    </p:set>
                                    <p:animEffect transition="in" filter="wipe(up)">
                                      <p:cBhvr>
                                        <p:cTn id="12" dur="500"/>
                                        <p:tgtEl>
                                          <p:spTgt spid="220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375"/>
                                        </p:tgtEl>
                                        <p:attrNameLst>
                                          <p:attrName>style.visibility</p:attrName>
                                        </p:attrNameLst>
                                      </p:cBhvr>
                                      <p:to>
                                        <p:strVal val="visible"/>
                                      </p:to>
                                    </p:set>
                                    <p:animEffect transition="in" filter="wipe(left)">
                                      <p:cBhvr>
                                        <p:cTn id="17" dur="500"/>
                                        <p:tgtEl>
                                          <p:spTgt spid="220375"/>
                                        </p:tgtEl>
                                      </p:cBhvr>
                                    </p:animEffect>
                                  </p:childTnLst>
                                </p:cTn>
                              </p:par>
                            </p:childTnLst>
                          </p:cTn>
                        </p:par>
                        <p:par>
                          <p:cTn id="18" fill="hold" nodeType="with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20377"/>
                                        </p:tgtEl>
                                        <p:attrNameLst>
                                          <p:attrName>style.visibility</p:attrName>
                                        </p:attrNameLst>
                                      </p:cBhvr>
                                      <p:to>
                                        <p:strVal val="visible"/>
                                      </p:to>
                                    </p:set>
                                    <p:animEffect transition="in" filter="wipe(up)">
                                      <p:cBhvr>
                                        <p:cTn id="21" dur="500"/>
                                        <p:tgtEl>
                                          <p:spTgt spid="2203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20378"/>
                                        </p:tgtEl>
                                        <p:attrNameLst>
                                          <p:attrName>style.visibility</p:attrName>
                                        </p:attrNameLst>
                                      </p:cBhvr>
                                      <p:to>
                                        <p:strVal val="visible"/>
                                      </p:to>
                                    </p:set>
                                    <p:animEffect transition="in" filter="wipe(up)">
                                      <p:cBhvr>
                                        <p:cTn id="30" dur="500"/>
                                        <p:tgtEl>
                                          <p:spTgt spid="2203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20379"/>
                                        </p:tgtEl>
                                        <p:attrNameLst>
                                          <p:attrName>style.visibility</p:attrName>
                                        </p:attrNameLst>
                                      </p:cBhvr>
                                      <p:to>
                                        <p:strVal val="visible"/>
                                      </p:to>
                                    </p:set>
                                    <p:animEffect transition="in" filter="wipe(up)">
                                      <p:cBhvr>
                                        <p:cTn id="39" dur="500"/>
                                        <p:tgtEl>
                                          <p:spTgt spid="22037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20380"/>
                                        </p:tgtEl>
                                        <p:attrNameLst>
                                          <p:attrName>style.visibility</p:attrName>
                                        </p:attrNameLst>
                                      </p:cBhvr>
                                      <p:to>
                                        <p:strVal val="visible"/>
                                      </p:to>
                                    </p:set>
                                    <p:animEffect transition="in" filter="wipe(up)">
                                      <p:cBhvr>
                                        <p:cTn id="48" dur="500"/>
                                        <p:tgtEl>
                                          <p:spTgt spid="22038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0381"/>
                                        </p:tgtEl>
                                        <p:attrNameLst>
                                          <p:attrName>style.visibility</p:attrName>
                                        </p:attrNameLst>
                                      </p:cBhvr>
                                      <p:to>
                                        <p:strVal val="visible"/>
                                      </p:to>
                                    </p:set>
                                    <p:animEffect transition="in" filter="wipe(left)">
                                      <p:cBhvr>
                                        <p:cTn id="53" dur="500"/>
                                        <p:tgtEl>
                                          <p:spTgt spid="22038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20383"/>
                                        </p:tgtEl>
                                        <p:attrNameLst>
                                          <p:attrName>style.visibility</p:attrName>
                                        </p:attrNameLst>
                                      </p:cBhvr>
                                      <p:to>
                                        <p:strVal val="visible"/>
                                      </p:to>
                                    </p:set>
                                    <p:animEffect transition="in" filter="wipe(up)">
                                      <p:cBhvr>
                                        <p:cTn id="58" dur="500"/>
                                        <p:tgtEl>
                                          <p:spTgt spid="22038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20384"/>
                                        </p:tgtEl>
                                        <p:attrNameLst>
                                          <p:attrName>style.visibility</p:attrName>
                                        </p:attrNameLst>
                                      </p:cBhvr>
                                      <p:to>
                                        <p:strVal val="visible"/>
                                      </p:to>
                                    </p:set>
                                    <p:animEffect transition="in" filter="wipe(up)">
                                      <p:cBhvr>
                                        <p:cTn id="63" dur="500"/>
                                        <p:tgtEl>
                                          <p:spTgt spid="22038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20385"/>
                                        </p:tgtEl>
                                        <p:attrNameLst>
                                          <p:attrName>style.visibility</p:attrName>
                                        </p:attrNameLst>
                                      </p:cBhvr>
                                      <p:to>
                                        <p:strVal val="visible"/>
                                      </p:to>
                                    </p:set>
                                    <p:animEffect transition="in" filter="wipe(up)">
                                      <p:cBhvr>
                                        <p:cTn id="68" dur="500"/>
                                        <p:tgtEl>
                                          <p:spTgt spid="22038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20386"/>
                                        </p:tgtEl>
                                        <p:attrNameLst>
                                          <p:attrName>style.visibility</p:attrName>
                                        </p:attrNameLst>
                                      </p:cBhvr>
                                      <p:to>
                                        <p:strVal val="visible"/>
                                      </p:to>
                                    </p:set>
                                    <p:animEffect transition="in" filter="wipe(up)">
                                      <p:cBhvr>
                                        <p:cTn id="73" dur="500"/>
                                        <p:tgtEl>
                                          <p:spTgt spid="220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2" grpId="0" autoUpdateAnimBg="0"/>
      <p:bldP spid="220375" grpId="0" autoUpdateAnimBg="0"/>
      <p:bldP spid="220377" grpId="0" autoUpdateAnimBg="0"/>
      <p:bldP spid="220378" grpId="0" autoUpdateAnimBg="0"/>
      <p:bldP spid="220379" grpId="0" autoUpdateAnimBg="0"/>
      <p:bldP spid="220380" grpId="0" autoUpdateAnimBg="0"/>
      <p:bldP spid="220381" grpId="0" autoUpdateAnimBg="0"/>
      <p:bldP spid="220383" grpId="0" autoUpdateAnimBg="0"/>
      <p:bldP spid="220384" grpId="0" autoUpdateAnimBg="0"/>
      <p:bldP spid="220385" grpId="0" autoUpdateAnimBg="0"/>
      <p:bldP spid="220386" grpId="0" autoUpdateAnimBg="0"/>
      <p:bldP spid="21" grpId="0" autoUpdateAnimBg="0"/>
      <p:bldP spid="22" grpId="0" autoUpdateAnimBg="0"/>
      <p:bldP spid="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23850" y="342900"/>
            <a:ext cx="85725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20000"/>
              </a:lnSpc>
              <a:buClr>
                <a:schemeClr val="tx1"/>
              </a:buClr>
              <a:buSzPct val="75000"/>
              <a:buFont typeface="Wingdings" pitchFamily="2" charset="2"/>
              <a:buNone/>
            </a:pPr>
            <a:r>
              <a:rPr kumimoji="1" lang="zh-CN" altLang="en-US" sz="2800" b="1" dirty="0">
                <a:solidFill>
                  <a:srgbClr val="FF0000"/>
                </a:solidFill>
                <a:latin typeface="Times New Roman" pitchFamily="18" charset="0"/>
              </a:rPr>
              <a:t>例：</a:t>
            </a:r>
            <a:r>
              <a:rPr kumimoji="1" lang="zh-CN" altLang="en-US" sz="2800" b="1" dirty="0">
                <a:solidFill>
                  <a:srgbClr val="0000FF"/>
                </a:solidFill>
                <a:latin typeface="Times New Roman" pitchFamily="18" charset="0"/>
              </a:rPr>
              <a:t>有 </a:t>
            </a:r>
            <a:r>
              <a:rPr kumimoji="1" lang="en-US" altLang="zh-CN" sz="2800" i="1" dirty="0">
                <a:solidFill>
                  <a:srgbClr val="000000"/>
                </a:solidFill>
                <a:latin typeface="Times New Roman" pitchFamily="18" charset="0"/>
              </a:rPr>
              <a:t>N</a:t>
            </a: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个可分辨的独立子，分布在能量分别为 </a:t>
            </a:r>
            <a:r>
              <a:rPr kumimoji="1" lang="en-US" altLang="zh-CN" sz="2800" dirty="0">
                <a:solidFill>
                  <a:srgbClr val="000000"/>
                </a:solidFill>
                <a:latin typeface="Times New Roman" pitchFamily="18" charset="0"/>
              </a:rPr>
              <a:t>0, </a:t>
            </a:r>
            <a:r>
              <a:rPr kumimoji="1" lang="zh-CN" altLang="en-US" sz="2800" i="1"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rPr>
              <a:t>, 2</a:t>
            </a:r>
            <a:r>
              <a:rPr kumimoji="1" lang="en-US" altLang="zh-CN" sz="2800" i="1"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rPr>
              <a:t>, 3</a:t>
            </a:r>
            <a:r>
              <a:rPr kumimoji="1" lang="en-US" altLang="zh-CN" sz="2800" i="1" dirty="0">
                <a:solidFill>
                  <a:srgbClr val="000000"/>
                </a:solidFill>
                <a:latin typeface="Times New Roman" pitchFamily="18" charset="0"/>
                <a:sym typeface="Symbol" pitchFamily="18" charset="2"/>
              </a:rPr>
              <a:t> </a:t>
            </a:r>
            <a:r>
              <a:rPr kumimoji="1" lang="zh-CN" altLang="en-US" sz="2800" b="1" dirty="0">
                <a:solidFill>
                  <a:srgbClr val="0000FF"/>
                </a:solidFill>
                <a:latin typeface="Times New Roman" pitchFamily="18" charset="0"/>
              </a:rPr>
              <a:t>的四个不同的能级上，其中第四个能级的简并度为 </a:t>
            </a:r>
            <a:r>
              <a:rPr kumimoji="1" lang="en-US" altLang="zh-CN" sz="2800" dirty="0">
                <a:solidFill>
                  <a:srgbClr val="000000"/>
                </a:solidFill>
                <a:latin typeface="Times New Roman" pitchFamily="18" charset="0"/>
              </a:rPr>
              <a:t>2</a:t>
            </a:r>
            <a:r>
              <a:rPr kumimoji="1" lang="zh-CN" altLang="en-US" sz="2800" b="1" dirty="0">
                <a:solidFill>
                  <a:srgbClr val="0000FF"/>
                </a:solidFill>
                <a:latin typeface="Times New Roman" pitchFamily="18" charset="0"/>
              </a:rPr>
              <a:t>，其余各能级均是非简并的。若系统的总能量为 </a:t>
            </a:r>
            <a:r>
              <a:rPr kumimoji="1" lang="en-US" altLang="zh-CN" sz="2800" dirty="0">
                <a:solidFill>
                  <a:srgbClr val="000000"/>
                </a:solidFill>
                <a:latin typeface="Times New Roman" pitchFamily="18" charset="0"/>
              </a:rPr>
              <a:t>3</a:t>
            </a:r>
            <a:r>
              <a:rPr kumimoji="1" lang="en-US" altLang="zh-CN" sz="2800" i="1" dirty="0">
                <a:solidFill>
                  <a:srgbClr val="000000"/>
                </a:solidFill>
                <a:latin typeface="Times New Roman" pitchFamily="18" charset="0"/>
                <a:sym typeface="Symbol" pitchFamily="18" charset="2"/>
              </a:rPr>
              <a:t> </a:t>
            </a:r>
            <a:r>
              <a:rPr kumimoji="1" lang="zh-CN" altLang="en-US" sz="2800" b="1" dirty="0">
                <a:solidFill>
                  <a:srgbClr val="0000FF"/>
                </a:solidFill>
                <a:latin typeface="Times New Roman" pitchFamily="18" charset="0"/>
              </a:rPr>
              <a:t>，试指出该系统可能的能级分布，并写出各分布的微观状态数的计算式。</a:t>
            </a:r>
            <a:endParaRPr lang="zh-CN" altLang="en-US" sz="2800" b="1" dirty="0">
              <a:solidFill>
                <a:srgbClr val="0000FF"/>
              </a:solidFill>
              <a:latin typeface="Times New Roman" pitchFamily="18" charset="0"/>
            </a:endParaRPr>
          </a:p>
        </p:txBody>
      </p:sp>
      <p:sp>
        <p:nvSpPr>
          <p:cNvPr id="226309" name="Rectangle 5"/>
          <p:cNvSpPr>
            <a:spLocks noChangeArrowheads="1"/>
          </p:cNvSpPr>
          <p:nvPr/>
        </p:nvSpPr>
        <p:spPr bwMode="auto">
          <a:xfrm>
            <a:off x="323850" y="2781300"/>
            <a:ext cx="819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FF0000"/>
                </a:solidFill>
              </a:rPr>
              <a:t>解：</a:t>
            </a:r>
          </a:p>
        </p:txBody>
      </p:sp>
      <p:sp>
        <p:nvSpPr>
          <p:cNvPr id="226310" name="Rectangle 6"/>
          <p:cNvSpPr>
            <a:spLocks noChangeArrowheads="1"/>
          </p:cNvSpPr>
          <p:nvPr/>
        </p:nvSpPr>
        <p:spPr bwMode="auto">
          <a:xfrm>
            <a:off x="1371600" y="2895600"/>
            <a:ext cx="63055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Font typeface="Wingdings" pitchFamily="2" charset="2"/>
              <a:buNone/>
            </a:pPr>
            <a:r>
              <a:rPr lang="zh-CN" altLang="en-US" sz="2800" b="1" dirty="0">
                <a:solidFill>
                  <a:srgbClr val="FF0000"/>
                </a:solidFill>
                <a:latin typeface="Times New Roman" pitchFamily="18" charset="0"/>
              </a:rPr>
              <a:t>能级能量</a:t>
            </a:r>
            <a:r>
              <a:rPr lang="zh-CN" altLang="en-US" sz="2800" b="1" dirty="0">
                <a:solidFill>
                  <a:srgbClr val="0000FF"/>
                </a:solidFill>
                <a:latin typeface="Times New Roman" pitchFamily="18" charset="0"/>
              </a:rPr>
              <a:t>         </a:t>
            </a:r>
            <a:r>
              <a:rPr lang="en-US" altLang="zh-CN" sz="2800" dirty="0">
                <a:solidFill>
                  <a:srgbClr val="000000"/>
                </a:solidFill>
                <a:latin typeface="Times New Roman" pitchFamily="18" charset="0"/>
              </a:rPr>
              <a:t>0         </a:t>
            </a:r>
            <a:r>
              <a:rPr lang="en-US" altLang="zh-CN" sz="2800" i="1"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        2</a:t>
            </a:r>
            <a:r>
              <a:rPr lang="en-US" altLang="zh-CN" sz="2800" i="1"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          3</a:t>
            </a:r>
            <a:r>
              <a:rPr lang="en-US" altLang="zh-CN" sz="2800" i="1" dirty="0">
                <a:solidFill>
                  <a:srgbClr val="000000"/>
                </a:solidFill>
                <a:latin typeface="Times New Roman" pitchFamily="18" charset="0"/>
                <a:sym typeface="Symbol" pitchFamily="18" charset="2"/>
              </a:rPr>
              <a:t></a:t>
            </a:r>
          </a:p>
          <a:p>
            <a:pPr eaLnBrk="1" hangingPunct="1">
              <a:buFont typeface="Wingdings" pitchFamily="2" charset="2"/>
              <a:buNone/>
            </a:pPr>
            <a:r>
              <a:rPr lang="zh-CN" altLang="en-US" sz="2800" b="1" dirty="0">
                <a:solidFill>
                  <a:srgbClr val="FF0000"/>
                </a:solidFill>
                <a:latin typeface="Times New Roman" pitchFamily="18" charset="0"/>
                <a:sym typeface="Symbol" pitchFamily="18" charset="2"/>
              </a:rPr>
              <a:t>简并度 </a:t>
            </a:r>
            <a:r>
              <a:rPr lang="en-US" altLang="zh-CN" sz="2800" b="1" i="1" dirty="0">
                <a:solidFill>
                  <a:srgbClr val="FF0000"/>
                </a:solidFill>
                <a:latin typeface="Times New Roman" pitchFamily="18" charset="0"/>
                <a:sym typeface="Symbol" pitchFamily="18" charset="2"/>
              </a:rPr>
              <a:t>g</a:t>
            </a:r>
            <a:r>
              <a:rPr lang="en-US" altLang="zh-CN" sz="2800" b="1" dirty="0">
                <a:solidFill>
                  <a:srgbClr val="0000FF"/>
                </a:solidFill>
                <a:latin typeface="Times New Roman" pitchFamily="18" charset="0"/>
                <a:sym typeface="Symbol" pitchFamily="18" charset="2"/>
              </a:rPr>
              <a:t>	     </a:t>
            </a:r>
            <a:r>
              <a:rPr lang="en-US" altLang="zh-CN" sz="2800" dirty="0">
                <a:solidFill>
                  <a:srgbClr val="000000"/>
                </a:solidFill>
                <a:latin typeface="Times New Roman" pitchFamily="18" charset="0"/>
                <a:sym typeface="Symbol" pitchFamily="18" charset="2"/>
              </a:rPr>
              <a:t>1	      1         1           2</a:t>
            </a:r>
            <a:r>
              <a:rPr lang="en-US" altLang="zh-CN" sz="2800" i="1" dirty="0">
                <a:solidFill>
                  <a:srgbClr val="000000"/>
                </a:solidFill>
                <a:latin typeface="Times New Roman" pitchFamily="18" charset="0"/>
                <a:sym typeface="Symbol" pitchFamily="18" charset="2"/>
              </a:rPr>
              <a:t> </a:t>
            </a:r>
            <a:endParaRPr lang="en-US" altLang="zh-CN" sz="2800" dirty="0">
              <a:solidFill>
                <a:srgbClr val="000000"/>
              </a:solidFill>
              <a:latin typeface="Times New Roman" pitchFamily="18" charset="0"/>
              <a:sym typeface="Symbol" pitchFamily="18" charset="2"/>
            </a:endParaRPr>
          </a:p>
        </p:txBody>
      </p:sp>
      <p:sp>
        <p:nvSpPr>
          <p:cNvPr id="226311" name="Rectangle 7"/>
          <p:cNvSpPr>
            <a:spLocks noChangeArrowheads="1"/>
          </p:cNvSpPr>
          <p:nvPr/>
        </p:nvSpPr>
        <p:spPr bwMode="auto">
          <a:xfrm>
            <a:off x="1587500" y="4464050"/>
            <a:ext cx="63055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2</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2       1         1           0</a:t>
            </a:r>
          </a:p>
        </p:txBody>
      </p:sp>
      <p:sp>
        <p:nvSpPr>
          <p:cNvPr id="226312" name="Rectangle 8"/>
          <p:cNvSpPr>
            <a:spLocks noChangeArrowheads="1"/>
          </p:cNvSpPr>
          <p:nvPr/>
        </p:nvSpPr>
        <p:spPr bwMode="auto">
          <a:xfrm>
            <a:off x="1574800" y="3975100"/>
            <a:ext cx="63055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1</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3       3         0           0</a:t>
            </a:r>
          </a:p>
        </p:txBody>
      </p:sp>
      <p:sp>
        <p:nvSpPr>
          <p:cNvPr id="226313" name="Rectangle 9"/>
          <p:cNvSpPr>
            <a:spLocks noChangeArrowheads="1"/>
          </p:cNvSpPr>
          <p:nvPr/>
        </p:nvSpPr>
        <p:spPr bwMode="auto">
          <a:xfrm>
            <a:off x="1581150" y="4895850"/>
            <a:ext cx="630555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Font typeface="Wingdings" pitchFamily="2" charset="2"/>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3</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1       0         0           1</a:t>
            </a:r>
          </a:p>
        </p:txBody>
      </p:sp>
      <p:graphicFrame>
        <p:nvGraphicFramePr>
          <p:cNvPr id="2" name="对象 1">
            <a:extLst>
              <a:ext uri="{FF2B5EF4-FFF2-40B4-BE49-F238E27FC236}">
                <a16:creationId xmlns:a16="http://schemas.microsoft.com/office/drawing/2014/main" id="{88441AD1-3919-47A2-A14E-75028A8F8BC8}"/>
              </a:ext>
            </a:extLst>
          </p:cNvPr>
          <p:cNvGraphicFramePr>
            <a:graphicFrameLocks noChangeAspect="1"/>
          </p:cNvGraphicFramePr>
          <p:nvPr>
            <p:extLst>
              <p:ext uri="{D42A27DB-BD31-4B8C-83A1-F6EECF244321}">
                <p14:modId xmlns:p14="http://schemas.microsoft.com/office/powerpoint/2010/main" val="3718207803"/>
              </p:ext>
            </p:extLst>
          </p:nvPr>
        </p:nvGraphicFramePr>
        <p:xfrm>
          <a:off x="655400" y="5334514"/>
          <a:ext cx="2278445" cy="1200801"/>
        </p:xfrm>
        <a:graphic>
          <a:graphicData uri="http://schemas.openxmlformats.org/presentationml/2006/ole">
            <mc:AlternateContent xmlns:mc="http://schemas.openxmlformats.org/markup-compatibility/2006">
              <mc:Choice xmlns:v="urn:schemas-microsoft-com:vml" Requires="v">
                <p:oleObj spid="_x0000_s20482" name="Equation" r:id="rId3" imgW="939600" imgH="495000" progId="Equation.DSMT4">
                  <p:embed/>
                </p:oleObj>
              </mc:Choice>
              <mc:Fallback>
                <p:oleObj name="Equation" r:id="rId3" imgW="939600" imgH="495000" progId="Equation.DSMT4">
                  <p:embed/>
                  <p:pic>
                    <p:nvPicPr>
                      <p:cNvPr id="2" name="对象 1">
                        <a:extLst>
                          <a:ext uri="{FF2B5EF4-FFF2-40B4-BE49-F238E27FC236}">
                            <a16:creationId xmlns:a16="http://schemas.microsoft.com/office/drawing/2014/main" id="{88441AD1-3919-47A2-A14E-75028A8F8BC8}"/>
                          </a:ext>
                        </a:extLst>
                      </p:cNvPr>
                      <p:cNvPicPr/>
                      <p:nvPr/>
                    </p:nvPicPr>
                    <p:blipFill>
                      <a:blip r:embed="rId4"/>
                      <a:stretch>
                        <a:fillRect/>
                      </a:stretch>
                    </p:blipFill>
                    <p:spPr>
                      <a:xfrm>
                        <a:off x="655400" y="5334514"/>
                        <a:ext cx="2278445" cy="120080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D706900-37DB-457C-8AD5-C71BA44FFFFE}"/>
              </a:ext>
            </a:extLst>
          </p:cNvPr>
          <p:cNvGraphicFramePr>
            <a:graphicFrameLocks noChangeAspect="1"/>
          </p:cNvGraphicFramePr>
          <p:nvPr>
            <p:extLst>
              <p:ext uri="{D42A27DB-BD31-4B8C-83A1-F6EECF244321}">
                <p14:modId xmlns:p14="http://schemas.microsoft.com/office/powerpoint/2010/main" val="698509834"/>
              </p:ext>
            </p:extLst>
          </p:nvPr>
        </p:nvGraphicFramePr>
        <p:xfrm>
          <a:off x="3539982" y="5491162"/>
          <a:ext cx="5340350" cy="1004888"/>
        </p:xfrm>
        <a:graphic>
          <a:graphicData uri="http://schemas.openxmlformats.org/presentationml/2006/ole">
            <mc:AlternateContent xmlns:mc="http://schemas.openxmlformats.org/markup-compatibility/2006">
              <mc:Choice xmlns:v="urn:schemas-microsoft-com:vml" Requires="v">
                <p:oleObj spid="_x0000_s20483" name="Equation" r:id="rId5" imgW="2361960" imgH="444240" progId="Equation.DSMT4">
                  <p:embed/>
                </p:oleObj>
              </mc:Choice>
              <mc:Fallback>
                <p:oleObj name="Equation" r:id="rId5" imgW="2361960" imgH="444240" progId="Equation.DSMT4">
                  <p:embed/>
                  <p:pic>
                    <p:nvPicPr>
                      <p:cNvPr id="11" name="对象 10">
                        <a:extLst>
                          <a:ext uri="{FF2B5EF4-FFF2-40B4-BE49-F238E27FC236}">
                            <a16:creationId xmlns:a16="http://schemas.microsoft.com/office/drawing/2014/main" id="{5D706900-37DB-457C-8AD5-C71BA44FFFFE}"/>
                          </a:ext>
                        </a:extLst>
                      </p:cNvPr>
                      <p:cNvPicPr/>
                      <p:nvPr/>
                    </p:nvPicPr>
                    <p:blipFill>
                      <a:blip r:embed="rId6"/>
                      <a:stretch>
                        <a:fillRect/>
                      </a:stretch>
                    </p:blipFill>
                    <p:spPr>
                      <a:xfrm>
                        <a:off x="3539982" y="5491162"/>
                        <a:ext cx="5340350" cy="1004888"/>
                      </a:xfrm>
                      <a:prstGeom prst="rect">
                        <a:avLst/>
                      </a:prstGeom>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wipe(left)">
                                      <p:cBhvr>
                                        <p:cTn id="7" dur="500"/>
                                        <p:tgtEl>
                                          <p:spTgt spid="22630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6310"/>
                                        </p:tgtEl>
                                        <p:attrNameLst>
                                          <p:attrName>style.visibility</p:attrName>
                                        </p:attrNameLst>
                                      </p:cBhvr>
                                      <p:to>
                                        <p:strVal val="visible"/>
                                      </p:to>
                                    </p:set>
                                    <p:animEffect transition="in" filter="wipe(up)">
                                      <p:cBhvr>
                                        <p:cTn id="11" dur="500"/>
                                        <p:tgtEl>
                                          <p:spTgt spid="2263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6312"/>
                                        </p:tgtEl>
                                        <p:attrNameLst>
                                          <p:attrName>style.visibility</p:attrName>
                                        </p:attrNameLst>
                                      </p:cBhvr>
                                      <p:to>
                                        <p:strVal val="visible"/>
                                      </p:to>
                                    </p:set>
                                    <p:animEffect transition="in" filter="wipe(left)">
                                      <p:cBhvr>
                                        <p:cTn id="16" dur="500"/>
                                        <p:tgtEl>
                                          <p:spTgt spid="2263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6311"/>
                                        </p:tgtEl>
                                        <p:attrNameLst>
                                          <p:attrName>style.visibility</p:attrName>
                                        </p:attrNameLst>
                                      </p:cBhvr>
                                      <p:to>
                                        <p:strVal val="visible"/>
                                      </p:to>
                                    </p:set>
                                    <p:animEffect transition="in" filter="wipe(left)">
                                      <p:cBhvr>
                                        <p:cTn id="21" dur="500"/>
                                        <p:tgtEl>
                                          <p:spTgt spid="2263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6313"/>
                                        </p:tgtEl>
                                        <p:attrNameLst>
                                          <p:attrName>style.visibility</p:attrName>
                                        </p:attrNameLst>
                                      </p:cBhvr>
                                      <p:to>
                                        <p:strVal val="visible"/>
                                      </p:to>
                                    </p:set>
                                    <p:animEffect transition="in" filter="wipe(left)">
                                      <p:cBhvr>
                                        <p:cTn id="26" dur="500"/>
                                        <p:tgtEl>
                                          <p:spTgt spid="22631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p:bldP spid="226310" grpId="0"/>
      <p:bldP spid="226311" grpId="0"/>
      <p:bldP spid="226312" grpId="0"/>
      <p:bldP spid="2263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23850" y="1920875"/>
            <a:ext cx="819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FF0000"/>
                </a:solidFill>
              </a:rPr>
              <a:t>解：</a:t>
            </a:r>
          </a:p>
        </p:txBody>
      </p:sp>
      <p:sp>
        <p:nvSpPr>
          <p:cNvPr id="11" name="Text Box 4">
            <a:extLst>
              <a:ext uri="{FF2B5EF4-FFF2-40B4-BE49-F238E27FC236}">
                <a16:creationId xmlns:a16="http://schemas.microsoft.com/office/drawing/2014/main" id="{B25EA057-7AF4-44BF-998D-F572778151BF}"/>
              </a:ext>
            </a:extLst>
          </p:cNvPr>
          <p:cNvSpPr txBox="1">
            <a:spLocks noChangeArrowheads="1"/>
          </p:cNvSpPr>
          <p:nvPr/>
        </p:nvSpPr>
        <p:spPr bwMode="auto">
          <a:xfrm>
            <a:off x="387500" y="428964"/>
            <a:ext cx="86487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Clr>
                <a:schemeClr val="tx1"/>
              </a:buClr>
              <a:buSzPct val="75000"/>
              <a:buFont typeface="Wingdings" pitchFamily="2" charset="2"/>
              <a:buNone/>
            </a:pPr>
            <a:r>
              <a:rPr kumimoji="1" lang="zh-CN" altLang="en-US" sz="2400" b="1" dirty="0">
                <a:solidFill>
                  <a:srgbClr val="FF0000"/>
                </a:solidFill>
                <a:latin typeface="Times New Roman" pitchFamily="18" charset="0"/>
              </a:rPr>
              <a:t>例：</a:t>
            </a:r>
            <a:r>
              <a:rPr kumimoji="1" lang="zh-CN" altLang="en-US" sz="2400" b="1" dirty="0">
                <a:solidFill>
                  <a:srgbClr val="0000FF"/>
                </a:solidFill>
                <a:latin typeface="Times New Roman" pitchFamily="18" charset="0"/>
              </a:rPr>
              <a:t>有 </a:t>
            </a:r>
            <a:r>
              <a:rPr kumimoji="1" lang="en-US" altLang="zh-CN" sz="2400" i="1" dirty="0">
                <a:solidFill>
                  <a:srgbClr val="000000"/>
                </a:solidFill>
                <a:latin typeface="Times New Roman" pitchFamily="18" charset="0"/>
              </a:rPr>
              <a:t>N</a:t>
            </a: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个可分辨的独立子，分布在能量分别为 </a:t>
            </a:r>
            <a:r>
              <a:rPr kumimoji="1" lang="en-US" altLang="zh-CN" sz="2400" dirty="0">
                <a:solidFill>
                  <a:srgbClr val="000000"/>
                </a:solidFill>
                <a:latin typeface="Times New Roman" pitchFamily="18" charset="0"/>
              </a:rPr>
              <a:t>0, </a:t>
            </a:r>
            <a:r>
              <a:rPr kumimoji="1" lang="zh-CN" altLang="en-US" sz="2400" i="1" dirty="0">
                <a:solidFill>
                  <a:srgbClr val="000000"/>
                </a:solidFill>
                <a:latin typeface="Times New Roman" pitchFamily="18" charset="0"/>
                <a:sym typeface="Symbol" pitchFamily="18" charset="2"/>
              </a:rPr>
              <a:t></a:t>
            </a:r>
            <a:r>
              <a:rPr kumimoji="1" lang="en-US" altLang="zh-CN" sz="2400" dirty="0">
                <a:solidFill>
                  <a:srgbClr val="000000"/>
                </a:solidFill>
                <a:latin typeface="Times New Roman" pitchFamily="18" charset="0"/>
              </a:rPr>
              <a:t>, 2</a:t>
            </a:r>
            <a:r>
              <a:rPr kumimoji="1" lang="en-US" altLang="zh-CN" sz="2400" i="1" dirty="0">
                <a:solidFill>
                  <a:srgbClr val="000000"/>
                </a:solidFill>
                <a:latin typeface="Times New Roman" pitchFamily="18" charset="0"/>
                <a:sym typeface="Symbol" pitchFamily="18" charset="2"/>
              </a:rPr>
              <a:t></a:t>
            </a:r>
            <a:r>
              <a:rPr kumimoji="1" lang="en-US" altLang="zh-CN" sz="2400" dirty="0">
                <a:solidFill>
                  <a:srgbClr val="000000"/>
                </a:solidFill>
                <a:latin typeface="Times New Roman" pitchFamily="18" charset="0"/>
              </a:rPr>
              <a:t>, 3</a:t>
            </a:r>
            <a:r>
              <a:rPr kumimoji="1" lang="en-US" altLang="zh-CN" sz="2400" i="1" dirty="0">
                <a:solidFill>
                  <a:srgbClr val="000000"/>
                </a:solidFill>
                <a:latin typeface="Times New Roman" pitchFamily="18" charset="0"/>
                <a:sym typeface="Symbol" pitchFamily="18" charset="2"/>
              </a:rPr>
              <a:t> </a:t>
            </a:r>
            <a:r>
              <a:rPr kumimoji="1" lang="zh-CN" altLang="en-US" sz="2400" b="1" dirty="0">
                <a:solidFill>
                  <a:srgbClr val="0000FF"/>
                </a:solidFill>
                <a:latin typeface="Times New Roman" pitchFamily="18" charset="0"/>
              </a:rPr>
              <a:t>的四个不同的能级上，其中第四个能级的简并度为 </a:t>
            </a:r>
            <a:r>
              <a:rPr kumimoji="1" lang="en-US" altLang="zh-CN" sz="2400" dirty="0">
                <a:solidFill>
                  <a:srgbClr val="000000"/>
                </a:solidFill>
                <a:latin typeface="Times New Roman" pitchFamily="18" charset="0"/>
              </a:rPr>
              <a:t>2</a:t>
            </a:r>
            <a:r>
              <a:rPr kumimoji="1" lang="zh-CN" altLang="en-US" sz="2400" b="1" dirty="0">
                <a:solidFill>
                  <a:srgbClr val="0000FF"/>
                </a:solidFill>
                <a:latin typeface="Times New Roman" pitchFamily="18" charset="0"/>
              </a:rPr>
              <a:t>，其余各能级均是非简并的。若系统的总能量为 </a:t>
            </a:r>
            <a:r>
              <a:rPr kumimoji="1" lang="en-US" altLang="zh-CN" sz="2400" dirty="0">
                <a:solidFill>
                  <a:srgbClr val="000000"/>
                </a:solidFill>
                <a:latin typeface="Times New Roman" pitchFamily="18" charset="0"/>
              </a:rPr>
              <a:t>3</a:t>
            </a:r>
            <a:r>
              <a:rPr kumimoji="1" lang="en-US" altLang="zh-CN" sz="2400" i="1" dirty="0">
                <a:solidFill>
                  <a:srgbClr val="000000"/>
                </a:solidFill>
                <a:latin typeface="Times New Roman" pitchFamily="18" charset="0"/>
                <a:sym typeface="Symbol" pitchFamily="18" charset="2"/>
              </a:rPr>
              <a:t> </a:t>
            </a:r>
            <a:r>
              <a:rPr kumimoji="1" lang="zh-CN" altLang="en-US" sz="2400" b="1" dirty="0">
                <a:solidFill>
                  <a:srgbClr val="0000FF"/>
                </a:solidFill>
                <a:latin typeface="Times New Roman" pitchFamily="18" charset="0"/>
              </a:rPr>
              <a:t>，试指出该系统可能的能级分布，并写出各分布的微观状态数的计算式。</a:t>
            </a:r>
            <a:endParaRPr lang="zh-CN" altLang="en-US" sz="2400" b="1" dirty="0">
              <a:solidFill>
                <a:srgbClr val="0000FF"/>
              </a:solidFill>
              <a:latin typeface="Times New Roman" pitchFamily="18" charset="0"/>
            </a:endParaRPr>
          </a:p>
        </p:txBody>
      </p:sp>
      <p:sp>
        <p:nvSpPr>
          <p:cNvPr id="12" name="Rectangle 6">
            <a:extLst>
              <a:ext uri="{FF2B5EF4-FFF2-40B4-BE49-F238E27FC236}">
                <a16:creationId xmlns:a16="http://schemas.microsoft.com/office/drawing/2014/main" id="{B5F71D8E-6838-4F43-AE8B-19F28E6C8EEC}"/>
              </a:ext>
            </a:extLst>
          </p:cNvPr>
          <p:cNvSpPr>
            <a:spLocks noChangeArrowheads="1"/>
          </p:cNvSpPr>
          <p:nvPr/>
        </p:nvSpPr>
        <p:spPr bwMode="auto">
          <a:xfrm>
            <a:off x="1371600" y="2078017"/>
            <a:ext cx="63055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Font typeface="Wingdings" pitchFamily="2" charset="2"/>
              <a:buNone/>
            </a:pPr>
            <a:r>
              <a:rPr lang="zh-CN" altLang="en-US" sz="2800" b="1" dirty="0">
                <a:solidFill>
                  <a:srgbClr val="FF0000"/>
                </a:solidFill>
                <a:latin typeface="Times New Roman" pitchFamily="18" charset="0"/>
              </a:rPr>
              <a:t>能级能量</a:t>
            </a:r>
            <a:r>
              <a:rPr lang="zh-CN" altLang="en-US" sz="2800" b="1" dirty="0">
                <a:solidFill>
                  <a:srgbClr val="0000FF"/>
                </a:solidFill>
                <a:latin typeface="Times New Roman" pitchFamily="18" charset="0"/>
              </a:rPr>
              <a:t>         </a:t>
            </a:r>
            <a:r>
              <a:rPr lang="en-US" altLang="zh-CN" sz="2800" dirty="0">
                <a:solidFill>
                  <a:srgbClr val="000000"/>
                </a:solidFill>
                <a:latin typeface="Times New Roman" pitchFamily="18" charset="0"/>
              </a:rPr>
              <a:t>0         </a:t>
            </a:r>
            <a:r>
              <a:rPr lang="en-US" altLang="zh-CN" sz="2800" i="1"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        2</a:t>
            </a:r>
            <a:r>
              <a:rPr lang="en-US" altLang="zh-CN" sz="2800" i="1"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          3</a:t>
            </a:r>
            <a:r>
              <a:rPr lang="en-US" altLang="zh-CN" sz="2800" i="1" dirty="0">
                <a:solidFill>
                  <a:srgbClr val="000000"/>
                </a:solidFill>
                <a:latin typeface="Times New Roman" pitchFamily="18" charset="0"/>
                <a:sym typeface="Symbol" pitchFamily="18" charset="2"/>
              </a:rPr>
              <a:t></a:t>
            </a:r>
          </a:p>
          <a:p>
            <a:pPr eaLnBrk="1" hangingPunct="1">
              <a:buFont typeface="Wingdings" pitchFamily="2" charset="2"/>
              <a:buNone/>
            </a:pPr>
            <a:r>
              <a:rPr lang="zh-CN" altLang="en-US" sz="2800" b="1" dirty="0">
                <a:solidFill>
                  <a:srgbClr val="FF0000"/>
                </a:solidFill>
                <a:latin typeface="Times New Roman" pitchFamily="18" charset="0"/>
                <a:sym typeface="Symbol" pitchFamily="18" charset="2"/>
              </a:rPr>
              <a:t>简并度 </a:t>
            </a:r>
            <a:r>
              <a:rPr lang="en-US" altLang="zh-CN" sz="2800" b="1" i="1" dirty="0">
                <a:solidFill>
                  <a:srgbClr val="FF0000"/>
                </a:solidFill>
                <a:latin typeface="Times New Roman" pitchFamily="18" charset="0"/>
                <a:sym typeface="Symbol" pitchFamily="18" charset="2"/>
              </a:rPr>
              <a:t>g</a:t>
            </a:r>
            <a:r>
              <a:rPr lang="en-US" altLang="zh-CN" sz="2800" b="1" dirty="0">
                <a:solidFill>
                  <a:srgbClr val="0000FF"/>
                </a:solidFill>
                <a:latin typeface="Times New Roman" pitchFamily="18" charset="0"/>
                <a:sym typeface="Symbol" pitchFamily="18" charset="2"/>
              </a:rPr>
              <a:t>	     </a:t>
            </a:r>
            <a:r>
              <a:rPr lang="en-US" altLang="zh-CN" sz="2800" dirty="0">
                <a:solidFill>
                  <a:srgbClr val="000000"/>
                </a:solidFill>
                <a:latin typeface="Times New Roman" pitchFamily="18" charset="0"/>
                <a:sym typeface="Symbol" pitchFamily="18" charset="2"/>
              </a:rPr>
              <a:t>1	      1         1           2</a:t>
            </a:r>
            <a:r>
              <a:rPr lang="en-US" altLang="zh-CN" sz="2800" i="1" dirty="0">
                <a:solidFill>
                  <a:srgbClr val="000000"/>
                </a:solidFill>
                <a:latin typeface="Times New Roman" pitchFamily="18" charset="0"/>
                <a:sym typeface="Symbol" pitchFamily="18" charset="2"/>
              </a:rPr>
              <a:t> </a:t>
            </a:r>
            <a:endParaRPr lang="en-US" altLang="zh-CN" sz="2800" dirty="0">
              <a:solidFill>
                <a:srgbClr val="000000"/>
              </a:solidFill>
              <a:latin typeface="Times New Roman" pitchFamily="18" charset="0"/>
              <a:sym typeface="Symbol" pitchFamily="18" charset="2"/>
            </a:endParaRPr>
          </a:p>
        </p:txBody>
      </p:sp>
      <p:sp>
        <p:nvSpPr>
          <p:cNvPr id="13" name="Rectangle 7">
            <a:extLst>
              <a:ext uri="{FF2B5EF4-FFF2-40B4-BE49-F238E27FC236}">
                <a16:creationId xmlns:a16="http://schemas.microsoft.com/office/drawing/2014/main" id="{C569D9E3-BD48-450B-827C-59E2F5953FAF}"/>
              </a:ext>
            </a:extLst>
          </p:cNvPr>
          <p:cNvSpPr>
            <a:spLocks noChangeArrowheads="1"/>
          </p:cNvSpPr>
          <p:nvPr/>
        </p:nvSpPr>
        <p:spPr bwMode="auto">
          <a:xfrm>
            <a:off x="1587500" y="3646467"/>
            <a:ext cx="63055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2</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2       1         1           0</a:t>
            </a:r>
          </a:p>
        </p:txBody>
      </p:sp>
      <p:sp>
        <p:nvSpPr>
          <p:cNvPr id="14" name="Rectangle 8">
            <a:extLst>
              <a:ext uri="{FF2B5EF4-FFF2-40B4-BE49-F238E27FC236}">
                <a16:creationId xmlns:a16="http://schemas.microsoft.com/office/drawing/2014/main" id="{7726C44D-82D8-4455-B945-5E693AAF6BD8}"/>
              </a:ext>
            </a:extLst>
          </p:cNvPr>
          <p:cNvSpPr>
            <a:spLocks noChangeArrowheads="1"/>
          </p:cNvSpPr>
          <p:nvPr/>
        </p:nvSpPr>
        <p:spPr bwMode="auto">
          <a:xfrm>
            <a:off x="1574800" y="3157517"/>
            <a:ext cx="63055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1</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3       3         0           0</a:t>
            </a:r>
          </a:p>
        </p:txBody>
      </p:sp>
      <p:sp>
        <p:nvSpPr>
          <p:cNvPr id="15" name="Rectangle 9">
            <a:extLst>
              <a:ext uri="{FF2B5EF4-FFF2-40B4-BE49-F238E27FC236}">
                <a16:creationId xmlns:a16="http://schemas.microsoft.com/office/drawing/2014/main" id="{33B2A50D-5C14-4781-B78A-9131891DF198}"/>
              </a:ext>
            </a:extLst>
          </p:cNvPr>
          <p:cNvSpPr>
            <a:spLocks noChangeArrowheads="1"/>
          </p:cNvSpPr>
          <p:nvPr/>
        </p:nvSpPr>
        <p:spPr bwMode="auto">
          <a:xfrm>
            <a:off x="1581150" y="4078267"/>
            <a:ext cx="630555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Font typeface="Wingdings" pitchFamily="2" charset="2"/>
              <a:buNone/>
            </a:pPr>
            <a:r>
              <a:rPr lang="zh-CN" altLang="en-US" sz="2800" b="1" dirty="0">
                <a:solidFill>
                  <a:srgbClr val="FF0000"/>
                </a:solidFill>
                <a:latin typeface="Times New Roman" pitchFamily="18" charset="0"/>
                <a:sym typeface="Symbol" pitchFamily="18" charset="2"/>
              </a:rPr>
              <a:t>分布 </a:t>
            </a:r>
            <a:r>
              <a:rPr lang="en-US" altLang="zh-CN" sz="2800" b="1" dirty="0">
                <a:solidFill>
                  <a:srgbClr val="FF0000"/>
                </a:solidFill>
                <a:latin typeface="Times New Roman" pitchFamily="18" charset="0"/>
                <a:sym typeface="Symbol" pitchFamily="18" charset="2"/>
              </a:rPr>
              <a:t>3</a:t>
            </a:r>
            <a:r>
              <a:rPr lang="en-US" altLang="zh-CN" sz="2800" b="1" dirty="0">
                <a:solidFill>
                  <a:srgbClr val="0000FF"/>
                </a:solidFill>
                <a:latin typeface="Times New Roman" pitchFamily="18" charset="0"/>
                <a:sym typeface="Symbol" pitchFamily="18" charset="2"/>
              </a:rPr>
              <a:t>         </a:t>
            </a:r>
            <a:r>
              <a:rPr lang="en-US" altLang="zh-CN" sz="2800" i="1" dirty="0">
                <a:solidFill>
                  <a:srgbClr val="000000"/>
                </a:solidFill>
                <a:latin typeface="Times New Roman" pitchFamily="18" charset="0"/>
                <a:sym typeface="Symbol" pitchFamily="18" charset="2"/>
              </a:rPr>
              <a:t>N</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sym typeface="Symbol" pitchFamily="18" charset="2"/>
              </a:rPr>
              <a:t>1       0         0           1</a:t>
            </a:r>
          </a:p>
        </p:txBody>
      </p:sp>
      <p:graphicFrame>
        <p:nvGraphicFramePr>
          <p:cNvPr id="16" name="对象 15">
            <a:extLst>
              <a:ext uri="{FF2B5EF4-FFF2-40B4-BE49-F238E27FC236}">
                <a16:creationId xmlns:a16="http://schemas.microsoft.com/office/drawing/2014/main" id="{8CAB3217-1838-4DA8-8E9B-5ECE0CDFA7E3}"/>
              </a:ext>
            </a:extLst>
          </p:cNvPr>
          <p:cNvGraphicFramePr>
            <a:graphicFrameLocks noChangeAspect="1"/>
          </p:cNvGraphicFramePr>
          <p:nvPr>
            <p:extLst>
              <p:ext uri="{D42A27DB-BD31-4B8C-83A1-F6EECF244321}">
                <p14:modId xmlns:p14="http://schemas.microsoft.com/office/powerpoint/2010/main" val="4160632065"/>
              </p:ext>
            </p:extLst>
          </p:nvPr>
        </p:nvGraphicFramePr>
        <p:xfrm>
          <a:off x="655400" y="4893447"/>
          <a:ext cx="2278445" cy="1200801"/>
        </p:xfrm>
        <a:graphic>
          <a:graphicData uri="http://schemas.openxmlformats.org/presentationml/2006/ole">
            <mc:AlternateContent xmlns:mc="http://schemas.openxmlformats.org/markup-compatibility/2006">
              <mc:Choice xmlns:v="urn:schemas-microsoft-com:vml" Requires="v">
                <p:oleObj spid="_x0000_s21506" name="Equation" r:id="rId3" imgW="939600" imgH="495000" progId="Equation.DSMT4">
                  <p:embed/>
                </p:oleObj>
              </mc:Choice>
              <mc:Fallback>
                <p:oleObj name="Equation" r:id="rId3" imgW="939600" imgH="495000" progId="Equation.DSMT4">
                  <p:embed/>
                  <p:pic>
                    <p:nvPicPr>
                      <p:cNvPr id="16" name="对象 15">
                        <a:extLst>
                          <a:ext uri="{FF2B5EF4-FFF2-40B4-BE49-F238E27FC236}">
                            <a16:creationId xmlns:a16="http://schemas.microsoft.com/office/drawing/2014/main" id="{8CAB3217-1838-4DA8-8E9B-5ECE0CDFA7E3}"/>
                          </a:ext>
                        </a:extLst>
                      </p:cNvPr>
                      <p:cNvPicPr/>
                      <p:nvPr/>
                    </p:nvPicPr>
                    <p:blipFill>
                      <a:blip r:embed="rId4"/>
                      <a:stretch>
                        <a:fillRect/>
                      </a:stretch>
                    </p:blipFill>
                    <p:spPr>
                      <a:xfrm>
                        <a:off x="655400" y="4893447"/>
                        <a:ext cx="2278445" cy="1200801"/>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9F62EF69-518B-4D19-8CAF-292F7F581BD7}"/>
              </a:ext>
            </a:extLst>
          </p:cNvPr>
          <p:cNvGraphicFramePr>
            <a:graphicFrameLocks noChangeAspect="1"/>
          </p:cNvGraphicFramePr>
          <p:nvPr>
            <p:extLst>
              <p:ext uri="{D42A27DB-BD31-4B8C-83A1-F6EECF244321}">
                <p14:modId xmlns:p14="http://schemas.microsoft.com/office/powerpoint/2010/main" val="2522970921"/>
              </p:ext>
            </p:extLst>
          </p:nvPr>
        </p:nvGraphicFramePr>
        <p:xfrm>
          <a:off x="3682613" y="4578329"/>
          <a:ext cx="4307722" cy="2067710"/>
        </p:xfrm>
        <a:graphic>
          <a:graphicData uri="http://schemas.openxmlformats.org/presentationml/2006/ole">
            <mc:AlternateContent xmlns:mc="http://schemas.openxmlformats.org/markup-compatibility/2006">
              <mc:Choice xmlns:v="urn:schemas-microsoft-com:vml" Requires="v">
                <p:oleObj spid="_x0000_s21507" name="Equation" r:id="rId5" imgW="1904760" imgH="914400" progId="Equation.DSMT4">
                  <p:embed/>
                </p:oleObj>
              </mc:Choice>
              <mc:Fallback>
                <p:oleObj name="Equation" r:id="rId5" imgW="1904760" imgH="914400" progId="Equation.DSMT4">
                  <p:embed/>
                  <p:pic>
                    <p:nvPicPr>
                      <p:cNvPr id="2" name="对象 1">
                        <a:extLst>
                          <a:ext uri="{FF2B5EF4-FFF2-40B4-BE49-F238E27FC236}">
                            <a16:creationId xmlns:a16="http://schemas.microsoft.com/office/drawing/2014/main" id="{9F62EF69-518B-4D19-8CAF-292F7F581BD7}"/>
                          </a:ext>
                        </a:extLst>
                      </p:cNvPr>
                      <p:cNvPicPr/>
                      <p:nvPr/>
                    </p:nvPicPr>
                    <p:blipFill>
                      <a:blip r:embed="rId6"/>
                      <a:stretch>
                        <a:fillRect/>
                      </a:stretch>
                    </p:blipFill>
                    <p:spPr>
                      <a:xfrm>
                        <a:off x="3682613" y="4578329"/>
                        <a:ext cx="4307722" cy="2067710"/>
                      </a:xfrm>
                      <a:prstGeom prst="rect">
                        <a:avLst/>
                      </a:prstGeom>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247650" y="400050"/>
            <a:ext cx="86487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dirty="0">
                <a:solidFill>
                  <a:srgbClr val="FF0000"/>
                </a:solidFill>
              </a:rPr>
              <a:t>例：</a:t>
            </a:r>
            <a:r>
              <a:rPr lang="zh-CN" altLang="en-US" sz="2800" b="1" dirty="0">
                <a:solidFill>
                  <a:srgbClr val="0000FF"/>
                </a:solidFill>
              </a:rPr>
              <a:t> 假定某系统分子的能级为</a:t>
            </a:r>
            <a:r>
              <a:rPr lang="en-US" altLang="zh-CN" sz="2800" dirty="0">
                <a:solidFill>
                  <a:srgbClr val="000000"/>
                </a:solidFill>
                <a:latin typeface="Times New Roman" panose="02020603050405020304" pitchFamily="18" charset="0"/>
                <a:cs typeface="Times New Roman" panose="02020603050405020304" pitchFamily="18" charset="0"/>
              </a:rPr>
              <a:t>0, </a:t>
            </a:r>
            <a:r>
              <a:rPr lang="zh-CN" altLang="en-US"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 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，系统中有</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个分子，问：（</a:t>
            </a:r>
            <a:r>
              <a:rPr lang="en-US" altLang="zh-CN" sz="2800" b="1" dirty="0">
                <a:solidFill>
                  <a:srgbClr val="0000FF"/>
                </a:solidFill>
                <a:latin typeface="Times New Roman" panose="02020603050405020304" pitchFamily="18" charset="0"/>
                <a:cs typeface="Times New Roman" panose="02020603050405020304" pitchFamily="18" charset="0"/>
              </a:rPr>
              <a:t>1</a:t>
            </a:r>
            <a:r>
              <a:rPr lang="zh-CN" altLang="en-US" sz="2800" b="1" dirty="0">
                <a:solidFill>
                  <a:srgbClr val="0000FF"/>
                </a:solidFill>
              </a:rPr>
              <a:t>）总能量为</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的系统有哪几种分布？（</a:t>
            </a:r>
            <a:r>
              <a:rPr lang="en-US" altLang="zh-CN" sz="2800" b="1" dirty="0">
                <a:solidFill>
                  <a:srgbClr val="0000FF"/>
                </a:solidFill>
                <a:latin typeface="Times New Roman" panose="02020603050405020304" pitchFamily="18" charset="0"/>
                <a:cs typeface="Times New Roman" panose="02020603050405020304" pitchFamily="18" charset="0"/>
              </a:rPr>
              <a:t>2</a:t>
            </a:r>
            <a:r>
              <a:rPr lang="zh-CN" altLang="en-US" sz="2800" b="1" dirty="0">
                <a:solidFill>
                  <a:srgbClr val="0000FF"/>
                </a:solidFill>
              </a:rPr>
              <a:t>）如各能级是非简并的，计算各种分布的微观状态数和概率。（</a:t>
            </a:r>
            <a:r>
              <a:rPr lang="en-US" altLang="zh-CN" sz="2800" b="1" dirty="0">
                <a:solidFill>
                  <a:srgbClr val="0000FF"/>
                </a:solidFill>
                <a:latin typeface="Times New Roman" panose="02020603050405020304" pitchFamily="18" charset="0"/>
                <a:cs typeface="Times New Roman" panose="02020603050405020304" pitchFamily="18" charset="0"/>
              </a:rPr>
              <a:t>3</a:t>
            </a:r>
            <a:r>
              <a:rPr lang="zh-CN" altLang="en-US" sz="2800" b="1" dirty="0">
                <a:solidFill>
                  <a:srgbClr val="0000FF"/>
                </a:solidFill>
              </a:rPr>
              <a:t>）如能量为</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en-US" sz="2800" b="1" dirty="0">
                <a:solidFill>
                  <a:srgbClr val="0000FF"/>
                </a:solidFill>
              </a:rPr>
              <a:t>和</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的两个能级是非简并的，而</a:t>
            </a:r>
            <a:r>
              <a:rPr lang="en-US" altLang="zh-CN" sz="2800" dirty="0">
                <a:solidFill>
                  <a:srgbClr val="000000"/>
                </a:solidFill>
                <a:latin typeface="Times New Roman" panose="02020603050405020304" pitchFamily="18" charset="0"/>
                <a:cs typeface="Times New Roman" panose="02020603050405020304" pitchFamily="18" charset="0"/>
              </a:rPr>
              <a:t>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两个能级的简并度分别为</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10</a:t>
            </a:r>
            <a:r>
              <a:rPr lang="zh-CN" altLang="en-US" sz="2800" b="1" dirty="0">
                <a:solidFill>
                  <a:srgbClr val="0000FF"/>
                </a:solidFill>
              </a:rPr>
              <a:t>，计算各种分布的微观状态数和概率。</a:t>
            </a:r>
          </a:p>
        </p:txBody>
      </p:sp>
      <p:graphicFrame>
        <p:nvGraphicFramePr>
          <p:cNvPr id="229528" name="Group 152"/>
          <p:cNvGraphicFramePr>
            <a:graphicFrameLocks noGrp="1"/>
          </p:cNvGraphicFramePr>
          <p:nvPr>
            <p:extLst>
              <p:ext uri="{D42A27DB-BD31-4B8C-83A1-F6EECF244321}">
                <p14:modId xmlns:p14="http://schemas.microsoft.com/office/powerpoint/2010/main" val="42439558"/>
              </p:ext>
            </p:extLst>
          </p:nvPr>
        </p:nvGraphicFramePr>
        <p:xfrm>
          <a:off x="2270125" y="3600450"/>
          <a:ext cx="5183188" cy="2628900"/>
        </p:xfrm>
        <a:graphic>
          <a:graphicData uri="http://schemas.openxmlformats.org/drawingml/2006/table">
            <a:tbl>
              <a:tblPr/>
              <a:tblGrid>
                <a:gridCol w="173037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gridCol w="1150938">
                  <a:extLst>
                    <a:ext uri="{9D8B030D-6E8A-4147-A177-3AD203B41FA5}">
                      <a16:colId xmlns:a16="http://schemas.microsoft.com/office/drawing/2014/main" val="20003"/>
                    </a:ext>
                  </a:extLst>
                </a:gridCol>
              </a:tblGrid>
              <a:tr h="800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a:ln>
                          <a:noFill/>
                        </a:ln>
                        <a:solidFill>
                          <a:srgbClr val="0000FF"/>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A</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B</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9514" name="Text Box 138"/>
          <p:cNvSpPr txBox="1">
            <a:spLocks noChangeArrowheads="1"/>
          </p:cNvSpPr>
          <p:nvPr/>
        </p:nvSpPr>
        <p:spPr bwMode="auto">
          <a:xfrm>
            <a:off x="2197100" y="301625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b="1" dirty="0">
                <a:solidFill>
                  <a:srgbClr val="0000FF"/>
                </a:solidFill>
              </a:rPr>
              <a:t>有</a:t>
            </a:r>
            <a:r>
              <a:rPr lang="en-US" altLang="zh-CN" sz="2800" b="1" dirty="0">
                <a:solidFill>
                  <a:srgbClr val="0000FF"/>
                </a:solidFill>
                <a:latin typeface="Times New Roman" panose="02020603050405020304" pitchFamily="18" charset="0"/>
                <a:cs typeface="Times New Roman" panose="02020603050405020304" pitchFamily="18" charset="0"/>
              </a:rPr>
              <a:t>A</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B</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C</a:t>
            </a:r>
            <a:r>
              <a:rPr lang="zh-CN" altLang="en-US" sz="2800" b="1" dirty="0">
                <a:solidFill>
                  <a:srgbClr val="0000FF"/>
                </a:solidFill>
              </a:rPr>
              <a:t>三种分布 </a:t>
            </a:r>
          </a:p>
        </p:txBody>
      </p:sp>
      <p:sp>
        <p:nvSpPr>
          <p:cNvPr id="229515" name="Text Box 139"/>
          <p:cNvSpPr txBox="1">
            <a:spLocks noChangeArrowheads="1"/>
          </p:cNvSpPr>
          <p:nvPr/>
        </p:nvSpPr>
        <p:spPr bwMode="auto">
          <a:xfrm>
            <a:off x="412750" y="2965450"/>
            <a:ext cx="184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b="1">
                <a:solidFill>
                  <a:srgbClr val="FF0000"/>
                </a:solidFill>
              </a:rPr>
              <a:t>解：（</a:t>
            </a:r>
            <a:r>
              <a:rPr lang="en-US" altLang="zh-CN" sz="2800" b="1">
                <a:solidFill>
                  <a:srgbClr val="FF0000"/>
                </a:solidFill>
              </a:rPr>
              <a:t>1</a:t>
            </a:r>
            <a:r>
              <a:rPr lang="zh-CN" altLang="en-US" sz="2800" b="1">
                <a:solidFill>
                  <a:srgbClr val="FF0000"/>
                </a:solidFill>
              </a:rPr>
              <a:t>）</a:t>
            </a:r>
            <a:endParaRPr lang="zh-CN" altLang="en-US" sz="2800" b="1">
              <a:solidFill>
                <a:srgbClr val="0000FF"/>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515"/>
                                        </p:tgtEl>
                                        <p:attrNameLst>
                                          <p:attrName>style.visibility</p:attrName>
                                        </p:attrNameLst>
                                      </p:cBhvr>
                                      <p:to>
                                        <p:strVal val="visible"/>
                                      </p:to>
                                    </p:set>
                                    <p:animEffect transition="in" filter="wipe(left)">
                                      <p:cBhvr>
                                        <p:cTn id="7" dur="500"/>
                                        <p:tgtEl>
                                          <p:spTgt spid="229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9514"/>
                                        </p:tgtEl>
                                        <p:attrNameLst>
                                          <p:attrName>style.visibility</p:attrName>
                                        </p:attrNameLst>
                                      </p:cBhvr>
                                      <p:to>
                                        <p:strVal val="visible"/>
                                      </p:to>
                                    </p:set>
                                    <p:animEffect transition="in" filter="wipe(down)">
                                      <p:cBhvr>
                                        <p:cTn id="12" dur="500"/>
                                        <p:tgtEl>
                                          <p:spTgt spid="229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29528"/>
                                        </p:tgtEl>
                                        <p:attrNameLst>
                                          <p:attrName>style.visibility</p:attrName>
                                        </p:attrNameLst>
                                      </p:cBhvr>
                                      <p:to>
                                        <p:strVal val="visible"/>
                                      </p:to>
                                    </p:set>
                                    <p:animEffect transition="in" filter="wipe(up)">
                                      <p:cBhvr>
                                        <p:cTn id="17" dur="500"/>
                                        <p:tgtEl>
                                          <p:spTgt spid="229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14" grpId="0"/>
      <p:bldP spid="2295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91" name="Group 47"/>
          <p:cNvGraphicFramePr>
            <a:graphicFrameLocks noGrp="1"/>
          </p:cNvGraphicFramePr>
          <p:nvPr>
            <p:extLst>
              <p:ext uri="{D42A27DB-BD31-4B8C-83A1-F6EECF244321}">
                <p14:modId xmlns:p14="http://schemas.microsoft.com/office/powerpoint/2010/main" val="760230129"/>
              </p:ext>
            </p:extLst>
          </p:nvPr>
        </p:nvGraphicFramePr>
        <p:xfrm>
          <a:off x="288925" y="3581400"/>
          <a:ext cx="1887538" cy="2390775"/>
        </p:xfrm>
        <a:graphic>
          <a:graphicData uri="http://schemas.openxmlformats.org/drawingml/2006/table">
            <a:tbl>
              <a:tblPr/>
              <a:tblGrid>
                <a:gridCol w="630238">
                  <a:extLst>
                    <a:ext uri="{9D8B030D-6E8A-4147-A177-3AD203B41FA5}">
                      <a16:colId xmlns:a16="http://schemas.microsoft.com/office/drawing/2014/main" val="20000"/>
                    </a:ext>
                  </a:extLst>
                </a:gridCol>
                <a:gridCol w="420687">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gridCol w="420688">
                  <a:extLst>
                    <a:ext uri="{9D8B030D-6E8A-4147-A177-3AD203B41FA5}">
                      <a16:colId xmlns:a16="http://schemas.microsoft.com/office/drawing/2014/main" val="20003"/>
                    </a:ext>
                  </a:extLst>
                </a:gridCol>
              </a:tblGrid>
              <a:tr h="561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a:ln>
                          <a:noFill/>
                        </a:ln>
                        <a:solidFill>
                          <a:srgbClr val="0000FF"/>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A</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B</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1" name="Text Box 36"/>
          <p:cNvSpPr txBox="1">
            <a:spLocks noChangeArrowheads="1"/>
          </p:cNvSpPr>
          <p:nvPr/>
        </p:nvSpPr>
        <p:spPr bwMode="auto">
          <a:xfrm>
            <a:off x="412750" y="2965450"/>
            <a:ext cx="184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b="1">
                <a:solidFill>
                  <a:srgbClr val="FF0000"/>
                </a:solidFill>
              </a:rPr>
              <a:t>解：（</a:t>
            </a:r>
            <a:r>
              <a:rPr lang="en-US" altLang="zh-CN" sz="2800" b="1">
                <a:solidFill>
                  <a:srgbClr val="FF0000"/>
                </a:solidFill>
              </a:rPr>
              <a:t>2</a:t>
            </a:r>
            <a:r>
              <a:rPr lang="zh-CN" altLang="en-US" sz="2800" b="1">
                <a:solidFill>
                  <a:srgbClr val="FF0000"/>
                </a:solidFill>
              </a:rPr>
              <a:t>）</a:t>
            </a:r>
            <a:endParaRPr lang="zh-CN" altLang="en-US" sz="2800" b="1">
              <a:solidFill>
                <a:srgbClr val="0000FF"/>
              </a:solidFill>
            </a:endParaRPr>
          </a:p>
        </p:txBody>
      </p:sp>
      <p:graphicFrame>
        <p:nvGraphicFramePr>
          <p:cNvPr id="236584" name="Object 40"/>
          <p:cNvGraphicFramePr>
            <a:graphicFrameLocks noChangeAspect="1"/>
          </p:cNvGraphicFramePr>
          <p:nvPr>
            <p:extLst>
              <p:ext uri="{D42A27DB-BD31-4B8C-83A1-F6EECF244321}">
                <p14:modId xmlns:p14="http://schemas.microsoft.com/office/powerpoint/2010/main" val="4095696452"/>
              </p:ext>
            </p:extLst>
          </p:nvPr>
        </p:nvGraphicFramePr>
        <p:xfrm>
          <a:off x="2211224" y="3373974"/>
          <a:ext cx="6741052" cy="873640"/>
        </p:xfrm>
        <a:graphic>
          <a:graphicData uri="http://schemas.openxmlformats.org/presentationml/2006/ole">
            <mc:AlternateContent xmlns:mc="http://schemas.openxmlformats.org/markup-compatibility/2006">
              <mc:Choice xmlns:v="urn:schemas-microsoft-com:vml" Requires="v">
                <p:oleObj spid="_x0000_s22530" name="Equation" r:id="rId3" imgW="3009600" imgH="393480" progId="Equation.DSMT4">
                  <p:embed/>
                </p:oleObj>
              </mc:Choice>
              <mc:Fallback>
                <p:oleObj name="Equation" r:id="rId3" imgW="3009600" imgH="393480" progId="Equation.DSMT4">
                  <p:embed/>
                  <p:pic>
                    <p:nvPicPr>
                      <p:cNvPr id="236584" name="Object 40"/>
                      <p:cNvPicPr>
                        <a:picLocks noChangeAspect="1" noChangeArrowheads="1"/>
                      </p:cNvPicPr>
                      <p:nvPr/>
                    </p:nvPicPr>
                    <p:blipFill>
                      <a:blip r:embed="rId4"/>
                      <a:srcRect/>
                      <a:stretch>
                        <a:fillRect/>
                      </a:stretch>
                    </p:blipFill>
                    <p:spPr bwMode="auto">
                      <a:xfrm>
                        <a:off x="2211224" y="3373974"/>
                        <a:ext cx="6741052" cy="87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6583" name="Object 39"/>
          <p:cNvGraphicFramePr>
            <a:graphicFrameLocks noChangeAspect="1"/>
          </p:cNvGraphicFramePr>
          <p:nvPr>
            <p:extLst>
              <p:ext uri="{D42A27DB-BD31-4B8C-83A1-F6EECF244321}">
                <p14:modId xmlns:p14="http://schemas.microsoft.com/office/powerpoint/2010/main" val="202000759"/>
              </p:ext>
            </p:extLst>
          </p:nvPr>
        </p:nvGraphicFramePr>
        <p:xfrm>
          <a:off x="2905125" y="4516438"/>
          <a:ext cx="5392738" cy="549275"/>
        </p:xfrm>
        <a:graphic>
          <a:graphicData uri="http://schemas.openxmlformats.org/presentationml/2006/ole">
            <mc:AlternateContent xmlns:mc="http://schemas.openxmlformats.org/markup-compatibility/2006">
              <mc:Choice xmlns:v="urn:schemas-microsoft-com:vml" Requires="v">
                <p:oleObj spid="_x0000_s22531" name="Equation" r:id="rId5" imgW="2209680" imgH="228600" progId="Equation.DSMT4">
                  <p:embed/>
                </p:oleObj>
              </mc:Choice>
              <mc:Fallback>
                <p:oleObj name="Equation" r:id="rId5" imgW="2209680" imgH="228600" progId="Equation.DSMT4">
                  <p:embed/>
                  <p:pic>
                    <p:nvPicPr>
                      <p:cNvPr id="236583" name="Object 39"/>
                      <p:cNvPicPr>
                        <a:picLocks noChangeAspect="1" noChangeArrowheads="1"/>
                      </p:cNvPicPr>
                      <p:nvPr/>
                    </p:nvPicPr>
                    <p:blipFill>
                      <a:blip r:embed="rId6"/>
                      <a:srcRect/>
                      <a:stretch>
                        <a:fillRect/>
                      </a:stretch>
                    </p:blipFill>
                    <p:spPr bwMode="auto">
                      <a:xfrm>
                        <a:off x="2905125" y="4516438"/>
                        <a:ext cx="53927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6582" name="Object 38"/>
          <p:cNvGraphicFramePr>
            <a:graphicFrameLocks noChangeAspect="1"/>
          </p:cNvGraphicFramePr>
          <p:nvPr>
            <p:extLst>
              <p:ext uri="{D42A27DB-BD31-4B8C-83A1-F6EECF244321}">
                <p14:modId xmlns:p14="http://schemas.microsoft.com/office/powerpoint/2010/main" val="1383936173"/>
              </p:ext>
            </p:extLst>
          </p:nvPr>
        </p:nvGraphicFramePr>
        <p:xfrm>
          <a:off x="2415621" y="5234188"/>
          <a:ext cx="6398565" cy="881341"/>
        </p:xfrm>
        <a:graphic>
          <a:graphicData uri="http://schemas.openxmlformats.org/presentationml/2006/ole">
            <mc:AlternateContent xmlns:mc="http://schemas.openxmlformats.org/markup-compatibility/2006">
              <mc:Choice xmlns:v="urn:schemas-microsoft-com:vml" Requires="v">
                <p:oleObj spid="_x0000_s22532" name="Equation" r:id="rId7" imgW="2819160" imgH="393480" progId="Equation.DSMT4">
                  <p:embed/>
                </p:oleObj>
              </mc:Choice>
              <mc:Fallback>
                <p:oleObj name="Equation" r:id="rId7" imgW="2819160" imgH="393480" progId="Equation.DSMT4">
                  <p:embed/>
                  <p:pic>
                    <p:nvPicPr>
                      <p:cNvPr id="236582" name="Object 38"/>
                      <p:cNvPicPr>
                        <a:picLocks noChangeAspect="1" noChangeArrowheads="1"/>
                      </p:cNvPicPr>
                      <p:nvPr/>
                    </p:nvPicPr>
                    <p:blipFill>
                      <a:blip r:embed="rId8"/>
                      <a:srcRect/>
                      <a:stretch>
                        <a:fillRect/>
                      </a:stretch>
                    </p:blipFill>
                    <p:spPr bwMode="auto">
                      <a:xfrm>
                        <a:off x="2415621" y="5234188"/>
                        <a:ext cx="6398565" cy="88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4">
            <a:extLst>
              <a:ext uri="{FF2B5EF4-FFF2-40B4-BE49-F238E27FC236}">
                <a16:creationId xmlns:a16="http://schemas.microsoft.com/office/drawing/2014/main" id="{65170586-DEC0-471D-8752-7433ACA5C88A}"/>
              </a:ext>
            </a:extLst>
          </p:cNvPr>
          <p:cNvSpPr txBox="1">
            <a:spLocks noChangeArrowheads="1"/>
          </p:cNvSpPr>
          <p:nvPr/>
        </p:nvSpPr>
        <p:spPr bwMode="auto">
          <a:xfrm>
            <a:off x="247650" y="400050"/>
            <a:ext cx="86487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dirty="0">
                <a:solidFill>
                  <a:srgbClr val="FF0000"/>
                </a:solidFill>
              </a:rPr>
              <a:t>例：</a:t>
            </a:r>
            <a:r>
              <a:rPr lang="zh-CN" altLang="en-US" sz="2800" b="1" dirty="0">
                <a:solidFill>
                  <a:srgbClr val="0000FF"/>
                </a:solidFill>
              </a:rPr>
              <a:t> 假定某系统分子的能级为</a:t>
            </a:r>
            <a:r>
              <a:rPr lang="en-US" altLang="zh-CN" sz="2800" dirty="0">
                <a:solidFill>
                  <a:srgbClr val="000000"/>
                </a:solidFill>
                <a:latin typeface="Times New Roman" panose="02020603050405020304" pitchFamily="18" charset="0"/>
                <a:cs typeface="Times New Roman" panose="02020603050405020304" pitchFamily="18" charset="0"/>
              </a:rPr>
              <a:t>0, </a:t>
            </a:r>
            <a:r>
              <a:rPr lang="zh-CN" altLang="en-US"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 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，系统中有</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个分子，问：（</a:t>
            </a:r>
            <a:r>
              <a:rPr lang="en-US" altLang="zh-CN" sz="2800" b="1" dirty="0">
                <a:solidFill>
                  <a:srgbClr val="0000FF"/>
                </a:solidFill>
                <a:latin typeface="Times New Roman" panose="02020603050405020304" pitchFamily="18" charset="0"/>
                <a:cs typeface="Times New Roman" panose="02020603050405020304" pitchFamily="18" charset="0"/>
              </a:rPr>
              <a:t>1</a:t>
            </a:r>
            <a:r>
              <a:rPr lang="zh-CN" altLang="en-US" sz="2800" b="1" dirty="0">
                <a:solidFill>
                  <a:srgbClr val="0000FF"/>
                </a:solidFill>
              </a:rPr>
              <a:t>）总能量为</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的系统有哪几种分布？（</a:t>
            </a:r>
            <a:r>
              <a:rPr lang="en-US" altLang="zh-CN" sz="2800" b="1" dirty="0">
                <a:solidFill>
                  <a:srgbClr val="0000FF"/>
                </a:solidFill>
                <a:latin typeface="Times New Roman" panose="02020603050405020304" pitchFamily="18" charset="0"/>
                <a:cs typeface="Times New Roman" panose="02020603050405020304" pitchFamily="18" charset="0"/>
              </a:rPr>
              <a:t>2</a:t>
            </a:r>
            <a:r>
              <a:rPr lang="zh-CN" altLang="en-US" sz="2800" b="1" dirty="0">
                <a:solidFill>
                  <a:srgbClr val="0000FF"/>
                </a:solidFill>
              </a:rPr>
              <a:t>）如各能级是非简并的，计算各种分布的微观状态数和概率。（</a:t>
            </a:r>
            <a:r>
              <a:rPr lang="en-US" altLang="zh-CN" sz="2800" b="1" dirty="0">
                <a:solidFill>
                  <a:srgbClr val="0000FF"/>
                </a:solidFill>
                <a:latin typeface="Times New Roman" panose="02020603050405020304" pitchFamily="18" charset="0"/>
                <a:cs typeface="Times New Roman" panose="02020603050405020304" pitchFamily="18" charset="0"/>
              </a:rPr>
              <a:t>3</a:t>
            </a:r>
            <a:r>
              <a:rPr lang="zh-CN" altLang="en-US" sz="2800" b="1" dirty="0">
                <a:solidFill>
                  <a:srgbClr val="0000FF"/>
                </a:solidFill>
              </a:rPr>
              <a:t>）如能量为</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en-US" sz="2800" b="1" dirty="0">
                <a:solidFill>
                  <a:srgbClr val="0000FF"/>
                </a:solidFill>
              </a:rPr>
              <a:t>和</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的两个能级是非简并的，而</a:t>
            </a:r>
            <a:r>
              <a:rPr lang="en-US" altLang="zh-CN" sz="2800" dirty="0">
                <a:solidFill>
                  <a:srgbClr val="000000"/>
                </a:solidFill>
                <a:latin typeface="Times New Roman" panose="02020603050405020304" pitchFamily="18" charset="0"/>
                <a:cs typeface="Times New Roman" panose="02020603050405020304" pitchFamily="18" charset="0"/>
              </a:rPr>
              <a:t>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两个能级的简并度分别为</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10</a:t>
            </a:r>
            <a:r>
              <a:rPr lang="zh-CN" altLang="en-US" sz="2800" b="1" dirty="0">
                <a:solidFill>
                  <a:srgbClr val="0000FF"/>
                </a:solidFill>
              </a:rPr>
              <a:t>，计算各种分布的微观状态数和概率。</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6584"/>
                                        </p:tgtEl>
                                        <p:attrNameLst>
                                          <p:attrName>style.visibility</p:attrName>
                                        </p:attrNameLst>
                                      </p:cBhvr>
                                      <p:to>
                                        <p:strVal val="visible"/>
                                      </p:to>
                                    </p:set>
                                    <p:animEffect transition="in" filter="wipe(left)">
                                      <p:cBhvr>
                                        <p:cTn id="7" dur="500"/>
                                        <p:tgtEl>
                                          <p:spTgt spid="236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83"/>
                                        </p:tgtEl>
                                        <p:attrNameLst>
                                          <p:attrName>style.visibility</p:attrName>
                                        </p:attrNameLst>
                                      </p:cBhvr>
                                      <p:to>
                                        <p:strVal val="visible"/>
                                      </p:to>
                                    </p:set>
                                    <p:animEffect transition="in" filter="wipe(left)">
                                      <p:cBhvr>
                                        <p:cTn id="12" dur="500"/>
                                        <p:tgtEl>
                                          <p:spTgt spid="2365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6582"/>
                                        </p:tgtEl>
                                        <p:attrNameLst>
                                          <p:attrName>style.visibility</p:attrName>
                                        </p:attrNameLst>
                                      </p:cBhvr>
                                      <p:to>
                                        <p:strVal val="visible"/>
                                      </p:to>
                                    </p:set>
                                    <p:animEffect transition="in" filter="wipe(left)">
                                      <p:cBhvr>
                                        <p:cTn id="17" dur="500"/>
                                        <p:tgtEl>
                                          <p:spTgt spid="236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1" name="Group 3"/>
          <p:cNvGraphicFramePr>
            <a:graphicFrameLocks noGrp="1"/>
          </p:cNvGraphicFramePr>
          <p:nvPr>
            <p:extLst>
              <p:ext uri="{D42A27DB-BD31-4B8C-83A1-F6EECF244321}">
                <p14:modId xmlns:p14="http://schemas.microsoft.com/office/powerpoint/2010/main" val="3529766880"/>
              </p:ext>
            </p:extLst>
          </p:nvPr>
        </p:nvGraphicFramePr>
        <p:xfrm>
          <a:off x="288925" y="3581400"/>
          <a:ext cx="1887538" cy="2390775"/>
        </p:xfrm>
        <a:graphic>
          <a:graphicData uri="http://schemas.openxmlformats.org/drawingml/2006/table">
            <a:tbl>
              <a:tblPr/>
              <a:tblGrid>
                <a:gridCol w="630238">
                  <a:extLst>
                    <a:ext uri="{9D8B030D-6E8A-4147-A177-3AD203B41FA5}">
                      <a16:colId xmlns:a16="http://schemas.microsoft.com/office/drawing/2014/main" val="20000"/>
                    </a:ext>
                  </a:extLst>
                </a:gridCol>
                <a:gridCol w="420687">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gridCol w="420688">
                  <a:extLst>
                    <a:ext uri="{9D8B030D-6E8A-4147-A177-3AD203B41FA5}">
                      <a16:colId xmlns:a16="http://schemas.microsoft.com/office/drawing/2014/main" val="20003"/>
                    </a:ext>
                  </a:extLst>
                </a:gridCol>
              </a:tblGrid>
              <a:tr h="561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A</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B</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ε</a:t>
                      </a:r>
                      <a:r>
                        <a:rPr kumimoji="1" lang="en-US" altLang="zh-CN" sz="2400" b="0"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dirty="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5" name="Text Box 35"/>
          <p:cNvSpPr txBox="1">
            <a:spLocks noChangeArrowheads="1"/>
          </p:cNvSpPr>
          <p:nvPr/>
        </p:nvSpPr>
        <p:spPr bwMode="auto">
          <a:xfrm>
            <a:off x="412750" y="2965450"/>
            <a:ext cx="184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b="1">
                <a:solidFill>
                  <a:srgbClr val="FF0000"/>
                </a:solidFill>
              </a:rPr>
              <a:t>解：（</a:t>
            </a:r>
            <a:r>
              <a:rPr lang="en-US" altLang="zh-CN" sz="2800" b="1">
                <a:solidFill>
                  <a:srgbClr val="FF0000"/>
                </a:solidFill>
              </a:rPr>
              <a:t>3</a:t>
            </a:r>
            <a:r>
              <a:rPr lang="zh-CN" altLang="en-US" sz="2800" b="1">
                <a:solidFill>
                  <a:srgbClr val="FF0000"/>
                </a:solidFill>
              </a:rPr>
              <a:t>）</a:t>
            </a:r>
            <a:endParaRPr lang="zh-CN" altLang="en-US" sz="2800" b="1">
              <a:solidFill>
                <a:srgbClr val="0000FF"/>
              </a:solidFill>
            </a:endParaRPr>
          </a:p>
        </p:txBody>
      </p:sp>
      <p:graphicFrame>
        <p:nvGraphicFramePr>
          <p:cNvPr id="237609" name="Object 41"/>
          <p:cNvGraphicFramePr>
            <a:graphicFrameLocks noChangeAspect="1"/>
          </p:cNvGraphicFramePr>
          <p:nvPr>
            <p:extLst>
              <p:ext uri="{D42A27DB-BD31-4B8C-83A1-F6EECF244321}">
                <p14:modId xmlns:p14="http://schemas.microsoft.com/office/powerpoint/2010/main" val="351972393"/>
              </p:ext>
            </p:extLst>
          </p:nvPr>
        </p:nvGraphicFramePr>
        <p:xfrm>
          <a:off x="2665413" y="3087688"/>
          <a:ext cx="6067425" cy="1765300"/>
        </p:xfrm>
        <a:graphic>
          <a:graphicData uri="http://schemas.openxmlformats.org/presentationml/2006/ole">
            <mc:AlternateContent xmlns:mc="http://schemas.openxmlformats.org/markup-compatibility/2006">
              <mc:Choice xmlns:v="urn:schemas-microsoft-com:vml" Requires="v">
                <p:oleObj spid="_x0000_s23554" name="Equation" r:id="rId3" imgW="2793960" imgH="812520" progId="Equation.DSMT4">
                  <p:embed/>
                </p:oleObj>
              </mc:Choice>
              <mc:Fallback>
                <p:oleObj name="Equation" r:id="rId3" imgW="2793960" imgH="812520" progId="Equation.DSMT4">
                  <p:embed/>
                  <p:pic>
                    <p:nvPicPr>
                      <p:cNvPr id="237609" name="Object 41"/>
                      <p:cNvPicPr>
                        <a:picLocks noChangeAspect="1" noChangeArrowheads="1"/>
                      </p:cNvPicPr>
                      <p:nvPr/>
                    </p:nvPicPr>
                    <p:blipFill>
                      <a:blip r:embed="rId4"/>
                      <a:srcRect/>
                      <a:stretch>
                        <a:fillRect/>
                      </a:stretch>
                    </p:blipFill>
                    <p:spPr bwMode="auto">
                      <a:xfrm>
                        <a:off x="2665413" y="3087688"/>
                        <a:ext cx="606742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608" name="Object 40"/>
          <p:cNvGraphicFramePr>
            <a:graphicFrameLocks noChangeAspect="1"/>
          </p:cNvGraphicFramePr>
          <p:nvPr>
            <p:extLst>
              <p:ext uri="{D42A27DB-BD31-4B8C-83A1-F6EECF244321}">
                <p14:modId xmlns:p14="http://schemas.microsoft.com/office/powerpoint/2010/main" val="2960967859"/>
              </p:ext>
            </p:extLst>
          </p:nvPr>
        </p:nvGraphicFramePr>
        <p:xfrm>
          <a:off x="2582863" y="4932363"/>
          <a:ext cx="5878512" cy="547687"/>
        </p:xfrm>
        <a:graphic>
          <a:graphicData uri="http://schemas.openxmlformats.org/presentationml/2006/ole">
            <mc:AlternateContent xmlns:mc="http://schemas.openxmlformats.org/markup-compatibility/2006">
              <mc:Choice xmlns:v="urn:schemas-microsoft-com:vml" Requires="v">
                <p:oleObj spid="_x0000_s23555" name="Equation" r:id="rId5" imgW="2425680" imgH="228600" progId="Equation.DSMT4">
                  <p:embed/>
                </p:oleObj>
              </mc:Choice>
              <mc:Fallback>
                <p:oleObj name="Equation" r:id="rId5" imgW="2425680" imgH="228600" progId="Equation.DSMT4">
                  <p:embed/>
                  <p:pic>
                    <p:nvPicPr>
                      <p:cNvPr id="237608" name="Object 40"/>
                      <p:cNvPicPr>
                        <a:picLocks noChangeAspect="1" noChangeArrowheads="1"/>
                      </p:cNvPicPr>
                      <p:nvPr/>
                    </p:nvPicPr>
                    <p:blipFill>
                      <a:blip r:embed="rId6"/>
                      <a:srcRect/>
                      <a:stretch>
                        <a:fillRect/>
                      </a:stretch>
                    </p:blipFill>
                    <p:spPr bwMode="auto">
                      <a:xfrm>
                        <a:off x="2582863" y="4932363"/>
                        <a:ext cx="587851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607" name="Object 39"/>
          <p:cNvGraphicFramePr>
            <a:graphicFrameLocks noChangeAspect="1"/>
          </p:cNvGraphicFramePr>
          <p:nvPr>
            <p:extLst>
              <p:ext uri="{D42A27DB-BD31-4B8C-83A1-F6EECF244321}">
                <p14:modId xmlns:p14="http://schemas.microsoft.com/office/powerpoint/2010/main" val="2881453084"/>
              </p:ext>
            </p:extLst>
          </p:nvPr>
        </p:nvGraphicFramePr>
        <p:xfrm>
          <a:off x="2435225" y="5535613"/>
          <a:ext cx="6516688" cy="885825"/>
        </p:xfrm>
        <a:graphic>
          <a:graphicData uri="http://schemas.openxmlformats.org/presentationml/2006/ole">
            <mc:AlternateContent xmlns:mc="http://schemas.openxmlformats.org/markup-compatibility/2006">
              <mc:Choice xmlns:v="urn:schemas-microsoft-com:vml" Requires="v">
                <p:oleObj spid="_x0000_s23556" name="Equation" r:id="rId7" imgW="2869920" imgH="393480" progId="Equation.DSMT4">
                  <p:embed/>
                </p:oleObj>
              </mc:Choice>
              <mc:Fallback>
                <p:oleObj name="Equation" r:id="rId7" imgW="2869920" imgH="393480" progId="Equation.DSMT4">
                  <p:embed/>
                  <p:pic>
                    <p:nvPicPr>
                      <p:cNvPr id="237607" name="Object 39"/>
                      <p:cNvPicPr>
                        <a:picLocks noChangeAspect="1" noChangeArrowheads="1"/>
                      </p:cNvPicPr>
                      <p:nvPr/>
                    </p:nvPicPr>
                    <p:blipFill>
                      <a:blip r:embed="rId8"/>
                      <a:srcRect/>
                      <a:stretch>
                        <a:fillRect/>
                      </a:stretch>
                    </p:blipFill>
                    <p:spPr bwMode="auto">
                      <a:xfrm>
                        <a:off x="2435225" y="5535613"/>
                        <a:ext cx="65166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9" name="Rectangle 42"/>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 name="Text Box 4">
            <a:extLst>
              <a:ext uri="{FF2B5EF4-FFF2-40B4-BE49-F238E27FC236}">
                <a16:creationId xmlns:a16="http://schemas.microsoft.com/office/drawing/2014/main" id="{0D0FE93E-34CF-43D6-A6B1-06BE31828E4E}"/>
              </a:ext>
            </a:extLst>
          </p:cNvPr>
          <p:cNvSpPr txBox="1">
            <a:spLocks noChangeArrowheads="1"/>
          </p:cNvSpPr>
          <p:nvPr/>
        </p:nvSpPr>
        <p:spPr bwMode="auto">
          <a:xfrm>
            <a:off x="247650" y="400050"/>
            <a:ext cx="86487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dirty="0">
                <a:solidFill>
                  <a:srgbClr val="FF0000"/>
                </a:solidFill>
              </a:rPr>
              <a:t>例：</a:t>
            </a:r>
            <a:r>
              <a:rPr lang="zh-CN" altLang="en-US" sz="2800" b="1" dirty="0">
                <a:solidFill>
                  <a:srgbClr val="0000FF"/>
                </a:solidFill>
              </a:rPr>
              <a:t> 假定某系统分子的能级为</a:t>
            </a:r>
            <a:r>
              <a:rPr lang="en-US" altLang="zh-CN" sz="2800" dirty="0">
                <a:solidFill>
                  <a:srgbClr val="000000"/>
                </a:solidFill>
                <a:latin typeface="Times New Roman" panose="02020603050405020304" pitchFamily="18" charset="0"/>
                <a:cs typeface="Times New Roman" panose="02020603050405020304" pitchFamily="18" charset="0"/>
              </a:rPr>
              <a:t>0, </a:t>
            </a:r>
            <a:r>
              <a:rPr lang="zh-CN" altLang="en-US"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 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，系统中有</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个分子，问：（</a:t>
            </a:r>
            <a:r>
              <a:rPr lang="en-US" altLang="zh-CN" sz="2800" b="1" dirty="0">
                <a:solidFill>
                  <a:srgbClr val="0000FF"/>
                </a:solidFill>
                <a:latin typeface="Times New Roman" panose="02020603050405020304" pitchFamily="18" charset="0"/>
                <a:cs typeface="Times New Roman" panose="02020603050405020304" pitchFamily="18" charset="0"/>
              </a:rPr>
              <a:t>1</a:t>
            </a:r>
            <a:r>
              <a:rPr lang="zh-CN" altLang="en-US" sz="2800" b="1" dirty="0">
                <a:solidFill>
                  <a:srgbClr val="0000FF"/>
                </a:solidFill>
              </a:rPr>
              <a:t>）总能量为</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的系统有哪几种分布？（</a:t>
            </a:r>
            <a:r>
              <a:rPr lang="en-US" altLang="zh-CN" sz="2800" b="1" dirty="0">
                <a:solidFill>
                  <a:srgbClr val="0000FF"/>
                </a:solidFill>
                <a:latin typeface="Times New Roman" panose="02020603050405020304" pitchFamily="18" charset="0"/>
                <a:cs typeface="Times New Roman" panose="02020603050405020304" pitchFamily="18" charset="0"/>
              </a:rPr>
              <a:t>2</a:t>
            </a:r>
            <a:r>
              <a:rPr lang="zh-CN" altLang="en-US" sz="2800" b="1" dirty="0">
                <a:solidFill>
                  <a:srgbClr val="0000FF"/>
                </a:solidFill>
              </a:rPr>
              <a:t>）如各能级是非简并的，计算各种分布的微观状态数和概率。（</a:t>
            </a:r>
            <a:r>
              <a:rPr lang="en-US" altLang="zh-CN" sz="2800" b="1" dirty="0">
                <a:solidFill>
                  <a:srgbClr val="0000FF"/>
                </a:solidFill>
                <a:latin typeface="Times New Roman" panose="02020603050405020304" pitchFamily="18" charset="0"/>
                <a:cs typeface="Times New Roman" panose="02020603050405020304" pitchFamily="18" charset="0"/>
              </a:rPr>
              <a:t>3</a:t>
            </a:r>
            <a:r>
              <a:rPr lang="zh-CN" altLang="en-US" sz="2800" b="1" dirty="0">
                <a:solidFill>
                  <a:srgbClr val="0000FF"/>
                </a:solidFill>
              </a:rPr>
              <a:t>）如能量为</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en-US" sz="2800" b="1" dirty="0">
                <a:solidFill>
                  <a:srgbClr val="0000FF"/>
                </a:solidFill>
              </a:rPr>
              <a:t>和</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的两个能级是非简并的，而</a:t>
            </a:r>
            <a:r>
              <a:rPr lang="en-US" altLang="zh-CN" sz="2800" dirty="0">
                <a:solidFill>
                  <a:srgbClr val="000000"/>
                </a:solidFill>
                <a:latin typeface="Times New Roman" panose="02020603050405020304" pitchFamily="18" charset="0"/>
                <a:cs typeface="Times New Roman" panose="02020603050405020304" pitchFamily="18" charset="0"/>
              </a:rPr>
              <a:t>2</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i="1" dirty="0">
                <a:solidFill>
                  <a:srgbClr val="000000"/>
                </a:solidFill>
                <a:latin typeface="Times New Roman" panose="02020603050405020304" pitchFamily="18" charset="0"/>
                <a:cs typeface="Times New Roman" panose="02020603050405020304" pitchFamily="18" charset="0"/>
                <a:sym typeface="Symbol" pitchFamily="18" charset="2"/>
              </a:rPr>
              <a:t></a:t>
            </a:r>
            <a:r>
              <a:rPr lang="zh-CN" altLang="en-US" sz="2800" b="1" dirty="0">
                <a:solidFill>
                  <a:srgbClr val="0000FF"/>
                </a:solidFill>
              </a:rPr>
              <a:t>两个能级的简并度分别为</a:t>
            </a:r>
            <a:r>
              <a:rPr lang="en-US" altLang="zh-CN" sz="2800"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FF"/>
                </a:solidFill>
              </a:rPr>
              <a:t>和</a:t>
            </a:r>
            <a:r>
              <a:rPr lang="en-US" altLang="zh-CN" sz="2800" dirty="0">
                <a:solidFill>
                  <a:srgbClr val="000000"/>
                </a:solidFill>
                <a:latin typeface="Times New Roman" panose="02020603050405020304" pitchFamily="18" charset="0"/>
                <a:cs typeface="Times New Roman" panose="02020603050405020304" pitchFamily="18" charset="0"/>
              </a:rPr>
              <a:t>10</a:t>
            </a:r>
            <a:r>
              <a:rPr lang="zh-CN" altLang="en-US" sz="2800" b="1" dirty="0">
                <a:solidFill>
                  <a:srgbClr val="0000FF"/>
                </a:solidFill>
              </a:rPr>
              <a:t>，计算各种分布的微观状态数和概率。</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7609"/>
                                        </p:tgtEl>
                                        <p:attrNameLst>
                                          <p:attrName>style.visibility</p:attrName>
                                        </p:attrNameLst>
                                      </p:cBhvr>
                                      <p:to>
                                        <p:strVal val="visible"/>
                                      </p:to>
                                    </p:set>
                                    <p:animEffect transition="in" filter="wipe(up)">
                                      <p:cBhvr>
                                        <p:cTn id="7" dur="500"/>
                                        <p:tgtEl>
                                          <p:spTgt spid="237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608"/>
                                        </p:tgtEl>
                                        <p:attrNameLst>
                                          <p:attrName>style.visibility</p:attrName>
                                        </p:attrNameLst>
                                      </p:cBhvr>
                                      <p:to>
                                        <p:strVal val="visible"/>
                                      </p:to>
                                    </p:set>
                                    <p:animEffect transition="in" filter="wipe(left)">
                                      <p:cBhvr>
                                        <p:cTn id="12" dur="500"/>
                                        <p:tgtEl>
                                          <p:spTgt spid="237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7607"/>
                                        </p:tgtEl>
                                        <p:attrNameLst>
                                          <p:attrName>style.visibility</p:attrName>
                                        </p:attrNameLst>
                                      </p:cBhvr>
                                      <p:to>
                                        <p:strVal val="visible"/>
                                      </p:to>
                                    </p:set>
                                    <p:animEffect transition="in" filter="wipe(left)">
                                      <p:cBhvr>
                                        <p:cTn id="17" dur="500"/>
                                        <p:tgtEl>
                                          <p:spTgt spid="23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17538" y="598488"/>
            <a:ext cx="8177212" cy="446246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zh-CN" altLang="en-US" sz="3200" b="1" dirty="0">
                <a:solidFill>
                  <a:srgbClr val="FF0000"/>
                </a:solidFill>
                <a:ea typeface="黑体" pitchFamily="2" charset="-122"/>
              </a:rPr>
              <a:t>小     结</a:t>
            </a:r>
          </a:p>
          <a:p>
            <a:pPr>
              <a:defRPr/>
            </a:pPr>
            <a:r>
              <a:rPr lang="zh-CN" altLang="en-US" sz="2800" b="1" dirty="0">
                <a:solidFill>
                  <a:srgbClr val="0000FF"/>
                </a:solidFill>
                <a:ea typeface="黑体" pitchFamily="2" charset="-122"/>
              </a:rPr>
              <a:t>按能级分布，无论粒子是否可分辨，一个分布对应多个微观态。</a:t>
            </a:r>
          </a:p>
          <a:p>
            <a:pPr>
              <a:defRPr/>
            </a:pPr>
            <a:endParaRPr lang="zh-CN" altLang="en-US" sz="2800" b="1" dirty="0">
              <a:solidFill>
                <a:srgbClr val="0000FF"/>
              </a:solidFill>
              <a:ea typeface="黑体" pitchFamily="2" charset="-122"/>
            </a:endParaRPr>
          </a:p>
          <a:p>
            <a:pPr>
              <a:defRPr/>
            </a:pPr>
            <a:endParaRPr lang="zh-CN" altLang="en-US" sz="2800" b="1" dirty="0">
              <a:solidFill>
                <a:srgbClr val="0000FF"/>
              </a:solidFill>
              <a:ea typeface="黑体" pitchFamily="2" charset="-122"/>
            </a:endParaRPr>
          </a:p>
          <a:p>
            <a:pPr>
              <a:defRPr/>
            </a:pPr>
            <a:endParaRPr lang="zh-CN" altLang="en-US" sz="2800" b="1" dirty="0">
              <a:solidFill>
                <a:srgbClr val="0000FF"/>
              </a:solidFill>
              <a:ea typeface="黑体" pitchFamily="2" charset="-122"/>
            </a:endParaRPr>
          </a:p>
          <a:p>
            <a:pPr>
              <a:defRPr/>
            </a:pPr>
            <a:endParaRPr lang="en-US" altLang="zh-CN" sz="2800" b="1" dirty="0">
              <a:solidFill>
                <a:srgbClr val="0000FF"/>
              </a:solidFill>
              <a:ea typeface="黑体" pitchFamily="2" charset="-122"/>
            </a:endParaRPr>
          </a:p>
          <a:p>
            <a:pPr>
              <a:defRPr/>
            </a:pPr>
            <a:r>
              <a:rPr lang="zh-CN" altLang="en-US" sz="2800" b="1" dirty="0">
                <a:solidFill>
                  <a:srgbClr val="0000FF"/>
                </a:solidFill>
                <a:ea typeface="黑体" pitchFamily="2" charset="-122"/>
              </a:rPr>
              <a:t>按量子态分布，如果粒子是可分辨的，一个分布仍然对应多个微观态，如果粒子不可分辨，一个分布只对应一个微观态。</a:t>
            </a:r>
          </a:p>
        </p:txBody>
      </p:sp>
      <p:graphicFrame>
        <p:nvGraphicFramePr>
          <p:cNvPr id="31747" name="Object 5"/>
          <p:cNvGraphicFramePr>
            <a:graphicFrameLocks noChangeAspect="1"/>
          </p:cNvGraphicFramePr>
          <p:nvPr>
            <p:extLst>
              <p:ext uri="{D42A27DB-BD31-4B8C-83A1-F6EECF244321}">
                <p14:modId xmlns:p14="http://schemas.microsoft.com/office/powerpoint/2010/main" val="1622161911"/>
              </p:ext>
            </p:extLst>
          </p:nvPr>
        </p:nvGraphicFramePr>
        <p:xfrm>
          <a:off x="1676400" y="1943100"/>
          <a:ext cx="5705475" cy="1557338"/>
        </p:xfrm>
        <a:graphic>
          <a:graphicData uri="http://schemas.openxmlformats.org/presentationml/2006/ole">
            <mc:AlternateContent xmlns:mc="http://schemas.openxmlformats.org/markup-compatibility/2006">
              <mc:Choice xmlns:v="urn:schemas-microsoft-com:vml" Requires="v">
                <p:oleObj spid="_x0000_s24578" name="Equation" r:id="rId3" imgW="2514600" imgH="685800" progId="Equation.DSMT4">
                  <p:embed/>
                </p:oleObj>
              </mc:Choice>
              <mc:Fallback>
                <p:oleObj name="Equation" r:id="rId3" imgW="2514600" imgH="685800" progId="Equation.DSMT4">
                  <p:embed/>
                  <p:pic>
                    <p:nvPicPr>
                      <p:cNvPr id="31747" name="Object 5"/>
                      <p:cNvPicPr>
                        <a:picLocks noChangeAspect="1" noChangeArrowheads="1"/>
                      </p:cNvPicPr>
                      <p:nvPr/>
                    </p:nvPicPr>
                    <p:blipFill>
                      <a:blip r:embed="rId4"/>
                      <a:srcRect/>
                      <a:stretch>
                        <a:fillRect/>
                      </a:stretch>
                    </p:blipFill>
                    <p:spPr bwMode="auto">
                      <a:xfrm>
                        <a:off x="1676400" y="1943100"/>
                        <a:ext cx="5705475"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6"/>
          <p:cNvGraphicFramePr>
            <a:graphicFrameLocks noChangeAspect="1"/>
          </p:cNvGraphicFramePr>
          <p:nvPr>
            <p:extLst>
              <p:ext uri="{D42A27DB-BD31-4B8C-83A1-F6EECF244321}">
                <p14:modId xmlns:p14="http://schemas.microsoft.com/office/powerpoint/2010/main" val="3450665584"/>
              </p:ext>
            </p:extLst>
          </p:nvPr>
        </p:nvGraphicFramePr>
        <p:xfrm>
          <a:off x="1720850" y="4948238"/>
          <a:ext cx="6080125" cy="1498600"/>
        </p:xfrm>
        <a:graphic>
          <a:graphicData uri="http://schemas.openxmlformats.org/presentationml/2006/ole">
            <mc:AlternateContent xmlns:mc="http://schemas.openxmlformats.org/markup-compatibility/2006">
              <mc:Choice xmlns:v="urn:schemas-microsoft-com:vml" Requires="v">
                <p:oleObj spid="_x0000_s24579" name="Equation" r:id="rId5" imgW="2679480" imgH="660240" progId="Equation.DSMT4">
                  <p:embed/>
                </p:oleObj>
              </mc:Choice>
              <mc:Fallback>
                <p:oleObj name="Equation" r:id="rId5" imgW="2679480" imgH="660240" progId="Equation.DSMT4">
                  <p:embed/>
                  <p:pic>
                    <p:nvPicPr>
                      <p:cNvPr id="31748" name="Object 6"/>
                      <p:cNvPicPr>
                        <a:picLocks noChangeAspect="1" noChangeArrowheads="1"/>
                      </p:cNvPicPr>
                      <p:nvPr/>
                    </p:nvPicPr>
                    <p:blipFill>
                      <a:blip r:embed="rId6"/>
                      <a:srcRect/>
                      <a:stretch>
                        <a:fillRect/>
                      </a:stretch>
                    </p:blipFill>
                    <p:spPr bwMode="auto">
                      <a:xfrm>
                        <a:off x="1720850" y="4948238"/>
                        <a:ext cx="6080125"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644525" y="606425"/>
            <a:ext cx="79946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1.</a:t>
            </a: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独立子系统的分布</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(distributions in independent-particle systems)</a:t>
            </a:r>
            <a:endPar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endParaRPr>
          </a:p>
        </p:txBody>
      </p:sp>
      <p:sp>
        <p:nvSpPr>
          <p:cNvPr id="265244" name="Text Box 28"/>
          <p:cNvSpPr txBox="1">
            <a:spLocks noChangeArrowheads="1"/>
          </p:cNvSpPr>
          <p:nvPr/>
        </p:nvSpPr>
        <p:spPr bwMode="auto">
          <a:xfrm>
            <a:off x="582613" y="1657350"/>
            <a:ext cx="84185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体系微观态：</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某时刻全部粒子所处的量子态的总和</a:t>
            </a:r>
            <a:endParaRPr kumimoji="1" lang="zh-CN" altLang="en-US" sz="2400" dirty="0">
              <a:solidFill>
                <a:srgbClr val="0000FF"/>
              </a:solidFill>
              <a:latin typeface="黑体" pitchFamily="2" charset="-122"/>
              <a:ea typeface="黑体" pitchFamily="2" charset="-122"/>
            </a:endParaRPr>
          </a:p>
        </p:txBody>
      </p:sp>
      <p:grpSp>
        <p:nvGrpSpPr>
          <p:cNvPr id="5124" name="Group 43"/>
          <p:cNvGrpSpPr>
            <a:grpSpLocks/>
          </p:cNvGrpSpPr>
          <p:nvPr/>
        </p:nvGrpSpPr>
        <p:grpSpPr bwMode="auto">
          <a:xfrm>
            <a:off x="625475" y="3711583"/>
            <a:ext cx="6962776" cy="2173290"/>
            <a:chOff x="304" y="1913"/>
            <a:chExt cx="4386" cy="1369"/>
          </a:xfrm>
        </p:grpSpPr>
        <p:sp>
          <p:nvSpPr>
            <p:cNvPr id="265222" name="Text Box 6"/>
            <p:cNvSpPr txBox="1">
              <a:spLocks noChangeArrowheads="1"/>
            </p:cNvSpPr>
            <p:nvPr/>
          </p:nvSpPr>
          <p:spPr bwMode="auto">
            <a:xfrm>
              <a:off x="601" y="2253"/>
              <a:ext cx="10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a:solidFill>
                    <a:srgbClr val="0000FF"/>
                  </a:solidFill>
                  <a:effectLst>
                    <a:outerShdw blurRad="38100" dist="38100" dir="2700000" algn="tl">
                      <a:srgbClr val="C0C0C0"/>
                    </a:outerShdw>
                  </a:effectLst>
                  <a:latin typeface="黑体" pitchFamily="2" charset="-122"/>
                  <a:ea typeface="黑体" pitchFamily="2" charset="-122"/>
                </a:rPr>
                <a:t>能    量</a:t>
              </a:r>
              <a:endParaRPr kumimoji="1" lang="zh-CN" altLang="en-US" sz="2400">
                <a:latin typeface="黑体" pitchFamily="2" charset="-122"/>
                <a:ea typeface="黑体" pitchFamily="2" charset="-122"/>
              </a:endParaRPr>
            </a:p>
          </p:txBody>
        </p:sp>
        <p:sp>
          <p:nvSpPr>
            <p:cNvPr id="265223" name="Text Box 7"/>
            <p:cNvSpPr txBox="1">
              <a:spLocks noChangeArrowheads="1"/>
            </p:cNvSpPr>
            <p:nvPr/>
          </p:nvSpPr>
          <p:spPr bwMode="auto">
            <a:xfrm>
              <a:off x="304" y="2565"/>
              <a:ext cx="17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a:solidFill>
                    <a:srgbClr val="0000FF"/>
                  </a:solidFill>
                  <a:effectLst>
                    <a:outerShdw blurRad="38100" dist="38100" dir="2700000" algn="tl">
                      <a:srgbClr val="C0C0C0"/>
                    </a:outerShdw>
                  </a:effectLst>
                  <a:latin typeface="黑体" pitchFamily="2" charset="-122"/>
                  <a:ea typeface="黑体" pitchFamily="2" charset="-122"/>
                </a:rPr>
                <a:t>某时刻粒子分布</a:t>
              </a:r>
              <a:endParaRPr kumimoji="1" lang="zh-CN" altLang="en-US" sz="2400">
                <a:latin typeface="黑体" pitchFamily="2" charset="-122"/>
                <a:ea typeface="黑体" pitchFamily="2" charset="-122"/>
              </a:endParaRPr>
            </a:p>
          </p:txBody>
        </p:sp>
        <p:sp>
          <p:nvSpPr>
            <p:cNvPr id="265224" name="Text Box 8"/>
            <p:cNvSpPr txBox="1">
              <a:spLocks noChangeArrowheads="1"/>
            </p:cNvSpPr>
            <p:nvPr/>
          </p:nvSpPr>
          <p:spPr bwMode="auto">
            <a:xfrm>
              <a:off x="307" y="2877"/>
              <a:ext cx="17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另时刻粒子分布</a:t>
              </a:r>
              <a:endParaRPr kumimoji="1" lang="zh-CN" altLang="en-US" sz="2400" dirty="0">
                <a:latin typeface="黑体" pitchFamily="2" charset="-122"/>
                <a:ea typeface="黑体" pitchFamily="2" charset="-122"/>
              </a:endParaRPr>
            </a:p>
          </p:txBody>
        </p:sp>
        <p:grpSp>
          <p:nvGrpSpPr>
            <p:cNvPr id="5132" name="Group 41"/>
            <p:cNvGrpSpPr>
              <a:grpSpLocks/>
            </p:cNvGrpSpPr>
            <p:nvPr/>
          </p:nvGrpSpPr>
          <p:grpSpPr bwMode="auto">
            <a:xfrm>
              <a:off x="373" y="1913"/>
              <a:ext cx="4317" cy="1369"/>
              <a:chOff x="373" y="1913"/>
              <a:chExt cx="4317" cy="1369"/>
            </a:xfrm>
          </p:grpSpPr>
          <p:sp>
            <p:nvSpPr>
              <p:cNvPr id="265248" name="Text Box 32"/>
              <p:cNvSpPr txBox="1">
                <a:spLocks noChangeArrowheads="1"/>
              </p:cNvSpPr>
              <p:nvPr/>
            </p:nvSpPr>
            <p:spPr bwMode="auto">
              <a:xfrm>
                <a:off x="373" y="1913"/>
                <a:ext cx="15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0000FF"/>
                    </a:solidFill>
                    <a:effectLst>
                      <a:outerShdw blurRad="38100" dist="38100" dir="2700000" algn="tl">
                        <a:srgbClr val="C0C0C0"/>
                      </a:outerShdw>
                    </a:effectLst>
                    <a:ea typeface="黑体" pitchFamily="2" charset="-122"/>
                  </a:rPr>
                  <a:t>单粒子量子态</a:t>
                </a:r>
              </a:p>
            </p:txBody>
          </p:sp>
          <p:graphicFrame>
            <p:nvGraphicFramePr>
              <p:cNvPr id="5134" name="Object 34"/>
              <p:cNvGraphicFramePr>
                <a:graphicFrameLocks noChangeAspect="1"/>
              </p:cNvGraphicFramePr>
              <p:nvPr>
                <p:extLst>
                  <p:ext uri="{D42A27DB-BD31-4B8C-83A1-F6EECF244321}">
                    <p14:modId xmlns:p14="http://schemas.microsoft.com/office/powerpoint/2010/main" val="3623937862"/>
                  </p:ext>
                </p:extLst>
              </p:nvPr>
            </p:nvGraphicFramePr>
            <p:xfrm>
              <a:off x="2172" y="1939"/>
              <a:ext cx="2518" cy="1343"/>
            </p:xfrm>
            <a:graphic>
              <a:graphicData uri="http://schemas.openxmlformats.org/presentationml/2006/ole">
                <mc:AlternateContent xmlns:mc="http://schemas.openxmlformats.org/markup-compatibility/2006">
                  <mc:Choice xmlns:v="urn:schemas-microsoft-com:vml" Requires="v">
                    <p:oleObj spid="_x0000_s2050" name="Equation" r:id="rId3" imgW="1714320" imgH="914400" progId="Equation.DSMT4">
                      <p:embed/>
                    </p:oleObj>
                  </mc:Choice>
                  <mc:Fallback>
                    <p:oleObj name="Equation" r:id="rId3" imgW="1714320" imgH="914400" progId="Equation.DSMT4">
                      <p:embed/>
                      <p:pic>
                        <p:nvPicPr>
                          <p:cNvPr id="5134" name="Object 34"/>
                          <p:cNvPicPr>
                            <a:picLocks noChangeAspect="1" noChangeArrowheads="1"/>
                          </p:cNvPicPr>
                          <p:nvPr/>
                        </p:nvPicPr>
                        <p:blipFill>
                          <a:blip r:embed="rId4"/>
                          <a:srcRect/>
                          <a:stretch>
                            <a:fillRect/>
                          </a:stretch>
                        </p:blipFill>
                        <p:spPr bwMode="auto">
                          <a:xfrm>
                            <a:off x="2172" y="1939"/>
                            <a:ext cx="2518" cy="1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9" name="Text Box 31"/>
          <p:cNvSpPr txBox="1">
            <a:spLocks noChangeArrowheads="1"/>
          </p:cNvSpPr>
          <p:nvPr/>
        </p:nvSpPr>
        <p:spPr bwMode="auto">
          <a:xfrm>
            <a:off x="568325" y="3001963"/>
            <a:ext cx="81661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按量子态分布：</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粒子在单粒子量子态上的分布</a:t>
            </a:r>
            <a:endParaRPr kumimoji="1" lang="zh-CN" altLang="en-US" sz="2400" dirty="0">
              <a:solidFill>
                <a:srgbClr val="0000FF"/>
              </a:solidFill>
              <a:latin typeface="黑体" pitchFamily="2" charset="-122"/>
              <a:ea typeface="黑体" pitchFamily="2" charset="-122"/>
            </a:endParaRPr>
          </a:p>
        </p:txBody>
      </p:sp>
      <p:sp>
        <p:nvSpPr>
          <p:cNvPr id="5126" name="TextBox 1"/>
          <p:cNvSpPr txBox="1">
            <a:spLocks noChangeArrowheads="1"/>
          </p:cNvSpPr>
          <p:nvPr/>
        </p:nvSpPr>
        <p:spPr bwMode="auto">
          <a:xfrm>
            <a:off x="955675" y="2371725"/>
            <a:ext cx="7140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t>数一数，每个单粒子量子态上的粒子个数！</a:t>
            </a:r>
          </a:p>
        </p:txBody>
      </p:sp>
      <p:sp>
        <p:nvSpPr>
          <p:cNvPr id="5127" name="TextBox 39"/>
          <p:cNvSpPr txBox="1">
            <a:spLocks noChangeArrowheads="1"/>
          </p:cNvSpPr>
          <p:nvPr/>
        </p:nvSpPr>
        <p:spPr bwMode="auto">
          <a:xfrm>
            <a:off x="2874963" y="5880100"/>
            <a:ext cx="5751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t>由于分子热运动，分布时刻变化！</a:t>
            </a:r>
          </a:p>
        </p:txBody>
      </p:sp>
    </p:spTree>
  </p:cSld>
  <p:clrMapOvr>
    <a:masterClrMapping/>
  </p:clrMapOvr>
  <p:transition spd="med">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0" name="Text Box 6"/>
          <p:cNvSpPr txBox="1">
            <a:spLocks noChangeArrowheads="1"/>
          </p:cNvSpPr>
          <p:nvPr/>
        </p:nvSpPr>
        <p:spPr bwMode="auto">
          <a:xfrm>
            <a:off x="650875" y="790575"/>
            <a:ext cx="79549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381250">
              <a:defRPr kumimoji="1" sz="2400">
                <a:solidFill>
                  <a:schemeClr val="tx1"/>
                </a:solidFill>
                <a:latin typeface="Times New Roman" pitchFamily="18" charset="0"/>
                <a:ea typeface="宋体" pitchFamily="2" charset="-122"/>
              </a:defRPr>
            </a:lvl2pPr>
            <a:lvl3pPr marL="2571750">
              <a:defRPr kumimoji="1" sz="2400">
                <a:solidFill>
                  <a:schemeClr val="tx1"/>
                </a:solidFill>
                <a:latin typeface="Times New Roman" pitchFamily="18" charset="0"/>
                <a:ea typeface="宋体" pitchFamily="2" charset="-122"/>
              </a:defRPr>
            </a:lvl3pPr>
            <a:lvl4pPr marL="2762250">
              <a:defRPr kumimoji="1" sz="2400">
                <a:solidFill>
                  <a:schemeClr val="tx1"/>
                </a:solidFill>
                <a:latin typeface="Times New Roman" pitchFamily="18" charset="0"/>
                <a:ea typeface="宋体" pitchFamily="2" charset="-122"/>
              </a:defRPr>
            </a:lvl4pPr>
            <a:lvl5pPr marL="2952750">
              <a:defRPr kumimoji="1" sz="2400">
                <a:solidFill>
                  <a:schemeClr val="tx1"/>
                </a:solidFill>
                <a:latin typeface="Times New Roman" pitchFamily="18" charset="0"/>
                <a:ea typeface="宋体" pitchFamily="2" charset="-122"/>
              </a:defRPr>
            </a:lvl5pPr>
            <a:lvl6pPr marL="3409950" fontAlgn="base">
              <a:spcBef>
                <a:spcPct val="0"/>
              </a:spcBef>
              <a:spcAft>
                <a:spcPct val="0"/>
              </a:spcAft>
              <a:defRPr kumimoji="1" sz="2400">
                <a:solidFill>
                  <a:schemeClr val="tx1"/>
                </a:solidFill>
                <a:latin typeface="Times New Roman" pitchFamily="18" charset="0"/>
                <a:ea typeface="宋体" pitchFamily="2" charset="-122"/>
              </a:defRPr>
            </a:lvl6pPr>
            <a:lvl7pPr marL="3867150" fontAlgn="base">
              <a:spcBef>
                <a:spcPct val="0"/>
              </a:spcBef>
              <a:spcAft>
                <a:spcPct val="0"/>
              </a:spcAft>
              <a:defRPr kumimoji="1" sz="2400">
                <a:solidFill>
                  <a:schemeClr val="tx1"/>
                </a:solidFill>
                <a:latin typeface="Times New Roman" pitchFamily="18" charset="0"/>
                <a:ea typeface="宋体" pitchFamily="2" charset="-122"/>
              </a:defRPr>
            </a:lvl7pPr>
            <a:lvl8pPr marL="4324350" fontAlgn="base">
              <a:spcBef>
                <a:spcPct val="0"/>
              </a:spcBef>
              <a:spcAft>
                <a:spcPct val="0"/>
              </a:spcAft>
              <a:defRPr kumimoji="1" sz="2400">
                <a:solidFill>
                  <a:schemeClr val="tx1"/>
                </a:solidFill>
                <a:latin typeface="Times New Roman" pitchFamily="18" charset="0"/>
                <a:ea typeface="宋体" pitchFamily="2" charset="-122"/>
              </a:defRPr>
            </a:lvl8pPr>
            <a:lvl9pPr marL="4781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defRPr/>
            </a:pPr>
            <a:r>
              <a:rPr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4.</a:t>
            </a:r>
            <a:r>
              <a:rPr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最概然分布</a:t>
            </a:r>
            <a:r>
              <a:rPr lang="en-US" altLang="zh-CN" sz="2800" b="1"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(the most probable distribution)</a:t>
            </a:r>
            <a:endParaRPr lang="zh-CN" altLang="en-US" dirty="0">
              <a:latin typeface="黑体" pitchFamily="2" charset="-122"/>
              <a:ea typeface="黑体" pitchFamily="2" charset="-122"/>
            </a:endParaRPr>
          </a:p>
        </p:txBody>
      </p:sp>
      <p:sp>
        <p:nvSpPr>
          <p:cNvPr id="185351" name="Text Box 7"/>
          <p:cNvSpPr txBox="1">
            <a:spLocks noChangeArrowheads="1"/>
          </p:cNvSpPr>
          <p:nvPr/>
        </p:nvSpPr>
        <p:spPr bwMode="auto">
          <a:xfrm>
            <a:off x="715963" y="2260600"/>
            <a:ext cx="774382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993300"/>
              </a:buClr>
              <a:buSzPct val="80000"/>
              <a:buFont typeface="Wingdings" pitchFamily="2" charset="2"/>
              <a:buChar char="u"/>
              <a:defRPr/>
            </a:pPr>
            <a:r>
              <a:rPr kumimoji="1" lang="zh-CN" altLang="en-US" sz="2800" b="1" dirty="0">
                <a:solidFill>
                  <a:srgbClr val="0000FF"/>
                </a:solidFill>
                <a:effectLst>
                  <a:outerShdw blurRad="38100" dist="38100" dir="2700000" algn="tl">
                    <a:srgbClr val="C0C0C0"/>
                  </a:outerShdw>
                </a:effectLst>
                <a:latin typeface="Times New Roman" pitchFamily="18" charset="0"/>
              </a:rPr>
              <a:t>拥有微观状态数最多或热力学概率最大的分布</a:t>
            </a:r>
            <a:endParaRPr kumimoji="1" lang="en-US" altLang="zh-CN" sz="2800" b="1" dirty="0">
              <a:solidFill>
                <a:srgbClr val="0000FF"/>
              </a:solidFill>
              <a:effectLst>
                <a:outerShdw blurRad="38100" dist="38100" dir="2700000" algn="tl">
                  <a:srgbClr val="C0C0C0"/>
                </a:outerShdw>
              </a:effectLst>
              <a:latin typeface="Times New Roman" pitchFamily="18" charset="0"/>
            </a:endParaRPr>
          </a:p>
          <a:p>
            <a:pPr eaLnBrk="1" hangingPunct="1">
              <a:buClr>
                <a:srgbClr val="993300"/>
              </a:buClr>
              <a:buSzPct val="80000"/>
              <a:defRPr/>
            </a:pPr>
            <a:r>
              <a:rPr kumimoji="1" lang="en-US" altLang="zh-CN" sz="2800" b="1" dirty="0">
                <a:solidFill>
                  <a:srgbClr val="0000FF"/>
                </a:solidFill>
                <a:effectLst>
                  <a:outerShdw blurRad="38100" dist="38100" dir="2700000" algn="tl">
                    <a:srgbClr val="C0C0C0"/>
                  </a:outerShdw>
                </a:effectLst>
                <a:latin typeface="Times New Roman" pitchFamily="18" charset="0"/>
              </a:rPr>
              <a:t>    </a:t>
            </a:r>
            <a:r>
              <a:rPr kumimoji="1" lang="zh-CN" altLang="en-US" sz="2800" b="1" dirty="0">
                <a:solidFill>
                  <a:srgbClr val="0000FF"/>
                </a:solidFill>
                <a:effectLst>
                  <a:outerShdw blurRad="38100" dist="38100" dir="2700000" algn="tl">
                    <a:srgbClr val="C0C0C0"/>
                  </a:outerShdw>
                </a:effectLst>
                <a:latin typeface="Times New Roman" pitchFamily="18" charset="0"/>
              </a:rPr>
              <a:t>就是最概然分布。</a:t>
            </a:r>
            <a:endParaRPr kumimoji="1" lang="zh-CN" altLang="en-US" sz="2400" dirty="0">
              <a:latin typeface="Times New Roman" pitchFamily="18" charset="0"/>
            </a:endParaRPr>
          </a:p>
        </p:txBody>
      </p:sp>
      <p:sp>
        <p:nvSpPr>
          <p:cNvPr id="32772" name="Text Box 8"/>
          <p:cNvSpPr txBox="1">
            <a:spLocks noChangeArrowheads="1"/>
          </p:cNvSpPr>
          <p:nvPr/>
        </p:nvSpPr>
        <p:spPr bwMode="auto">
          <a:xfrm>
            <a:off x="735013" y="3533775"/>
            <a:ext cx="7870825"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85750" indent="-28575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
                <a:srgbClr val="993300"/>
              </a:buClr>
              <a:buSzPct val="80000"/>
              <a:buFont typeface="Wingdings" pitchFamily="2" charset="2"/>
              <a:buChar char="u"/>
            </a:pPr>
            <a:r>
              <a:rPr kumimoji="1" lang="zh-CN" altLang="en-US" sz="2800" b="1" dirty="0">
                <a:solidFill>
                  <a:srgbClr val="0000FF"/>
                </a:solidFill>
                <a:latin typeface="Times New Roman" pitchFamily="18" charset="0"/>
                <a:ea typeface="黑体" pitchFamily="49" charset="-122"/>
              </a:rPr>
              <a:t>在含有大量粒子的系统中，</a:t>
            </a:r>
            <a:r>
              <a:rPr kumimoji="1" lang="zh-CN" altLang="en-US" sz="2800" b="1" dirty="0">
                <a:solidFill>
                  <a:srgbClr val="FF0000"/>
                </a:solidFill>
                <a:latin typeface="Times New Roman" pitchFamily="18" charset="0"/>
                <a:ea typeface="黑体" pitchFamily="49" charset="-122"/>
              </a:rPr>
              <a:t>最概然分布代表了一切可能的分布</a:t>
            </a:r>
            <a:r>
              <a:rPr kumimoji="1" lang="zh-CN" altLang="en-US" sz="2800" b="1" dirty="0">
                <a:solidFill>
                  <a:srgbClr val="0000FF"/>
                </a:solidFill>
                <a:latin typeface="Times New Roman" pitchFamily="18" charset="0"/>
                <a:ea typeface="黑体" pitchFamily="49" charset="-122"/>
              </a:rPr>
              <a:t>，也就是与最概然分布差别较大的分布出现的可能性很小，可以忽略不计。</a:t>
            </a:r>
            <a:endParaRPr kumimoji="1" lang="zh-CN" altLang="en-US" sz="2400" dirty="0">
              <a:latin typeface="Times New Roman" pitchFamily="18" charset="0"/>
              <a:ea typeface="黑体" pitchFamily="49" charset="-122"/>
            </a:endParaRPr>
          </a:p>
        </p:txBody>
      </p:sp>
      <p:sp>
        <p:nvSpPr>
          <p:cNvPr id="28678" name="Text Box 6"/>
          <p:cNvSpPr txBox="1">
            <a:spLocks noChangeArrowheads="1"/>
          </p:cNvSpPr>
          <p:nvPr/>
        </p:nvSpPr>
        <p:spPr bwMode="auto">
          <a:xfrm>
            <a:off x="1339850" y="1557338"/>
            <a:ext cx="6721475" cy="51911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800" b="1" dirty="0">
                <a:ea typeface="宋体" pitchFamily="2" charset="-122"/>
              </a:rPr>
              <a:t>一个分布（按能级）对应多个微观状态</a:t>
            </a:r>
          </a:p>
        </p:txBody>
      </p:sp>
    </p:spTree>
  </p:cSld>
  <p:clrMapOvr>
    <a:masterClrMapping/>
  </p:clrMapOvr>
  <p:transition spd="med">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9"/>
          <p:cNvSpPr txBox="1">
            <a:spLocks noChangeArrowheads="1"/>
          </p:cNvSpPr>
          <p:nvPr/>
        </p:nvSpPr>
        <p:spPr bwMode="auto">
          <a:xfrm>
            <a:off x="268288" y="1965325"/>
            <a:ext cx="8713787"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2800" b="1">
                <a:solidFill>
                  <a:srgbClr val="FF0000"/>
                </a:solidFill>
                <a:latin typeface="黑体" pitchFamily="49" charset="-122"/>
                <a:ea typeface="黑体" pitchFamily="49" charset="-122"/>
              </a:rPr>
              <a:t>可分辨小球按量子态的分布：</a:t>
            </a:r>
            <a:r>
              <a:rPr kumimoji="1" lang="zh-CN" altLang="en-US" sz="2800" b="1">
                <a:latin typeface="黑体" pitchFamily="49" charset="-122"/>
                <a:ea typeface="黑体" pitchFamily="49" charset="-122"/>
              </a:rPr>
              <a:t> </a:t>
            </a:r>
            <a:endParaRPr kumimoji="1" lang="en-US" altLang="zh-CN" sz="2800" b="1">
              <a:latin typeface="黑体" pitchFamily="49" charset="-122"/>
              <a:ea typeface="黑体" pitchFamily="49" charset="-122"/>
            </a:endParaRPr>
          </a:p>
          <a:p>
            <a:pPr algn="just" eaLnBrk="1" hangingPunct="1">
              <a:spcBef>
                <a:spcPct val="0"/>
              </a:spcBef>
              <a:buClrTx/>
              <a:buSzTx/>
              <a:buFontTx/>
              <a:buNone/>
            </a:pPr>
            <a:r>
              <a:rPr kumimoji="1" lang="en-US" altLang="zh-CN" sz="2800" b="1">
                <a:solidFill>
                  <a:srgbClr val="0000FF"/>
                </a:solidFill>
                <a:latin typeface="Times New Roman" pitchFamily="18" charset="0"/>
                <a:ea typeface="黑体" pitchFamily="49" charset="-122"/>
              </a:rPr>
              <a:t>    A(0)B(</a:t>
            </a:r>
            <a:r>
              <a:rPr kumimoji="1" lang="en-US" altLang="zh-CN" sz="2800" b="1" i="1">
                <a:solidFill>
                  <a:srgbClr val="0000FF"/>
                </a:solidFill>
                <a:latin typeface="Times New Roman" pitchFamily="18" charset="0"/>
                <a:ea typeface="黑体" pitchFamily="49" charset="-122"/>
              </a:rPr>
              <a:t>N</a:t>
            </a:r>
            <a:r>
              <a:rPr kumimoji="1" lang="en-US" altLang="zh-CN" sz="2800" b="1">
                <a:solidFill>
                  <a:srgbClr val="0000FF"/>
                </a:solidFill>
                <a:latin typeface="Times New Roman" pitchFamily="18" charset="0"/>
                <a:ea typeface="黑体" pitchFamily="49" charset="-122"/>
              </a:rPr>
              <a:t>)</a:t>
            </a:r>
            <a:r>
              <a:rPr kumimoji="1" lang="zh-CN" altLang="en-US" sz="2800" b="1">
                <a:solidFill>
                  <a:srgbClr val="0000FF"/>
                </a:solidFill>
                <a:latin typeface="Times New Roman" pitchFamily="18" charset="0"/>
                <a:ea typeface="黑体" pitchFamily="49" charset="-122"/>
              </a:rPr>
              <a:t>， </a:t>
            </a:r>
            <a:r>
              <a:rPr kumimoji="1" lang="en-US" altLang="zh-CN" sz="2800" b="1">
                <a:solidFill>
                  <a:srgbClr val="0000FF"/>
                </a:solidFill>
                <a:latin typeface="Times New Roman" pitchFamily="18" charset="0"/>
                <a:ea typeface="黑体" pitchFamily="49" charset="-122"/>
              </a:rPr>
              <a:t>A(1)B(</a:t>
            </a:r>
            <a:r>
              <a:rPr kumimoji="1" lang="en-US" altLang="zh-CN" sz="2800" b="1" i="1">
                <a:solidFill>
                  <a:srgbClr val="0000FF"/>
                </a:solidFill>
                <a:latin typeface="Times New Roman" pitchFamily="18" charset="0"/>
                <a:ea typeface="黑体" pitchFamily="49" charset="-122"/>
              </a:rPr>
              <a:t>N</a:t>
            </a:r>
            <a:r>
              <a:rPr kumimoji="1" lang="en-US" altLang="zh-CN" sz="2800" b="1">
                <a:solidFill>
                  <a:srgbClr val="0000FF"/>
                </a:solidFill>
                <a:latin typeface="Times New Roman" pitchFamily="18" charset="0"/>
                <a:ea typeface="黑体" pitchFamily="49" charset="-122"/>
              </a:rPr>
              <a:t>-1)</a:t>
            </a:r>
            <a:r>
              <a:rPr kumimoji="1" lang="zh-CN" altLang="en-US" sz="2800" b="1">
                <a:solidFill>
                  <a:srgbClr val="0000FF"/>
                </a:solidFill>
                <a:latin typeface="Times New Roman" pitchFamily="18" charset="0"/>
                <a:ea typeface="黑体" pitchFamily="49" charset="-122"/>
              </a:rPr>
              <a:t>，</a:t>
            </a:r>
            <a:r>
              <a:rPr kumimoji="1" lang="en-US" altLang="zh-CN" sz="2800" b="1">
                <a:solidFill>
                  <a:srgbClr val="0000FF"/>
                </a:solidFill>
                <a:latin typeface="Times New Roman" pitchFamily="18" charset="0"/>
                <a:ea typeface="黑体" pitchFamily="49" charset="-122"/>
              </a:rPr>
              <a:t>···</a:t>
            </a:r>
            <a:r>
              <a:rPr kumimoji="1" lang="zh-CN" altLang="en-US" sz="2800" b="1">
                <a:solidFill>
                  <a:srgbClr val="0000FF"/>
                </a:solidFill>
                <a:latin typeface="Times New Roman" pitchFamily="18" charset="0"/>
                <a:ea typeface="黑体" pitchFamily="49" charset="-122"/>
              </a:rPr>
              <a:t>，</a:t>
            </a:r>
            <a:r>
              <a:rPr kumimoji="1" lang="en-US" altLang="zh-CN" sz="2800" b="1">
                <a:solidFill>
                  <a:srgbClr val="0000FF"/>
                </a:solidFill>
                <a:latin typeface="Times New Roman" pitchFamily="18" charset="0"/>
                <a:ea typeface="黑体" pitchFamily="49" charset="-122"/>
              </a:rPr>
              <a:t>A(</a:t>
            </a:r>
            <a:r>
              <a:rPr kumimoji="1" lang="en-US" altLang="zh-CN" sz="2800" b="1" i="1">
                <a:solidFill>
                  <a:srgbClr val="0000FF"/>
                </a:solidFill>
                <a:latin typeface="Times New Roman" pitchFamily="18" charset="0"/>
                <a:ea typeface="黑体" pitchFamily="49" charset="-122"/>
              </a:rPr>
              <a:t>N</a:t>
            </a:r>
            <a:r>
              <a:rPr kumimoji="1" lang="en-US" altLang="zh-CN" sz="2800" b="1">
                <a:solidFill>
                  <a:srgbClr val="0000FF"/>
                </a:solidFill>
                <a:latin typeface="Times New Roman" pitchFamily="18" charset="0"/>
                <a:ea typeface="黑体" pitchFamily="49" charset="-122"/>
              </a:rPr>
              <a:t>-1)B(1)</a:t>
            </a:r>
            <a:r>
              <a:rPr kumimoji="1" lang="zh-CN" altLang="en-US" sz="2800" b="1">
                <a:solidFill>
                  <a:srgbClr val="0000FF"/>
                </a:solidFill>
                <a:latin typeface="Times New Roman" pitchFamily="18" charset="0"/>
                <a:ea typeface="黑体" pitchFamily="49" charset="-122"/>
              </a:rPr>
              <a:t>，</a:t>
            </a:r>
            <a:r>
              <a:rPr kumimoji="1" lang="en-US" altLang="zh-CN" sz="2800" b="1">
                <a:solidFill>
                  <a:srgbClr val="0000FF"/>
                </a:solidFill>
                <a:latin typeface="Times New Roman" pitchFamily="18" charset="0"/>
                <a:ea typeface="黑体" pitchFamily="49" charset="-122"/>
              </a:rPr>
              <a:t>A(</a:t>
            </a:r>
            <a:r>
              <a:rPr kumimoji="1" lang="en-US" altLang="zh-CN" sz="2800" b="1" i="1">
                <a:solidFill>
                  <a:srgbClr val="0000FF"/>
                </a:solidFill>
                <a:latin typeface="Times New Roman" pitchFamily="18" charset="0"/>
                <a:ea typeface="黑体" pitchFamily="49" charset="-122"/>
              </a:rPr>
              <a:t>N</a:t>
            </a:r>
            <a:r>
              <a:rPr kumimoji="1" lang="en-US" altLang="zh-CN" sz="2800" b="1">
                <a:solidFill>
                  <a:srgbClr val="0000FF"/>
                </a:solidFill>
                <a:latin typeface="Times New Roman" pitchFamily="18" charset="0"/>
                <a:ea typeface="黑体" pitchFamily="49" charset="-122"/>
              </a:rPr>
              <a:t>)B(0)</a:t>
            </a:r>
            <a:endParaRPr kumimoji="1" lang="en-US" altLang="zh-CN" sz="2400">
              <a:latin typeface="Times New Roman" pitchFamily="18" charset="0"/>
              <a:ea typeface="黑体" pitchFamily="49" charset="-122"/>
            </a:endParaRPr>
          </a:p>
        </p:txBody>
      </p:sp>
      <p:grpSp>
        <p:nvGrpSpPr>
          <p:cNvPr id="33795" name="Group 32"/>
          <p:cNvGrpSpPr>
            <a:grpSpLocks/>
          </p:cNvGrpSpPr>
          <p:nvPr/>
        </p:nvGrpSpPr>
        <p:grpSpPr bwMode="auto">
          <a:xfrm>
            <a:off x="3352800" y="590550"/>
            <a:ext cx="2389188" cy="1327150"/>
            <a:chOff x="2112" y="372"/>
            <a:chExt cx="1505" cy="836"/>
          </a:xfrm>
        </p:grpSpPr>
        <p:grpSp>
          <p:nvGrpSpPr>
            <p:cNvPr id="33801" name="Group 28"/>
            <p:cNvGrpSpPr>
              <a:grpSpLocks/>
            </p:cNvGrpSpPr>
            <p:nvPr/>
          </p:nvGrpSpPr>
          <p:grpSpPr bwMode="auto">
            <a:xfrm>
              <a:off x="2112" y="372"/>
              <a:ext cx="1505" cy="828"/>
              <a:chOff x="2112" y="372"/>
              <a:chExt cx="1505" cy="828"/>
            </a:xfrm>
          </p:grpSpPr>
          <p:grpSp>
            <p:nvGrpSpPr>
              <p:cNvPr id="33804" name="Group 24"/>
              <p:cNvGrpSpPr>
                <a:grpSpLocks/>
              </p:cNvGrpSpPr>
              <p:nvPr/>
            </p:nvGrpSpPr>
            <p:grpSpPr bwMode="auto">
              <a:xfrm>
                <a:off x="2112" y="876"/>
                <a:ext cx="1464" cy="324"/>
                <a:chOff x="1404" y="2568"/>
                <a:chExt cx="2196" cy="1044"/>
              </a:xfrm>
            </p:grpSpPr>
            <p:sp>
              <p:nvSpPr>
                <p:cNvPr id="190484" name="Line 20"/>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90485" name="Line 21"/>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90486" name="Line 22"/>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90487" name="Line 23"/>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grpSp>
          <p:sp>
            <p:nvSpPr>
              <p:cNvPr id="33805" name="Oval 26"/>
              <p:cNvSpPr>
                <a:spLocks noChangeArrowheads="1"/>
              </p:cNvSpPr>
              <p:nvPr/>
            </p:nvSpPr>
            <p:spPr bwMode="auto">
              <a:xfrm>
                <a:off x="3372" y="372"/>
                <a:ext cx="192" cy="192"/>
              </a:xfrm>
              <a:prstGeom prst="ellipse">
                <a:avLst/>
              </a:prstGeom>
              <a:gradFill rotWithShape="0">
                <a:gsLst>
                  <a:gs pos="0">
                    <a:srgbClr val="FF0000"/>
                  </a:gs>
                  <a:gs pos="100000">
                    <a:srgbClr val="FF505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33806" name="AutoShape 27"/>
              <p:cNvSpPr>
                <a:spLocks noChangeArrowheads="1"/>
              </p:cNvSpPr>
              <p:nvPr/>
            </p:nvSpPr>
            <p:spPr bwMode="auto">
              <a:xfrm rot="1102738" flipH="1">
                <a:off x="2767" y="451"/>
                <a:ext cx="850" cy="5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1 w 21600"/>
                  <a:gd name="T19" fmla="*/ 3143 h 21600"/>
                  <a:gd name="T20" fmla="*/ 18449 w 21600"/>
                  <a:gd name="T21" fmla="*/ 1845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85" y="12931"/>
                    </a:moveTo>
                    <a:cubicBezTo>
                      <a:pt x="19754" y="12233"/>
                      <a:pt x="19840" y="11518"/>
                      <a:pt x="19840" y="10800"/>
                    </a:cubicBezTo>
                    <a:cubicBezTo>
                      <a:pt x="19840" y="6206"/>
                      <a:pt x="16394" y="2342"/>
                      <a:pt x="11830" y="1818"/>
                    </a:cubicBezTo>
                    <a:lnTo>
                      <a:pt x="12031" y="70"/>
                    </a:lnTo>
                    <a:cubicBezTo>
                      <a:pt x="17483" y="696"/>
                      <a:pt x="21600" y="5311"/>
                      <a:pt x="21600" y="10800"/>
                    </a:cubicBezTo>
                    <a:cubicBezTo>
                      <a:pt x="21600" y="11658"/>
                      <a:pt x="21497" y="12512"/>
                      <a:pt x="21295" y="13346"/>
                    </a:cubicBezTo>
                    <a:lnTo>
                      <a:pt x="23919" y="13983"/>
                    </a:lnTo>
                    <a:lnTo>
                      <a:pt x="19596" y="16618"/>
                    </a:lnTo>
                    <a:lnTo>
                      <a:pt x="16961" y="12295"/>
                    </a:lnTo>
                    <a:lnTo>
                      <a:pt x="19585" y="12931"/>
                    </a:lnTo>
                    <a:close/>
                  </a:path>
                </a:pathLst>
              </a:custGeom>
              <a:solidFill>
                <a:srgbClr val="0000FF"/>
              </a:solidFill>
              <a:ln>
                <a:noFill/>
              </a:ln>
              <a:effectLst>
                <a:prstShdw prst="shdw17" dist="17961" dir="2700000">
                  <a:srgbClr val="0000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90494" name="Text Box 30"/>
            <p:cNvSpPr txBox="1">
              <a:spLocks noChangeArrowheads="1"/>
            </p:cNvSpPr>
            <p:nvPr/>
          </p:nvSpPr>
          <p:spPr bwMode="auto">
            <a:xfrm>
              <a:off x="2334" y="88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en-US" sz="2800" b="1" dirty="0">
                  <a:solidFill>
                    <a:srgbClr val="FF0000"/>
                  </a:solidFill>
                  <a:effectLst>
                    <a:outerShdw blurRad="38100" dist="38100" dir="2700000" algn="tl">
                      <a:srgbClr val="C0C0C0"/>
                    </a:outerShdw>
                  </a:effectLst>
                  <a:latin typeface="Times New Roman" pitchFamily="18" charset="0"/>
                  <a:ea typeface="黑体" pitchFamily="2" charset="-122"/>
                </a:rPr>
                <a:t>A</a:t>
              </a:r>
              <a:endParaRPr kumimoji="1" lang="en-US" altLang="zh-CN" sz="2400" dirty="0">
                <a:latin typeface="Times New Roman" pitchFamily="18" charset="0"/>
                <a:ea typeface="黑体" pitchFamily="2" charset="-122"/>
              </a:endParaRPr>
            </a:p>
          </p:txBody>
        </p:sp>
        <p:sp>
          <p:nvSpPr>
            <p:cNvPr id="190495" name="Text Box 31"/>
            <p:cNvSpPr txBox="1">
              <a:spLocks noChangeArrowheads="1"/>
            </p:cNvSpPr>
            <p:nvPr/>
          </p:nvSpPr>
          <p:spPr bwMode="auto">
            <a:xfrm>
              <a:off x="3072" y="88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en-US" sz="2800" b="1" dirty="0">
                  <a:solidFill>
                    <a:srgbClr val="FF0000"/>
                  </a:solidFill>
                  <a:effectLst>
                    <a:outerShdw blurRad="38100" dist="38100" dir="2700000" algn="tl">
                      <a:srgbClr val="C0C0C0"/>
                    </a:outerShdw>
                  </a:effectLst>
                  <a:latin typeface="Times New Roman" pitchFamily="18" charset="0"/>
                  <a:ea typeface="黑体" pitchFamily="2" charset="-122"/>
                </a:rPr>
                <a:t>B</a:t>
              </a:r>
              <a:endParaRPr kumimoji="1" lang="en-US" altLang="zh-CN" sz="2400" dirty="0">
                <a:latin typeface="Times New Roman" pitchFamily="18" charset="0"/>
                <a:ea typeface="黑体" pitchFamily="2" charset="-122"/>
              </a:endParaRPr>
            </a:p>
          </p:txBody>
        </p:sp>
      </p:grpSp>
      <p:graphicFrame>
        <p:nvGraphicFramePr>
          <p:cNvPr id="33796" name="Object 35"/>
          <p:cNvGraphicFramePr>
            <a:graphicFrameLocks noChangeAspect="1"/>
          </p:cNvGraphicFramePr>
          <p:nvPr>
            <p:extLst>
              <p:ext uri="{D42A27DB-BD31-4B8C-83A1-F6EECF244321}">
                <p14:modId xmlns:p14="http://schemas.microsoft.com/office/powerpoint/2010/main" val="3804283659"/>
              </p:ext>
            </p:extLst>
          </p:nvPr>
        </p:nvGraphicFramePr>
        <p:xfrm>
          <a:off x="2428875" y="2979738"/>
          <a:ext cx="3897313" cy="942975"/>
        </p:xfrm>
        <a:graphic>
          <a:graphicData uri="http://schemas.openxmlformats.org/presentationml/2006/ole">
            <mc:AlternateContent xmlns:mc="http://schemas.openxmlformats.org/markup-compatibility/2006">
              <mc:Choice xmlns:v="urn:schemas-microsoft-com:vml" Requires="v">
                <p:oleObj spid="_x0000_s25602" name="Equation" r:id="rId3" imgW="1777680" imgH="431640" progId="Equation.DSMT4">
                  <p:embed/>
                </p:oleObj>
              </mc:Choice>
              <mc:Fallback>
                <p:oleObj name="Equation" r:id="rId3" imgW="1777680" imgH="431640" progId="Equation.DSMT4">
                  <p:embed/>
                  <p:pic>
                    <p:nvPicPr>
                      <p:cNvPr id="33796" name="Object 35"/>
                      <p:cNvPicPr>
                        <a:picLocks noChangeAspect="1" noChangeArrowheads="1"/>
                      </p:cNvPicPr>
                      <p:nvPr/>
                    </p:nvPicPr>
                    <p:blipFill>
                      <a:blip r:embed="rId4"/>
                      <a:srcRect/>
                      <a:stretch>
                        <a:fillRect/>
                      </a:stretch>
                    </p:blipFill>
                    <p:spPr bwMode="auto">
                      <a:xfrm>
                        <a:off x="2428875" y="2979738"/>
                        <a:ext cx="38973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36"/>
          <p:cNvGraphicFramePr>
            <a:graphicFrameLocks noChangeAspect="1"/>
          </p:cNvGraphicFramePr>
          <p:nvPr>
            <p:extLst>
              <p:ext uri="{D42A27DB-BD31-4B8C-83A1-F6EECF244321}">
                <p14:modId xmlns:p14="http://schemas.microsoft.com/office/powerpoint/2010/main" val="824228367"/>
              </p:ext>
            </p:extLst>
          </p:nvPr>
        </p:nvGraphicFramePr>
        <p:xfrm>
          <a:off x="1308100" y="3935413"/>
          <a:ext cx="6953250" cy="942975"/>
        </p:xfrm>
        <a:graphic>
          <a:graphicData uri="http://schemas.openxmlformats.org/presentationml/2006/ole">
            <mc:AlternateContent xmlns:mc="http://schemas.openxmlformats.org/markup-compatibility/2006">
              <mc:Choice xmlns:v="urn:schemas-microsoft-com:vml" Requires="v">
                <p:oleObj spid="_x0000_s25603" name="Equation" r:id="rId5" imgW="3174840" imgH="431640" progId="Equation.DSMT4">
                  <p:embed/>
                </p:oleObj>
              </mc:Choice>
              <mc:Fallback>
                <p:oleObj name="Equation" r:id="rId5" imgW="3174840" imgH="431640" progId="Equation.DSMT4">
                  <p:embed/>
                  <p:pic>
                    <p:nvPicPr>
                      <p:cNvPr id="33797" name="Object 36"/>
                      <p:cNvPicPr>
                        <a:picLocks noChangeAspect="1" noChangeArrowheads="1"/>
                      </p:cNvPicPr>
                      <p:nvPr/>
                    </p:nvPicPr>
                    <p:blipFill>
                      <a:blip r:embed="rId6"/>
                      <a:srcRect/>
                      <a:stretch>
                        <a:fillRect/>
                      </a:stretch>
                    </p:blipFill>
                    <p:spPr bwMode="auto">
                      <a:xfrm>
                        <a:off x="1308100" y="3935413"/>
                        <a:ext cx="69532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37"/>
          <p:cNvGraphicFramePr>
            <a:graphicFrameLocks noChangeAspect="1"/>
          </p:cNvGraphicFramePr>
          <p:nvPr>
            <p:extLst>
              <p:ext uri="{D42A27DB-BD31-4B8C-83A1-F6EECF244321}">
                <p14:modId xmlns:p14="http://schemas.microsoft.com/office/powerpoint/2010/main" val="4135809376"/>
              </p:ext>
            </p:extLst>
          </p:nvPr>
        </p:nvGraphicFramePr>
        <p:xfrm>
          <a:off x="1235075" y="5073650"/>
          <a:ext cx="2967038" cy="885825"/>
        </p:xfrm>
        <a:graphic>
          <a:graphicData uri="http://schemas.openxmlformats.org/presentationml/2006/ole">
            <mc:AlternateContent xmlns:mc="http://schemas.openxmlformats.org/markup-compatibility/2006">
              <mc:Choice xmlns:v="urn:schemas-microsoft-com:vml" Requires="v">
                <p:oleObj spid="_x0000_s25604" name="Equation" r:id="rId7" imgW="1396800" imgH="419040" progId="Equation.DSMT4">
                  <p:embed/>
                </p:oleObj>
              </mc:Choice>
              <mc:Fallback>
                <p:oleObj name="Equation" r:id="rId7" imgW="1396800" imgH="419040" progId="Equation.DSMT4">
                  <p:embed/>
                  <p:pic>
                    <p:nvPicPr>
                      <p:cNvPr id="33798" name="Object 37"/>
                      <p:cNvPicPr>
                        <a:picLocks noChangeAspect="1" noChangeArrowheads="1"/>
                      </p:cNvPicPr>
                      <p:nvPr/>
                    </p:nvPicPr>
                    <p:blipFill>
                      <a:blip r:embed="rId8"/>
                      <a:srcRect/>
                      <a:stretch>
                        <a:fillRect/>
                      </a:stretch>
                    </p:blipFill>
                    <p:spPr bwMode="auto">
                      <a:xfrm>
                        <a:off x="1235075" y="5073650"/>
                        <a:ext cx="2967038"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38"/>
          <p:cNvGraphicFramePr>
            <a:graphicFrameLocks noChangeAspect="1"/>
          </p:cNvGraphicFramePr>
          <p:nvPr>
            <p:extLst>
              <p:ext uri="{D42A27DB-BD31-4B8C-83A1-F6EECF244321}">
                <p14:modId xmlns:p14="http://schemas.microsoft.com/office/powerpoint/2010/main" val="1259591062"/>
              </p:ext>
            </p:extLst>
          </p:nvPr>
        </p:nvGraphicFramePr>
        <p:xfrm>
          <a:off x="5053013" y="5099050"/>
          <a:ext cx="2752725" cy="1008063"/>
        </p:xfrm>
        <a:graphic>
          <a:graphicData uri="http://schemas.openxmlformats.org/presentationml/2006/ole">
            <mc:AlternateContent xmlns:mc="http://schemas.openxmlformats.org/markup-compatibility/2006">
              <mc:Choice xmlns:v="urn:schemas-microsoft-com:vml" Requires="v">
                <p:oleObj spid="_x0000_s25605" name="Equation" r:id="rId9" imgW="1282680" imgH="469800" progId="Equation.DSMT4">
                  <p:embed/>
                </p:oleObj>
              </mc:Choice>
              <mc:Fallback>
                <p:oleObj name="Equation" r:id="rId9" imgW="1282680" imgH="469800" progId="Equation.DSMT4">
                  <p:embed/>
                  <p:pic>
                    <p:nvPicPr>
                      <p:cNvPr id="33799" name="Object 38"/>
                      <p:cNvPicPr>
                        <a:picLocks noChangeAspect="1" noChangeArrowheads="1"/>
                      </p:cNvPicPr>
                      <p:nvPr/>
                    </p:nvPicPr>
                    <p:blipFill>
                      <a:blip r:embed="rId10"/>
                      <a:srcRect/>
                      <a:stretch>
                        <a:fillRect/>
                      </a:stretch>
                    </p:blipFill>
                    <p:spPr bwMode="auto">
                      <a:xfrm>
                        <a:off x="5053013" y="5099050"/>
                        <a:ext cx="2752725"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Box 1"/>
          <p:cNvSpPr txBox="1">
            <a:spLocks noChangeArrowheads="1"/>
          </p:cNvSpPr>
          <p:nvPr/>
        </p:nvSpPr>
        <p:spPr bwMode="auto">
          <a:xfrm>
            <a:off x="5842000" y="481013"/>
            <a:ext cx="149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1" i="1">
                <a:solidFill>
                  <a:srgbClr val="FF0000"/>
                </a:solidFill>
                <a:latin typeface="Times New Roman" pitchFamily="18" charset="0"/>
                <a:cs typeface="Times New Roman" pitchFamily="18" charset="0"/>
              </a:rPr>
              <a:t>N </a:t>
            </a:r>
            <a:r>
              <a:rPr lang="en-US" altLang="zh-CN" sz="2800" b="1">
                <a:solidFill>
                  <a:srgbClr val="FF0000"/>
                </a:solidFill>
                <a:latin typeface="Times New Roman" pitchFamily="18" charset="0"/>
                <a:cs typeface="Times New Roman" pitchFamily="18" charset="0"/>
              </a:rPr>
              <a:t>= 10</a:t>
            </a:r>
            <a:r>
              <a:rPr lang="en-US" altLang="zh-CN" sz="2800" b="1" baseline="30000">
                <a:solidFill>
                  <a:srgbClr val="FF0000"/>
                </a:solidFill>
                <a:latin typeface="Times New Roman" pitchFamily="18" charset="0"/>
                <a:cs typeface="Times New Roman" pitchFamily="18" charset="0"/>
              </a:rPr>
              <a:t>24</a:t>
            </a:r>
            <a:endParaRPr lang="zh-CN" altLang="en-US" sz="2800" b="1" baseline="30000">
              <a:solidFill>
                <a:srgbClr val="FF0000"/>
              </a:solidFill>
              <a:latin typeface="Times New Roman" pitchFamily="18" charset="0"/>
              <a:cs typeface="Times New Roman" pitchFamily="18" charset="0"/>
            </a:endParaRP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6"/>
          <p:cNvSpPr txBox="1">
            <a:spLocks noChangeArrowheads="1"/>
          </p:cNvSpPr>
          <p:nvPr/>
        </p:nvSpPr>
        <p:spPr bwMode="auto">
          <a:xfrm>
            <a:off x="600075" y="2752725"/>
            <a:ext cx="8056563" cy="18161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800" b="1" dirty="0">
                <a:solidFill>
                  <a:srgbClr val="0000FF"/>
                </a:solidFill>
                <a:ea typeface="宋体" pitchFamily="2" charset="-122"/>
              </a:rPr>
              <a:t>最概然分布的热力学概率相对于总的热力学概率是一个小量，换一个角度看：考虑最概然分布附近一个小区间的各种分布之和，取定这个总概率为</a:t>
            </a:r>
            <a:r>
              <a:rPr lang="en-US" altLang="zh-CN" sz="2800" dirty="0">
                <a:solidFill>
                  <a:srgbClr val="000000"/>
                </a:solidFill>
                <a:latin typeface="Times New Roman" pitchFamily="18" charset="0"/>
                <a:ea typeface="宋体" pitchFamily="2" charset="-122"/>
                <a:cs typeface="Times New Roman" pitchFamily="18" charset="0"/>
              </a:rPr>
              <a:t>0.99994</a:t>
            </a:r>
            <a:r>
              <a:rPr lang="zh-CN" altLang="en-US" sz="2800" b="1" dirty="0">
                <a:solidFill>
                  <a:srgbClr val="0000FF"/>
                </a:solidFill>
                <a:ea typeface="宋体" pitchFamily="2" charset="-122"/>
              </a:rPr>
              <a:t>，看分布范围的大小，当</a:t>
            </a:r>
            <a:r>
              <a:rPr lang="en-US" altLang="zh-CN" sz="2800" i="1" dirty="0">
                <a:solidFill>
                  <a:srgbClr val="000000"/>
                </a:solidFill>
                <a:latin typeface="Times New Roman" pitchFamily="18" charset="0"/>
                <a:ea typeface="宋体" pitchFamily="2" charset="-122"/>
                <a:cs typeface="Times New Roman" pitchFamily="18" charset="0"/>
              </a:rPr>
              <a:t>N</a:t>
            </a:r>
            <a:r>
              <a:rPr lang="en-US" altLang="zh-CN" sz="2800" dirty="0">
                <a:solidFill>
                  <a:srgbClr val="000000"/>
                </a:solidFill>
                <a:latin typeface="Times New Roman" pitchFamily="18" charset="0"/>
                <a:ea typeface="宋体" pitchFamily="2" charset="-122"/>
                <a:cs typeface="Times New Roman" pitchFamily="18" charset="0"/>
              </a:rPr>
              <a:t>&gt;&gt;1</a:t>
            </a:r>
            <a:r>
              <a:rPr lang="zh-CN" altLang="en-US" sz="2800" b="1" dirty="0">
                <a:solidFill>
                  <a:srgbClr val="0000FF"/>
                </a:solidFill>
                <a:ea typeface="宋体" pitchFamily="2" charset="-122"/>
              </a:rPr>
              <a:t>时：</a:t>
            </a:r>
          </a:p>
        </p:txBody>
      </p:sp>
      <p:sp>
        <p:nvSpPr>
          <p:cNvPr id="8" name="Text Box 6"/>
          <p:cNvSpPr txBox="1">
            <a:spLocks noChangeArrowheads="1"/>
          </p:cNvSpPr>
          <p:nvPr/>
        </p:nvSpPr>
        <p:spPr bwMode="auto">
          <a:xfrm>
            <a:off x="600074" y="5837238"/>
            <a:ext cx="4767991" cy="52322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sz="2800" b="1" dirty="0">
                <a:solidFill>
                  <a:srgbClr val="0000FF"/>
                </a:solidFill>
                <a:ea typeface="宋体" pitchFamily="2" charset="-122"/>
              </a:rPr>
              <a:t>总概率为</a:t>
            </a:r>
            <a:r>
              <a:rPr lang="en-US" altLang="zh-CN" sz="2800" dirty="0">
                <a:solidFill>
                  <a:srgbClr val="000000"/>
                </a:solidFill>
                <a:latin typeface="Times New Roman" pitchFamily="18" charset="0"/>
                <a:ea typeface="宋体" pitchFamily="2" charset="-122"/>
                <a:cs typeface="Times New Roman" pitchFamily="18" charset="0"/>
              </a:rPr>
              <a:t>0.99994</a:t>
            </a:r>
            <a:r>
              <a:rPr lang="zh-CN" altLang="en-US" sz="2800" b="1" dirty="0">
                <a:solidFill>
                  <a:srgbClr val="0000FF"/>
                </a:solidFill>
                <a:latin typeface="Times New Roman" pitchFamily="18" charset="0"/>
                <a:ea typeface="宋体" pitchFamily="2" charset="-122"/>
                <a:cs typeface="Times New Roman" pitchFamily="18" charset="0"/>
              </a:rPr>
              <a:t>的</a:t>
            </a:r>
            <a:r>
              <a:rPr lang="zh-CN" altLang="en-US" sz="2800" b="1" dirty="0">
                <a:solidFill>
                  <a:srgbClr val="0000FF"/>
                </a:solidFill>
                <a:ea typeface="宋体" pitchFamily="2" charset="-122"/>
              </a:rPr>
              <a:t>分布：</a:t>
            </a:r>
          </a:p>
        </p:txBody>
      </p:sp>
      <p:graphicFrame>
        <p:nvGraphicFramePr>
          <p:cNvPr id="34820" name="对象 1"/>
          <p:cNvGraphicFramePr>
            <a:graphicFrameLocks noChangeAspect="1"/>
          </p:cNvGraphicFramePr>
          <p:nvPr>
            <p:extLst>
              <p:ext uri="{D42A27DB-BD31-4B8C-83A1-F6EECF244321}">
                <p14:modId xmlns:p14="http://schemas.microsoft.com/office/powerpoint/2010/main" val="2525998553"/>
              </p:ext>
            </p:extLst>
          </p:nvPr>
        </p:nvGraphicFramePr>
        <p:xfrm>
          <a:off x="2787650" y="627063"/>
          <a:ext cx="2193925" cy="1027112"/>
        </p:xfrm>
        <a:graphic>
          <a:graphicData uri="http://schemas.openxmlformats.org/presentationml/2006/ole">
            <mc:AlternateContent xmlns:mc="http://schemas.openxmlformats.org/markup-compatibility/2006">
              <mc:Choice xmlns:v="urn:schemas-microsoft-com:vml" Requires="v">
                <p:oleObj spid="_x0000_s26626" name="Equation" r:id="rId3" imgW="1028520" imgH="482400" progId="Equation.DSMT4">
                  <p:embed/>
                </p:oleObj>
              </mc:Choice>
              <mc:Fallback>
                <p:oleObj name="Equation" r:id="rId3" imgW="1028520" imgH="482400" progId="Equation.DSMT4">
                  <p:embed/>
                  <p:pic>
                    <p:nvPicPr>
                      <p:cNvPr id="34820" name="对象 1"/>
                      <p:cNvPicPr>
                        <a:picLocks noChangeAspect="1" noChangeArrowheads="1"/>
                      </p:cNvPicPr>
                      <p:nvPr/>
                    </p:nvPicPr>
                    <p:blipFill>
                      <a:blip r:embed="rId4"/>
                      <a:srcRect/>
                      <a:stretch>
                        <a:fillRect/>
                      </a:stretch>
                    </p:blipFill>
                    <p:spPr bwMode="auto">
                      <a:xfrm>
                        <a:off x="2787650" y="627063"/>
                        <a:ext cx="21939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对象 2"/>
          <p:cNvGraphicFramePr>
            <a:graphicFrameLocks noChangeAspect="1"/>
          </p:cNvGraphicFramePr>
          <p:nvPr>
            <p:extLst>
              <p:ext uri="{D42A27DB-BD31-4B8C-83A1-F6EECF244321}">
                <p14:modId xmlns:p14="http://schemas.microsoft.com/office/powerpoint/2010/main" val="2264126340"/>
              </p:ext>
            </p:extLst>
          </p:nvPr>
        </p:nvGraphicFramePr>
        <p:xfrm>
          <a:off x="1662113" y="1739900"/>
          <a:ext cx="5495925" cy="1027113"/>
        </p:xfrm>
        <a:graphic>
          <a:graphicData uri="http://schemas.openxmlformats.org/presentationml/2006/ole">
            <mc:AlternateContent xmlns:mc="http://schemas.openxmlformats.org/markup-compatibility/2006">
              <mc:Choice xmlns:v="urn:schemas-microsoft-com:vml" Requires="v">
                <p:oleObj spid="_x0000_s26627" name="Equation" r:id="rId5" imgW="2577960" imgH="482400" progId="Equation.DSMT4">
                  <p:embed/>
                </p:oleObj>
              </mc:Choice>
              <mc:Fallback>
                <p:oleObj name="Equation" r:id="rId5" imgW="2577960" imgH="482400" progId="Equation.DSMT4">
                  <p:embed/>
                  <p:pic>
                    <p:nvPicPr>
                      <p:cNvPr id="34821" name="对象 2"/>
                      <p:cNvPicPr>
                        <a:picLocks noChangeAspect="1" noChangeArrowheads="1"/>
                      </p:cNvPicPr>
                      <p:nvPr/>
                    </p:nvPicPr>
                    <p:blipFill>
                      <a:blip r:embed="rId6"/>
                      <a:srcRect/>
                      <a:stretch>
                        <a:fillRect/>
                      </a:stretch>
                    </p:blipFill>
                    <p:spPr bwMode="auto">
                      <a:xfrm>
                        <a:off x="1662113" y="1739900"/>
                        <a:ext cx="549592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对象 3"/>
          <p:cNvGraphicFramePr>
            <a:graphicFrameLocks noChangeAspect="1"/>
          </p:cNvGraphicFramePr>
          <p:nvPr>
            <p:extLst>
              <p:ext uri="{D42A27DB-BD31-4B8C-83A1-F6EECF244321}">
                <p14:modId xmlns:p14="http://schemas.microsoft.com/office/powerpoint/2010/main" val="121731781"/>
              </p:ext>
            </p:extLst>
          </p:nvPr>
        </p:nvGraphicFramePr>
        <p:xfrm>
          <a:off x="128588" y="4592638"/>
          <a:ext cx="8728075" cy="1047750"/>
        </p:xfrm>
        <a:graphic>
          <a:graphicData uri="http://schemas.openxmlformats.org/presentationml/2006/ole">
            <mc:AlternateContent xmlns:mc="http://schemas.openxmlformats.org/markup-compatibility/2006">
              <mc:Choice xmlns:v="urn:schemas-microsoft-com:vml" Requires="v">
                <p:oleObj spid="_x0000_s26628" name="Equation" r:id="rId7" imgW="4216320" imgH="507960" progId="Equation.DSMT4">
                  <p:embed/>
                </p:oleObj>
              </mc:Choice>
              <mc:Fallback>
                <p:oleObj name="Equation" r:id="rId7" imgW="4216320" imgH="507960" progId="Equation.DSMT4">
                  <p:embed/>
                  <p:pic>
                    <p:nvPicPr>
                      <p:cNvPr id="34822" name="对象 3"/>
                      <p:cNvPicPr>
                        <a:picLocks noChangeAspect="1" noChangeArrowheads="1"/>
                      </p:cNvPicPr>
                      <p:nvPr/>
                    </p:nvPicPr>
                    <p:blipFill>
                      <a:blip r:embed="rId8"/>
                      <a:srcRect/>
                      <a:stretch>
                        <a:fillRect/>
                      </a:stretch>
                    </p:blipFill>
                    <p:spPr bwMode="auto">
                      <a:xfrm>
                        <a:off x="128588" y="4592638"/>
                        <a:ext cx="8728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对象 4"/>
          <p:cNvGraphicFramePr>
            <a:graphicFrameLocks noChangeAspect="1"/>
          </p:cNvGraphicFramePr>
          <p:nvPr>
            <p:extLst>
              <p:ext uri="{D42A27DB-BD31-4B8C-83A1-F6EECF244321}">
                <p14:modId xmlns:p14="http://schemas.microsoft.com/office/powerpoint/2010/main" val="2741302233"/>
              </p:ext>
            </p:extLst>
          </p:nvPr>
        </p:nvGraphicFramePr>
        <p:xfrm>
          <a:off x="4744531" y="5673371"/>
          <a:ext cx="3738563" cy="838200"/>
        </p:xfrm>
        <a:graphic>
          <a:graphicData uri="http://schemas.openxmlformats.org/presentationml/2006/ole">
            <mc:AlternateContent xmlns:mc="http://schemas.openxmlformats.org/markup-compatibility/2006">
              <mc:Choice xmlns:v="urn:schemas-microsoft-com:vml" Requires="v">
                <p:oleObj spid="_x0000_s26629" name="Equation" r:id="rId9" imgW="1752480" imgH="393480" progId="Equation.DSMT4">
                  <p:embed/>
                </p:oleObj>
              </mc:Choice>
              <mc:Fallback>
                <p:oleObj name="Equation" r:id="rId9" imgW="1752480" imgH="393480" progId="Equation.DSMT4">
                  <p:embed/>
                  <p:pic>
                    <p:nvPicPr>
                      <p:cNvPr id="34823" name="对象 4"/>
                      <p:cNvPicPr>
                        <a:picLocks noChangeAspect="1" noChangeArrowheads="1"/>
                      </p:cNvPicPr>
                      <p:nvPr/>
                    </p:nvPicPr>
                    <p:blipFill>
                      <a:blip r:embed="rId10"/>
                      <a:srcRect/>
                      <a:stretch>
                        <a:fillRect/>
                      </a:stretch>
                    </p:blipFill>
                    <p:spPr bwMode="auto">
                      <a:xfrm>
                        <a:off x="4744531" y="5673371"/>
                        <a:ext cx="37385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54" name="对象 1"/>
          <p:cNvGraphicFramePr>
            <a:graphicFrameLocks noChangeAspect="1"/>
          </p:cNvGraphicFramePr>
          <p:nvPr>
            <p:extLst>
              <p:ext uri="{D42A27DB-BD31-4B8C-83A1-F6EECF244321}">
                <p14:modId xmlns:p14="http://schemas.microsoft.com/office/powerpoint/2010/main" val="1680104826"/>
              </p:ext>
            </p:extLst>
          </p:nvPr>
        </p:nvGraphicFramePr>
        <p:xfrm>
          <a:off x="1654008" y="2878326"/>
          <a:ext cx="5645150" cy="1044575"/>
        </p:xfrm>
        <a:graphic>
          <a:graphicData uri="http://schemas.openxmlformats.org/presentationml/2006/ole">
            <mc:AlternateContent xmlns:mc="http://schemas.openxmlformats.org/markup-compatibility/2006">
              <mc:Choice xmlns:v="urn:schemas-microsoft-com:vml" Requires="v">
                <p:oleObj spid="_x0000_s27650" name="Equation" r:id="rId3" imgW="2463480" imgH="457200" progId="Equation.DSMT4">
                  <p:embed/>
                </p:oleObj>
              </mc:Choice>
              <mc:Fallback>
                <p:oleObj name="Equation" r:id="rId3" imgW="2463480" imgH="457200" progId="Equation.DSMT4">
                  <p:embed/>
                  <p:pic>
                    <p:nvPicPr>
                      <p:cNvPr id="35854" name="对象 1"/>
                      <p:cNvPicPr>
                        <a:picLocks noChangeAspect="1" noChangeArrowheads="1"/>
                      </p:cNvPicPr>
                      <p:nvPr/>
                    </p:nvPicPr>
                    <p:blipFill>
                      <a:blip r:embed="rId4"/>
                      <a:srcRect/>
                      <a:stretch>
                        <a:fillRect/>
                      </a:stretch>
                    </p:blipFill>
                    <p:spPr bwMode="auto">
                      <a:xfrm>
                        <a:off x="1654008" y="2878326"/>
                        <a:ext cx="56451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56" name="组合 2"/>
          <p:cNvGrpSpPr>
            <a:grpSpLocks/>
          </p:cNvGrpSpPr>
          <p:nvPr/>
        </p:nvGrpSpPr>
        <p:grpSpPr bwMode="auto">
          <a:xfrm>
            <a:off x="363291" y="4090347"/>
            <a:ext cx="8312716" cy="989488"/>
            <a:chOff x="302323" y="4034178"/>
            <a:chExt cx="8312716" cy="989162"/>
          </a:xfrm>
        </p:grpSpPr>
        <p:graphicFrame>
          <p:nvGraphicFramePr>
            <p:cNvPr id="35858" name="对象 2"/>
            <p:cNvGraphicFramePr>
              <a:graphicFrameLocks noChangeAspect="1"/>
            </p:cNvGraphicFramePr>
            <p:nvPr>
              <p:extLst>
                <p:ext uri="{D42A27DB-BD31-4B8C-83A1-F6EECF244321}">
                  <p14:modId xmlns:p14="http://schemas.microsoft.com/office/powerpoint/2010/main" val="2899856838"/>
                </p:ext>
              </p:extLst>
            </p:nvPr>
          </p:nvGraphicFramePr>
          <p:xfrm>
            <a:off x="302323" y="4034178"/>
            <a:ext cx="8312716" cy="548994"/>
          </p:xfrm>
          <a:graphic>
            <a:graphicData uri="http://schemas.openxmlformats.org/presentationml/2006/ole">
              <mc:AlternateContent xmlns:mc="http://schemas.openxmlformats.org/markup-compatibility/2006">
                <mc:Choice xmlns:v="urn:schemas-microsoft-com:vml" Requires="v">
                  <p:oleObj spid="_x0000_s27651" name="Equation" r:id="rId5" imgW="3835080" imgH="253800" progId="Equation.DSMT4">
                    <p:embed/>
                  </p:oleObj>
                </mc:Choice>
                <mc:Fallback>
                  <p:oleObj name="Equation" r:id="rId5" imgW="3835080" imgH="253800" progId="Equation.DSMT4">
                    <p:embed/>
                    <p:pic>
                      <p:nvPicPr>
                        <p:cNvPr id="35858" name="对象 2"/>
                        <p:cNvPicPr>
                          <a:picLocks noChangeAspect="1" noChangeArrowheads="1"/>
                        </p:cNvPicPr>
                        <p:nvPr/>
                      </p:nvPicPr>
                      <p:blipFill>
                        <a:blip r:embed="rId6"/>
                        <a:srcRect/>
                        <a:stretch>
                          <a:fillRect/>
                        </a:stretch>
                      </p:blipFill>
                      <p:spPr bwMode="auto">
                        <a:xfrm>
                          <a:off x="302323" y="4034178"/>
                          <a:ext cx="8312716" cy="54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9" name="TextBox 1"/>
            <p:cNvSpPr txBox="1">
              <a:spLocks noChangeArrowheads="1"/>
            </p:cNvSpPr>
            <p:nvPr/>
          </p:nvSpPr>
          <p:spPr bwMode="auto">
            <a:xfrm>
              <a:off x="703571" y="4542739"/>
              <a:ext cx="7711633" cy="48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FF"/>
                  </a:solidFill>
                  <a:latin typeface="黑体" pitchFamily="49" charset="-122"/>
                  <a:ea typeface="黑体" pitchFamily="49" charset="-122"/>
                </a:rPr>
                <a:t>此范围内的分布与最概然分布</a:t>
              </a:r>
              <a:r>
                <a:rPr lang="en-US" altLang="zh-CN" sz="2400" b="1"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黑体" pitchFamily="49" charset="-122"/>
                  <a:cs typeface="Times New Roman" panose="02020603050405020304" pitchFamily="18" charset="0"/>
                </a:rPr>
                <a:t>A</a:t>
              </a:r>
              <a:r>
                <a:rPr lang="en-US" altLang="zh-CN" sz="2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400" b="1" dirty="0">
                  <a:solidFill>
                    <a:srgbClr val="FF0000"/>
                  </a:solidFill>
                  <a:latin typeface="Times New Roman" pitchFamily="18" charset="0"/>
                  <a:cs typeface="Times New Roman" pitchFamily="18" charset="0"/>
                </a:rPr>
                <a:t>5000</a:t>
              </a:r>
              <a:r>
                <a:rPr lang="zh-CN" altLang="en-US" sz="2400" b="1" dirty="0">
                  <a:solidFill>
                    <a:srgbClr val="0000FF"/>
                  </a:solidFill>
                  <a:latin typeface="黑体" pitchFamily="49" charset="-122"/>
                  <a:ea typeface="黑体" pitchFamily="49" charset="-122"/>
                </a:rPr>
                <a:t>的</a:t>
              </a:r>
              <a:r>
                <a:rPr lang="zh-CN" altLang="en-US" sz="2400" b="1" u="sng" dirty="0">
                  <a:solidFill>
                    <a:srgbClr val="FF0000"/>
                  </a:solidFill>
                  <a:latin typeface="黑体" pitchFamily="49" charset="-122"/>
                  <a:ea typeface="黑体" pitchFamily="49" charset="-122"/>
                </a:rPr>
                <a:t>相对偏差</a:t>
              </a:r>
              <a:r>
                <a:rPr lang="zh-CN" altLang="en-US" sz="2400" b="1" dirty="0">
                  <a:solidFill>
                    <a:srgbClr val="0000FF"/>
                  </a:solidFill>
                  <a:latin typeface="黑体" pitchFamily="49" charset="-122"/>
                  <a:ea typeface="黑体" pitchFamily="49" charset="-122"/>
                </a:rPr>
                <a:t>较大</a:t>
              </a:r>
            </a:p>
          </p:txBody>
        </p:sp>
      </p:grpSp>
      <p:grpSp>
        <p:nvGrpSpPr>
          <p:cNvPr id="4" name="组合 3">
            <a:extLst>
              <a:ext uri="{FF2B5EF4-FFF2-40B4-BE49-F238E27FC236}">
                <a16:creationId xmlns:a16="http://schemas.microsoft.com/office/drawing/2014/main" id="{70581816-443A-4A11-8CF0-F45C54EC20E4}"/>
              </a:ext>
            </a:extLst>
          </p:cNvPr>
          <p:cNvGrpSpPr/>
          <p:nvPr/>
        </p:nvGrpSpPr>
        <p:grpSpPr>
          <a:xfrm>
            <a:off x="796197" y="5212790"/>
            <a:ext cx="7998274" cy="1330303"/>
            <a:chOff x="753131" y="3340471"/>
            <a:chExt cx="7998274" cy="1330303"/>
          </a:xfrm>
        </p:grpSpPr>
        <p:graphicFrame>
          <p:nvGraphicFramePr>
            <p:cNvPr id="35855" name="对象 3"/>
            <p:cNvGraphicFramePr>
              <a:graphicFrameLocks noChangeAspect="1"/>
            </p:cNvGraphicFramePr>
            <p:nvPr>
              <p:extLst>
                <p:ext uri="{D42A27DB-BD31-4B8C-83A1-F6EECF244321}">
                  <p14:modId xmlns:p14="http://schemas.microsoft.com/office/powerpoint/2010/main" val="148609434"/>
                </p:ext>
              </p:extLst>
            </p:nvPr>
          </p:nvGraphicFramePr>
          <p:xfrm>
            <a:off x="1038058" y="3340471"/>
            <a:ext cx="6877050" cy="939800"/>
          </p:xfrm>
          <a:graphic>
            <a:graphicData uri="http://schemas.openxmlformats.org/presentationml/2006/ole">
              <mc:AlternateContent xmlns:mc="http://schemas.openxmlformats.org/markup-compatibility/2006">
                <mc:Choice xmlns:v="urn:schemas-microsoft-com:vml" Requires="v">
                  <p:oleObj spid="_x0000_s27652" name="Equation" r:id="rId7" imgW="3149280" imgH="431640" progId="Equation.DSMT4">
                    <p:embed/>
                  </p:oleObj>
                </mc:Choice>
                <mc:Fallback>
                  <p:oleObj name="Equation" r:id="rId7" imgW="3149280" imgH="431640" progId="Equation.DSMT4">
                    <p:embed/>
                    <p:pic>
                      <p:nvPicPr>
                        <p:cNvPr id="35855" name="对象 3"/>
                        <p:cNvPicPr>
                          <a:picLocks noChangeAspect="1" noChangeArrowheads="1"/>
                        </p:cNvPicPr>
                        <p:nvPr/>
                      </p:nvPicPr>
                      <p:blipFill>
                        <a:blip r:embed="rId8"/>
                        <a:srcRect/>
                        <a:stretch>
                          <a:fillRect/>
                        </a:stretch>
                      </p:blipFill>
                      <p:spPr bwMode="auto">
                        <a:xfrm>
                          <a:off x="1038058" y="3340471"/>
                          <a:ext cx="68770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7" name="TextBox 18"/>
            <p:cNvSpPr txBox="1">
              <a:spLocks noChangeArrowheads="1"/>
            </p:cNvSpPr>
            <p:nvPr/>
          </p:nvSpPr>
          <p:spPr bwMode="auto">
            <a:xfrm>
              <a:off x="753131" y="4209109"/>
              <a:ext cx="7998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FF"/>
                  </a:solidFill>
                  <a:latin typeface="黑体" pitchFamily="49" charset="-122"/>
                  <a:ea typeface="黑体" pitchFamily="49" charset="-122"/>
                </a:rPr>
                <a:t>此范围内的分布与最概然分布</a:t>
              </a:r>
              <a:r>
                <a:rPr lang="en-US" altLang="zh-CN" sz="2400" b="1"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黑体" pitchFamily="49" charset="-122"/>
                  <a:cs typeface="Times New Roman" panose="02020603050405020304" pitchFamily="18" charset="0"/>
                </a:rPr>
                <a:t>A</a:t>
              </a:r>
              <a:r>
                <a:rPr lang="en-US" altLang="zh-CN" sz="2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400" b="1" dirty="0">
                  <a:solidFill>
                    <a:srgbClr val="FF0000"/>
                  </a:solidFill>
                  <a:latin typeface="Times New Roman" pitchFamily="18" charset="0"/>
                  <a:cs typeface="Times New Roman" pitchFamily="18" charset="0"/>
                </a:rPr>
                <a:t>5</a:t>
              </a:r>
              <a:r>
                <a:rPr lang="en-US" altLang="zh-CN" sz="2400" b="1" dirty="0">
                  <a:solidFill>
                    <a:srgbClr val="FF0000"/>
                  </a:solidFill>
                  <a:latin typeface="Times New Roman" pitchFamily="18" charset="0"/>
                  <a:cs typeface="Times New Roman" pitchFamily="18" charset="0"/>
                  <a:sym typeface="Symbol" pitchFamily="18" charset="2"/>
                </a:rPr>
                <a:t></a:t>
              </a:r>
              <a:r>
                <a:rPr lang="en-US" altLang="zh-CN" sz="2400" b="1" dirty="0">
                  <a:solidFill>
                    <a:srgbClr val="FF0000"/>
                  </a:solidFill>
                  <a:latin typeface="Times New Roman" pitchFamily="18" charset="0"/>
                  <a:cs typeface="Times New Roman" pitchFamily="18" charset="0"/>
                </a:rPr>
                <a:t>10</a:t>
              </a:r>
              <a:r>
                <a:rPr lang="en-US" altLang="zh-CN" sz="2400" b="1" baseline="30000" dirty="0">
                  <a:solidFill>
                    <a:srgbClr val="FF0000"/>
                  </a:solidFill>
                  <a:latin typeface="Times New Roman" pitchFamily="18" charset="0"/>
                  <a:cs typeface="Times New Roman" pitchFamily="18" charset="0"/>
                </a:rPr>
                <a:t>23</a:t>
              </a:r>
              <a:r>
                <a:rPr lang="zh-CN" altLang="en-US" sz="2400" b="1" dirty="0">
                  <a:solidFill>
                    <a:srgbClr val="0000FF"/>
                  </a:solidFill>
                  <a:latin typeface="黑体" pitchFamily="49" charset="-122"/>
                  <a:ea typeface="黑体" pitchFamily="49" charset="-122"/>
                </a:rPr>
                <a:t>的</a:t>
              </a:r>
              <a:r>
                <a:rPr lang="zh-CN" altLang="en-US" sz="2400" b="1" u="sng" dirty="0">
                  <a:solidFill>
                    <a:srgbClr val="FF0000"/>
                  </a:solidFill>
                  <a:latin typeface="黑体" pitchFamily="49" charset="-122"/>
                  <a:ea typeface="黑体" pitchFamily="49" charset="-122"/>
                </a:rPr>
                <a:t>相对偏差</a:t>
              </a:r>
              <a:r>
                <a:rPr lang="zh-CN" altLang="en-US" sz="2400" b="1" dirty="0">
                  <a:solidFill>
                    <a:srgbClr val="0000FF"/>
                  </a:solidFill>
                  <a:latin typeface="黑体" pitchFamily="49" charset="-122"/>
                  <a:ea typeface="黑体" pitchFamily="49" charset="-122"/>
                </a:rPr>
                <a:t>很小</a:t>
              </a:r>
            </a:p>
          </p:txBody>
        </p:sp>
      </p:grpSp>
      <p:graphicFrame>
        <p:nvGraphicFramePr>
          <p:cNvPr id="35" name="Object 2">
            <a:extLst>
              <a:ext uri="{FF2B5EF4-FFF2-40B4-BE49-F238E27FC236}">
                <a16:creationId xmlns:a16="http://schemas.microsoft.com/office/drawing/2014/main" id="{1CF802FF-98C8-42A3-89C8-F79D1CCEF5FA}"/>
              </a:ext>
            </a:extLst>
          </p:cNvPr>
          <p:cNvGraphicFramePr>
            <a:graphicFrameLocks noChangeAspect="1"/>
          </p:cNvGraphicFramePr>
          <p:nvPr/>
        </p:nvGraphicFramePr>
        <p:xfrm>
          <a:off x="500063" y="635000"/>
          <a:ext cx="1325562" cy="782638"/>
        </p:xfrm>
        <a:graphic>
          <a:graphicData uri="http://schemas.openxmlformats.org/presentationml/2006/ole">
            <mc:AlternateContent xmlns:mc="http://schemas.openxmlformats.org/markup-compatibility/2006">
              <mc:Choice xmlns:v="urn:schemas-microsoft-com:vml" Requires="v">
                <p:oleObj spid="_x0000_s27653" name="公式" r:id="rId9" imgW="748975" imgH="444307" progId="Equation.3">
                  <p:embed/>
                </p:oleObj>
              </mc:Choice>
              <mc:Fallback>
                <p:oleObj name="公式" r:id="rId9" imgW="748975" imgH="444307" progId="Equation.3">
                  <p:embed/>
                  <p:pic>
                    <p:nvPicPr>
                      <p:cNvPr id="35" name="Object 2">
                        <a:extLst>
                          <a:ext uri="{FF2B5EF4-FFF2-40B4-BE49-F238E27FC236}">
                            <a16:creationId xmlns:a16="http://schemas.microsoft.com/office/drawing/2014/main" id="{1CF802FF-98C8-42A3-89C8-F79D1CCEF5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3" y="635000"/>
                        <a:ext cx="1325562"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
            <a:extLst>
              <a:ext uri="{FF2B5EF4-FFF2-40B4-BE49-F238E27FC236}">
                <a16:creationId xmlns:a16="http://schemas.microsoft.com/office/drawing/2014/main" id="{FEC6CA20-0902-4F46-A550-CC5858503426}"/>
              </a:ext>
            </a:extLst>
          </p:cNvPr>
          <p:cNvGraphicFramePr>
            <a:graphicFrameLocks noChangeAspect="1"/>
          </p:cNvGraphicFramePr>
          <p:nvPr/>
        </p:nvGraphicFramePr>
        <p:xfrm>
          <a:off x="1506538" y="2498725"/>
          <a:ext cx="1236662" cy="357188"/>
        </p:xfrm>
        <a:graphic>
          <a:graphicData uri="http://schemas.openxmlformats.org/presentationml/2006/ole">
            <mc:AlternateContent xmlns:mc="http://schemas.openxmlformats.org/markup-compatibility/2006">
              <mc:Choice xmlns:v="urn:schemas-microsoft-com:vml" Requires="v">
                <p:oleObj spid="_x0000_s27654" name="Equation" r:id="rId11" imgW="698197" imgH="203112" progId="Equation.3">
                  <p:embed/>
                </p:oleObj>
              </mc:Choice>
              <mc:Fallback>
                <p:oleObj name="Equation" r:id="rId11" imgW="698197" imgH="203112" progId="Equation.3">
                  <p:embed/>
                  <p:pic>
                    <p:nvPicPr>
                      <p:cNvPr id="36" name="Object 3">
                        <a:extLst>
                          <a:ext uri="{FF2B5EF4-FFF2-40B4-BE49-F238E27FC236}">
                            <a16:creationId xmlns:a16="http://schemas.microsoft.com/office/drawing/2014/main" id="{FEC6CA20-0902-4F46-A550-CC58585034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6538" y="2498725"/>
                        <a:ext cx="1236662"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4">
            <a:extLst>
              <a:ext uri="{FF2B5EF4-FFF2-40B4-BE49-F238E27FC236}">
                <a16:creationId xmlns:a16="http://schemas.microsoft.com/office/drawing/2014/main" id="{A4521F88-CC7F-4741-8083-5F26C33DE5D6}"/>
              </a:ext>
            </a:extLst>
          </p:cNvPr>
          <p:cNvGraphicFramePr>
            <a:graphicFrameLocks noChangeAspect="1"/>
          </p:cNvGraphicFramePr>
          <p:nvPr/>
        </p:nvGraphicFramePr>
        <p:xfrm>
          <a:off x="7185025" y="2498725"/>
          <a:ext cx="1231900" cy="357188"/>
        </p:xfrm>
        <a:graphic>
          <a:graphicData uri="http://schemas.openxmlformats.org/presentationml/2006/ole">
            <mc:AlternateContent xmlns:mc="http://schemas.openxmlformats.org/markup-compatibility/2006">
              <mc:Choice xmlns:v="urn:schemas-microsoft-com:vml" Requires="v">
                <p:oleObj spid="_x0000_s27655" name="Equation" r:id="rId13" imgW="698197" imgH="203112" progId="Equation.3">
                  <p:embed/>
                </p:oleObj>
              </mc:Choice>
              <mc:Fallback>
                <p:oleObj name="Equation" r:id="rId13" imgW="698197" imgH="203112" progId="Equation.3">
                  <p:embed/>
                  <p:pic>
                    <p:nvPicPr>
                      <p:cNvPr id="37" name="Object 4">
                        <a:extLst>
                          <a:ext uri="{FF2B5EF4-FFF2-40B4-BE49-F238E27FC236}">
                            <a16:creationId xmlns:a16="http://schemas.microsoft.com/office/drawing/2014/main" id="{A4521F88-CC7F-4741-8083-5F26C33DE5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85025" y="2498725"/>
                        <a:ext cx="12319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 name="Picture 5" descr="12-04a">
            <a:extLst>
              <a:ext uri="{FF2B5EF4-FFF2-40B4-BE49-F238E27FC236}">
                <a16:creationId xmlns:a16="http://schemas.microsoft.com/office/drawing/2014/main" id="{EFB55E82-0B3A-4B29-9575-A191C9E1AF2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3088" y="504825"/>
            <a:ext cx="60102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 name="Object 6">
            <a:extLst>
              <a:ext uri="{FF2B5EF4-FFF2-40B4-BE49-F238E27FC236}">
                <a16:creationId xmlns:a16="http://schemas.microsoft.com/office/drawing/2014/main" id="{A824F6B2-4F53-4795-9966-38585A7DA505}"/>
              </a:ext>
            </a:extLst>
          </p:cNvPr>
          <p:cNvGraphicFramePr>
            <a:graphicFrameLocks noChangeAspect="1"/>
          </p:cNvGraphicFramePr>
          <p:nvPr/>
        </p:nvGraphicFramePr>
        <p:xfrm>
          <a:off x="2130425" y="1065213"/>
          <a:ext cx="2006600" cy="620712"/>
        </p:xfrm>
        <a:graphic>
          <a:graphicData uri="http://schemas.openxmlformats.org/presentationml/2006/ole">
            <mc:AlternateContent xmlns:mc="http://schemas.openxmlformats.org/markup-compatibility/2006">
              <mc:Choice xmlns:v="urn:schemas-microsoft-com:vml" Requires="v">
                <p:oleObj spid="_x0000_s27656" name="公式" r:id="rId16" imgW="1435100" imgH="444500" progId="Equation.3">
                  <p:embed/>
                </p:oleObj>
              </mc:Choice>
              <mc:Fallback>
                <p:oleObj name="公式" r:id="rId16" imgW="1435100" imgH="444500" progId="Equation.3">
                  <p:embed/>
                  <p:pic>
                    <p:nvPicPr>
                      <p:cNvPr id="39" name="Object 6">
                        <a:extLst>
                          <a:ext uri="{FF2B5EF4-FFF2-40B4-BE49-F238E27FC236}">
                            <a16:creationId xmlns:a16="http://schemas.microsoft.com/office/drawing/2014/main" id="{A824F6B2-4F53-4795-9966-38585A7DA5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0425" y="1065213"/>
                        <a:ext cx="200660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7">
            <a:extLst>
              <a:ext uri="{FF2B5EF4-FFF2-40B4-BE49-F238E27FC236}">
                <a16:creationId xmlns:a16="http://schemas.microsoft.com/office/drawing/2014/main" id="{1FA35A7D-55AC-4A5C-8191-D42E49F895E6}"/>
              </a:ext>
            </a:extLst>
          </p:cNvPr>
          <p:cNvGraphicFramePr>
            <a:graphicFrameLocks noChangeAspect="1"/>
          </p:cNvGraphicFramePr>
          <p:nvPr/>
        </p:nvGraphicFramePr>
        <p:xfrm>
          <a:off x="5521325" y="1065213"/>
          <a:ext cx="2006600" cy="620712"/>
        </p:xfrm>
        <a:graphic>
          <a:graphicData uri="http://schemas.openxmlformats.org/presentationml/2006/ole">
            <mc:AlternateContent xmlns:mc="http://schemas.openxmlformats.org/markup-compatibility/2006">
              <mc:Choice xmlns:v="urn:schemas-microsoft-com:vml" Requires="v">
                <p:oleObj spid="_x0000_s27657" name="公式" r:id="rId18" imgW="1435100" imgH="444500" progId="Equation.3">
                  <p:embed/>
                </p:oleObj>
              </mc:Choice>
              <mc:Fallback>
                <p:oleObj name="公式" r:id="rId18" imgW="1435100" imgH="444500" progId="Equation.3">
                  <p:embed/>
                  <p:pic>
                    <p:nvPicPr>
                      <p:cNvPr id="40" name="Object 7">
                        <a:extLst>
                          <a:ext uri="{FF2B5EF4-FFF2-40B4-BE49-F238E27FC236}">
                            <a16:creationId xmlns:a16="http://schemas.microsoft.com/office/drawing/2014/main" id="{1FA35A7D-55AC-4A5C-8191-D42E49F895E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1325" y="1065213"/>
                        <a:ext cx="200660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8">
            <a:extLst>
              <a:ext uri="{FF2B5EF4-FFF2-40B4-BE49-F238E27FC236}">
                <a16:creationId xmlns:a16="http://schemas.microsoft.com/office/drawing/2014/main" id="{8D3FFA37-8BF9-4DD4-9EF5-9C99025445D9}"/>
              </a:ext>
            </a:extLst>
          </p:cNvPr>
          <p:cNvGraphicFramePr>
            <a:graphicFrameLocks noChangeAspect="1"/>
          </p:cNvGraphicFramePr>
          <p:nvPr/>
        </p:nvGraphicFramePr>
        <p:xfrm>
          <a:off x="4054475" y="2540000"/>
          <a:ext cx="1701800" cy="338138"/>
        </p:xfrm>
        <a:graphic>
          <a:graphicData uri="http://schemas.openxmlformats.org/presentationml/2006/ole">
            <mc:AlternateContent xmlns:mc="http://schemas.openxmlformats.org/markup-compatibility/2006">
              <mc:Choice xmlns:v="urn:schemas-microsoft-com:vml" Requires="v">
                <p:oleObj spid="_x0000_s27658" name="Equation" r:id="rId20" imgW="1079032" imgH="215806" progId="Equation.3">
                  <p:embed/>
                </p:oleObj>
              </mc:Choice>
              <mc:Fallback>
                <p:oleObj name="Equation" r:id="rId20" imgW="1079032" imgH="215806" progId="Equation.3">
                  <p:embed/>
                  <p:pic>
                    <p:nvPicPr>
                      <p:cNvPr id="41" name="Object 8">
                        <a:extLst>
                          <a:ext uri="{FF2B5EF4-FFF2-40B4-BE49-F238E27FC236}">
                            <a16:creationId xmlns:a16="http://schemas.microsoft.com/office/drawing/2014/main" id="{8D3FFA37-8BF9-4DD4-9EF5-9C99025445D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54475" y="2540000"/>
                        <a:ext cx="17018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Line 9">
            <a:extLst>
              <a:ext uri="{FF2B5EF4-FFF2-40B4-BE49-F238E27FC236}">
                <a16:creationId xmlns:a16="http://schemas.microsoft.com/office/drawing/2014/main" id="{DBE3455D-EF5A-467F-A611-0A21E27C13D1}"/>
              </a:ext>
            </a:extLst>
          </p:cNvPr>
          <p:cNvSpPr>
            <a:spLocks noChangeShapeType="1"/>
          </p:cNvSpPr>
          <p:nvPr/>
        </p:nvSpPr>
        <p:spPr bwMode="auto">
          <a:xfrm>
            <a:off x="4876800" y="647700"/>
            <a:ext cx="0" cy="173355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10">
            <a:extLst>
              <a:ext uri="{FF2B5EF4-FFF2-40B4-BE49-F238E27FC236}">
                <a16:creationId xmlns:a16="http://schemas.microsoft.com/office/drawing/2014/main" id="{0AF7764E-7EAA-4377-A0E4-21FE4B2A3D61}"/>
              </a:ext>
            </a:extLst>
          </p:cNvPr>
          <p:cNvSpPr>
            <a:spLocks noChangeShapeType="1"/>
          </p:cNvSpPr>
          <p:nvPr/>
        </p:nvSpPr>
        <p:spPr bwMode="auto">
          <a:xfrm flipH="1">
            <a:off x="4514850" y="2076450"/>
            <a:ext cx="0" cy="34290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11">
            <a:extLst>
              <a:ext uri="{FF2B5EF4-FFF2-40B4-BE49-F238E27FC236}">
                <a16:creationId xmlns:a16="http://schemas.microsoft.com/office/drawing/2014/main" id="{5772B9C1-B4DF-4BFE-A313-C36896F9B897}"/>
              </a:ext>
            </a:extLst>
          </p:cNvPr>
          <p:cNvSpPr>
            <a:spLocks noChangeShapeType="1"/>
          </p:cNvSpPr>
          <p:nvPr/>
        </p:nvSpPr>
        <p:spPr bwMode="auto">
          <a:xfrm flipH="1">
            <a:off x="5219700" y="2076450"/>
            <a:ext cx="0" cy="34290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12">
            <a:extLst>
              <a:ext uri="{FF2B5EF4-FFF2-40B4-BE49-F238E27FC236}">
                <a16:creationId xmlns:a16="http://schemas.microsoft.com/office/drawing/2014/main" id="{3C702AB3-DAB0-4331-820E-29DD2F3208CE}"/>
              </a:ext>
            </a:extLst>
          </p:cNvPr>
          <p:cNvSpPr>
            <a:spLocks noChangeShapeType="1"/>
          </p:cNvSpPr>
          <p:nvPr/>
        </p:nvSpPr>
        <p:spPr bwMode="auto">
          <a:xfrm>
            <a:off x="4114800" y="1657350"/>
            <a:ext cx="400050" cy="66675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13">
            <a:extLst>
              <a:ext uri="{FF2B5EF4-FFF2-40B4-BE49-F238E27FC236}">
                <a16:creationId xmlns:a16="http://schemas.microsoft.com/office/drawing/2014/main" id="{48AB8D9B-B2E8-46FE-9970-9E140C9CC73B}"/>
              </a:ext>
            </a:extLst>
          </p:cNvPr>
          <p:cNvSpPr>
            <a:spLocks noChangeShapeType="1"/>
          </p:cNvSpPr>
          <p:nvPr/>
        </p:nvSpPr>
        <p:spPr bwMode="auto">
          <a:xfrm flipV="1">
            <a:off x="5238750" y="1581150"/>
            <a:ext cx="438150" cy="7239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spd="med">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31BB8C-FFC8-47E6-8B90-ECB831BE4BA1}"/>
              </a:ext>
            </a:extLst>
          </p:cNvPr>
          <p:cNvSpPr/>
          <p:nvPr/>
        </p:nvSpPr>
        <p:spPr>
          <a:xfrm>
            <a:off x="528459" y="2893253"/>
            <a:ext cx="8407343" cy="3139321"/>
          </a:xfrm>
          <a:prstGeom prst="rect">
            <a:avLst/>
          </a:prstGeom>
        </p:spPr>
        <p:txBody>
          <a:bodyPr wrap="square">
            <a:spAutoFit/>
          </a:bodyPr>
          <a:lstStyle/>
          <a:p>
            <a:pPr>
              <a:spcBef>
                <a:spcPts val="1200"/>
              </a:spcBef>
            </a:pPr>
            <a:r>
              <a:rPr kumimoji="1" lang="zh-CN" altLang="en-US" sz="2800" b="1" dirty="0">
                <a:solidFill>
                  <a:srgbClr val="0000FF"/>
                </a:solidFill>
                <a:latin typeface="Times New Roman" panose="02020603050405020304" pitchFamily="18" charset="0"/>
                <a:ea typeface="宋体" panose="02010600030101010101" pitchFamily="2" charset="-122"/>
              </a:rPr>
              <a:t>在含有大量粒子的系统中：</a:t>
            </a:r>
            <a:endParaRPr kumimoji="1" lang="en-US" altLang="zh-CN" sz="2800" b="1" dirty="0">
              <a:solidFill>
                <a:srgbClr val="0000FF"/>
              </a:solidFill>
              <a:latin typeface="Times New Roman" panose="02020603050405020304" pitchFamily="18" charset="0"/>
              <a:ea typeface="宋体" panose="02010600030101010101" pitchFamily="2" charset="-122"/>
            </a:endParaRPr>
          </a:p>
          <a:p>
            <a:pPr marL="514350" indent="-514350">
              <a:spcBef>
                <a:spcPts val="1200"/>
              </a:spcBef>
              <a:buFont typeface="+mj-lt"/>
              <a:buAutoNum type="arabicPeriod"/>
            </a:pPr>
            <a:r>
              <a:rPr kumimoji="1" lang="zh-CN" altLang="en-US" sz="2800" b="1" dirty="0">
                <a:solidFill>
                  <a:srgbClr val="0000FF"/>
                </a:solidFill>
                <a:latin typeface="Times New Roman" panose="02020603050405020304" pitchFamily="18" charset="0"/>
                <a:ea typeface="宋体" panose="02010600030101010101" pitchFamily="2" charset="-122"/>
              </a:rPr>
              <a:t>那些与最概然分布差别很小的分布（即最概然分布能代表的分布）出现的总概率几乎为一；</a:t>
            </a:r>
            <a:endParaRPr kumimoji="1" lang="en-US" altLang="zh-CN" sz="2800" b="1" dirty="0">
              <a:solidFill>
                <a:srgbClr val="0000FF"/>
              </a:solidFill>
              <a:latin typeface="Times New Roman" panose="02020603050405020304" pitchFamily="18" charset="0"/>
              <a:ea typeface="宋体" panose="02010600030101010101" pitchFamily="2" charset="-122"/>
            </a:endParaRPr>
          </a:p>
          <a:p>
            <a:pPr marL="514350" indent="-514350">
              <a:spcBef>
                <a:spcPts val="1200"/>
              </a:spcBef>
              <a:buFont typeface="+mj-lt"/>
              <a:buAutoNum type="arabicPeriod"/>
            </a:pPr>
            <a:r>
              <a:rPr kumimoji="1" lang="zh-CN" altLang="en-US" sz="2800" b="1" dirty="0">
                <a:solidFill>
                  <a:srgbClr val="0000FF"/>
                </a:solidFill>
                <a:latin typeface="Times New Roman" panose="02020603050405020304" pitchFamily="18" charset="0"/>
                <a:ea typeface="宋体" panose="02010600030101010101" pitchFamily="2" charset="-122"/>
              </a:rPr>
              <a:t>那些与最概然分布有些差别的分布（即最概然分布不能代表的分布）出现的总概率几乎为零；</a:t>
            </a:r>
            <a:endParaRPr kumimoji="1" lang="en-US" altLang="zh-CN" sz="2800" b="1" dirty="0">
              <a:solidFill>
                <a:srgbClr val="0000FF"/>
              </a:solidFill>
              <a:latin typeface="Times New Roman" panose="02020603050405020304" pitchFamily="18" charset="0"/>
              <a:ea typeface="宋体" panose="02010600030101010101" pitchFamily="2" charset="-122"/>
            </a:endParaRPr>
          </a:p>
          <a:p>
            <a:pPr>
              <a:spcBef>
                <a:spcPts val="1200"/>
              </a:spcBef>
            </a:pPr>
            <a:r>
              <a:rPr kumimoji="1" lang="zh-CN" altLang="en-US" sz="2800" b="1" dirty="0">
                <a:solidFill>
                  <a:srgbClr val="0000FF"/>
                </a:solidFill>
                <a:latin typeface="Times New Roman" panose="02020603050405020304" pitchFamily="18" charset="0"/>
                <a:ea typeface="宋体" panose="02010600030101010101" pitchFamily="2" charset="-122"/>
              </a:rPr>
              <a:t>因此，我们说最概然分布代表了一切可能的分布。</a:t>
            </a:r>
            <a:endParaRPr lang="zh-CN" altLang="en-US" sz="2800" dirty="0">
              <a:solidFill>
                <a:srgbClr val="0000FF"/>
              </a:solidFill>
              <a:latin typeface="Times New Roman" panose="02020603050405020304" pitchFamily="18" charset="0"/>
              <a:ea typeface="宋体" panose="02010600030101010101" pitchFamily="2" charset="-122"/>
            </a:endParaRPr>
          </a:p>
        </p:txBody>
      </p:sp>
      <p:graphicFrame>
        <p:nvGraphicFramePr>
          <p:cNvPr id="3" name="对象 1">
            <a:extLst>
              <a:ext uri="{FF2B5EF4-FFF2-40B4-BE49-F238E27FC236}">
                <a16:creationId xmlns:a16="http://schemas.microsoft.com/office/drawing/2014/main" id="{4D8B6406-9F90-4493-BBD9-96624743E5F0}"/>
              </a:ext>
            </a:extLst>
          </p:cNvPr>
          <p:cNvGraphicFramePr>
            <a:graphicFrameLocks noChangeAspect="1"/>
          </p:cNvGraphicFramePr>
          <p:nvPr>
            <p:extLst>
              <p:ext uri="{D42A27DB-BD31-4B8C-83A1-F6EECF244321}">
                <p14:modId xmlns:p14="http://schemas.microsoft.com/office/powerpoint/2010/main" val="2611327120"/>
              </p:ext>
            </p:extLst>
          </p:nvPr>
        </p:nvGraphicFramePr>
        <p:xfrm>
          <a:off x="1421398" y="1418366"/>
          <a:ext cx="6621463" cy="1268413"/>
        </p:xfrm>
        <a:graphic>
          <a:graphicData uri="http://schemas.openxmlformats.org/presentationml/2006/ole">
            <mc:AlternateContent xmlns:mc="http://schemas.openxmlformats.org/markup-compatibility/2006">
              <mc:Choice xmlns:v="urn:schemas-microsoft-com:vml" Requires="v">
                <p:oleObj spid="_x0000_s28674" name="Equation" r:id="rId3" imgW="2831760" imgH="545760" progId="Equation.DSMT4">
                  <p:embed/>
                </p:oleObj>
              </mc:Choice>
              <mc:Fallback>
                <p:oleObj name="Equation" r:id="rId3" imgW="2831760" imgH="545760" progId="Equation.DSMT4">
                  <p:embed/>
                  <p:pic>
                    <p:nvPicPr>
                      <p:cNvPr id="3" name="对象 1">
                        <a:extLst>
                          <a:ext uri="{FF2B5EF4-FFF2-40B4-BE49-F238E27FC236}">
                            <a16:creationId xmlns:a16="http://schemas.microsoft.com/office/drawing/2014/main" id="{4D8B6406-9F90-4493-BBD9-96624743E5F0}"/>
                          </a:ext>
                        </a:extLst>
                      </p:cNvPr>
                      <p:cNvPicPr>
                        <a:picLocks noChangeAspect="1" noChangeArrowheads="1"/>
                      </p:cNvPicPr>
                      <p:nvPr/>
                    </p:nvPicPr>
                    <p:blipFill>
                      <a:blip r:embed="rId4"/>
                      <a:srcRect/>
                      <a:stretch>
                        <a:fillRect/>
                      </a:stretch>
                    </p:blipFill>
                    <p:spPr bwMode="auto">
                      <a:xfrm>
                        <a:off x="1421398" y="1418366"/>
                        <a:ext cx="662146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id="{FAB6841A-46D1-4556-9D2F-8D6F1D17EEC7}"/>
              </a:ext>
            </a:extLst>
          </p:cNvPr>
          <p:cNvSpPr/>
          <p:nvPr/>
        </p:nvSpPr>
        <p:spPr>
          <a:xfrm>
            <a:off x="528459" y="722001"/>
            <a:ext cx="8407343" cy="523220"/>
          </a:xfrm>
          <a:prstGeom prst="rect">
            <a:avLst/>
          </a:prstGeom>
        </p:spPr>
        <p:txBody>
          <a:bodyPr wrap="square">
            <a:spAutoFit/>
          </a:bodyPr>
          <a:lstStyle/>
          <a:p>
            <a:pPr>
              <a:spcBef>
                <a:spcPts val="1200"/>
              </a:spcBef>
            </a:pPr>
            <a:r>
              <a:rPr kumimoji="1" lang="zh-CN" altLang="en-US" sz="2800" b="1" dirty="0">
                <a:solidFill>
                  <a:srgbClr val="0000FF"/>
                </a:solidFill>
                <a:latin typeface="Times New Roman" panose="02020603050405020304" pitchFamily="18" charset="0"/>
                <a:ea typeface="宋体" panose="02010600030101010101" pitchFamily="2" charset="-122"/>
              </a:rPr>
              <a:t>当 </a:t>
            </a:r>
            <a:r>
              <a:rPr kumimoji="1" lang="en-US" altLang="zh-CN" sz="2800" i="1" dirty="0">
                <a:solidFill>
                  <a:srgbClr val="000000"/>
                </a:solidFill>
                <a:latin typeface="Times New Roman" panose="02020603050405020304" pitchFamily="18" charset="0"/>
                <a:ea typeface="宋体" panose="02010600030101010101" pitchFamily="2" charset="-122"/>
              </a:rPr>
              <a:t>N </a:t>
            </a:r>
            <a:r>
              <a:rPr kumimoji="1" lang="en-US" altLang="zh-CN" sz="2800" dirty="0">
                <a:solidFill>
                  <a:srgbClr val="000000"/>
                </a:solidFill>
                <a:latin typeface="Times New Roman" panose="02020603050405020304" pitchFamily="18" charset="0"/>
                <a:ea typeface="宋体" panose="02010600030101010101" pitchFamily="2" charset="-122"/>
              </a:rPr>
              <a:t>&gt;&gt; 1</a:t>
            </a:r>
            <a:r>
              <a:rPr kumimoji="1" lang="en-US" altLang="zh-CN" sz="2800" b="1" dirty="0">
                <a:solidFill>
                  <a:srgbClr val="0000FF"/>
                </a:solidFill>
                <a:latin typeface="Times New Roman" panose="02020603050405020304" pitchFamily="18" charset="0"/>
                <a:ea typeface="宋体" panose="02010600030101010101" pitchFamily="2" charset="-122"/>
              </a:rPr>
              <a:t> </a:t>
            </a:r>
            <a:r>
              <a:rPr kumimoji="1" lang="zh-CN" altLang="en-US" sz="2800" b="1" dirty="0">
                <a:solidFill>
                  <a:srgbClr val="0000FF"/>
                </a:solidFill>
                <a:latin typeface="Times New Roman" panose="02020603050405020304" pitchFamily="18" charset="0"/>
                <a:ea typeface="宋体" panose="02010600030101010101" pitchFamily="2" charset="-122"/>
              </a:rPr>
              <a:t>时，虽然 </a:t>
            </a:r>
            <a:r>
              <a:rPr kumimoji="1" lang="en-US" altLang="zh-CN" sz="2800" i="1" dirty="0">
                <a:solidFill>
                  <a:srgbClr val="000000"/>
                </a:solidFill>
                <a:latin typeface="Symbol" panose="05050102010706020507" pitchFamily="18" charset="2"/>
                <a:ea typeface="宋体" panose="02010600030101010101" pitchFamily="2" charset="-122"/>
              </a:rPr>
              <a:t>W </a:t>
            </a:r>
            <a:r>
              <a:rPr kumimoji="1" lang="en-US" altLang="zh-CN" sz="2800" dirty="0">
                <a:solidFill>
                  <a:srgbClr val="000000"/>
                </a:solidFill>
                <a:latin typeface="Times New Roman" panose="02020603050405020304" pitchFamily="18" charset="0"/>
                <a:ea typeface="宋体" panose="02010600030101010101" pitchFamily="2" charset="-122"/>
              </a:rPr>
              <a:t>&gt;&gt;</a:t>
            </a:r>
            <a:r>
              <a:rPr kumimoji="1" lang="en-US" altLang="zh-CN" sz="2800" i="1" dirty="0" err="1">
                <a:solidFill>
                  <a:srgbClr val="000000"/>
                </a:solidFill>
                <a:latin typeface="Symbol" panose="05050102010706020507" pitchFamily="18" charset="2"/>
                <a:ea typeface="宋体" panose="02010600030101010101" pitchFamily="2" charset="-122"/>
              </a:rPr>
              <a:t>w</a:t>
            </a:r>
            <a:r>
              <a:rPr kumimoji="1" lang="en-US" altLang="zh-CN" sz="2800" baseline="-25000" dirty="0" err="1">
                <a:solidFill>
                  <a:srgbClr val="000000"/>
                </a:solidFill>
                <a:latin typeface="Times New Roman" panose="02020603050405020304" pitchFamily="18" charset="0"/>
                <a:ea typeface="宋体" panose="02010600030101010101" pitchFamily="2" charset="-122"/>
              </a:rPr>
              <a:t>max</a:t>
            </a:r>
            <a:r>
              <a:rPr kumimoji="1" lang="en-US" altLang="zh-CN" sz="2800" b="1" dirty="0">
                <a:solidFill>
                  <a:srgbClr val="0000FF"/>
                </a:solidFill>
                <a:latin typeface="Times New Roman" panose="02020603050405020304" pitchFamily="18" charset="0"/>
                <a:ea typeface="宋体" panose="02010600030101010101" pitchFamily="2" charset="-122"/>
              </a:rPr>
              <a:t> </a:t>
            </a:r>
            <a:r>
              <a:rPr kumimoji="1" lang="zh-CN" altLang="en-US" sz="2800" b="1" dirty="0">
                <a:solidFill>
                  <a:srgbClr val="0000FF"/>
                </a:solidFill>
                <a:latin typeface="Times New Roman" panose="02020603050405020304" pitchFamily="18" charset="0"/>
                <a:ea typeface="宋体" panose="02010600030101010101" pitchFamily="2" charset="-122"/>
              </a:rPr>
              <a:t>，但是下式成立：</a:t>
            </a:r>
            <a:endParaRPr lang="zh-CN" altLang="en-US" sz="2800" dirty="0">
              <a:solidFill>
                <a:srgbClr val="0000FF"/>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58753354"/>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9" name="Text Box 9"/>
          <p:cNvSpPr txBox="1">
            <a:spLocks noChangeArrowheads="1"/>
          </p:cNvSpPr>
          <p:nvPr/>
        </p:nvSpPr>
        <p:spPr bwMode="auto">
          <a:xfrm>
            <a:off x="650875" y="677863"/>
            <a:ext cx="77263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381250">
              <a:defRPr kumimoji="1" sz="2400">
                <a:solidFill>
                  <a:schemeClr val="tx1"/>
                </a:solidFill>
                <a:latin typeface="Times New Roman" pitchFamily="18" charset="0"/>
                <a:ea typeface="宋体" pitchFamily="2" charset="-122"/>
              </a:defRPr>
            </a:lvl2pPr>
            <a:lvl3pPr marL="2571750">
              <a:defRPr kumimoji="1" sz="2400">
                <a:solidFill>
                  <a:schemeClr val="tx1"/>
                </a:solidFill>
                <a:latin typeface="Times New Roman" pitchFamily="18" charset="0"/>
                <a:ea typeface="宋体" pitchFamily="2" charset="-122"/>
              </a:defRPr>
            </a:lvl3pPr>
            <a:lvl4pPr marL="2762250">
              <a:defRPr kumimoji="1" sz="2400">
                <a:solidFill>
                  <a:schemeClr val="tx1"/>
                </a:solidFill>
                <a:latin typeface="Times New Roman" pitchFamily="18" charset="0"/>
                <a:ea typeface="宋体" pitchFamily="2" charset="-122"/>
              </a:defRPr>
            </a:lvl4pPr>
            <a:lvl5pPr marL="2952750">
              <a:defRPr kumimoji="1" sz="2400">
                <a:solidFill>
                  <a:schemeClr val="tx1"/>
                </a:solidFill>
                <a:latin typeface="Times New Roman" pitchFamily="18" charset="0"/>
                <a:ea typeface="宋体" pitchFamily="2" charset="-122"/>
              </a:defRPr>
            </a:lvl5pPr>
            <a:lvl6pPr marL="3409950" fontAlgn="base">
              <a:spcBef>
                <a:spcPct val="0"/>
              </a:spcBef>
              <a:spcAft>
                <a:spcPct val="0"/>
              </a:spcAft>
              <a:defRPr kumimoji="1" sz="2400">
                <a:solidFill>
                  <a:schemeClr val="tx1"/>
                </a:solidFill>
                <a:latin typeface="Times New Roman" pitchFamily="18" charset="0"/>
                <a:ea typeface="宋体" pitchFamily="2" charset="-122"/>
              </a:defRPr>
            </a:lvl6pPr>
            <a:lvl7pPr marL="3867150" fontAlgn="base">
              <a:spcBef>
                <a:spcPct val="0"/>
              </a:spcBef>
              <a:spcAft>
                <a:spcPct val="0"/>
              </a:spcAft>
              <a:defRPr kumimoji="1" sz="2400">
                <a:solidFill>
                  <a:schemeClr val="tx1"/>
                </a:solidFill>
                <a:latin typeface="Times New Roman" pitchFamily="18" charset="0"/>
                <a:ea typeface="宋体" pitchFamily="2" charset="-122"/>
              </a:defRPr>
            </a:lvl7pPr>
            <a:lvl8pPr marL="4324350" fontAlgn="base">
              <a:spcBef>
                <a:spcPct val="0"/>
              </a:spcBef>
              <a:spcAft>
                <a:spcPct val="0"/>
              </a:spcAft>
              <a:defRPr kumimoji="1" sz="2400">
                <a:solidFill>
                  <a:schemeClr val="tx1"/>
                </a:solidFill>
                <a:latin typeface="Times New Roman" pitchFamily="18" charset="0"/>
                <a:ea typeface="宋体" pitchFamily="2" charset="-122"/>
              </a:defRPr>
            </a:lvl8pPr>
            <a:lvl9pPr marL="4781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defRPr/>
            </a:pPr>
            <a:r>
              <a:rPr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5.</a:t>
            </a:r>
            <a:r>
              <a:rPr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撷取最大项法</a:t>
            </a:r>
            <a:r>
              <a:rPr lang="en-US" altLang="zh-CN" sz="2800" b="1"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(maximum term method)</a:t>
            </a:r>
            <a:endParaRPr lang="zh-CN" altLang="en-US" dirty="0">
              <a:latin typeface="黑体" pitchFamily="2" charset="-122"/>
              <a:ea typeface="黑体" pitchFamily="2" charset="-122"/>
            </a:endParaRPr>
          </a:p>
        </p:txBody>
      </p:sp>
      <p:sp>
        <p:nvSpPr>
          <p:cNvPr id="37891" name="Text Box 10"/>
          <p:cNvSpPr txBox="1">
            <a:spLocks noChangeArrowheads="1"/>
          </p:cNvSpPr>
          <p:nvPr/>
        </p:nvSpPr>
        <p:spPr bwMode="auto">
          <a:xfrm>
            <a:off x="784225" y="1447800"/>
            <a:ext cx="7816850"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10000"/>
              </a:lnSpc>
              <a:spcBef>
                <a:spcPct val="0"/>
              </a:spcBef>
              <a:buClr>
                <a:srgbClr val="993300"/>
              </a:buClr>
              <a:buSzPct val="80000"/>
              <a:buFont typeface="Wingdings" pitchFamily="2" charset="2"/>
              <a:buChar char="u"/>
            </a:pPr>
            <a:r>
              <a:rPr kumimoji="1" lang="zh-CN" altLang="en-US" sz="2800" b="1">
                <a:solidFill>
                  <a:srgbClr val="0000FF"/>
                </a:solidFill>
                <a:latin typeface="Times New Roman" pitchFamily="18" charset="0"/>
                <a:ea typeface="黑体" pitchFamily="49" charset="-122"/>
              </a:rPr>
              <a:t>对于由大量粒子构成的系统，宏观状态所拥有的微观状态总数的对数可由最概然分布所拥有的微观状态数的对数来代替</a:t>
            </a:r>
            <a:endParaRPr kumimoji="1" lang="zh-CN" altLang="en-US" sz="2800" b="1">
              <a:solidFill>
                <a:srgbClr val="0000FF"/>
              </a:solidFill>
              <a:latin typeface="Times New Roman" pitchFamily="18" charset="0"/>
            </a:endParaRPr>
          </a:p>
        </p:txBody>
      </p:sp>
      <p:graphicFrame>
        <p:nvGraphicFramePr>
          <p:cNvPr id="37892" name="Object 11"/>
          <p:cNvGraphicFramePr>
            <a:graphicFrameLocks noChangeAspect="1"/>
          </p:cNvGraphicFramePr>
          <p:nvPr>
            <p:extLst>
              <p:ext uri="{D42A27DB-BD31-4B8C-83A1-F6EECF244321}">
                <p14:modId xmlns:p14="http://schemas.microsoft.com/office/powerpoint/2010/main" val="2327984043"/>
              </p:ext>
            </p:extLst>
          </p:nvPr>
        </p:nvGraphicFramePr>
        <p:xfrm>
          <a:off x="1123563" y="3338329"/>
          <a:ext cx="7251766" cy="564639"/>
        </p:xfrm>
        <a:graphic>
          <a:graphicData uri="http://schemas.openxmlformats.org/presentationml/2006/ole">
            <mc:AlternateContent xmlns:mc="http://schemas.openxmlformats.org/markup-compatibility/2006">
              <mc:Choice xmlns:v="urn:schemas-microsoft-com:vml" Requires="v">
                <p:oleObj spid="_x0000_s29698" name="Equation" r:id="rId3" imgW="2933640" imgH="228600" progId="Equation.DSMT4">
                  <p:embed/>
                </p:oleObj>
              </mc:Choice>
              <mc:Fallback>
                <p:oleObj name="Equation" r:id="rId3" imgW="2933640" imgH="228600" progId="Equation.DSMT4">
                  <p:embed/>
                  <p:pic>
                    <p:nvPicPr>
                      <p:cNvPr id="37892" name="Object 11"/>
                      <p:cNvPicPr>
                        <a:picLocks noChangeAspect="1" noChangeArrowheads="1"/>
                      </p:cNvPicPr>
                      <p:nvPr/>
                    </p:nvPicPr>
                    <p:blipFill>
                      <a:blip r:embed="rId4"/>
                      <a:srcRect/>
                      <a:stretch>
                        <a:fillRect/>
                      </a:stretch>
                    </p:blipFill>
                    <p:spPr bwMode="auto">
                      <a:xfrm>
                        <a:off x="1123563" y="3338329"/>
                        <a:ext cx="7251766" cy="564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9"/>
          <p:cNvGraphicFramePr>
            <a:graphicFrameLocks noChangeAspect="1"/>
          </p:cNvGraphicFramePr>
          <p:nvPr>
            <p:extLst>
              <p:ext uri="{D42A27DB-BD31-4B8C-83A1-F6EECF244321}">
                <p14:modId xmlns:p14="http://schemas.microsoft.com/office/powerpoint/2010/main" val="4176809521"/>
              </p:ext>
            </p:extLst>
          </p:nvPr>
        </p:nvGraphicFramePr>
        <p:xfrm>
          <a:off x="114356" y="2859169"/>
          <a:ext cx="8911478" cy="3266166"/>
        </p:xfrm>
        <a:graphic>
          <a:graphicData uri="http://schemas.openxmlformats.org/presentationml/2006/ole">
            <mc:AlternateContent xmlns:mc="http://schemas.openxmlformats.org/markup-compatibility/2006">
              <mc:Choice xmlns:v="urn:schemas-microsoft-com:vml" Requires="v">
                <p:oleObj spid="_x0000_s30722" name="文档" r:id="rId3" imgW="4191000" imgH="1463040" progId="Word.Document.8">
                  <p:embed/>
                </p:oleObj>
              </mc:Choice>
              <mc:Fallback>
                <p:oleObj name="文档" r:id="rId3" imgW="4191000" imgH="1463040" progId="Word.Document.8">
                  <p:embed/>
                  <p:pic>
                    <p:nvPicPr>
                      <p:cNvPr id="3891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56" y="2859169"/>
                        <a:ext cx="8911478" cy="3266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5" name="Text Box 12"/>
          <p:cNvSpPr txBox="1">
            <a:spLocks noChangeArrowheads="1"/>
          </p:cNvSpPr>
          <p:nvPr/>
        </p:nvSpPr>
        <p:spPr bwMode="auto">
          <a:xfrm>
            <a:off x="1362075" y="2209800"/>
            <a:ext cx="65325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400" b="1" dirty="0">
                <a:solidFill>
                  <a:srgbClr val="FF0000"/>
                </a:solidFill>
                <a:latin typeface="Times New Roman" pitchFamily="18" charset="0"/>
              </a:rPr>
              <a:t>最概然分布出现的热力学概率随粒子数</a:t>
            </a:r>
            <a:r>
              <a:rPr kumimoji="1" lang="en-US" altLang="zh-CN" sz="2400" b="1" i="1" dirty="0">
                <a:solidFill>
                  <a:srgbClr val="FF0000"/>
                </a:solidFill>
                <a:latin typeface="Times New Roman" pitchFamily="18" charset="0"/>
              </a:rPr>
              <a:t>N</a:t>
            </a:r>
            <a:r>
              <a:rPr kumimoji="1" lang="zh-CN" altLang="en-US" sz="2400" b="1" dirty="0">
                <a:solidFill>
                  <a:srgbClr val="FF0000"/>
                </a:solidFill>
                <a:latin typeface="Times New Roman" pitchFamily="18" charset="0"/>
              </a:rPr>
              <a:t>的变化</a:t>
            </a:r>
            <a:endParaRPr kumimoji="1" lang="zh-CN" altLang="en-US" sz="2400" dirty="0">
              <a:latin typeface="Times New Roman" pitchFamily="18" charset="0"/>
            </a:endParaRPr>
          </a:p>
        </p:txBody>
      </p:sp>
      <p:grpSp>
        <p:nvGrpSpPr>
          <p:cNvPr id="38916" name="Group 19"/>
          <p:cNvGrpSpPr>
            <a:grpSpLocks/>
          </p:cNvGrpSpPr>
          <p:nvPr/>
        </p:nvGrpSpPr>
        <p:grpSpPr bwMode="auto">
          <a:xfrm>
            <a:off x="3352800" y="590550"/>
            <a:ext cx="2389188" cy="1327150"/>
            <a:chOff x="2112" y="372"/>
            <a:chExt cx="1505" cy="836"/>
          </a:xfrm>
        </p:grpSpPr>
        <p:grpSp>
          <p:nvGrpSpPr>
            <p:cNvPr id="38918" name="Group 20"/>
            <p:cNvGrpSpPr>
              <a:grpSpLocks/>
            </p:cNvGrpSpPr>
            <p:nvPr/>
          </p:nvGrpSpPr>
          <p:grpSpPr bwMode="auto">
            <a:xfrm>
              <a:off x="2112" y="372"/>
              <a:ext cx="1505" cy="828"/>
              <a:chOff x="2112" y="372"/>
              <a:chExt cx="1505" cy="828"/>
            </a:xfrm>
          </p:grpSpPr>
          <p:grpSp>
            <p:nvGrpSpPr>
              <p:cNvPr id="38921" name="Group 21"/>
              <p:cNvGrpSpPr>
                <a:grpSpLocks/>
              </p:cNvGrpSpPr>
              <p:nvPr/>
            </p:nvGrpSpPr>
            <p:grpSpPr bwMode="auto">
              <a:xfrm>
                <a:off x="2112" y="876"/>
                <a:ext cx="1464" cy="324"/>
                <a:chOff x="1404" y="2568"/>
                <a:chExt cx="2196" cy="1044"/>
              </a:xfrm>
            </p:grpSpPr>
            <p:sp>
              <p:nvSpPr>
                <p:cNvPr id="187414" name="Line 22"/>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87415" name="Line 23"/>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87416" name="Line 24"/>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sp>
              <p:nvSpPr>
                <p:cNvPr id="187417" name="Line 25"/>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ea typeface="宋体" pitchFamily="2" charset="-122"/>
                  </a:endParaRPr>
                </a:p>
              </p:txBody>
            </p:sp>
          </p:grpSp>
          <p:sp>
            <p:nvSpPr>
              <p:cNvPr id="38922" name="Oval 26"/>
              <p:cNvSpPr>
                <a:spLocks noChangeArrowheads="1"/>
              </p:cNvSpPr>
              <p:nvPr/>
            </p:nvSpPr>
            <p:spPr bwMode="auto">
              <a:xfrm>
                <a:off x="3372" y="372"/>
                <a:ext cx="192" cy="192"/>
              </a:xfrm>
              <a:prstGeom prst="ellipse">
                <a:avLst/>
              </a:prstGeom>
              <a:gradFill rotWithShape="0">
                <a:gsLst>
                  <a:gs pos="0">
                    <a:srgbClr val="FF0000"/>
                  </a:gs>
                  <a:gs pos="100000">
                    <a:srgbClr val="FF505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38923" name="AutoShape 27"/>
              <p:cNvSpPr>
                <a:spLocks noChangeArrowheads="1"/>
              </p:cNvSpPr>
              <p:nvPr/>
            </p:nvSpPr>
            <p:spPr bwMode="auto">
              <a:xfrm rot="1102738" flipH="1">
                <a:off x="2767" y="451"/>
                <a:ext cx="850" cy="5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1 w 21600"/>
                  <a:gd name="T19" fmla="*/ 3143 h 21600"/>
                  <a:gd name="T20" fmla="*/ 18449 w 21600"/>
                  <a:gd name="T21" fmla="*/ 1845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85" y="12931"/>
                    </a:moveTo>
                    <a:cubicBezTo>
                      <a:pt x="19754" y="12233"/>
                      <a:pt x="19840" y="11518"/>
                      <a:pt x="19840" y="10800"/>
                    </a:cubicBezTo>
                    <a:cubicBezTo>
                      <a:pt x="19840" y="6206"/>
                      <a:pt x="16394" y="2342"/>
                      <a:pt x="11830" y="1818"/>
                    </a:cubicBezTo>
                    <a:lnTo>
                      <a:pt x="12031" y="70"/>
                    </a:lnTo>
                    <a:cubicBezTo>
                      <a:pt x="17483" y="696"/>
                      <a:pt x="21600" y="5311"/>
                      <a:pt x="21600" y="10800"/>
                    </a:cubicBezTo>
                    <a:cubicBezTo>
                      <a:pt x="21600" y="11658"/>
                      <a:pt x="21497" y="12512"/>
                      <a:pt x="21295" y="13346"/>
                    </a:cubicBezTo>
                    <a:lnTo>
                      <a:pt x="23919" y="13983"/>
                    </a:lnTo>
                    <a:lnTo>
                      <a:pt x="19596" y="16618"/>
                    </a:lnTo>
                    <a:lnTo>
                      <a:pt x="16961" y="12295"/>
                    </a:lnTo>
                    <a:lnTo>
                      <a:pt x="19585" y="12931"/>
                    </a:lnTo>
                    <a:close/>
                  </a:path>
                </a:pathLst>
              </a:custGeom>
              <a:solidFill>
                <a:srgbClr val="0000FF"/>
              </a:solidFill>
              <a:ln>
                <a:noFill/>
              </a:ln>
              <a:effectLst>
                <a:prstShdw prst="shdw17" dist="17961" dir="2700000">
                  <a:srgbClr val="0000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87420" name="Text Box 28"/>
            <p:cNvSpPr txBox="1">
              <a:spLocks noChangeArrowheads="1"/>
            </p:cNvSpPr>
            <p:nvPr/>
          </p:nvSpPr>
          <p:spPr bwMode="auto">
            <a:xfrm>
              <a:off x="2334" y="88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en-US" sz="2800" b="1">
                  <a:solidFill>
                    <a:srgbClr val="FF0000"/>
                  </a:solidFill>
                  <a:effectLst>
                    <a:outerShdw blurRad="38100" dist="38100" dir="2700000" algn="tl">
                      <a:srgbClr val="C0C0C0"/>
                    </a:outerShdw>
                  </a:effectLst>
                  <a:latin typeface="Times New Roman" pitchFamily="18" charset="0"/>
                  <a:ea typeface="黑体" pitchFamily="2" charset="-122"/>
                </a:rPr>
                <a:t>A</a:t>
              </a:r>
              <a:endParaRPr kumimoji="1" lang="en-US" altLang="zh-CN" sz="2400">
                <a:latin typeface="Times New Roman" pitchFamily="18" charset="0"/>
                <a:ea typeface="黑体" pitchFamily="2" charset="-122"/>
              </a:endParaRPr>
            </a:p>
          </p:txBody>
        </p:sp>
        <p:sp>
          <p:nvSpPr>
            <p:cNvPr id="187421" name="Text Box 29"/>
            <p:cNvSpPr txBox="1">
              <a:spLocks noChangeArrowheads="1"/>
            </p:cNvSpPr>
            <p:nvPr/>
          </p:nvSpPr>
          <p:spPr bwMode="auto">
            <a:xfrm>
              <a:off x="3072" y="88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en-US" sz="2800" b="1" dirty="0">
                  <a:solidFill>
                    <a:srgbClr val="FF0000"/>
                  </a:solidFill>
                  <a:effectLst>
                    <a:outerShdw blurRad="38100" dist="38100" dir="2700000" algn="tl">
                      <a:srgbClr val="C0C0C0"/>
                    </a:outerShdw>
                  </a:effectLst>
                  <a:latin typeface="Times New Roman" pitchFamily="18" charset="0"/>
                  <a:ea typeface="黑体" pitchFamily="2" charset="-122"/>
                </a:rPr>
                <a:t>B</a:t>
              </a:r>
              <a:endParaRPr kumimoji="1" lang="en-US" altLang="zh-CN" sz="2400" dirty="0">
                <a:latin typeface="Times New Roman" pitchFamily="18" charset="0"/>
                <a:ea typeface="黑体" pitchFamily="2" charset="-122"/>
              </a:endParaRPr>
            </a:p>
          </p:txBody>
        </p:sp>
      </p:grpSp>
      <p:sp>
        <p:nvSpPr>
          <p:cNvPr id="38917" name="TextBox 1"/>
          <p:cNvSpPr txBox="1">
            <a:spLocks noChangeArrowheads="1"/>
          </p:cNvSpPr>
          <p:nvPr/>
        </p:nvSpPr>
        <p:spPr bwMode="auto">
          <a:xfrm>
            <a:off x="6165850" y="481013"/>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1" i="1">
                <a:solidFill>
                  <a:srgbClr val="FF0000"/>
                </a:solidFill>
                <a:latin typeface="Times New Roman" pitchFamily="18" charset="0"/>
                <a:cs typeface="Times New Roman" pitchFamily="18" charset="0"/>
              </a:rPr>
              <a:t>N</a:t>
            </a:r>
            <a:endParaRPr lang="zh-CN" altLang="en-US" sz="2800" b="1" i="1">
              <a:solidFill>
                <a:srgbClr val="FF0000"/>
              </a:solidFill>
              <a:latin typeface="Times New Roman" pitchFamily="18" charset="0"/>
              <a:cs typeface="Times New Roman" pitchFamily="18" charset="0"/>
            </a:endParaRPr>
          </a:p>
        </p:txBody>
      </p:sp>
    </p:spTree>
  </p:cSld>
  <p:clrMapOvr>
    <a:masterClrMapping/>
  </p:clrMapOvr>
  <p:transition spd="med" advClick="0">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31" name="Text Box 31"/>
          <p:cNvSpPr txBox="1">
            <a:spLocks noChangeArrowheads="1"/>
          </p:cNvSpPr>
          <p:nvPr/>
        </p:nvSpPr>
        <p:spPr bwMode="auto">
          <a:xfrm>
            <a:off x="615950" y="542925"/>
            <a:ext cx="20812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按能级分布</a:t>
            </a:r>
          </a:p>
        </p:txBody>
      </p:sp>
      <p:pic>
        <p:nvPicPr>
          <p:cNvPr id="6148"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3346450"/>
            <a:ext cx="7572375"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781" name="Text Box 1077"/>
          <p:cNvSpPr txBox="1">
            <a:spLocks noChangeArrowheads="1"/>
          </p:cNvSpPr>
          <p:nvPr/>
        </p:nvSpPr>
        <p:spPr bwMode="auto">
          <a:xfrm>
            <a:off x="679450" y="1063625"/>
            <a:ext cx="8237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能级分布：</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微观粒子在各能级上的分配方式</a:t>
            </a:r>
            <a:endParaRPr kumimoji="1" lang="zh-CN" altLang="en-US" sz="2400" dirty="0">
              <a:solidFill>
                <a:srgbClr val="0000FF"/>
              </a:solidFill>
              <a:latin typeface="黑体" pitchFamily="2" charset="-122"/>
              <a:ea typeface="黑体" pitchFamily="2" charset="-122"/>
            </a:endParaRPr>
          </a:p>
        </p:txBody>
      </p:sp>
      <p:grpSp>
        <p:nvGrpSpPr>
          <p:cNvPr id="2" name="组合 1">
            <a:extLst>
              <a:ext uri="{FF2B5EF4-FFF2-40B4-BE49-F238E27FC236}">
                <a16:creationId xmlns:a16="http://schemas.microsoft.com/office/drawing/2014/main" id="{1373A18F-F4C4-4A4A-B6B0-776E415F1426}"/>
              </a:ext>
            </a:extLst>
          </p:cNvPr>
          <p:cNvGrpSpPr/>
          <p:nvPr/>
        </p:nvGrpSpPr>
        <p:grpSpPr>
          <a:xfrm>
            <a:off x="1177925" y="1686755"/>
            <a:ext cx="6302859" cy="1688108"/>
            <a:chOff x="1177925" y="1686755"/>
            <a:chExt cx="6302859" cy="1688108"/>
          </a:xfrm>
        </p:grpSpPr>
        <p:grpSp>
          <p:nvGrpSpPr>
            <p:cNvPr id="6146" name="Group 63"/>
            <p:cNvGrpSpPr>
              <a:grpSpLocks/>
            </p:cNvGrpSpPr>
            <p:nvPr/>
          </p:nvGrpSpPr>
          <p:grpSpPr bwMode="auto">
            <a:xfrm>
              <a:off x="1177925" y="1686755"/>
              <a:ext cx="2328863" cy="1560513"/>
              <a:chOff x="734" y="1003"/>
              <a:chExt cx="1467" cy="983"/>
            </a:xfrm>
          </p:grpSpPr>
          <p:sp>
            <p:nvSpPr>
              <p:cNvPr id="179209" name="Text Box 9"/>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179210" name="Text Box 10"/>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179211" name="Text Box 11"/>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0" name="Object 34">
              <a:extLst>
                <a:ext uri="{FF2B5EF4-FFF2-40B4-BE49-F238E27FC236}">
                  <a16:creationId xmlns:a16="http://schemas.microsoft.com/office/drawing/2014/main" id="{38FC8135-B8D8-4A31-80B5-FB9627B30809}"/>
                </a:ext>
              </a:extLst>
            </p:cNvPr>
            <p:cNvGraphicFramePr>
              <a:graphicFrameLocks noChangeAspect="1"/>
            </p:cNvGraphicFramePr>
            <p:nvPr>
              <p:extLst>
                <p:ext uri="{D42A27DB-BD31-4B8C-83A1-F6EECF244321}">
                  <p14:modId xmlns:p14="http://schemas.microsoft.com/office/powerpoint/2010/main" val="45546014"/>
                </p:ext>
              </p:extLst>
            </p:nvPr>
          </p:nvGraphicFramePr>
          <p:xfrm>
            <a:off x="3362336" y="1696734"/>
            <a:ext cx="4118448" cy="1678129"/>
          </p:xfrm>
          <a:graphic>
            <a:graphicData uri="http://schemas.openxmlformats.org/presentationml/2006/ole">
              <mc:AlternateContent xmlns:mc="http://schemas.openxmlformats.org/markup-compatibility/2006">
                <mc:Choice xmlns:v="urn:schemas-microsoft-com:vml" Requires="v">
                  <p:oleObj spid="_x0000_s3074" name="Equation" r:id="rId4" imgW="1714320" imgH="698400" progId="Equation.DSMT4">
                    <p:embed/>
                  </p:oleObj>
                </mc:Choice>
                <mc:Fallback>
                  <p:oleObj name="Equation" r:id="rId4" imgW="1714320" imgH="698400" progId="Equation.DSMT4">
                    <p:embed/>
                    <p:pic>
                      <p:nvPicPr>
                        <p:cNvPr id="30" name="Object 34">
                          <a:extLst>
                            <a:ext uri="{FF2B5EF4-FFF2-40B4-BE49-F238E27FC236}">
                              <a16:creationId xmlns:a16="http://schemas.microsoft.com/office/drawing/2014/main" id="{38FC8135-B8D8-4A31-80B5-FB9627B30809}"/>
                            </a:ext>
                          </a:extLst>
                        </p:cNvPr>
                        <p:cNvPicPr>
                          <a:picLocks noChangeAspect="1" noChangeArrowheads="1"/>
                        </p:cNvPicPr>
                        <p:nvPr/>
                      </p:nvPicPr>
                      <p:blipFill>
                        <a:blip r:embed="rId5"/>
                        <a:srcRect/>
                        <a:stretch>
                          <a:fillRect/>
                        </a:stretch>
                      </p:blipFill>
                      <p:spPr bwMode="auto">
                        <a:xfrm>
                          <a:off x="336233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59" name="Text Box 31"/>
          <p:cNvSpPr txBox="1">
            <a:spLocks noChangeArrowheads="1"/>
          </p:cNvSpPr>
          <p:nvPr/>
        </p:nvSpPr>
        <p:spPr bwMode="auto">
          <a:xfrm>
            <a:off x="481013" y="725488"/>
            <a:ext cx="22002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a:solidFill>
                  <a:srgbClr val="FF0000"/>
                </a:solidFill>
                <a:effectLst>
                  <a:outerShdw blurRad="38100" dist="38100" dir="2700000" algn="tl">
                    <a:srgbClr val="C0C0C0"/>
                  </a:outerShdw>
                </a:effectLst>
                <a:latin typeface="黑体" pitchFamily="2" charset="-122"/>
                <a:ea typeface="黑体" pitchFamily="2" charset="-122"/>
              </a:rPr>
              <a:t>按能级分布</a:t>
            </a:r>
          </a:p>
        </p:txBody>
      </p:sp>
      <p:sp>
        <p:nvSpPr>
          <p:cNvPr id="201760" name="Text Box 32"/>
          <p:cNvSpPr txBox="1">
            <a:spLocks noChangeArrowheads="1"/>
          </p:cNvSpPr>
          <p:nvPr/>
        </p:nvSpPr>
        <p:spPr bwMode="auto">
          <a:xfrm>
            <a:off x="554038" y="3060700"/>
            <a:ext cx="2641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a:solidFill>
                  <a:srgbClr val="FF0000"/>
                </a:solidFill>
                <a:effectLst>
                  <a:outerShdw blurRad="38100" dist="38100" dir="2700000" algn="tl">
                    <a:srgbClr val="C0C0C0"/>
                  </a:outerShdw>
                </a:effectLst>
                <a:latin typeface="黑体" pitchFamily="2" charset="-122"/>
                <a:ea typeface="黑体" pitchFamily="2" charset="-122"/>
              </a:rPr>
              <a:t>按量子态分布</a:t>
            </a:r>
          </a:p>
        </p:txBody>
      </p:sp>
      <p:sp>
        <p:nvSpPr>
          <p:cNvPr id="7176" name="Text Box 2061"/>
          <p:cNvSpPr txBox="1">
            <a:spLocks noChangeArrowheads="1"/>
          </p:cNvSpPr>
          <p:nvPr/>
        </p:nvSpPr>
        <p:spPr bwMode="auto">
          <a:xfrm>
            <a:off x="7364577" y="1234746"/>
            <a:ext cx="1038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b="1" dirty="0"/>
              <a:t>能量各不相同</a:t>
            </a:r>
          </a:p>
        </p:txBody>
      </p:sp>
      <p:sp>
        <p:nvSpPr>
          <p:cNvPr id="7177" name="Text Box 2062"/>
          <p:cNvSpPr txBox="1">
            <a:spLocks noChangeArrowheads="1"/>
          </p:cNvSpPr>
          <p:nvPr/>
        </p:nvSpPr>
        <p:spPr bwMode="auto">
          <a:xfrm>
            <a:off x="7364576" y="4215611"/>
            <a:ext cx="1038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b="1" dirty="0"/>
              <a:t>能量可以相同</a:t>
            </a:r>
          </a:p>
        </p:txBody>
      </p:sp>
      <p:grpSp>
        <p:nvGrpSpPr>
          <p:cNvPr id="7178" name="组合 1"/>
          <p:cNvGrpSpPr>
            <a:grpSpLocks/>
          </p:cNvGrpSpPr>
          <p:nvPr/>
        </p:nvGrpSpPr>
        <p:grpSpPr bwMode="auto">
          <a:xfrm>
            <a:off x="900113" y="5599113"/>
            <a:ext cx="7467600" cy="817562"/>
            <a:chOff x="899404" y="5599336"/>
            <a:chExt cx="7467600" cy="817339"/>
          </a:xfrm>
        </p:grpSpPr>
        <p:sp>
          <p:nvSpPr>
            <p:cNvPr id="7179" name="AutoShape 50"/>
            <p:cNvSpPr>
              <a:spLocks noChangeArrowheads="1"/>
            </p:cNvSpPr>
            <p:nvPr/>
          </p:nvSpPr>
          <p:spPr bwMode="auto">
            <a:xfrm>
              <a:off x="899404" y="5599336"/>
              <a:ext cx="7467600" cy="781050"/>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aphicFrame>
          <p:nvGraphicFramePr>
            <p:cNvPr id="7180" name="对象 1"/>
            <p:cNvGraphicFramePr>
              <a:graphicFrameLocks noChangeAspect="1"/>
            </p:cNvGraphicFramePr>
            <p:nvPr/>
          </p:nvGraphicFramePr>
          <p:xfrm>
            <a:off x="1023938" y="5637213"/>
            <a:ext cx="7239000" cy="779462"/>
          </p:xfrm>
          <a:graphic>
            <a:graphicData uri="http://schemas.openxmlformats.org/presentationml/2006/ole">
              <mc:AlternateContent xmlns:mc="http://schemas.openxmlformats.org/markup-compatibility/2006">
                <mc:Choice xmlns:v="urn:schemas-microsoft-com:vml" Requires="v">
                  <p:oleObj spid="_x0000_s4098" name="Equation" r:id="rId3" imgW="3301920" imgH="355320" progId="Equation.DSMT4">
                    <p:embed/>
                  </p:oleObj>
                </mc:Choice>
                <mc:Fallback>
                  <p:oleObj name="Equation" r:id="rId3" imgW="3301920" imgH="355320" progId="Equation.DSMT4">
                    <p:embed/>
                    <p:pic>
                      <p:nvPicPr>
                        <p:cNvPr id="718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5637213"/>
                          <a:ext cx="7239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8" name="组合 57">
            <a:extLst>
              <a:ext uri="{FF2B5EF4-FFF2-40B4-BE49-F238E27FC236}">
                <a16:creationId xmlns:a16="http://schemas.microsoft.com/office/drawing/2014/main" id="{BB1927CF-5FC8-44B8-8EB2-8BCDE82A50D8}"/>
              </a:ext>
            </a:extLst>
          </p:cNvPr>
          <p:cNvGrpSpPr/>
          <p:nvPr/>
        </p:nvGrpSpPr>
        <p:grpSpPr>
          <a:xfrm>
            <a:off x="917866" y="1326028"/>
            <a:ext cx="6386749" cy="1688108"/>
            <a:chOff x="1177925" y="1686755"/>
            <a:chExt cx="6386749" cy="1688108"/>
          </a:xfrm>
        </p:grpSpPr>
        <p:grpSp>
          <p:nvGrpSpPr>
            <p:cNvPr id="59" name="Group 63">
              <a:extLst>
                <a:ext uri="{FF2B5EF4-FFF2-40B4-BE49-F238E27FC236}">
                  <a16:creationId xmlns:a16="http://schemas.microsoft.com/office/drawing/2014/main" id="{C91439D8-CC35-4311-8FF1-1E9F13D23BF5}"/>
                </a:ext>
              </a:extLst>
            </p:cNvPr>
            <p:cNvGrpSpPr>
              <a:grpSpLocks/>
            </p:cNvGrpSpPr>
            <p:nvPr/>
          </p:nvGrpSpPr>
          <p:grpSpPr bwMode="auto">
            <a:xfrm>
              <a:off x="1177925" y="1686755"/>
              <a:ext cx="2328863" cy="1560513"/>
              <a:chOff x="734" y="1003"/>
              <a:chExt cx="1467" cy="983"/>
            </a:xfrm>
          </p:grpSpPr>
          <p:sp>
            <p:nvSpPr>
              <p:cNvPr id="61" name="Text Box 9">
                <a:extLst>
                  <a:ext uri="{FF2B5EF4-FFF2-40B4-BE49-F238E27FC236}">
                    <a16:creationId xmlns:a16="http://schemas.microsoft.com/office/drawing/2014/main" id="{E1D404B4-F1DF-4DB4-8A8C-1F1703193F3C}"/>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62" name="Text Box 10">
                <a:extLst>
                  <a:ext uri="{FF2B5EF4-FFF2-40B4-BE49-F238E27FC236}">
                    <a16:creationId xmlns:a16="http://schemas.microsoft.com/office/drawing/2014/main" id="{DEE5F5E3-B1CE-48D3-A16F-52907F2E9A76}"/>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63" name="Text Box 11">
                <a:extLst>
                  <a:ext uri="{FF2B5EF4-FFF2-40B4-BE49-F238E27FC236}">
                    <a16:creationId xmlns:a16="http://schemas.microsoft.com/office/drawing/2014/main" id="{9DBE30E9-E88B-492F-8823-B3EA189C5FC2}"/>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60" name="Object 34">
              <a:extLst>
                <a:ext uri="{FF2B5EF4-FFF2-40B4-BE49-F238E27FC236}">
                  <a16:creationId xmlns:a16="http://schemas.microsoft.com/office/drawing/2014/main" id="{0BB49EC1-E2ED-4F70-BE46-148F123662EA}"/>
                </a:ext>
              </a:extLst>
            </p:cNvPr>
            <p:cNvGraphicFramePr>
              <a:graphicFrameLocks noChangeAspect="1"/>
            </p:cNvGraphicFramePr>
            <p:nvPr>
              <p:extLst>
                <p:ext uri="{D42A27DB-BD31-4B8C-83A1-F6EECF244321}">
                  <p14:modId xmlns:p14="http://schemas.microsoft.com/office/powerpoint/2010/main" val="2584181726"/>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4099" name="Equation" r:id="rId5" imgW="1714320" imgH="698400" progId="Equation.DSMT4">
                    <p:embed/>
                  </p:oleObj>
                </mc:Choice>
                <mc:Fallback>
                  <p:oleObj name="Equation" r:id="rId5" imgW="1714320" imgH="698400" progId="Equation.DSMT4">
                    <p:embed/>
                    <p:pic>
                      <p:nvPicPr>
                        <p:cNvPr id="60" name="Object 34">
                          <a:extLst>
                            <a:ext uri="{FF2B5EF4-FFF2-40B4-BE49-F238E27FC236}">
                              <a16:creationId xmlns:a16="http://schemas.microsoft.com/office/drawing/2014/main" id="{0BB49EC1-E2ED-4F70-BE46-148F123662EA}"/>
                            </a:ext>
                          </a:extLst>
                        </p:cNvPr>
                        <p:cNvPicPr>
                          <a:picLocks noChangeAspect="1" noChangeArrowheads="1"/>
                        </p:cNvPicPr>
                        <p:nvPr/>
                      </p:nvPicPr>
                      <p:blipFill>
                        <a:blip r:embed="rId6"/>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 name="Group 43">
            <a:extLst>
              <a:ext uri="{FF2B5EF4-FFF2-40B4-BE49-F238E27FC236}">
                <a16:creationId xmlns:a16="http://schemas.microsoft.com/office/drawing/2014/main" id="{0164DD35-6B5F-421B-A78E-9FCC5BC42FFA}"/>
              </a:ext>
            </a:extLst>
          </p:cNvPr>
          <p:cNvGrpSpPr>
            <a:grpSpLocks/>
          </p:cNvGrpSpPr>
          <p:nvPr/>
        </p:nvGrpSpPr>
        <p:grpSpPr bwMode="auto">
          <a:xfrm>
            <a:off x="735012" y="3711583"/>
            <a:ext cx="6537325" cy="1692277"/>
            <a:chOff x="373" y="1913"/>
            <a:chExt cx="4118" cy="1066"/>
          </a:xfrm>
        </p:grpSpPr>
        <p:sp>
          <p:nvSpPr>
            <p:cNvPr id="65" name="Text Box 6">
              <a:extLst>
                <a:ext uri="{FF2B5EF4-FFF2-40B4-BE49-F238E27FC236}">
                  <a16:creationId xmlns:a16="http://schemas.microsoft.com/office/drawing/2014/main" id="{A71181A1-481A-4054-BC5B-DCA2CE56DE3D}"/>
                </a:ext>
              </a:extLst>
            </p:cNvPr>
            <p:cNvSpPr txBox="1">
              <a:spLocks noChangeArrowheads="1"/>
            </p:cNvSpPr>
            <p:nvPr/>
          </p:nvSpPr>
          <p:spPr bwMode="auto">
            <a:xfrm>
              <a:off x="601" y="2253"/>
              <a:ext cx="10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量</a:t>
              </a:r>
              <a:endParaRPr kumimoji="1" lang="zh-CN" altLang="en-US" sz="2400" dirty="0">
                <a:latin typeface="黑体" pitchFamily="2" charset="-122"/>
                <a:ea typeface="黑体" pitchFamily="2" charset="-122"/>
              </a:endParaRPr>
            </a:p>
          </p:txBody>
        </p:sp>
        <p:sp>
          <p:nvSpPr>
            <p:cNvPr id="66" name="Text Box 7">
              <a:extLst>
                <a:ext uri="{FF2B5EF4-FFF2-40B4-BE49-F238E27FC236}">
                  <a16:creationId xmlns:a16="http://schemas.microsoft.com/office/drawing/2014/main" id="{1531FC83-7950-4AE5-AD74-9581FA6689D1}"/>
                </a:ext>
              </a:extLst>
            </p:cNvPr>
            <p:cNvSpPr txBox="1">
              <a:spLocks noChangeArrowheads="1"/>
            </p:cNvSpPr>
            <p:nvPr/>
          </p:nvSpPr>
          <p:spPr bwMode="auto">
            <a:xfrm>
              <a:off x="491" y="2573"/>
              <a:ext cx="12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a:t>
              </a:r>
              <a:endParaRPr kumimoji="1" lang="zh-CN" altLang="en-US" sz="2400" dirty="0">
                <a:latin typeface="黑体" pitchFamily="2" charset="-122"/>
                <a:ea typeface="黑体" pitchFamily="2" charset="-122"/>
              </a:endParaRPr>
            </a:p>
          </p:txBody>
        </p:sp>
        <p:grpSp>
          <p:nvGrpSpPr>
            <p:cNvPr id="68" name="Group 41">
              <a:extLst>
                <a:ext uri="{FF2B5EF4-FFF2-40B4-BE49-F238E27FC236}">
                  <a16:creationId xmlns:a16="http://schemas.microsoft.com/office/drawing/2014/main" id="{243E7A42-349D-45A4-B4F8-32D27AB53EDE}"/>
                </a:ext>
              </a:extLst>
            </p:cNvPr>
            <p:cNvGrpSpPr>
              <a:grpSpLocks/>
            </p:cNvGrpSpPr>
            <p:nvPr/>
          </p:nvGrpSpPr>
          <p:grpSpPr bwMode="auto">
            <a:xfrm>
              <a:off x="373" y="1913"/>
              <a:ext cx="4118" cy="1066"/>
              <a:chOff x="373" y="1913"/>
              <a:chExt cx="4118" cy="1066"/>
            </a:xfrm>
          </p:grpSpPr>
          <p:sp>
            <p:nvSpPr>
              <p:cNvPr id="69" name="Text Box 32">
                <a:extLst>
                  <a:ext uri="{FF2B5EF4-FFF2-40B4-BE49-F238E27FC236}">
                    <a16:creationId xmlns:a16="http://schemas.microsoft.com/office/drawing/2014/main" id="{8C1C19F4-6E16-4033-9893-0FBB9992225C}"/>
                  </a:ext>
                </a:extLst>
              </p:cNvPr>
              <p:cNvSpPr txBox="1">
                <a:spLocks noChangeArrowheads="1"/>
              </p:cNvSpPr>
              <p:nvPr/>
            </p:nvSpPr>
            <p:spPr bwMode="auto">
              <a:xfrm>
                <a:off x="373" y="1913"/>
                <a:ext cx="15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0000FF"/>
                    </a:solidFill>
                    <a:effectLst>
                      <a:outerShdw blurRad="38100" dist="38100" dir="2700000" algn="tl">
                        <a:srgbClr val="C0C0C0"/>
                      </a:outerShdw>
                    </a:effectLst>
                    <a:ea typeface="黑体" pitchFamily="2" charset="-122"/>
                  </a:rPr>
                  <a:t>单粒子量子态</a:t>
                </a:r>
              </a:p>
            </p:txBody>
          </p:sp>
          <p:graphicFrame>
            <p:nvGraphicFramePr>
              <p:cNvPr id="70" name="Object 34">
                <a:extLst>
                  <a:ext uri="{FF2B5EF4-FFF2-40B4-BE49-F238E27FC236}">
                    <a16:creationId xmlns:a16="http://schemas.microsoft.com/office/drawing/2014/main" id="{1D8AC338-09A3-4B46-8880-C805BAA729B0}"/>
                  </a:ext>
                </a:extLst>
              </p:cNvPr>
              <p:cNvGraphicFramePr>
                <a:graphicFrameLocks noChangeAspect="1"/>
              </p:cNvGraphicFramePr>
              <p:nvPr>
                <p:extLst>
                  <p:ext uri="{D42A27DB-BD31-4B8C-83A1-F6EECF244321}">
                    <p14:modId xmlns:p14="http://schemas.microsoft.com/office/powerpoint/2010/main" val="2289613168"/>
                  </p:ext>
                </p:extLst>
              </p:nvPr>
            </p:nvGraphicFramePr>
            <p:xfrm>
              <a:off x="1973" y="1953"/>
              <a:ext cx="2518" cy="1026"/>
            </p:xfrm>
            <a:graphic>
              <a:graphicData uri="http://schemas.openxmlformats.org/presentationml/2006/ole">
                <mc:AlternateContent xmlns:mc="http://schemas.openxmlformats.org/markup-compatibility/2006">
                  <mc:Choice xmlns:v="urn:schemas-microsoft-com:vml" Requires="v">
                    <p:oleObj spid="_x0000_s4100" name="Equation" r:id="rId7" imgW="1714320" imgH="698400" progId="Equation.DSMT4">
                      <p:embed/>
                    </p:oleObj>
                  </mc:Choice>
                  <mc:Fallback>
                    <p:oleObj name="Equation" r:id="rId7" imgW="1714320" imgH="698400" progId="Equation.DSMT4">
                      <p:embed/>
                      <p:pic>
                        <p:nvPicPr>
                          <p:cNvPr id="70" name="Object 34">
                            <a:extLst>
                              <a:ext uri="{FF2B5EF4-FFF2-40B4-BE49-F238E27FC236}">
                                <a16:creationId xmlns:a16="http://schemas.microsoft.com/office/drawing/2014/main" id="{1D8AC338-09A3-4B46-8880-C805BAA729B0}"/>
                              </a:ext>
                            </a:extLst>
                          </p:cNvPr>
                          <p:cNvPicPr>
                            <a:picLocks noChangeAspect="1" noChangeArrowheads="1"/>
                          </p:cNvPicPr>
                          <p:nvPr/>
                        </p:nvPicPr>
                        <p:blipFill>
                          <a:blip r:embed="rId8"/>
                          <a:srcRect/>
                          <a:stretch>
                            <a:fillRect/>
                          </a:stretch>
                        </p:blipFill>
                        <p:spPr bwMode="auto">
                          <a:xfrm>
                            <a:off x="1973" y="1953"/>
                            <a:ext cx="2518" cy="1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0" name="Text Box 6"/>
          <p:cNvSpPr txBox="1">
            <a:spLocks noChangeArrowheads="1"/>
          </p:cNvSpPr>
          <p:nvPr/>
        </p:nvSpPr>
        <p:spPr bwMode="auto">
          <a:xfrm>
            <a:off x="669925" y="469900"/>
            <a:ext cx="8029575"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2.</a:t>
            </a:r>
            <a:r>
              <a:rPr kumimoji="1"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宏观状态、分布和微观状态的关系</a:t>
            </a:r>
            <a:endParaRPr kumimoji="1" lang="en-US" altLang="zh-CN" sz="2800" b="1" dirty="0">
              <a:solidFill>
                <a:srgbClr val="FF0000"/>
              </a:solidFill>
              <a:effectLst>
                <a:outerShdw blurRad="38100" dist="38100" dir="2700000" algn="tl">
                  <a:srgbClr val="C0C0C0"/>
                </a:outerShdw>
              </a:effectLst>
              <a:latin typeface="黑体" pitchFamily="2" charset="-122"/>
              <a:ea typeface="黑体" pitchFamily="2" charset="-122"/>
            </a:endParaRPr>
          </a:p>
          <a:p>
            <a:pPr algn="just">
              <a:defRPr/>
            </a:pP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(relations among macroscopic state, distributions and microscopic state)</a:t>
            </a:r>
            <a:endParaRPr kumimoji="1" lang="zh-CN" altLang="en-US" sz="2400" dirty="0">
              <a:latin typeface="黑体" pitchFamily="2" charset="-122"/>
              <a:ea typeface="黑体" pitchFamily="2" charset="-122"/>
            </a:endParaRPr>
          </a:p>
        </p:txBody>
      </p:sp>
      <p:grpSp>
        <p:nvGrpSpPr>
          <p:cNvPr id="8195" name="组合 5"/>
          <p:cNvGrpSpPr>
            <a:grpSpLocks/>
          </p:cNvGrpSpPr>
          <p:nvPr/>
        </p:nvGrpSpPr>
        <p:grpSpPr bwMode="auto">
          <a:xfrm>
            <a:off x="1287463" y="1809750"/>
            <a:ext cx="5980112" cy="993775"/>
            <a:chOff x="1158648" y="1153696"/>
            <a:chExt cx="5980013" cy="994306"/>
          </a:xfrm>
        </p:grpSpPr>
        <p:sp>
          <p:nvSpPr>
            <p:cNvPr id="8206" name="Text Box 5"/>
            <p:cNvSpPr txBox="1">
              <a:spLocks noChangeArrowheads="1"/>
            </p:cNvSpPr>
            <p:nvPr/>
          </p:nvSpPr>
          <p:spPr bwMode="auto">
            <a:xfrm>
              <a:off x="1158648" y="1624481"/>
              <a:ext cx="5980013" cy="523521"/>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0000FF"/>
                  </a:solidFill>
                  <a:latin typeface="黑体" pitchFamily="49" charset="-122"/>
                  <a:ea typeface="黑体" pitchFamily="49" charset="-122"/>
                </a:rPr>
                <a:t>一个能级分布       多个微观状态</a:t>
              </a:r>
              <a:endParaRPr lang="en-US" altLang="zh-CN" sz="2800" b="1">
                <a:solidFill>
                  <a:srgbClr val="0000FF"/>
                </a:solidFill>
                <a:latin typeface="黑体" pitchFamily="49" charset="-122"/>
                <a:ea typeface="黑体" pitchFamily="49" charset="-122"/>
              </a:endParaRPr>
            </a:p>
          </p:txBody>
        </p:sp>
        <p:cxnSp>
          <p:nvCxnSpPr>
            <p:cNvPr id="8207" name="直接箭头连接符 18"/>
            <p:cNvCxnSpPr>
              <a:cxnSpLocks noChangeShapeType="1"/>
            </p:cNvCxnSpPr>
            <p:nvPr/>
          </p:nvCxnSpPr>
          <p:spPr bwMode="auto">
            <a:xfrm>
              <a:off x="3491880" y="1899667"/>
              <a:ext cx="108012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8" name="Text Box 5"/>
            <p:cNvSpPr txBox="1">
              <a:spLocks noChangeArrowheads="1"/>
            </p:cNvSpPr>
            <p:nvPr/>
          </p:nvSpPr>
          <p:spPr bwMode="auto">
            <a:xfrm>
              <a:off x="1849910" y="1153696"/>
              <a:ext cx="5163584" cy="523521"/>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0000FF"/>
                  </a:solidFill>
                  <a:latin typeface="黑体" pitchFamily="49" charset="-122"/>
                  <a:ea typeface="黑体" pitchFamily="49" charset="-122"/>
                </a:rPr>
                <a:t>宏观状态       多个能级分布</a:t>
              </a:r>
              <a:endParaRPr lang="en-US" altLang="zh-CN" sz="2800" b="1">
                <a:solidFill>
                  <a:srgbClr val="0000FF"/>
                </a:solidFill>
                <a:latin typeface="黑体" pitchFamily="49" charset="-122"/>
                <a:ea typeface="黑体" pitchFamily="49" charset="-122"/>
              </a:endParaRPr>
            </a:p>
          </p:txBody>
        </p:sp>
        <p:cxnSp>
          <p:nvCxnSpPr>
            <p:cNvPr id="8209" name="直接箭头连接符 2"/>
            <p:cNvCxnSpPr>
              <a:cxnSpLocks noChangeShapeType="1"/>
            </p:cNvCxnSpPr>
            <p:nvPr/>
          </p:nvCxnSpPr>
          <p:spPr bwMode="auto">
            <a:xfrm>
              <a:off x="3491880" y="1458362"/>
              <a:ext cx="108012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196" name="TextBox 6"/>
          <p:cNvSpPr txBox="1">
            <a:spLocks noChangeArrowheads="1"/>
          </p:cNvSpPr>
          <p:nvPr/>
        </p:nvSpPr>
        <p:spPr bwMode="auto">
          <a:xfrm>
            <a:off x="1130300" y="2967038"/>
            <a:ext cx="6913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0000FF"/>
                </a:solidFill>
                <a:latin typeface="黑体" pitchFamily="49" charset="-122"/>
                <a:ea typeface="黑体" pitchFamily="49" charset="-122"/>
              </a:rPr>
              <a:t>平衡态孤立系，每个微观态出现几率相同</a:t>
            </a:r>
          </a:p>
        </p:txBody>
      </p:sp>
      <p:grpSp>
        <p:nvGrpSpPr>
          <p:cNvPr id="8197" name="组合 22"/>
          <p:cNvGrpSpPr>
            <a:grpSpLocks/>
          </p:cNvGrpSpPr>
          <p:nvPr/>
        </p:nvGrpSpPr>
        <p:grpSpPr bwMode="auto">
          <a:xfrm>
            <a:off x="844550" y="3597275"/>
            <a:ext cx="7826375" cy="1404938"/>
            <a:chOff x="844245" y="3500321"/>
            <a:chExt cx="7827002" cy="1404740"/>
          </a:xfrm>
        </p:grpSpPr>
        <p:grpSp>
          <p:nvGrpSpPr>
            <p:cNvPr id="8199" name="组合 3"/>
            <p:cNvGrpSpPr>
              <a:grpSpLocks/>
            </p:cNvGrpSpPr>
            <p:nvPr/>
          </p:nvGrpSpPr>
          <p:grpSpPr bwMode="auto">
            <a:xfrm>
              <a:off x="844245" y="3500321"/>
              <a:ext cx="7827002" cy="483181"/>
              <a:chOff x="844245" y="3500321"/>
              <a:chExt cx="7827002" cy="483181"/>
            </a:xfrm>
          </p:grpSpPr>
          <p:sp>
            <p:nvSpPr>
              <p:cNvPr id="8203" name="圆角矩形 2"/>
              <p:cNvSpPr>
                <a:spLocks noChangeArrowheads="1"/>
              </p:cNvSpPr>
              <p:nvPr/>
            </p:nvSpPr>
            <p:spPr bwMode="auto">
              <a:xfrm>
                <a:off x="4618900" y="3521837"/>
                <a:ext cx="2772000" cy="461665"/>
              </a:xfrm>
              <a:prstGeom prst="roundRect">
                <a:avLst>
                  <a:gd name="adj"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8204" name="圆角矩形 1"/>
              <p:cNvSpPr>
                <a:spLocks noChangeArrowheads="1"/>
              </p:cNvSpPr>
              <p:nvPr/>
            </p:nvSpPr>
            <p:spPr bwMode="auto">
              <a:xfrm>
                <a:off x="912104" y="3500321"/>
                <a:ext cx="3387608" cy="461665"/>
              </a:xfrm>
              <a:prstGeom prst="roundRect">
                <a:avLst>
                  <a:gd name="adj"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8205" name="TextBox 23"/>
              <p:cNvSpPr txBox="1">
                <a:spLocks noChangeArrowheads="1"/>
              </p:cNvSpPr>
              <p:nvPr/>
            </p:nvSpPr>
            <p:spPr bwMode="auto">
              <a:xfrm>
                <a:off x="844245" y="3500321"/>
                <a:ext cx="7827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solidFill>
                      <a:srgbClr val="FF0000"/>
                    </a:solidFill>
                    <a:latin typeface="黑体" pitchFamily="49" charset="-122"/>
                    <a:ea typeface="黑体" pitchFamily="49" charset="-122"/>
                  </a:rPr>
                  <a:t>某个能级分布出现的几率与其所含的微观态个数成正比</a:t>
                </a:r>
              </a:p>
            </p:txBody>
          </p:sp>
        </p:grpSp>
        <p:graphicFrame>
          <p:nvGraphicFramePr>
            <p:cNvPr id="8200" name="对象 7"/>
            <p:cNvGraphicFramePr>
              <a:graphicFrameLocks noChangeAspect="1"/>
            </p:cNvGraphicFramePr>
            <p:nvPr>
              <p:extLst>
                <p:ext uri="{D42A27DB-BD31-4B8C-83A1-F6EECF244321}">
                  <p14:modId xmlns:p14="http://schemas.microsoft.com/office/powerpoint/2010/main" val="2875454686"/>
                </p:ext>
              </p:extLst>
            </p:nvPr>
          </p:nvGraphicFramePr>
          <p:xfrm>
            <a:off x="3014532" y="4351101"/>
            <a:ext cx="2894244" cy="553960"/>
          </p:xfrm>
          <a:graphic>
            <a:graphicData uri="http://schemas.openxmlformats.org/presentationml/2006/ole">
              <mc:AlternateContent xmlns:mc="http://schemas.openxmlformats.org/markup-compatibility/2006">
                <mc:Choice xmlns:v="urn:schemas-microsoft-com:vml" Requires="v">
                  <p:oleObj spid="_x0000_s5122" name="Equation" r:id="rId3" imgW="1257120" imgH="241200" progId="Equation.DSMT4">
                    <p:embed/>
                  </p:oleObj>
                </mc:Choice>
                <mc:Fallback>
                  <p:oleObj name="Equation" r:id="rId3" imgW="1257120" imgH="241200" progId="Equation.DSMT4">
                    <p:embed/>
                    <p:pic>
                      <p:nvPicPr>
                        <p:cNvPr id="8200" name="对象 7"/>
                        <p:cNvPicPr>
                          <a:picLocks noChangeAspect="1" noChangeArrowheads="1"/>
                        </p:cNvPicPr>
                        <p:nvPr/>
                      </p:nvPicPr>
                      <p:blipFill>
                        <a:blip r:embed="rId4"/>
                        <a:srcRect/>
                        <a:stretch>
                          <a:fillRect/>
                        </a:stretch>
                      </p:blipFill>
                      <p:spPr bwMode="auto">
                        <a:xfrm>
                          <a:off x="3014532" y="4351101"/>
                          <a:ext cx="2894244" cy="553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201" name="直接箭头连接符 5"/>
            <p:cNvCxnSpPr>
              <a:cxnSpLocks noChangeShapeType="1"/>
              <a:stCxn id="8204" idx="2"/>
            </p:cNvCxnSpPr>
            <p:nvPr/>
          </p:nvCxnSpPr>
          <p:spPr bwMode="auto">
            <a:xfrm>
              <a:off x="2605908" y="3961986"/>
              <a:ext cx="728963" cy="394861"/>
            </a:xfrm>
            <a:prstGeom prst="straightConnector1">
              <a:avLst/>
            </a:prstGeom>
            <a:noFill/>
            <a:ln w="3810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直接箭头连接符 7"/>
            <p:cNvCxnSpPr>
              <a:cxnSpLocks noChangeShapeType="1"/>
              <a:stCxn id="8203" idx="2"/>
            </p:cNvCxnSpPr>
            <p:nvPr/>
          </p:nvCxnSpPr>
          <p:spPr bwMode="auto">
            <a:xfrm flipH="1">
              <a:off x="5152913" y="3983502"/>
              <a:ext cx="851987" cy="373345"/>
            </a:xfrm>
            <a:prstGeom prst="straightConnector1">
              <a:avLst/>
            </a:prstGeom>
            <a:noFill/>
            <a:ln w="3810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198" name="TextBox 6"/>
          <p:cNvSpPr txBox="1">
            <a:spLocks noChangeArrowheads="1"/>
          </p:cNvSpPr>
          <p:nvPr/>
        </p:nvSpPr>
        <p:spPr bwMode="auto">
          <a:xfrm>
            <a:off x="669925" y="5045075"/>
            <a:ext cx="81089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b="1">
                <a:solidFill>
                  <a:srgbClr val="0000FF"/>
                </a:solidFill>
                <a:latin typeface="黑体" pitchFamily="49" charset="-122"/>
                <a:ea typeface="黑体" pitchFamily="49" charset="-122"/>
              </a:rPr>
              <a:t>能级分布时刻变化，但是每个能级分布必须满足宏观状态的要求</a:t>
            </a:r>
            <a:r>
              <a:rPr lang="en-US" altLang="zh-CN" sz="2800" b="1">
                <a:solidFill>
                  <a:srgbClr val="0000FF"/>
                </a:solidFill>
                <a:latin typeface="黑体" pitchFamily="49" charset="-122"/>
                <a:ea typeface="黑体" pitchFamily="49" charset="-122"/>
              </a:rPr>
              <a:t>——</a:t>
            </a:r>
            <a:r>
              <a:rPr lang="zh-CN" altLang="en-US" sz="2800" b="1">
                <a:solidFill>
                  <a:srgbClr val="0000FF"/>
                </a:solidFill>
                <a:latin typeface="黑体" pitchFamily="49" charset="-122"/>
                <a:ea typeface="黑体" pitchFamily="49" charset="-122"/>
              </a:rPr>
              <a:t>对于孤立系，能量和粒子个数是固定的。</a:t>
            </a: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14350" y="557213"/>
            <a:ext cx="817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50000"/>
              </a:spcBef>
              <a:buClrTx/>
              <a:buSzTx/>
              <a:buFontTx/>
              <a:buNone/>
            </a:pPr>
            <a:endParaRPr kumimoji="1" lang="zh-CN" altLang="zh-CN" sz="2400">
              <a:latin typeface="Times New Roman" pitchFamily="18" charset="0"/>
              <a:ea typeface="黑体" pitchFamily="49" charset="-122"/>
            </a:endParaRPr>
          </a:p>
        </p:txBody>
      </p:sp>
      <p:sp>
        <p:nvSpPr>
          <p:cNvPr id="9219" name="Text Box 3"/>
          <p:cNvSpPr txBox="1">
            <a:spLocks noChangeArrowheads="1"/>
          </p:cNvSpPr>
          <p:nvPr/>
        </p:nvSpPr>
        <p:spPr bwMode="auto">
          <a:xfrm>
            <a:off x="495300" y="4953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dirty="0">
                <a:solidFill>
                  <a:srgbClr val="FF0000"/>
                </a:solidFill>
                <a:latin typeface="宋体" charset="-122"/>
              </a:rPr>
              <a:t>排列组合问题</a:t>
            </a:r>
          </a:p>
        </p:txBody>
      </p:sp>
      <p:sp>
        <p:nvSpPr>
          <p:cNvPr id="9220" name="Text Box 1027"/>
          <p:cNvSpPr txBox="1">
            <a:spLocks noChangeArrowheads="1"/>
          </p:cNvSpPr>
          <p:nvPr/>
        </p:nvSpPr>
        <p:spPr bwMode="auto">
          <a:xfrm>
            <a:off x="644525" y="1035050"/>
            <a:ext cx="81343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 typeface="Wingdings" pitchFamily="2" charset="2"/>
              <a:buNone/>
            </a:pPr>
            <a:r>
              <a:rPr kumimoji="1" lang="en-US" altLang="zh-CN" sz="2800" b="1" dirty="0">
                <a:solidFill>
                  <a:srgbClr val="0000FF"/>
                </a:solidFill>
                <a:latin typeface="Times New Roman" panose="02020603050405020304" pitchFamily="18" charset="0"/>
                <a:cs typeface="Times New Roman" panose="02020603050405020304" pitchFamily="18" charset="0"/>
              </a:rPr>
              <a:t>1. </a:t>
            </a:r>
            <a:r>
              <a:rPr kumimoji="1" lang="zh-CN" altLang="en-US" sz="2800" b="1" dirty="0">
                <a:solidFill>
                  <a:srgbClr val="0000FF"/>
                </a:solidFill>
                <a:latin typeface="宋体" charset="-122"/>
              </a:rPr>
              <a:t>如果把 </a:t>
            </a:r>
            <a:r>
              <a:rPr kumimoji="1" lang="en-US" altLang="zh-CN" sz="2800" i="1" dirty="0">
                <a:solidFill>
                  <a:srgbClr val="000000"/>
                </a:solidFill>
                <a:latin typeface="Times New Roman" pitchFamily="18" charset="0"/>
                <a:cs typeface="Times New Roman" pitchFamily="18" charset="0"/>
              </a:rPr>
              <a:t>N</a:t>
            </a:r>
            <a:r>
              <a:rPr kumimoji="1" lang="en-US" altLang="zh-CN" sz="2800" b="1" i="1" dirty="0">
                <a:solidFill>
                  <a:schemeClr val="bg1"/>
                </a:solidFill>
                <a:latin typeface="宋体" charset="-122"/>
              </a:rPr>
              <a:t> </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可分辨的（不同的）</a:t>
            </a:r>
            <a:r>
              <a:rPr kumimoji="1" lang="zh-CN" altLang="en-US" sz="2800" b="1" dirty="0">
                <a:solidFill>
                  <a:srgbClr val="0000FF"/>
                </a:solidFill>
                <a:latin typeface="宋体" charset="-122"/>
              </a:rPr>
              <a:t>物体放入 </a:t>
            </a:r>
            <a:r>
              <a:rPr kumimoji="1" lang="en-US" altLang="zh-CN" sz="2800" i="1" dirty="0">
                <a:solidFill>
                  <a:srgbClr val="000000"/>
                </a:solidFill>
                <a:latin typeface="Times New Roman" pitchFamily="18" charset="0"/>
                <a:cs typeface="Times New Roman" pitchFamily="18" charset="0"/>
              </a:rPr>
              <a:t>k</a:t>
            </a:r>
            <a:r>
              <a:rPr kumimoji="1" lang="en-US" altLang="zh-CN" sz="2800" b="1" i="1" dirty="0">
                <a:solidFill>
                  <a:srgbClr val="0000FF"/>
                </a:solidFill>
                <a:latin typeface="宋体" charset="-122"/>
              </a:rPr>
              <a:t> </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不同</a:t>
            </a:r>
            <a:r>
              <a:rPr kumimoji="1" lang="zh-CN" altLang="en-US" sz="2800" b="1" dirty="0">
                <a:solidFill>
                  <a:srgbClr val="0000FF"/>
                </a:solidFill>
                <a:latin typeface="宋体" charset="-122"/>
              </a:rPr>
              <a:t>的篮子中，其中第</a:t>
            </a:r>
            <a:r>
              <a:rPr kumimoji="1" lang="en-US" altLang="zh-CN" sz="2800" dirty="0">
                <a:solidFill>
                  <a:srgbClr val="000000"/>
                </a:solidFill>
                <a:latin typeface="Times New Roman" pitchFamily="18" charset="0"/>
                <a:cs typeface="Times New Roman" pitchFamily="18" charset="0"/>
              </a:rPr>
              <a:t>1</a:t>
            </a:r>
            <a:r>
              <a:rPr kumimoji="1" lang="zh-CN" altLang="en-US" sz="2800" b="1" dirty="0">
                <a:solidFill>
                  <a:srgbClr val="0000FF"/>
                </a:solidFill>
                <a:latin typeface="宋体" charset="-122"/>
              </a:rPr>
              <a:t>个篮子</a:t>
            </a:r>
            <a:r>
              <a:rPr kumimoji="1" lang="en-US" altLang="zh-CN" sz="2800" i="1" dirty="0">
                <a:solidFill>
                  <a:srgbClr val="000000"/>
                </a:solidFill>
                <a:latin typeface="Times New Roman" pitchFamily="18" charset="0"/>
                <a:cs typeface="Times New Roman" pitchFamily="18" charset="0"/>
              </a:rPr>
              <a:t>N</a:t>
            </a:r>
            <a:r>
              <a:rPr kumimoji="1" lang="en-US" altLang="zh-CN" sz="2800" baseline="-25000" dirty="0">
                <a:solidFill>
                  <a:srgbClr val="000000"/>
                </a:solidFill>
                <a:latin typeface="Times New Roman" pitchFamily="18" charset="0"/>
                <a:cs typeface="Times New Roman" pitchFamily="18" charset="0"/>
              </a:rPr>
              <a:t>1</a:t>
            </a:r>
            <a:r>
              <a:rPr kumimoji="1" lang="zh-CN" altLang="en-US" sz="2800" b="1" dirty="0">
                <a:solidFill>
                  <a:srgbClr val="0000FF"/>
                </a:solidFill>
                <a:latin typeface="宋体" charset="-122"/>
              </a:rPr>
              <a:t>个，第</a:t>
            </a:r>
            <a:r>
              <a:rPr kumimoji="1" lang="en-US" altLang="zh-CN" sz="2800" dirty="0">
                <a:solidFill>
                  <a:srgbClr val="000000"/>
                </a:solidFill>
                <a:latin typeface="Times New Roman" pitchFamily="18" charset="0"/>
                <a:cs typeface="Times New Roman" pitchFamily="18" charset="0"/>
              </a:rPr>
              <a:t>2</a:t>
            </a:r>
            <a:r>
              <a:rPr kumimoji="1" lang="zh-CN" altLang="en-US" sz="2800" b="1" dirty="0">
                <a:solidFill>
                  <a:srgbClr val="0000FF"/>
                </a:solidFill>
                <a:latin typeface="宋体" charset="-122"/>
              </a:rPr>
              <a:t>个篮子</a:t>
            </a:r>
            <a:r>
              <a:rPr kumimoji="1" lang="en-US" altLang="zh-CN" sz="2800" i="1" dirty="0">
                <a:solidFill>
                  <a:srgbClr val="000000"/>
                </a:solidFill>
                <a:latin typeface="Times New Roman" pitchFamily="18" charset="0"/>
                <a:cs typeface="Times New Roman" pitchFamily="18" charset="0"/>
              </a:rPr>
              <a:t>N</a:t>
            </a:r>
            <a:r>
              <a:rPr kumimoji="1" lang="en-US" altLang="zh-CN" sz="2800" baseline="-25000" dirty="0">
                <a:solidFill>
                  <a:srgbClr val="000000"/>
                </a:solidFill>
                <a:latin typeface="Times New Roman" pitchFamily="18" charset="0"/>
                <a:cs typeface="Times New Roman" pitchFamily="18" charset="0"/>
              </a:rPr>
              <a:t>2</a:t>
            </a:r>
            <a:r>
              <a:rPr kumimoji="1" lang="zh-CN" altLang="en-US" sz="2800" b="1" dirty="0">
                <a:solidFill>
                  <a:srgbClr val="0000FF"/>
                </a:solidFill>
                <a:latin typeface="宋体" charset="-122"/>
              </a:rPr>
              <a:t>个，</a:t>
            </a:r>
            <a:r>
              <a:rPr kumimoji="1" lang="en-US" altLang="zh-CN" sz="2800" b="1" dirty="0">
                <a:solidFill>
                  <a:srgbClr val="0000FF"/>
                </a:solidFill>
                <a:latin typeface="宋体" charset="-122"/>
              </a:rPr>
              <a:t>…</a:t>
            </a:r>
            <a:r>
              <a:rPr kumimoji="1" lang="zh-CN" altLang="en-US" sz="2800" b="1" dirty="0">
                <a:solidFill>
                  <a:srgbClr val="0000FF"/>
                </a:solidFill>
                <a:latin typeface="宋体" charset="-122"/>
              </a:rPr>
              <a:t>，第</a:t>
            </a:r>
            <a:r>
              <a:rPr kumimoji="1" lang="en-US" altLang="zh-CN" sz="2800" i="1" dirty="0">
                <a:solidFill>
                  <a:srgbClr val="000000"/>
                </a:solidFill>
                <a:latin typeface="Times New Roman" pitchFamily="18" charset="0"/>
                <a:cs typeface="Times New Roman" pitchFamily="18" charset="0"/>
              </a:rPr>
              <a:t>k</a:t>
            </a:r>
            <a:r>
              <a:rPr kumimoji="1" lang="zh-CN" altLang="en-US" sz="2800" b="1" dirty="0">
                <a:solidFill>
                  <a:srgbClr val="0000FF"/>
                </a:solidFill>
                <a:latin typeface="宋体" charset="-122"/>
              </a:rPr>
              <a:t>个篮子</a:t>
            </a:r>
            <a:r>
              <a:rPr kumimoji="1" lang="en-US" altLang="zh-CN" sz="2800" i="1" dirty="0" err="1">
                <a:solidFill>
                  <a:srgbClr val="000000"/>
                </a:solidFill>
                <a:latin typeface="Times New Roman" pitchFamily="18" charset="0"/>
                <a:cs typeface="Times New Roman" pitchFamily="18" charset="0"/>
              </a:rPr>
              <a:t>N</a:t>
            </a:r>
            <a:r>
              <a:rPr kumimoji="1" lang="en-US" altLang="zh-CN" sz="2800" i="1" baseline="-25000" dirty="0" err="1">
                <a:solidFill>
                  <a:srgbClr val="000000"/>
                </a:solidFill>
                <a:latin typeface="Times New Roman" pitchFamily="18" charset="0"/>
                <a:cs typeface="Times New Roman" pitchFamily="18" charset="0"/>
              </a:rPr>
              <a:t>k</a:t>
            </a:r>
            <a:r>
              <a:rPr kumimoji="1" lang="zh-CN" altLang="en-US" sz="2800" b="1" dirty="0">
                <a:solidFill>
                  <a:srgbClr val="0000FF"/>
                </a:solidFill>
                <a:latin typeface="宋体" charset="-122"/>
              </a:rPr>
              <a:t>个，篮子可以是空的，则总的投放方式为</a:t>
            </a:r>
          </a:p>
        </p:txBody>
      </p:sp>
      <p:graphicFrame>
        <p:nvGraphicFramePr>
          <p:cNvPr id="9221" name="Object 14"/>
          <p:cNvGraphicFramePr>
            <a:graphicFrameLocks noChangeAspect="1"/>
          </p:cNvGraphicFramePr>
          <p:nvPr>
            <p:extLst>
              <p:ext uri="{D42A27DB-BD31-4B8C-83A1-F6EECF244321}">
                <p14:modId xmlns:p14="http://schemas.microsoft.com/office/powerpoint/2010/main" val="2142460003"/>
              </p:ext>
            </p:extLst>
          </p:nvPr>
        </p:nvGraphicFramePr>
        <p:xfrm>
          <a:off x="2459038" y="2838450"/>
          <a:ext cx="4279900" cy="2055813"/>
        </p:xfrm>
        <a:graphic>
          <a:graphicData uri="http://schemas.openxmlformats.org/presentationml/2006/ole">
            <mc:AlternateContent xmlns:mc="http://schemas.openxmlformats.org/markup-compatibility/2006">
              <mc:Choice xmlns:v="urn:schemas-microsoft-com:vml" Requires="v">
                <p:oleObj spid="_x0000_s6146" name="Equation" r:id="rId3" imgW="1688760" imgH="812520" progId="Equation.DSMT4">
                  <p:embed/>
                </p:oleObj>
              </mc:Choice>
              <mc:Fallback>
                <p:oleObj name="Equation" r:id="rId3" imgW="1688760" imgH="812520" progId="Equation.DSMT4">
                  <p:embed/>
                  <p:pic>
                    <p:nvPicPr>
                      <p:cNvPr id="9221" name="Object 14"/>
                      <p:cNvPicPr>
                        <a:picLocks noChangeAspect="1" noChangeArrowheads="1"/>
                      </p:cNvPicPr>
                      <p:nvPr/>
                    </p:nvPicPr>
                    <p:blipFill>
                      <a:blip r:embed="rId4"/>
                      <a:srcRect/>
                      <a:stretch>
                        <a:fillRect/>
                      </a:stretch>
                    </p:blipFill>
                    <p:spPr bwMode="auto">
                      <a:xfrm>
                        <a:off x="2459038" y="2838450"/>
                        <a:ext cx="42799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Text Box 1027"/>
          <p:cNvSpPr txBox="1">
            <a:spLocks noChangeArrowheads="1"/>
          </p:cNvSpPr>
          <p:nvPr/>
        </p:nvSpPr>
        <p:spPr bwMode="auto">
          <a:xfrm>
            <a:off x="677863" y="4848225"/>
            <a:ext cx="81343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 typeface="Wingdings" pitchFamily="2" charset="2"/>
              <a:buNone/>
            </a:pPr>
            <a:r>
              <a:rPr kumimoji="1" lang="en-US" altLang="zh-CN" sz="2800" b="1" dirty="0">
                <a:solidFill>
                  <a:srgbClr val="0000FF"/>
                </a:solidFill>
                <a:latin typeface="Times New Roman" pitchFamily="18" charset="0"/>
                <a:ea typeface="楷体_GB2312" pitchFamily="49" charset="-122"/>
              </a:rPr>
              <a:t>2. </a:t>
            </a:r>
            <a:r>
              <a:rPr kumimoji="1" lang="zh-CN" altLang="en-US" sz="2800" b="1" dirty="0">
                <a:solidFill>
                  <a:srgbClr val="0000FF"/>
                </a:solidFill>
                <a:latin typeface="宋体" charset="-122"/>
              </a:rPr>
              <a:t>如果把</a:t>
            </a:r>
            <a:r>
              <a:rPr kumimoji="1" lang="zh-CN" altLang="en-US" sz="2800" b="1" dirty="0">
                <a:solidFill>
                  <a:srgbClr val="0000FF"/>
                </a:solidFill>
                <a:latin typeface="Times New Roman" pitchFamily="18" charset="0"/>
                <a:ea typeface="楷体_GB2312" pitchFamily="49" charset="-122"/>
              </a:rPr>
              <a:t> </a:t>
            </a:r>
            <a:r>
              <a:rPr kumimoji="1" lang="en-US" altLang="zh-CN" sz="2800" i="1" dirty="0">
                <a:solidFill>
                  <a:srgbClr val="000000"/>
                </a:solidFill>
                <a:latin typeface="Times New Roman" pitchFamily="18" charset="0"/>
                <a:ea typeface="楷体_GB2312" pitchFamily="49" charset="-122"/>
              </a:rPr>
              <a:t>N</a:t>
            </a:r>
            <a:r>
              <a:rPr kumimoji="1" lang="en-US" altLang="zh-CN" sz="2800" b="1" i="1" dirty="0">
                <a:solidFill>
                  <a:schemeClr val="bg1"/>
                </a:solidFill>
                <a:latin typeface="Times New Roman" pitchFamily="18" charset="0"/>
                <a:ea typeface="楷体_GB2312" pitchFamily="49" charset="-122"/>
              </a:rPr>
              <a:t> </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可分辨的（不同的）</a:t>
            </a:r>
            <a:r>
              <a:rPr kumimoji="1" lang="zh-CN" altLang="en-US" sz="2800" b="1" dirty="0">
                <a:solidFill>
                  <a:srgbClr val="0000FF"/>
                </a:solidFill>
                <a:latin typeface="宋体" charset="-122"/>
              </a:rPr>
              <a:t>物体放入 </a:t>
            </a:r>
            <a:r>
              <a:rPr kumimoji="1" lang="en-US" altLang="zh-CN" sz="2800" i="1" dirty="0">
                <a:solidFill>
                  <a:srgbClr val="000000"/>
                </a:solidFill>
                <a:latin typeface="Times New Roman" pitchFamily="18" charset="0"/>
                <a:ea typeface="楷体_GB2312" pitchFamily="49" charset="-122"/>
              </a:rPr>
              <a:t>k</a:t>
            </a:r>
            <a:r>
              <a:rPr kumimoji="1" lang="en-US" altLang="zh-CN" sz="2800" b="1" i="1" dirty="0">
                <a:solidFill>
                  <a:srgbClr val="0000FF"/>
                </a:solidFill>
                <a:latin typeface="Times New Roman" pitchFamily="18" charset="0"/>
                <a:ea typeface="楷体_GB2312" pitchFamily="49" charset="-122"/>
              </a:rPr>
              <a:t> </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不同</a:t>
            </a:r>
            <a:r>
              <a:rPr kumimoji="1" lang="zh-CN" altLang="en-US" sz="2800" b="1" dirty="0">
                <a:solidFill>
                  <a:srgbClr val="0000FF"/>
                </a:solidFill>
                <a:latin typeface="宋体" charset="-122"/>
              </a:rPr>
              <a:t>的篮子中，每个篮子中的物体数量任意，则每个物体有</a:t>
            </a:r>
            <a:r>
              <a:rPr kumimoji="1" lang="en-US" altLang="zh-CN" sz="2800" i="1" dirty="0">
                <a:solidFill>
                  <a:srgbClr val="000000"/>
                </a:solidFill>
                <a:latin typeface="Times New Roman" pitchFamily="18" charset="0"/>
                <a:ea typeface="楷体_GB2312" pitchFamily="49" charset="-122"/>
              </a:rPr>
              <a:t>k</a:t>
            </a:r>
            <a:r>
              <a:rPr kumimoji="1" lang="zh-CN" altLang="en-US" sz="2800" b="1" dirty="0">
                <a:solidFill>
                  <a:srgbClr val="0000FF"/>
                </a:solidFill>
                <a:latin typeface="宋体" charset="-122"/>
              </a:rPr>
              <a:t>种投放方式，总的投放方式为 </a:t>
            </a:r>
            <a:r>
              <a:rPr kumimoji="1" lang="en-US" altLang="zh-CN" sz="2800" i="1" dirty="0" err="1">
                <a:solidFill>
                  <a:srgbClr val="000000"/>
                </a:solidFill>
                <a:latin typeface="Times New Roman" pitchFamily="18" charset="0"/>
                <a:ea typeface="楷体_GB2312" pitchFamily="49" charset="-122"/>
              </a:rPr>
              <a:t>k</a:t>
            </a:r>
            <a:r>
              <a:rPr kumimoji="1" lang="en-US" altLang="zh-CN" sz="2800" i="1" baseline="30000" dirty="0" err="1">
                <a:solidFill>
                  <a:srgbClr val="000000"/>
                </a:solidFill>
                <a:latin typeface="Times New Roman" pitchFamily="18" charset="0"/>
                <a:ea typeface="楷体_GB2312" pitchFamily="49" charset="-122"/>
              </a:rPr>
              <a:t>N</a:t>
            </a:r>
            <a:r>
              <a:rPr kumimoji="1" lang="en-US" altLang="zh-CN" sz="2800" i="1" dirty="0">
                <a:solidFill>
                  <a:srgbClr val="000000"/>
                </a:solidFill>
                <a:latin typeface="Times New Roman" pitchFamily="18" charset="0"/>
                <a:ea typeface="楷体_GB2312" pitchFamily="49" charset="-122"/>
              </a:rPr>
              <a:t> </a:t>
            </a:r>
            <a:r>
              <a:rPr kumimoji="1" lang="zh-CN" altLang="en-US" sz="2800" b="1" dirty="0">
                <a:solidFill>
                  <a:srgbClr val="0000FF"/>
                </a:solidFill>
                <a:latin typeface="宋体" charset="-122"/>
              </a:rPr>
              <a:t>种。</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95300" y="495300"/>
            <a:ext cx="2476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b="1">
                <a:solidFill>
                  <a:srgbClr val="FF0000"/>
                </a:solidFill>
                <a:latin typeface="宋体" charset="-122"/>
              </a:rPr>
              <a:t>排列组合问题</a:t>
            </a:r>
          </a:p>
        </p:txBody>
      </p:sp>
      <p:sp>
        <p:nvSpPr>
          <p:cNvPr id="10243" name="Text Box 3"/>
          <p:cNvSpPr txBox="1">
            <a:spLocks noChangeArrowheads="1"/>
          </p:cNvSpPr>
          <p:nvPr/>
        </p:nvSpPr>
        <p:spPr bwMode="auto">
          <a:xfrm>
            <a:off x="476250" y="1057275"/>
            <a:ext cx="813435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 typeface="Wingdings" pitchFamily="2" charset="2"/>
              <a:buNone/>
            </a:pPr>
            <a:r>
              <a:rPr kumimoji="1" lang="en-US" altLang="zh-CN" sz="2800" b="1" dirty="0">
                <a:solidFill>
                  <a:srgbClr val="0000FF"/>
                </a:solidFill>
                <a:latin typeface="Times New Roman" pitchFamily="18" charset="0"/>
                <a:ea typeface="楷体_GB2312" pitchFamily="49" charset="-122"/>
              </a:rPr>
              <a:t>3. </a:t>
            </a:r>
            <a:r>
              <a:rPr kumimoji="1" lang="zh-CN" altLang="en-US" sz="2800" b="1" dirty="0">
                <a:solidFill>
                  <a:srgbClr val="0000FF"/>
                </a:solidFill>
                <a:latin typeface="宋体" charset="-122"/>
              </a:rPr>
              <a:t>如果把</a:t>
            </a:r>
            <a:r>
              <a:rPr kumimoji="1" lang="zh-CN" altLang="en-US" sz="2800" b="1" dirty="0">
                <a:solidFill>
                  <a:srgbClr val="0000FF"/>
                </a:solidFill>
                <a:latin typeface="Times New Roman" pitchFamily="18" charset="0"/>
                <a:ea typeface="楷体_GB2312" pitchFamily="49" charset="-122"/>
              </a:rPr>
              <a:t> </a:t>
            </a:r>
            <a:r>
              <a:rPr kumimoji="1" lang="en-US" altLang="zh-CN" sz="2800" i="1" dirty="0">
                <a:solidFill>
                  <a:srgbClr val="000000"/>
                </a:solidFill>
                <a:latin typeface="Times New Roman" pitchFamily="18" charset="0"/>
                <a:ea typeface="楷体_GB2312" pitchFamily="49" charset="-122"/>
              </a:rPr>
              <a:t>N</a:t>
            </a:r>
            <a:r>
              <a:rPr kumimoji="1" lang="en-US" altLang="zh-CN" sz="2800" b="1" i="1" dirty="0">
                <a:solidFill>
                  <a:schemeClr val="bg1"/>
                </a:solidFill>
                <a:latin typeface="Times New Roman" pitchFamily="18" charset="0"/>
                <a:ea typeface="楷体_GB2312" pitchFamily="49" charset="-122"/>
              </a:rPr>
              <a:t> </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不可分辨的</a:t>
            </a:r>
            <a:r>
              <a:rPr kumimoji="1" lang="zh-CN" altLang="en-US" sz="2800" b="1" dirty="0">
                <a:solidFill>
                  <a:srgbClr val="0000FF"/>
                </a:solidFill>
                <a:latin typeface="宋体" charset="-122"/>
              </a:rPr>
              <a:t>的物体放入</a:t>
            </a:r>
            <a:r>
              <a:rPr kumimoji="1" lang="en-US" altLang="zh-CN" sz="2800" i="1" dirty="0">
                <a:solidFill>
                  <a:srgbClr val="000000"/>
                </a:solidFill>
                <a:latin typeface="Times New Roman" pitchFamily="18" charset="0"/>
                <a:ea typeface="楷体_GB2312" pitchFamily="49" charset="-122"/>
              </a:rPr>
              <a:t>k</a:t>
            </a:r>
            <a:r>
              <a:rPr kumimoji="1" lang="zh-CN" altLang="en-US" sz="2800" b="1" dirty="0">
                <a:solidFill>
                  <a:srgbClr val="0000FF"/>
                </a:solidFill>
                <a:latin typeface="宋体" charset="-122"/>
              </a:rPr>
              <a:t>个</a:t>
            </a:r>
            <a:r>
              <a:rPr kumimoji="1" lang="zh-CN" altLang="en-US" sz="2800" b="1" dirty="0">
                <a:solidFill>
                  <a:srgbClr val="FF0000"/>
                </a:solidFill>
                <a:latin typeface="宋体" charset="-122"/>
              </a:rPr>
              <a:t>不同</a:t>
            </a:r>
            <a:r>
              <a:rPr kumimoji="1" lang="zh-CN" altLang="en-US" sz="2800" b="1" dirty="0">
                <a:solidFill>
                  <a:srgbClr val="0000FF"/>
                </a:solidFill>
                <a:latin typeface="宋体" charset="-122"/>
              </a:rPr>
              <a:t>的篮子中，其中第一个篮子中有</a:t>
            </a:r>
            <a:r>
              <a:rPr kumimoji="1" lang="en-US" altLang="zh-CN" sz="2800" i="1" dirty="0">
                <a:solidFill>
                  <a:srgbClr val="000000"/>
                </a:solidFill>
                <a:latin typeface="Times New Roman" pitchFamily="18" charset="0"/>
                <a:ea typeface="楷体_GB2312" pitchFamily="49" charset="-122"/>
              </a:rPr>
              <a:t>N</a:t>
            </a:r>
            <a:r>
              <a:rPr kumimoji="1" lang="en-US" altLang="zh-CN" sz="2800" baseline="-25000" dirty="0">
                <a:solidFill>
                  <a:srgbClr val="000000"/>
                </a:solidFill>
                <a:latin typeface="Times New Roman" pitchFamily="18" charset="0"/>
                <a:ea typeface="楷体_GB2312" pitchFamily="49" charset="-122"/>
              </a:rPr>
              <a:t>1</a:t>
            </a:r>
            <a:r>
              <a:rPr kumimoji="1" lang="zh-CN" altLang="en-US" sz="2800" b="1" dirty="0">
                <a:solidFill>
                  <a:srgbClr val="0000FF"/>
                </a:solidFill>
                <a:latin typeface="宋体" charset="-122"/>
              </a:rPr>
              <a:t>个物体，第二个篮子中有</a:t>
            </a:r>
            <a:r>
              <a:rPr kumimoji="1" lang="en-US" altLang="zh-CN" sz="2800" i="1" dirty="0">
                <a:solidFill>
                  <a:srgbClr val="000000"/>
                </a:solidFill>
                <a:latin typeface="Times New Roman" pitchFamily="18" charset="0"/>
                <a:ea typeface="楷体_GB2312" pitchFamily="49" charset="-122"/>
              </a:rPr>
              <a:t>N</a:t>
            </a:r>
            <a:r>
              <a:rPr kumimoji="1" lang="en-US" altLang="zh-CN" sz="2800" baseline="-25000" dirty="0">
                <a:solidFill>
                  <a:srgbClr val="000000"/>
                </a:solidFill>
                <a:latin typeface="Times New Roman" pitchFamily="18" charset="0"/>
                <a:ea typeface="楷体_GB2312" pitchFamily="49" charset="-122"/>
              </a:rPr>
              <a:t>2</a:t>
            </a:r>
            <a:r>
              <a:rPr kumimoji="1" lang="zh-CN" altLang="en-US" sz="2800" b="1" dirty="0">
                <a:solidFill>
                  <a:srgbClr val="0000FF"/>
                </a:solidFill>
                <a:latin typeface="宋体" charset="-122"/>
              </a:rPr>
              <a:t>个物体，</a:t>
            </a:r>
            <a:r>
              <a:rPr kumimoji="1" lang="en-US" altLang="zh-CN" sz="2800" b="1" dirty="0">
                <a:solidFill>
                  <a:srgbClr val="0000FF"/>
                </a:solidFill>
                <a:latin typeface="宋体" charset="-122"/>
              </a:rPr>
              <a:t>…</a:t>
            </a:r>
            <a:r>
              <a:rPr kumimoji="1" lang="zh-CN" altLang="en-US" sz="2800" b="1" dirty="0">
                <a:solidFill>
                  <a:srgbClr val="0000FF"/>
                </a:solidFill>
                <a:latin typeface="宋体" charset="-122"/>
              </a:rPr>
              <a:t>，第</a:t>
            </a:r>
            <a:r>
              <a:rPr kumimoji="1" lang="en-US" altLang="zh-CN" sz="2800" i="1" dirty="0">
                <a:solidFill>
                  <a:srgbClr val="000000"/>
                </a:solidFill>
                <a:latin typeface="Times New Roman" pitchFamily="18" charset="0"/>
                <a:ea typeface="楷体_GB2312" pitchFamily="49" charset="-122"/>
              </a:rPr>
              <a:t>k</a:t>
            </a:r>
            <a:r>
              <a:rPr kumimoji="1" lang="zh-CN" altLang="en-US" sz="2800" b="1" dirty="0">
                <a:solidFill>
                  <a:srgbClr val="0000FF"/>
                </a:solidFill>
                <a:latin typeface="宋体" charset="-122"/>
              </a:rPr>
              <a:t>个篮子中有</a:t>
            </a:r>
            <a:r>
              <a:rPr kumimoji="1" lang="en-US" altLang="zh-CN" sz="2800" i="1" dirty="0" err="1">
                <a:solidFill>
                  <a:srgbClr val="000000"/>
                </a:solidFill>
                <a:latin typeface="Times New Roman" pitchFamily="18" charset="0"/>
                <a:ea typeface="楷体_GB2312" pitchFamily="49" charset="-122"/>
              </a:rPr>
              <a:t>N</a:t>
            </a:r>
            <a:r>
              <a:rPr kumimoji="1" lang="en-US" altLang="zh-CN" sz="2800" i="1" baseline="-25000" dirty="0" err="1">
                <a:solidFill>
                  <a:srgbClr val="000000"/>
                </a:solidFill>
                <a:latin typeface="Times New Roman" pitchFamily="18" charset="0"/>
                <a:ea typeface="楷体_GB2312" pitchFamily="49" charset="-122"/>
              </a:rPr>
              <a:t>k</a:t>
            </a:r>
            <a:r>
              <a:rPr kumimoji="1" lang="zh-CN" altLang="en-US" sz="2800" b="1" dirty="0">
                <a:solidFill>
                  <a:srgbClr val="0000FF"/>
                </a:solidFill>
                <a:latin typeface="宋体" charset="-122"/>
              </a:rPr>
              <a:t>个物体，</a:t>
            </a:r>
            <a:r>
              <a:rPr kumimoji="1" lang="zh-CN" altLang="en-US" sz="2800" b="1" dirty="0">
                <a:solidFill>
                  <a:srgbClr val="FF0000"/>
                </a:solidFill>
                <a:latin typeface="宋体" charset="-122"/>
              </a:rPr>
              <a:t>则投放方式仅为一种（请与第</a:t>
            </a:r>
            <a:r>
              <a:rPr kumimoji="1" lang="en-US" altLang="zh-CN" sz="2800" b="1" dirty="0">
                <a:solidFill>
                  <a:srgbClr val="FF0000"/>
                </a:solidFill>
                <a:latin typeface="Times New Roman" pitchFamily="18" charset="0"/>
                <a:cs typeface="Times New Roman" pitchFamily="18" charset="0"/>
              </a:rPr>
              <a:t>1</a:t>
            </a:r>
            <a:r>
              <a:rPr kumimoji="1" lang="zh-CN" altLang="en-US" sz="2800" b="1" dirty="0">
                <a:solidFill>
                  <a:srgbClr val="FF0000"/>
                </a:solidFill>
                <a:latin typeface="宋体" charset="-122"/>
              </a:rPr>
              <a:t>点比较）</a:t>
            </a:r>
            <a:r>
              <a:rPr kumimoji="1" lang="zh-CN" altLang="en-US" sz="2800" b="1" dirty="0">
                <a:solidFill>
                  <a:srgbClr val="0000FF"/>
                </a:solidFill>
                <a:latin typeface="宋体" charset="-122"/>
              </a:rPr>
              <a:t>。如果每个篮子中的物体数量是任意的，那么总的投放方式</a:t>
            </a:r>
            <a:endParaRPr kumimoji="1" lang="zh-CN" altLang="en-US" sz="4400" b="1" dirty="0">
              <a:solidFill>
                <a:srgbClr val="000000"/>
              </a:solidFill>
              <a:latin typeface="宋体" charset="-122"/>
            </a:endParaRPr>
          </a:p>
        </p:txBody>
      </p:sp>
      <p:graphicFrame>
        <p:nvGraphicFramePr>
          <p:cNvPr id="10244" name="Object 4"/>
          <p:cNvGraphicFramePr>
            <a:graphicFrameLocks noChangeAspect="1"/>
          </p:cNvGraphicFramePr>
          <p:nvPr>
            <p:extLst>
              <p:ext uri="{D42A27DB-BD31-4B8C-83A1-F6EECF244321}">
                <p14:modId xmlns:p14="http://schemas.microsoft.com/office/powerpoint/2010/main" val="1479301940"/>
              </p:ext>
            </p:extLst>
          </p:nvPr>
        </p:nvGraphicFramePr>
        <p:xfrm>
          <a:off x="1811338" y="3317875"/>
          <a:ext cx="1816100" cy="1009650"/>
        </p:xfrm>
        <a:graphic>
          <a:graphicData uri="http://schemas.openxmlformats.org/presentationml/2006/ole">
            <mc:AlternateContent xmlns:mc="http://schemas.openxmlformats.org/markup-compatibility/2006">
              <mc:Choice xmlns:v="urn:schemas-microsoft-com:vml" Requires="v">
                <p:oleObj spid="_x0000_s7170" name="Equation" r:id="rId3" imgW="736560" imgH="419040" progId="Equation.DSMT4">
                  <p:embed/>
                </p:oleObj>
              </mc:Choice>
              <mc:Fallback>
                <p:oleObj name="Equation" r:id="rId3" imgW="736560" imgH="419040" progId="Equation.DSMT4">
                  <p:embed/>
                  <p:pic>
                    <p:nvPicPr>
                      <p:cNvPr id="10244" name="Object 4"/>
                      <p:cNvPicPr>
                        <a:picLocks noChangeAspect="1" noChangeArrowheads="1"/>
                      </p:cNvPicPr>
                      <p:nvPr/>
                    </p:nvPicPr>
                    <p:blipFill>
                      <a:blip r:embed="rId4"/>
                      <a:srcRect/>
                      <a:stretch>
                        <a:fillRect/>
                      </a:stretch>
                    </p:blipFill>
                    <p:spPr bwMode="auto">
                      <a:xfrm>
                        <a:off x="1811338" y="3317875"/>
                        <a:ext cx="18161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TextBox 1"/>
          <p:cNvSpPr txBox="1">
            <a:spLocks noChangeArrowheads="1"/>
          </p:cNvSpPr>
          <p:nvPr/>
        </p:nvSpPr>
        <p:spPr bwMode="auto">
          <a:xfrm>
            <a:off x="804863" y="4498975"/>
            <a:ext cx="33512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dirty="0">
                <a:latin typeface="Times New Roman" pitchFamily="18" charset="0"/>
                <a:cs typeface="Times New Roman" pitchFamily="18" charset="0"/>
              </a:rPr>
              <a:t>设置</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zh-CN" altLang="en-US" sz="2400" b="1" dirty="0">
                <a:latin typeface="Times New Roman" pitchFamily="18" charset="0"/>
                <a:cs typeface="Times New Roman" pitchFamily="18" charset="0"/>
              </a:rPr>
              <a:t>个座位，在其中任意选</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zh-CN" altLang="en-US" sz="2400" b="1" dirty="0">
                <a:latin typeface="Times New Roman" pitchFamily="18" charset="0"/>
                <a:cs typeface="Times New Roman" pitchFamily="18" charset="0"/>
              </a:rPr>
              <a:t>个座位作为隔板，这些隔板正好构成</a:t>
            </a:r>
            <a:r>
              <a:rPr lang="en-US" altLang="zh-CN" sz="2400" b="1" i="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个篮子，剩下的</a:t>
            </a:r>
            <a:r>
              <a:rPr lang="en-US" altLang="zh-CN" sz="2400" b="1" i="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个座位放物体。</a:t>
            </a:r>
          </a:p>
        </p:txBody>
      </p:sp>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075" y="4054475"/>
            <a:ext cx="4648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TextBox 1"/>
          <p:cNvSpPr txBox="1">
            <a:spLocks noChangeArrowheads="1"/>
          </p:cNvSpPr>
          <p:nvPr/>
        </p:nvSpPr>
        <p:spPr bwMode="auto">
          <a:xfrm>
            <a:off x="6029325" y="3811588"/>
            <a:ext cx="29860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a:latin typeface="Times New Roman" pitchFamily="18" charset="0"/>
                <a:cs typeface="Times New Roman" pitchFamily="18" charset="0"/>
              </a:rPr>
              <a:t>例：</a:t>
            </a:r>
            <a:r>
              <a:rPr lang="en-US" altLang="zh-CN" sz="2400" b="1">
                <a:latin typeface="Times New Roman" pitchFamily="18" charset="0"/>
                <a:cs typeface="Times New Roman" pitchFamily="18" charset="0"/>
              </a:rPr>
              <a:t>4</a:t>
            </a:r>
            <a:r>
              <a:rPr lang="zh-CN" altLang="en-US" sz="2400" b="1">
                <a:latin typeface="Times New Roman" pitchFamily="18" charset="0"/>
                <a:cs typeface="Times New Roman" pitchFamily="18" charset="0"/>
              </a:rPr>
              <a:t>个无法区分的小球放入三个篮子中</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025" y="2119313"/>
            <a:ext cx="8132763" cy="1384300"/>
          </a:xfrm>
          <a:prstGeom prst="rect">
            <a:avLst/>
          </a:prstGeom>
          <a:noFill/>
        </p:spPr>
        <p:txBody>
          <a:bodyPr>
            <a:spAutoFit/>
          </a:bodyPr>
          <a:lstStyle/>
          <a:p>
            <a:pPr>
              <a:defRPr/>
            </a:pPr>
            <a:r>
              <a:rPr lang="zh-CN" altLang="en-US" sz="2800" b="1" dirty="0"/>
              <a:t>把各能级看作篮子，</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各粒子都是可分辨的</a:t>
            </a:r>
            <a:r>
              <a:rPr lang="zh-CN" altLang="en-US" sz="2800" b="1" dirty="0"/>
              <a:t>，由第</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b="1" dirty="0"/>
              <a:t>点，将</a:t>
            </a:r>
            <a:r>
              <a:rPr lang="en-US" altLang="zh-CN" sz="2800" i="1"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800" baseline="-25000"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800" b="1" dirty="0"/>
              <a:t>个粒子放入</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en-US" sz="2800" b="1" dirty="0"/>
              <a:t>号篮子，将</a:t>
            </a:r>
            <a:r>
              <a:rPr lang="en-US" altLang="zh-CN" sz="2800" i="1"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800" baseline="-25000" dirty="0">
                <a:solidFill>
                  <a:srgbClr val="000000"/>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800" b="1" dirty="0"/>
              <a:t>个粒子放入</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b="1" dirty="0"/>
              <a:t>号篮子，等等，总的投放方式数为：</a:t>
            </a:r>
            <a:endParaRPr lang="en-US" altLang="zh-CN" sz="2800" b="1" dirty="0"/>
          </a:p>
        </p:txBody>
      </p:sp>
      <p:graphicFrame>
        <p:nvGraphicFramePr>
          <p:cNvPr id="11268" name="对象 2"/>
          <p:cNvGraphicFramePr>
            <a:graphicFrameLocks noChangeAspect="1"/>
          </p:cNvGraphicFramePr>
          <p:nvPr>
            <p:extLst>
              <p:ext uri="{D42A27DB-BD31-4B8C-83A1-F6EECF244321}">
                <p14:modId xmlns:p14="http://schemas.microsoft.com/office/powerpoint/2010/main" val="561959456"/>
              </p:ext>
            </p:extLst>
          </p:nvPr>
        </p:nvGraphicFramePr>
        <p:xfrm>
          <a:off x="2894013" y="3517900"/>
          <a:ext cx="2714625" cy="1025525"/>
        </p:xfrm>
        <a:graphic>
          <a:graphicData uri="http://schemas.openxmlformats.org/presentationml/2006/ole">
            <mc:AlternateContent xmlns:mc="http://schemas.openxmlformats.org/markup-compatibility/2006">
              <mc:Choice xmlns:v="urn:schemas-microsoft-com:vml" Requires="v">
                <p:oleObj spid="_x0000_s8194" name="Equation" r:id="rId3" imgW="1143000" imgH="431640" progId="Equation.DSMT4">
                  <p:embed/>
                </p:oleObj>
              </mc:Choice>
              <mc:Fallback>
                <p:oleObj name="Equation" r:id="rId3" imgW="1143000" imgH="431640" progId="Equation.DSMT4">
                  <p:embed/>
                  <p:pic>
                    <p:nvPicPr>
                      <p:cNvPr id="11268" name="对象 2"/>
                      <p:cNvPicPr>
                        <a:picLocks noChangeAspect="1" noChangeArrowheads="1"/>
                      </p:cNvPicPr>
                      <p:nvPr/>
                    </p:nvPicPr>
                    <p:blipFill>
                      <a:blip r:embed="rId4"/>
                      <a:srcRect/>
                      <a:stretch>
                        <a:fillRect/>
                      </a:stretch>
                    </p:blipFill>
                    <p:spPr bwMode="auto">
                      <a:xfrm>
                        <a:off x="2894013" y="3517900"/>
                        <a:ext cx="27146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TextBox 32"/>
          <p:cNvSpPr txBox="1">
            <a:spLocks noChangeArrowheads="1"/>
          </p:cNvSpPr>
          <p:nvPr/>
        </p:nvSpPr>
        <p:spPr bwMode="auto">
          <a:xfrm>
            <a:off x="571500" y="4584700"/>
            <a:ext cx="81327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t>把简并度看作每个篮子中还有多个小格子，第</a:t>
            </a:r>
            <a:r>
              <a:rPr lang="en-US" altLang="zh-CN" sz="2800" i="1" dirty="0">
                <a:solidFill>
                  <a:srgbClr val="000000"/>
                </a:solidFill>
                <a:latin typeface="Times New Roman" pitchFamily="18" charset="0"/>
                <a:cs typeface="Times New Roman" pitchFamily="18" charset="0"/>
              </a:rPr>
              <a:t>j</a:t>
            </a:r>
            <a:r>
              <a:rPr lang="zh-CN" altLang="en-US" sz="2800" b="1" dirty="0"/>
              <a:t>号篮子中的</a:t>
            </a:r>
            <a:r>
              <a:rPr lang="en-US" altLang="zh-CN" sz="2800" i="1" dirty="0">
                <a:solidFill>
                  <a:srgbClr val="000000"/>
                </a:solidFill>
                <a:latin typeface="Times New Roman" pitchFamily="18" charset="0"/>
                <a:ea typeface="华文仿宋" pitchFamily="2" charset="-122"/>
                <a:cs typeface="Times New Roman" pitchFamily="18" charset="0"/>
              </a:rPr>
              <a:t>N</a:t>
            </a:r>
            <a:r>
              <a:rPr lang="en-US" altLang="zh-CN" sz="2800" i="1" baseline="-25000" dirty="0">
                <a:solidFill>
                  <a:srgbClr val="000000"/>
                </a:solidFill>
                <a:latin typeface="Times New Roman" pitchFamily="18" charset="0"/>
                <a:ea typeface="华文仿宋" pitchFamily="2" charset="-122"/>
                <a:cs typeface="Times New Roman" pitchFamily="18" charset="0"/>
              </a:rPr>
              <a:t>j</a:t>
            </a:r>
            <a:r>
              <a:rPr lang="zh-CN" altLang="en-US" sz="2800" dirty="0">
                <a:solidFill>
                  <a:srgbClr val="000000"/>
                </a:solidFill>
              </a:rPr>
              <a:t>个</a:t>
            </a:r>
            <a:r>
              <a:rPr lang="zh-CN" altLang="en-US" sz="2800" b="1" dirty="0"/>
              <a:t>粒子还有多种方式投入这些小格子中，由第</a:t>
            </a:r>
            <a:r>
              <a:rPr lang="en-US" altLang="zh-CN" sz="2800" dirty="0">
                <a:solidFill>
                  <a:srgbClr val="000000"/>
                </a:solidFill>
                <a:latin typeface="Times New Roman" pitchFamily="18" charset="0"/>
                <a:cs typeface="Times New Roman" pitchFamily="18" charset="0"/>
              </a:rPr>
              <a:t>2</a:t>
            </a:r>
            <a:r>
              <a:rPr lang="zh-CN" altLang="en-US" sz="2800" b="1" dirty="0"/>
              <a:t>点，投放方式数为：</a:t>
            </a:r>
            <a:endParaRPr lang="en-US" altLang="zh-CN" sz="2800" b="1" dirty="0"/>
          </a:p>
        </p:txBody>
      </p:sp>
      <p:graphicFrame>
        <p:nvGraphicFramePr>
          <p:cNvPr id="11270" name="对象 3"/>
          <p:cNvGraphicFramePr>
            <a:graphicFrameLocks noChangeAspect="1"/>
          </p:cNvGraphicFramePr>
          <p:nvPr>
            <p:extLst>
              <p:ext uri="{D42A27DB-BD31-4B8C-83A1-F6EECF244321}">
                <p14:modId xmlns:p14="http://schemas.microsoft.com/office/powerpoint/2010/main" val="516405663"/>
              </p:ext>
            </p:extLst>
          </p:nvPr>
        </p:nvGraphicFramePr>
        <p:xfrm>
          <a:off x="4019550" y="5888038"/>
          <a:ext cx="603250" cy="633412"/>
        </p:xfrm>
        <a:graphic>
          <a:graphicData uri="http://schemas.openxmlformats.org/presentationml/2006/ole">
            <mc:AlternateContent xmlns:mc="http://schemas.openxmlformats.org/markup-compatibility/2006">
              <mc:Choice xmlns:v="urn:schemas-microsoft-com:vml" Requires="v">
                <p:oleObj spid="_x0000_s8195" name="Equation" r:id="rId5" imgW="253800" imgH="266400" progId="Equation.DSMT4">
                  <p:embed/>
                </p:oleObj>
              </mc:Choice>
              <mc:Fallback>
                <p:oleObj name="Equation" r:id="rId5" imgW="253800" imgH="266400" progId="Equation.DSMT4">
                  <p:embed/>
                  <p:pic>
                    <p:nvPicPr>
                      <p:cNvPr id="11270" name="对象 3"/>
                      <p:cNvPicPr>
                        <a:picLocks noChangeAspect="1" noChangeArrowheads="1"/>
                      </p:cNvPicPr>
                      <p:nvPr/>
                    </p:nvPicPr>
                    <p:blipFill>
                      <a:blip r:embed="rId6"/>
                      <a:srcRect/>
                      <a:stretch>
                        <a:fillRect/>
                      </a:stretch>
                    </p:blipFill>
                    <p:spPr bwMode="auto">
                      <a:xfrm>
                        <a:off x="4019550" y="5888038"/>
                        <a:ext cx="6032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 name="组合 30">
            <a:extLst>
              <a:ext uri="{FF2B5EF4-FFF2-40B4-BE49-F238E27FC236}">
                <a16:creationId xmlns:a16="http://schemas.microsoft.com/office/drawing/2014/main" id="{A22D308B-962D-431A-AB76-F40D6938D3AA}"/>
              </a:ext>
            </a:extLst>
          </p:cNvPr>
          <p:cNvGrpSpPr/>
          <p:nvPr/>
        </p:nvGrpSpPr>
        <p:grpSpPr>
          <a:xfrm>
            <a:off x="1328927" y="537462"/>
            <a:ext cx="6386749" cy="1688108"/>
            <a:chOff x="1177925" y="1686755"/>
            <a:chExt cx="6386749" cy="1688108"/>
          </a:xfrm>
        </p:grpSpPr>
        <p:grpSp>
          <p:nvGrpSpPr>
            <p:cNvPr id="32" name="Group 63">
              <a:extLst>
                <a:ext uri="{FF2B5EF4-FFF2-40B4-BE49-F238E27FC236}">
                  <a16:creationId xmlns:a16="http://schemas.microsoft.com/office/drawing/2014/main" id="{DB9D41C6-B334-40E9-91A1-68BF1CB744D1}"/>
                </a:ext>
              </a:extLst>
            </p:cNvPr>
            <p:cNvGrpSpPr>
              <a:grpSpLocks/>
            </p:cNvGrpSpPr>
            <p:nvPr/>
          </p:nvGrpSpPr>
          <p:grpSpPr bwMode="auto">
            <a:xfrm>
              <a:off x="1177925" y="1686755"/>
              <a:ext cx="2328863" cy="1560513"/>
              <a:chOff x="734" y="1003"/>
              <a:chExt cx="1467" cy="983"/>
            </a:xfrm>
          </p:grpSpPr>
          <p:sp>
            <p:nvSpPr>
              <p:cNvPr id="34" name="Text Box 9">
                <a:extLst>
                  <a:ext uri="{FF2B5EF4-FFF2-40B4-BE49-F238E27FC236}">
                    <a16:creationId xmlns:a16="http://schemas.microsoft.com/office/drawing/2014/main" id="{965F2495-406D-4B7C-98C2-2A4EFA06A1DA}"/>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5" name="Text Box 10">
                <a:extLst>
                  <a:ext uri="{FF2B5EF4-FFF2-40B4-BE49-F238E27FC236}">
                    <a16:creationId xmlns:a16="http://schemas.microsoft.com/office/drawing/2014/main" id="{E17835AA-3019-46F1-85B8-D716494579F4}"/>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6" name="Text Box 11">
                <a:extLst>
                  <a:ext uri="{FF2B5EF4-FFF2-40B4-BE49-F238E27FC236}">
                    <a16:creationId xmlns:a16="http://schemas.microsoft.com/office/drawing/2014/main" id="{3818EE7F-E4D1-427C-A759-2DDD4F8B3FEB}"/>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3" name="Object 34">
              <a:extLst>
                <a:ext uri="{FF2B5EF4-FFF2-40B4-BE49-F238E27FC236}">
                  <a16:creationId xmlns:a16="http://schemas.microsoft.com/office/drawing/2014/main" id="{4207E6F7-83AF-462B-80E5-7E97D497D5B3}"/>
                </a:ext>
              </a:extLst>
            </p:cNvPr>
            <p:cNvGraphicFramePr>
              <a:graphicFrameLocks noChangeAspect="1"/>
            </p:cNvGraphicFramePr>
            <p:nvPr>
              <p:extLst>
                <p:ext uri="{D42A27DB-BD31-4B8C-83A1-F6EECF244321}">
                  <p14:modId xmlns:p14="http://schemas.microsoft.com/office/powerpoint/2010/main" val="1620372316"/>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8196" name="Equation" r:id="rId7" imgW="1714320" imgH="698400" progId="Equation.DSMT4">
                    <p:embed/>
                  </p:oleObj>
                </mc:Choice>
                <mc:Fallback>
                  <p:oleObj name="Equation" r:id="rId7" imgW="1714320" imgH="698400" progId="Equation.DSMT4">
                    <p:embed/>
                    <p:pic>
                      <p:nvPicPr>
                        <p:cNvPr id="33" name="Object 34">
                          <a:extLst>
                            <a:ext uri="{FF2B5EF4-FFF2-40B4-BE49-F238E27FC236}">
                              <a16:creationId xmlns:a16="http://schemas.microsoft.com/office/drawing/2014/main" id="{4207E6F7-83AF-462B-80E5-7E97D497D5B3}"/>
                            </a:ext>
                          </a:extLst>
                        </p:cNvPr>
                        <p:cNvPicPr>
                          <a:picLocks noChangeAspect="1" noChangeArrowheads="1"/>
                        </p:cNvPicPr>
                        <p:nvPr/>
                      </p:nvPicPr>
                      <p:blipFill>
                        <a:blip r:embed="rId8"/>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3180</TotalTime>
  <Words>2661</Words>
  <Application>Microsoft Office PowerPoint</Application>
  <PresentationFormat>全屏显示(4:3)</PresentationFormat>
  <Paragraphs>409</Paragraphs>
  <Slides>36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36</vt:i4>
      </vt:variant>
    </vt:vector>
  </HeadingPairs>
  <TitlesOfParts>
    <vt:vector size="50" baseType="lpstr">
      <vt:lpstr>黑体</vt:lpstr>
      <vt:lpstr>楷体</vt:lpstr>
      <vt:lpstr>宋体</vt:lpstr>
      <vt:lpstr>Arial</vt:lpstr>
      <vt:lpstr>Symbol</vt:lpstr>
      <vt:lpstr>Times New Roman</vt:lpstr>
      <vt:lpstr>Wingdings</vt:lpstr>
      <vt:lpstr>古瓶荷花</vt:lpstr>
      <vt:lpstr>Equation</vt:lpstr>
      <vt:lpstr>位图图像</vt:lpstr>
      <vt:lpstr>BMP 图像</vt:lpstr>
      <vt:lpstr>公式</vt:lpstr>
      <vt:lpstr>MathType 6.0 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CAI JUN</cp:lastModifiedBy>
  <cp:revision>265</cp:revision>
  <dcterms:created xsi:type="dcterms:W3CDTF">1999-10-07T02:58:10Z</dcterms:created>
  <dcterms:modified xsi:type="dcterms:W3CDTF">2020-07-07T06:47:18Z</dcterms:modified>
</cp:coreProperties>
</file>