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sldIdLst>
    <p:sldId id="436" r:id="rId2"/>
    <p:sldId id="384" r:id="rId3"/>
    <p:sldId id="414" r:id="rId4"/>
    <p:sldId id="417" r:id="rId5"/>
    <p:sldId id="415" r:id="rId6"/>
    <p:sldId id="449" r:id="rId7"/>
    <p:sldId id="450" r:id="rId8"/>
    <p:sldId id="445" r:id="rId9"/>
    <p:sldId id="447" r:id="rId10"/>
    <p:sldId id="386" r:id="rId11"/>
    <p:sldId id="421" r:id="rId12"/>
    <p:sldId id="432" r:id="rId13"/>
    <p:sldId id="426" r:id="rId14"/>
    <p:sldId id="422" r:id="rId15"/>
    <p:sldId id="390" r:id="rId16"/>
    <p:sldId id="44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FF505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76DD2-9A49-48A8-B7F7-7F3B2558FBF0}" v="344" dt="2020-07-08T02:35:09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36" autoAdjust="0"/>
  </p:normalViewPr>
  <p:slideViewPr>
    <p:cSldViewPr snapToGrid="0">
      <p:cViewPr varScale="1">
        <p:scale>
          <a:sx n="85" d="100"/>
          <a:sy n="85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BA776DD2-9A49-48A8-B7F7-7F3B2558FBF0}"/>
    <pc:docChg chg="undo custSel addSld delSld modSld">
      <pc:chgData name="CAI JUN" userId="08ce88e1165b00db" providerId="LiveId" clId="{BA776DD2-9A49-48A8-B7F7-7F3B2558FBF0}" dt="2020-07-08T02:35:09.915" v="687"/>
      <pc:docMkLst>
        <pc:docMk/>
      </pc:docMkLst>
      <pc:sldChg chg="modSp">
        <pc:chgData name="CAI JUN" userId="08ce88e1165b00db" providerId="LiveId" clId="{BA776DD2-9A49-48A8-B7F7-7F3B2558FBF0}" dt="2020-07-08T02:08:53.837" v="24"/>
        <pc:sldMkLst>
          <pc:docMk/>
          <pc:sldMk cId="0" sldId="384"/>
        </pc:sldMkLst>
        <pc:graphicFrameChg chg="mod">
          <ac:chgData name="CAI JUN" userId="08ce88e1165b00db" providerId="LiveId" clId="{BA776DD2-9A49-48A8-B7F7-7F3B2558FBF0}" dt="2020-07-08T02:08:28.131" v="15"/>
          <ac:graphicFrameMkLst>
            <pc:docMk/>
            <pc:sldMk cId="0" sldId="384"/>
            <ac:graphicFrameMk id="4099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8:33.058" v="17"/>
          <ac:graphicFrameMkLst>
            <pc:docMk/>
            <pc:sldMk cId="0" sldId="384"/>
            <ac:graphicFrameMk id="4101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8:37.660" v="19"/>
          <ac:graphicFrameMkLst>
            <pc:docMk/>
            <pc:sldMk cId="0" sldId="384"/>
            <ac:graphicFrameMk id="4102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8:43.958" v="22"/>
          <ac:graphicFrameMkLst>
            <pc:docMk/>
            <pc:sldMk cId="0" sldId="384"/>
            <ac:graphicFrameMk id="4103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8:53.837" v="24"/>
          <ac:graphicFrameMkLst>
            <pc:docMk/>
            <pc:sldMk cId="0" sldId="384"/>
            <ac:graphicFrameMk id="4104" creationId="{00000000-0000-0000-0000-000000000000}"/>
          </ac:graphicFrameMkLst>
        </pc:graphicFrameChg>
      </pc:sldChg>
      <pc:sldChg chg="modSp mod">
        <pc:chgData name="CAI JUN" userId="08ce88e1165b00db" providerId="LiveId" clId="{BA776DD2-9A49-48A8-B7F7-7F3B2558FBF0}" dt="2020-07-08T02:22:18.769" v="390"/>
        <pc:sldMkLst>
          <pc:docMk/>
          <pc:sldMk cId="0" sldId="386"/>
        </pc:sldMkLst>
        <pc:spChg chg="mod">
          <ac:chgData name="CAI JUN" userId="08ce88e1165b00db" providerId="LiveId" clId="{BA776DD2-9A49-48A8-B7F7-7F3B2558FBF0}" dt="2020-07-08T02:21:42.382" v="379"/>
          <ac:spMkLst>
            <pc:docMk/>
            <pc:sldMk cId="0" sldId="386"/>
            <ac:spMk id="12298" creationId="{00000000-0000-0000-0000-000000000000}"/>
          </ac:spMkLst>
        </pc:spChg>
        <pc:spChg chg="mod">
          <ac:chgData name="CAI JUN" userId="08ce88e1165b00db" providerId="LiveId" clId="{BA776DD2-9A49-48A8-B7F7-7F3B2558FBF0}" dt="2020-07-08T02:21:42.382" v="379"/>
          <ac:spMkLst>
            <pc:docMk/>
            <pc:sldMk cId="0" sldId="386"/>
            <ac:spMk id="12301" creationId="{00000000-0000-0000-0000-000000000000}"/>
          </ac:spMkLst>
        </pc:spChg>
        <pc:spChg chg="mod">
          <ac:chgData name="CAI JUN" userId="08ce88e1165b00db" providerId="LiveId" clId="{BA776DD2-9A49-48A8-B7F7-7F3B2558FBF0}" dt="2020-07-08T02:21:42.382" v="379"/>
          <ac:spMkLst>
            <pc:docMk/>
            <pc:sldMk cId="0" sldId="386"/>
            <ac:spMk id="12303" creationId="{00000000-0000-0000-0000-000000000000}"/>
          </ac:spMkLst>
        </pc:spChg>
        <pc:grpChg chg="mod">
          <ac:chgData name="CAI JUN" userId="08ce88e1165b00db" providerId="LiveId" clId="{BA776DD2-9A49-48A8-B7F7-7F3B2558FBF0}" dt="2020-07-08T02:21:42.382" v="379"/>
          <ac:grpSpMkLst>
            <pc:docMk/>
            <pc:sldMk cId="0" sldId="386"/>
            <ac:grpSpMk id="12297" creationId="{00000000-0000-0000-0000-000000000000}"/>
          </ac:grpSpMkLst>
        </pc:grpChg>
        <pc:grpChg chg="mod">
          <ac:chgData name="CAI JUN" userId="08ce88e1165b00db" providerId="LiveId" clId="{BA776DD2-9A49-48A8-B7F7-7F3B2558FBF0}" dt="2020-07-08T02:21:42.382" v="379"/>
          <ac:grpSpMkLst>
            <pc:docMk/>
            <pc:sldMk cId="0" sldId="386"/>
            <ac:grpSpMk id="12300" creationId="{00000000-0000-0000-0000-000000000000}"/>
          </ac:grpSpMkLst>
        </pc:grpChg>
        <pc:graphicFrameChg chg="mod">
          <ac:chgData name="CAI JUN" userId="08ce88e1165b00db" providerId="LiveId" clId="{BA776DD2-9A49-48A8-B7F7-7F3B2558FBF0}" dt="2020-07-08T02:21:09.812" v="373"/>
          <ac:graphicFrameMkLst>
            <pc:docMk/>
            <pc:sldMk cId="0" sldId="386"/>
            <ac:graphicFrameMk id="12291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1:30.460" v="377" actId="1076"/>
          <ac:graphicFrameMkLst>
            <pc:docMk/>
            <pc:sldMk cId="0" sldId="386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2:08.305" v="388"/>
          <ac:graphicFrameMkLst>
            <pc:docMk/>
            <pc:sldMk cId="0" sldId="386"/>
            <ac:graphicFrameMk id="12294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2:18.769" v="390"/>
          <ac:graphicFrameMkLst>
            <pc:docMk/>
            <pc:sldMk cId="0" sldId="386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1:54.846" v="386" actId="1037"/>
          <ac:graphicFrameMkLst>
            <pc:docMk/>
            <pc:sldMk cId="0" sldId="386"/>
            <ac:graphicFrameMk id="12299" creationId="{00000000-0000-0000-0000-000000000000}"/>
          </ac:graphicFrameMkLst>
        </pc:graphicFrameChg>
        <pc:cxnChg chg="mod">
          <ac:chgData name="CAI JUN" userId="08ce88e1165b00db" providerId="LiveId" clId="{BA776DD2-9A49-48A8-B7F7-7F3B2558FBF0}" dt="2020-07-08T02:21:42.382" v="379"/>
          <ac:cxnSpMkLst>
            <pc:docMk/>
            <pc:sldMk cId="0" sldId="386"/>
            <ac:cxnSpMk id="12302" creationId="{00000000-0000-0000-0000-000000000000}"/>
          </ac:cxnSpMkLst>
        </pc:cxnChg>
        <pc:cxnChg chg="mod">
          <ac:chgData name="CAI JUN" userId="08ce88e1165b00db" providerId="LiveId" clId="{BA776DD2-9A49-48A8-B7F7-7F3B2558FBF0}" dt="2020-07-08T02:21:42.382" v="379"/>
          <ac:cxnSpMkLst>
            <pc:docMk/>
            <pc:sldMk cId="0" sldId="386"/>
            <ac:cxnSpMk id="12304" creationId="{00000000-0000-0000-0000-000000000000}"/>
          </ac:cxnSpMkLst>
        </pc:cxnChg>
        <pc:cxnChg chg="mod">
          <ac:chgData name="CAI JUN" userId="08ce88e1165b00db" providerId="LiveId" clId="{BA776DD2-9A49-48A8-B7F7-7F3B2558FBF0}" dt="2020-07-08T02:21:42.382" v="379"/>
          <ac:cxnSpMkLst>
            <pc:docMk/>
            <pc:sldMk cId="0" sldId="386"/>
            <ac:cxnSpMk id="12305" creationId="{00000000-0000-0000-0000-000000000000}"/>
          </ac:cxnSpMkLst>
        </pc:cxnChg>
      </pc:sldChg>
      <pc:sldChg chg="modSp">
        <pc:chgData name="CAI JUN" userId="08ce88e1165b00db" providerId="LiveId" clId="{BA776DD2-9A49-48A8-B7F7-7F3B2558FBF0}" dt="2020-07-08T02:34:20.885" v="676"/>
        <pc:sldMkLst>
          <pc:docMk/>
          <pc:sldMk cId="0" sldId="390"/>
        </pc:sldMkLst>
        <pc:graphicFrameChg chg="mod">
          <ac:chgData name="CAI JUN" userId="08ce88e1165b00db" providerId="LiveId" clId="{BA776DD2-9A49-48A8-B7F7-7F3B2558FBF0}" dt="2020-07-08T02:33:49.495" v="670"/>
          <ac:graphicFrameMkLst>
            <pc:docMk/>
            <pc:sldMk cId="0" sldId="390"/>
            <ac:graphicFrameMk id="17410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3:56.101" v="672"/>
          <ac:graphicFrameMkLst>
            <pc:docMk/>
            <pc:sldMk cId="0" sldId="390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4:20.885" v="676"/>
          <ac:graphicFrameMkLst>
            <pc:docMk/>
            <pc:sldMk cId="0" sldId="390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4:08.343" v="674"/>
          <ac:graphicFrameMkLst>
            <pc:docMk/>
            <pc:sldMk cId="0" sldId="390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3:42.041" v="668"/>
          <ac:graphicFrameMkLst>
            <pc:docMk/>
            <pc:sldMk cId="0" sldId="390"/>
            <ac:graphicFrameMk id="17414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3:13.382" v="658"/>
          <ac:graphicFrameMkLst>
            <pc:docMk/>
            <pc:sldMk cId="0" sldId="390"/>
            <ac:graphicFrameMk id="17420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3:33.918" v="665"/>
          <ac:graphicFrameMkLst>
            <pc:docMk/>
            <pc:sldMk cId="0" sldId="390"/>
            <ac:graphicFrameMk id="17421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3:20.170" v="661"/>
          <ac:graphicFrameMkLst>
            <pc:docMk/>
            <pc:sldMk cId="0" sldId="390"/>
            <ac:graphicFrameMk id="17422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3:25.065" v="663"/>
          <ac:graphicFrameMkLst>
            <pc:docMk/>
            <pc:sldMk cId="0" sldId="390"/>
            <ac:graphicFrameMk id="17423" creationId="{00000000-0000-0000-0000-000000000000}"/>
          </ac:graphicFrameMkLst>
        </pc:graphicFrameChg>
      </pc:sldChg>
      <pc:sldChg chg="del">
        <pc:chgData name="CAI JUN" userId="08ce88e1165b00db" providerId="LiveId" clId="{BA776DD2-9A49-48A8-B7F7-7F3B2558FBF0}" dt="2020-07-08T01:41:51.270" v="1" actId="47"/>
        <pc:sldMkLst>
          <pc:docMk/>
          <pc:sldMk cId="0" sldId="395"/>
        </pc:sldMkLst>
      </pc:sldChg>
      <pc:sldChg chg="del">
        <pc:chgData name="CAI JUN" userId="08ce88e1165b00db" providerId="LiveId" clId="{BA776DD2-9A49-48A8-B7F7-7F3B2558FBF0}" dt="2020-07-08T01:41:51.615" v="2" actId="47"/>
        <pc:sldMkLst>
          <pc:docMk/>
          <pc:sldMk cId="0" sldId="406"/>
        </pc:sldMkLst>
      </pc:sldChg>
      <pc:sldChg chg="del">
        <pc:chgData name="CAI JUN" userId="08ce88e1165b00db" providerId="LiveId" clId="{BA776DD2-9A49-48A8-B7F7-7F3B2558FBF0}" dt="2020-07-08T01:41:55.852" v="7" actId="47"/>
        <pc:sldMkLst>
          <pc:docMk/>
          <pc:sldMk cId="0" sldId="407"/>
        </pc:sldMkLst>
      </pc:sldChg>
      <pc:sldChg chg="modSp">
        <pc:chgData name="CAI JUN" userId="08ce88e1165b00db" providerId="LiveId" clId="{BA776DD2-9A49-48A8-B7F7-7F3B2558FBF0}" dt="2020-07-08T02:09:54.180" v="40"/>
        <pc:sldMkLst>
          <pc:docMk/>
          <pc:sldMk cId="0" sldId="414"/>
        </pc:sldMkLst>
        <pc:graphicFrameChg chg="mod">
          <ac:chgData name="CAI JUN" userId="08ce88e1165b00db" providerId="LiveId" clId="{BA776DD2-9A49-48A8-B7F7-7F3B2558FBF0}" dt="2020-07-08T02:09:08.558" v="26"/>
          <ac:graphicFrameMkLst>
            <pc:docMk/>
            <pc:sldMk cId="0" sldId="414"/>
            <ac:graphicFrameMk id="5122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9:14.383" v="29"/>
          <ac:graphicFrameMkLst>
            <pc:docMk/>
            <pc:sldMk cId="0" sldId="414"/>
            <ac:graphicFrameMk id="5123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9:19.712" v="31"/>
          <ac:graphicFrameMkLst>
            <pc:docMk/>
            <pc:sldMk cId="0" sldId="414"/>
            <ac:graphicFrameMk id="5124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9:28.998" v="33"/>
          <ac:graphicFrameMkLst>
            <pc:docMk/>
            <pc:sldMk cId="0" sldId="414"/>
            <ac:graphicFrameMk id="5125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9:38.111" v="35"/>
          <ac:graphicFrameMkLst>
            <pc:docMk/>
            <pc:sldMk cId="0" sldId="414"/>
            <ac:graphicFrameMk id="5126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9:44.347" v="38"/>
          <ac:graphicFrameMkLst>
            <pc:docMk/>
            <pc:sldMk cId="0" sldId="414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09:54.180" v="40"/>
          <ac:graphicFrameMkLst>
            <pc:docMk/>
            <pc:sldMk cId="0" sldId="414"/>
            <ac:graphicFrameMk id="5128" creationId="{00000000-0000-0000-0000-000000000000}"/>
          </ac:graphicFrameMkLst>
        </pc:graphicFrameChg>
      </pc:sldChg>
      <pc:sldChg chg="delSp modSp mod">
        <pc:chgData name="CAI JUN" userId="08ce88e1165b00db" providerId="LiveId" clId="{BA776DD2-9A49-48A8-B7F7-7F3B2558FBF0}" dt="2020-07-08T02:17:09.174" v="309" actId="6549"/>
        <pc:sldMkLst>
          <pc:docMk/>
          <pc:sldMk cId="0" sldId="415"/>
        </pc:sldMkLst>
        <pc:spChg chg="mod">
          <ac:chgData name="CAI JUN" userId="08ce88e1165b00db" providerId="LiveId" clId="{BA776DD2-9A49-48A8-B7F7-7F3B2558FBF0}" dt="2020-07-08T02:17:09.174" v="309" actId="6549"/>
          <ac:spMkLst>
            <pc:docMk/>
            <pc:sldMk cId="0" sldId="415"/>
            <ac:spMk id="2" creationId="{00000000-0000-0000-0000-000000000000}"/>
          </ac:spMkLst>
        </pc:spChg>
        <pc:spChg chg="mod">
          <ac:chgData name="CAI JUN" userId="08ce88e1165b00db" providerId="LiveId" clId="{BA776DD2-9A49-48A8-B7F7-7F3B2558FBF0}" dt="2020-07-08T02:14:55.774" v="246" actId="113"/>
          <ac:spMkLst>
            <pc:docMk/>
            <pc:sldMk cId="0" sldId="415"/>
            <ac:spMk id="10" creationId="{00000000-0000-0000-0000-000000000000}"/>
          </ac:spMkLst>
        </pc:spChg>
        <pc:grpChg chg="del mod">
          <ac:chgData name="CAI JUN" userId="08ce88e1165b00db" providerId="LiveId" clId="{BA776DD2-9A49-48A8-B7F7-7F3B2558FBF0}" dt="2020-07-08T02:16:00.172" v="253" actId="478"/>
          <ac:grpSpMkLst>
            <pc:docMk/>
            <pc:sldMk cId="0" sldId="415"/>
            <ac:grpSpMk id="7" creationId="{00000000-0000-0000-0000-000000000000}"/>
          </ac:grpSpMkLst>
        </pc:grpChg>
        <pc:graphicFrameChg chg="del mod topLvl">
          <ac:chgData name="CAI JUN" userId="08ce88e1165b00db" providerId="LiveId" clId="{BA776DD2-9A49-48A8-B7F7-7F3B2558FBF0}" dt="2020-07-08T02:16:00.172" v="253" actId="478"/>
          <ac:graphicFrameMkLst>
            <pc:docMk/>
            <pc:sldMk cId="0" sldId="415"/>
            <ac:graphicFrameMk id="6" creationId="{00000000-0000-0000-0000-000000000000}"/>
          </ac:graphicFrameMkLst>
        </pc:graphicFrameChg>
        <pc:graphicFrameChg chg="mod topLvl">
          <ac:chgData name="CAI JUN" userId="08ce88e1165b00db" providerId="LiveId" clId="{BA776DD2-9A49-48A8-B7F7-7F3B2558FBF0}" dt="2020-07-08T02:16:14.742" v="255"/>
          <ac:graphicFrameMkLst>
            <pc:docMk/>
            <pc:sldMk cId="0" sldId="415"/>
            <ac:graphicFrameMk id="7171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4:50.866" v="245"/>
          <ac:graphicFrameMkLst>
            <pc:docMk/>
            <pc:sldMk cId="0" sldId="415"/>
            <ac:graphicFrameMk id="7174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4:30.745" v="240"/>
          <ac:graphicFrameMkLst>
            <pc:docMk/>
            <pc:sldMk cId="0" sldId="415"/>
            <ac:graphicFrameMk id="7175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4:41.164" v="242"/>
          <ac:graphicFrameMkLst>
            <pc:docMk/>
            <pc:sldMk cId="0" sldId="415"/>
            <ac:graphicFrameMk id="7176" creationId="{00000000-0000-0000-0000-000000000000}"/>
          </ac:graphicFrameMkLst>
        </pc:graphicFrameChg>
      </pc:sldChg>
      <pc:sldChg chg="delSp modSp mod">
        <pc:chgData name="CAI JUN" userId="08ce88e1165b00db" providerId="LiveId" clId="{BA776DD2-9A49-48A8-B7F7-7F3B2558FBF0}" dt="2020-07-08T02:14:17.013" v="238" actId="1076"/>
        <pc:sldMkLst>
          <pc:docMk/>
          <pc:sldMk cId="0" sldId="417"/>
        </pc:sldMkLst>
        <pc:spChg chg="mod">
          <ac:chgData name="CAI JUN" userId="08ce88e1165b00db" providerId="LiveId" clId="{BA776DD2-9A49-48A8-B7F7-7F3B2558FBF0}" dt="2020-07-08T02:14:10.275" v="235" actId="6549"/>
          <ac:spMkLst>
            <pc:docMk/>
            <pc:sldMk cId="0" sldId="417"/>
            <ac:spMk id="6149" creationId="{00000000-0000-0000-0000-000000000000}"/>
          </ac:spMkLst>
        </pc:spChg>
        <pc:graphicFrameChg chg="mod">
          <ac:chgData name="CAI JUN" userId="08ce88e1165b00db" providerId="LiveId" clId="{BA776DD2-9A49-48A8-B7F7-7F3B2558FBF0}" dt="2020-07-08T02:14:17.013" v="238" actId="1076"/>
          <ac:graphicFrameMkLst>
            <pc:docMk/>
            <pc:sldMk cId="0" sldId="417"/>
            <ac:graphicFrameMk id="6146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4:15.317" v="237" actId="1076"/>
          <ac:graphicFrameMkLst>
            <pc:docMk/>
            <pc:sldMk cId="0" sldId="417"/>
            <ac:graphicFrameMk id="6147" creationId="{00000000-0000-0000-0000-000000000000}"/>
          </ac:graphicFrameMkLst>
        </pc:graphicFrameChg>
        <pc:graphicFrameChg chg="del mod">
          <ac:chgData name="CAI JUN" userId="08ce88e1165b00db" providerId="LiveId" clId="{BA776DD2-9A49-48A8-B7F7-7F3B2558FBF0}" dt="2020-07-08T02:11:49.596" v="64" actId="478"/>
          <ac:graphicFrameMkLst>
            <pc:docMk/>
            <pc:sldMk cId="0" sldId="417"/>
            <ac:graphicFrameMk id="6148" creationId="{00000000-0000-0000-0000-000000000000}"/>
          </ac:graphicFrameMkLst>
        </pc:graphicFrameChg>
      </pc:sldChg>
      <pc:sldChg chg="modSp mod">
        <pc:chgData name="CAI JUN" userId="08ce88e1165b00db" providerId="LiveId" clId="{BA776DD2-9A49-48A8-B7F7-7F3B2558FBF0}" dt="2020-07-08T02:25:29.862" v="416"/>
        <pc:sldMkLst>
          <pc:docMk/>
          <pc:sldMk cId="0" sldId="421"/>
        </pc:sldMkLst>
        <pc:graphicFrameChg chg="mod">
          <ac:chgData name="CAI JUN" userId="08ce88e1165b00db" providerId="LiveId" clId="{BA776DD2-9A49-48A8-B7F7-7F3B2558FBF0}" dt="2020-07-08T02:25:29.862" v="416"/>
          <ac:graphicFrameMkLst>
            <pc:docMk/>
            <pc:sldMk cId="0" sldId="421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5:23.018" v="412" actId="1035"/>
          <ac:graphicFrameMkLst>
            <pc:docMk/>
            <pc:sldMk cId="0" sldId="421"/>
            <ac:graphicFrameMk id="13316" creationId="{00000000-0000-0000-0000-000000000000}"/>
          </ac:graphicFrameMkLst>
        </pc:graphicFrameChg>
      </pc:sldChg>
      <pc:sldChg chg="modSp mod">
        <pc:chgData name="CAI JUN" userId="08ce88e1165b00db" providerId="LiveId" clId="{BA776DD2-9A49-48A8-B7F7-7F3B2558FBF0}" dt="2020-07-08T02:33:01.803" v="655"/>
        <pc:sldMkLst>
          <pc:docMk/>
          <pc:sldMk cId="0" sldId="422"/>
        </pc:sldMkLst>
        <pc:spChg chg="mod">
          <ac:chgData name="CAI JUN" userId="08ce88e1165b00db" providerId="LiveId" clId="{BA776DD2-9A49-48A8-B7F7-7F3B2558FBF0}" dt="2020-07-08T02:32:52.582" v="652" actId="113"/>
          <ac:spMkLst>
            <pc:docMk/>
            <pc:sldMk cId="0" sldId="422"/>
            <ac:spMk id="16393" creationId="{00000000-0000-0000-0000-000000000000}"/>
          </ac:spMkLst>
        </pc:spChg>
        <pc:graphicFrameChg chg="mod">
          <ac:chgData name="CAI JUN" userId="08ce88e1165b00db" providerId="LiveId" clId="{BA776DD2-9A49-48A8-B7F7-7F3B2558FBF0}" dt="2020-07-08T02:33:01.803" v="655"/>
          <ac:graphicFrameMkLst>
            <pc:docMk/>
            <pc:sldMk cId="0" sldId="422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2:26.611" v="644"/>
          <ac:graphicFrameMkLst>
            <pc:docMk/>
            <pc:sldMk cId="0" sldId="422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2:34.751" v="646"/>
          <ac:graphicFrameMkLst>
            <pc:docMk/>
            <pc:sldMk cId="0" sldId="422"/>
            <ac:graphicFrameMk id="16391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2:42.420" v="649"/>
          <ac:graphicFrameMkLst>
            <pc:docMk/>
            <pc:sldMk cId="0" sldId="422"/>
            <ac:graphicFrameMk id="16392" creationId="{00000000-0000-0000-0000-000000000000}"/>
          </ac:graphicFrameMkLst>
        </pc:graphicFrameChg>
      </pc:sldChg>
      <pc:sldChg chg="delSp modSp mod">
        <pc:chgData name="CAI JUN" userId="08ce88e1165b00db" providerId="LiveId" clId="{BA776DD2-9A49-48A8-B7F7-7F3B2558FBF0}" dt="2020-07-08T02:32:11.876" v="642" actId="1076"/>
        <pc:sldMkLst>
          <pc:docMk/>
          <pc:sldMk cId="0" sldId="426"/>
        </pc:sldMkLst>
        <pc:spChg chg="mod">
          <ac:chgData name="CAI JUN" userId="08ce88e1165b00db" providerId="LiveId" clId="{BA776DD2-9A49-48A8-B7F7-7F3B2558FBF0}" dt="2020-07-08T02:30:54.521" v="589" actId="1037"/>
          <ac:spMkLst>
            <pc:docMk/>
            <pc:sldMk cId="0" sldId="426"/>
            <ac:spMk id="15362" creationId="{00000000-0000-0000-0000-000000000000}"/>
          </ac:spMkLst>
        </pc:spChg>
        <pc:spChg chg="mod">
          <ac:chgData name="CAI JUN" userId="08ce88e1165b00db" providerId="LiveId" clId="{BA776DD2-9A49-48A8-B7F7-7F3B2558FBF0}" dt="2020-07-08T02:30:59.555" v="590" actId="1076"/>
          <ac:spMkLst>
            <pc:docMk/>
            <pc:sldMk cId="0" sldId="426"/>
            <ac:spMk id="238596" creationId="{00000000-0000-0000-0000-000000000000}"/>
          </ac:spMkLst>
        </pc:spChg>
        <pc:graphicFrameChg chg="del">
          <ac:chgData name="CAI JUN" userId="08ce88e1165b00db" providerId="LiveId" clId="{BA776DD2-9A49-48A8-B7F7-7F3B2558FBF0}" dt="2020-07-08T02:27:25.134" v="472" actId="478"/>
          <ac:graphicFrameMkLst>
            <pc:docMk/>
            <pc:sldMk cId="0" sldId="426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1:16.283" v="609" actId="1035"/>
          <ac:graphicFrameMkLst>
            <pc:docMk/>
            <pc:sldMk cId="0" sldId="426"/>
            <ac:graphicFrameMk id="238597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1:34.652" v="612" actId="1076"/>
          <ac:graphicFrameMkLst>
            <pc:docMk/>
            <pc:sldMk cId="0" sldId="426"/>
            <ac:graphicFrameMk id="238598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2:11.876" v="642" actId="1076"/>
          <ac:graphicFrameMkLst>
            <pc:docMk/>
            <pc:sldMk cId="0" sldId="426"/>
            <ac:graphicFrameMk id="238599" creationId="{00000000-0000-0000-0000-000000000000}"/>
          </ac:graphicFrameMkLst>
        </pc:graphicFrameChg>
      </pc:sldChg>
      <pc:sldChg chg="del">
        <pc:chgData name="CAI JUN" userId="08ce88e1165b00db" providerId="LiveId" clId="{BA776DD2-9A49-48A8-B7F7-7F3B2558FBF0}" dt="2020-07-08T01:41:56.672" v="8" actId="47"/>
        <pc:sldMkLst>
          <pc:docMk/>
          <pc:sldMk cId="0" sldId="431"/>
        </pc:sldMkLst>
      </pc:sldChg>
      <pc:sldChg chg="delSp modSp mod">
        <pc:chgData name="CAI JUN" userId="08ce88e1165b00db" providerId="LiveId" clId="{BA776DD2-9A49-48A8-B7F7-7F3B2558FBF0}" dt="2020-07-08T02:26:44.596" v="449" actId="1076"/>
        <pc:sldMkLst>
          <pc:docMk/>
          <pc:sldMk cId="0" sldId="432"/>
        </pc:sldMkLst>
        <pc:spChg chg="mod topLvl">
          <ac:chgData name="CAI JUN" userId="08ce88e1165b00db" providerId="LiveId" clId="{BA776DD2-9A49-48A8-B7F7-7F3B2558FBF0}" dt="2020-07-08T02:26:14.115" v="438" actId="1076"/>
          <ac:spMkLst>
            <pc:docMk/>
            <pc:sldMk cId="0" sldId="432"/>
            <ac:spMk id="15362" creationId="{00000000-0000-0000-0000-000000000000}"/>
          </ac:spMkLst>
        </pc:spChg>
        <pc:grpChg chg="del">
          <ac:chgData name="CAI JUN" userId="08ce88e1165b00db" providerId="LiveId" clId="{BA776DD2-9A49-48A8-B7F7-7F3B2558FBF0}" dt="2020-07-08T02:26:02.490" v="420" actId="478"/>
          <ac:grpSpMkLst>
            <pc:docMk/>
            <pc:sldMk cId="0" sldId="432"/>
            <ac:grpSpMk id="14338" creationId="{00000000-0000-0000-0000-000000000000}"/>
          </ac:grpSpMkLst>
        </pc:grpChg>
        <pc:graphicFrameChg chg="del topLvl">
          <ac:chgData name="CAI JUN" userId="08ce88e1165b00db" providerId="LiveId" clId="{BA776DD2-9A49-48A8-B7F7-7F3B2558FBF0}" dt="2020-07-08T02:26:02.490" v="420" actId="478"/>
          <ac:graphicFrameMkLst>
            <pc:docMk/>
            <pc:sldMk cId="0" sldId="432"/>
            <ac:graphicFrameMk id="14344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6:44.596" v="449" actId="1076"/>
          <ac:graphicFrameMkLst>
            <pc:docMk/>
            <pc:sldMk cId="0" sldId="432"/>
            <ac:graphicFrameMk id="245768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6:39.564" v="447" actId="1076"/>
          <ac:graphicFrameMkLst>
            <pc:docMk/>
            <pc:sldMk cId="0" sldId="432"/>
            <ac:graphicFrameMk id="245769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6:41.028" v="448" actId="1076"/>
          <ac:graphicFrameMkLst>
            <pc:docMk/>
            <pc:sldMk cId="0" sldId="432"/>
            <ac:graphicFrameMk id="245770" creationId="{00000000-0000-0000-0000-000000000000}"/>
          </ac:graphicFrameMkLst>
        </pc:graphicFrameChg>
      </pc:sldChg>
      <pc:sldChg chg="del">
        <pc:chgData name="CAI JUN" userId="08ce88e1165b00db" providerId="LiveId" clId="{BA776DD2-9A49-48A8-B7F7-7F3B2558FBF0}" dt="2020-07-08T01:41:50.716" v="0" actId="47"/>
        <pc:sldMkLst>
          <pc:docMk/>
          <pc:sldMk cId="0" sldId="437"/>
        </pc:sldMkLst>
      </pc:sldChg>
      <pc:sldChg chg="del">
        <pc:chgData name="CAI JUN" userId="08ce88e1165b00db" providerId="LiveId" clId="{BA776DD2-9A49-48A8-B7F7-7F3B2558FBF0}" dt="2020-07-08T01:41:52.106" v="3" actId="47"/>
        <pc:sldMkLst>
          <pc:docMk/>
          <pc:sldMk cId="0" sldId="439"/>
        </pc:sldMkLst>
      </pc:sldChg>
      <pc:sldChg chg="del">
        <pc:chgData name="CAI JUN" userId="08ce88e1165b00db" providerId="LiveId" clId="{BA776DD2-9A49-48A8-B7F7-7F3B2558FBF0}" dt="2020-07-08T01:41:52.804" v="4" actId="47"/>
        <pc:sldMkLst>
          <pc:docMk/>
          <pc:sldMk cId="0" sldId="440"/>
        </pc:sldMkLst>
      </pc:sldChg>
      <pc:sldChg chg="del">
        <pc:chgData name="CAI JUN" userId="08ce88e1165b00db" providerId="LiveId" clId="{BA776DD2-9A49-48A8-B7F7-7F3B2558FBF0}" dt="2020-07-08T01:41:54.376" v="5" actId="47"/>
        <pc:sldMkLst>
          <pc:docMk/>
          <pc:sldMk cId="0" sldId="441"/>
        </pc:sldMkLst>
      </pc:sldChg>
      <pc:sldChg chg="del">
        <pc:chgData name="CAI JUN" userId="08ce88e1165b00db" providerId="LiveId" clId="{BA776DD2-9A49-48A8-B7F7-7F3B2558FBF0}" dt="2020-07-08T01:41:54.992" v="6" actId="47"/>
        <pc:sldMkLst>
          <pc:docMk/>
          <pc:sldMk cId="0" sldId="442"/>
        </pc:sldMkLst>
      </pc:sldChg>
      <pc:sldChg chg="modSp">
        <pc:chgData name="CAI JUN" userId="08ce88e1165b00db" providerId="LiveId" clId="{BA776DD2-9A49-48A8-B7F7-7F3B2558FBF0}" dt="2020-07-08T02:19:33.346" v="349"/>
        <pc:sldMkLst>
          <pc:docMk/>
          <pc:sldMk cId="0" sldId="445"/>
        </pc:sldMkLst>
        <pc:spChg chg="mod">
          <ac:chgData name="CAI JUN" userId="08ce88e1165b00db" providerId="LiveId" clId="{BA776DD2-9A49-48A8-B7F7-7F3B2558FBF0}" dt="2020-07-08T02:19:33.346" v="349"/>
          <ac:spMkLst>
            <pc:docMk/>
            <pc:sldMk cId="0" sldId="445"/>
            <ac:spMk id="10248" creationId="{00000000-0000-0000-0000-000000000000}"/>
          </ac:spMkLst>
        </pc:spChg>
        <pc:grpChg chg="mod">
          <ac:chgData name="CAI JUN" userId="08ce88e1165b00db" providerId="LiveId" clId="{BA776DD2-9A49-48A8-B7F7-7F3B2558FBF0}" dt="2020-07-08T02:19:33.346" v="349"/>
          <ac:grpSpMkLst>
            <pc:docMk/>
            <pc:sldMk cId="0" sldId="445"/>
            <ac:grpSpMk id="10245" creationId="{00000000-0000-0000-0000-000000000000}"/>
          </ac:grpSpMkLst>
        </pc:grpChg>
        <pc:graphicFrameChg chg="mod">
          <ac:chgData name="CAI JUN" userId="08ce88e1165b00db" providerId="LiveId" clId="{BA776DD2-9A49-48A8-B7F7-7F3B2558FBF0}" dt="2020-07-08T02:19:33.346" v="349"/>
          <ac:graphicFrameMkLst>
            <pc:docMk/>
            <pc:sldMk cId="0" sldId="445"/>
            <ac:graphicFrameMk id="10247" creationId="{00000000-0000-0000-0000-000000000000}"/>
          </ac:graphicFrameMkLst>
        </pc:graphicFrameChg>
      </pc:sldChg>
      <pc:sldChg chg="modSp add del">
        <pc:chgData name="CAI JUN" userId="08ce88e1165b00db" providerId="LiveId" clId="{BA776DD2-9A49-48A8-B7F7-7F3B2558FBF0}" dt="2020-07-08T02:35:09.915" v="687"/>
        <pc:sldMkLst>
          <pc:docMk/>
          <pc:sldMk cId="0" sldId="446"/>
        </pc:sldMkLst>
        <pc:graphicFrameChg chg="mod">
          <ac:chgData name="CAI JUN" userId="08ce88e1165b00db" providerId="LiveId" clId="{BA776DD2-9A49-48A8-B7F7-7F3B2558FBF0}" dt="2020-07-08T02:34:42.051" v="681"/>
          <ac:graphicFrameMkLst>
            <pc:docMk/>
            <pc:sldMk cId="0" sldId="446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4:49.464" v="683"/>
          <ac:graphicFrameMkLst>
            <pc:docMk/>
            <pc:sldMk cId="0" sldId="446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4:58.250" v="685"/>
          <ac:graphicFrameMkLst>
            <pc:docMk/>
            <pc:sldMk cId="0" sldId="446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5:09.915" v="687"/>
          <ac:graphicFrameMkLst>
            <pc:docMk/>
            <pc:sldMk cId="0" sldId="446"/>
            <ac:graphicFrameMk id="24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34:33.684" v="678"/>
          <ac:graphicFrameMkLst>
            <pc:docMk/>
            <pc:sldMk cId="0" sldId="446"/>
            <ac:graphicFrameMk id="18435" creationId="{00000000-0000-0000-0000-000000000000}"/>
          </ac:graphicFrameMkLst>
        </pc:graphicFrameChg>
      </pc:sldChg>
      <pc:sldChg chg="modSp mod">
        <pc:chgData name="CAI JUN" userId="08ce88e1165b00db" providerId="LiveId" clId="{BA776DD2-9A49-48A8-B7F7-7F3B2558FBF0}" dt="2020-07-08T02:20:56.968" v="371" actId="1035"/>
        <pc:sldMkLst>
          <pc:docMk/>
          <pc:sldMk cId="0" sldId="447"/>
        </pc:sldMkLst>
        <pc:spChg chg="mod">
          <ac:chgData name="CAI JUN" userId="08ce88e1165b00db" providerId="LiveId" clId="{BA776DD2-9A49-48A8-B7F7-7F3B2558FBF0}" dt="2020-07-08T02:20:46.905" v="367" actId="1037"/>
          <ac:spMkLst>
            <pc:docMk/>
            <pc:sldMk cId="0" sldId="447"/>
            <ac:spMk id="11271" creationId="{00000000-0000-0000-0000-000000000000}"/>
          </ac:spMkLst>
        </pc:spChg>
        <pc:spChg chg="mod">
          <ac:chgData name="CAI JUN" userId="08ce88e1165b00db" providerId="LiveId" clId="{BA776DD2-9A49-48A8-B7F7-7F3B2558FBF0}" dt="2020-07-08T02:20:13.264" v="356"/>
          <ac:spMkLst>
            <pc:docMk/>
            <pc:sldMk cId="0" sldId="447"/>
            <ac:spMk id="11275" creationId="{00000000-0000-0000-0000-000000000000}"/>
          </ac:spMkLst>
        </pc:spChg>
        <pc:grpChg chg="mod">
          <ac:chgData name="CAI JUN" userId="08ce88e1165b00db" providerId="LiveId" clId="{BA776DD2-9A49-48A8-B7F7-7F3B2558FBF0}" dt="2020-07-08T02:20:13.264" v="356"/>
          <ac:grpSpMkLst>
            <pc:docMk/>
            <pc:sldMk cId="0" sldId="447"/>
            <ac:grpSpMk id="11269" creationId="{00000000-0000-0000-0000-000000000000}"/>
          </ac:grpSpMkLst>
        </pc:grpChg>
        <pc:grpChg chg="mod">
          <ac:chgData name="CAI JUN" userId="08ce88e1165b00db" providerId="LiveId" clId="{BA776DD2-9A49-48A8-B7F7-7F3B2558FBF0}" dt="2020-07-08T02:20:34.637" v="361"/>
          <ac:grpSpMkLst>
            <pc:docMk/>
            <pc:sldMk cId="0" sldId="447"/>
            <ac:grpSpMk id="11270" creationId="{00000000-0000-0000-0000-000000000000}"/>
          </ac:grpSpMkLst>
        </pc:grpChg>
        <pc:graphicFrameChg chg="mod">
          <ac:chgData name="CAI JUN" userId="08ce88e1165b00db" providerId="LiveId" clId="{BA776DD2-9A49-48A8-B7F7-7F3B2558FBF0}" dt="2020-07-08T02:19:48.044" v="352"/>
          <ac:graphicFrameMkLst>
            <pc:docMk/>
            <pc:sldMk cId="0" sldId="447"/>
            <ac:graphicFrameMk id="11267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9:56.604" v="354"/>
          <ac:graphicFrameMkLst>
            <pc:docMk/>
            <pc:sldMk cId="0" sldId="447"/>
            <ac:graphicFrameMk id="11268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0:34.637" v="361"/>
          <ac:graphicFrameMkLst>
            <pc:docMk/>
            <pc:sldMk cId="0" sldId="447"/>
            <ac:graphicFrameMk id="11272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0:34.637" v="361"/>
          <ac:graphicFrameMkLst>
            <pc:docMk/>
            <pc:sldMk cId="0" sldId="447"/>
            <ac:graphicFrameMk id="11273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20:56.968" v="371" actId="1035"/>
          <ac:graphicFrameMkLst>
            <pc:docMk/>
            <pc:sldMk cId="0" sldId="447"/>
            <ac:graphicFrameMk id="11274" creationId="{00000000-0000-0000-0000-000000000000}"/>
          </ac:graphicFrameMkLst>
        </pc:graphicFrameChg>
      </pc:sldChg>
      <pc:sldChg chg="modSp mod">
        <pc:chgData name="CAI JUN" userId="08ce88e1165b00db" providerId="LiveId" clId="{BA776DD2-9A49-48A8-B7F7-7F3B2558FBF0}" dt="2020-07-08T02:18:24.632" v="333" actId="1038"/>
        <pc:sldMkLst>
          <pc:docMk/>
          <pc:sldMk cId="0" sldId="449"/>
        </pc:sldMkLst>
        <pc:spChg chg="mod">
          <ac:chgData name="CAI JUN" userId="08ce88e1165b00db" providerId="LiveId" clId="{BA776DD2-9A49-48A8-B7F7-7F3B2558FBF0}" dt="2020-07-08T02:17:33.657" v="312" actId="113"/>
          <ac:spMkLst>
            <pc:docMk/>
            <pc:sldMk cId="0" sldId="449"/>
            <ac:spMk id="8196" creationId="{00000000-0000-0000-0000-000000000000}"/>
          </ac:spMkLst>
        </pc:spChg>
        <pc:spChg chg="mod">
          <ac:chgData name="CAI JUN" userId="08ce88e1165b00db" providerId="LiveId" clId="{BA776DD2-9A49-48A8-B7F7-7F3B2558FBF0}" dt="2020-07-08T02:18:24.632" v="333" actId="1038"/>
          <ac:spMkLst>
            <pc:docMk/>
            <pc:sldMk cId="0" sldId="449"/>
            <ac:spMk id="8203" creationId="{00000000-0000-0000-0000-000000000000}"/>
          </ac:spMkLst>
        </pc:spChg>
        <pc:spChg chg="mod">
          <ac:chgData name="CAI JUN" userId="08ce88e1165b00db" providerId="LiveId" clId="{BA776DD2-9A49-48A8-B7F7-7F3B2558FBF0}" dt="2020-07-08T02:18:24.632" v="333" actId="1038"/>
          <ac:spMkLst>
            <pc:docMk/>
            <pc:sldMk cId="0" sldId="449"/>
            <ac:spMk id="8205" creationId="{00000000-0000-0000-0000-000000000000}"/>
          </ac:spMkLst>
        </pc:spChg>
        <pc:grpChg chg="mod">
          <ac:chgData name="CAI JUN" userId="08ce88e1165b00db" providerId="LiveId" clId="{BA776DD2-9A49-48A8-B7F7-7F3B2558FBF0}" dt="2020-07-08T02:18:24.632" v="333" actId="1038"/>
          <ac:grpSpMkLst>
            <pc:docMk/>
            <pc:sldMk cId="0" sldId="449"/>
            <ac:grpSpMk id="8201" creationId="{00000000-0000-0000-0000-000000000000}"/>
          </ac:grpSpMkLst>
        </pc:grpChg>
        <pc:graphicFrameChg chg="mod">
          <ac:chgData name="CAI JUN" userId="08ce88e1165b00db" providerId="LiveId" clId="{BA776DD2-9A49-48A8-B7F7-7F3B2558FBF0}" dt="2020-07-08T02:17:30.124" v="311"/>
          <ac:graphicFrameMkLst>
            <pc:docMk/>
            <pc:sldMk cId="0" sldId="449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7:43.485" v="315"/>
          <ac:graphicFrameMkLst>
            <pc:docMk/>
            <pc:sldMk cId="0" sldId="449"/>
            <ac:graphicFrameMk id="8198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8:24.632" v="333" actId="1038"/>
          <ac:graphicFrameMkLst>
            <pc:docMk/>
            <pc:sldMk cId="0" sldId="449"/>
            <ac:graphicFrameMk id="8202" creationId="{00000000-0000-0000-0000-000000000000}"/>
          </ac:graphicFrameMkLst>
        </pc:graphicFrameChg>
        <pc:cxnChg chg="mod">
          <ac:chgData name="CAI JUN" userId="08ce88e1165b00db" providerId="LiveId" clId="{BA776DD2-9A49-48A8-B7F7-7F3B2558FBF0}" dt="2020-07-08T02:18:24.632" v="333" actId="1038"/>
          <ac:cxnSpMkLst>
            <pc:docMk/>
            <pc:sldMk cId="0" sldId="449"/>
            <ac:cxnSpMk id="8204" creationId="{00000000-0000-0000-0000-000000000000}"/>
          </ac:cxnSpMkLst>
        </pc:cxnChg>
        <pc:cxnChg chg="mod">
          <ac:chgData name="CAI JUN" userId="08ce88e1165b00db" providerId="LiveId" clId="{BA776DD2-9A49-48A8-B7F7-7F3B2558FBF0}" dt="2020-07-08T02:18:24.632" v="333" actId="1038"/>
          <ac:cxnSpMkLst>
            <pc:docMk/>
            <pc:sldMk cId="0" sldId="449"/>
            <ac:cxnSpMk id="8206" creationId="{00000000-0000-0000-0000-000000000000}"/>
          </ac:cxnSpMkLst>
        </pc:cxnChg>
      </pc:sldChg>
      <pc:sldChg chg="modSp mod">
        <pc:chgData name="CAI JUN" userId="08ce88e1165b00db" providerId="LiveId" clId="{BA776DD2-9A49-48A8-B7F7-7F3B2558FBF0}" dt="2020-07-08T02:19:11.592" v="347"/>
        <pc:sldMkLst>
          <pc:docMk/>
          <pc:sldMk cId="0" sldId="450"/>
        </pc:sldMkLst>
        <pc:spChg chg="mod">
          <ac:chgData name="CAI JUN" userId="08ce88e1165b00db" providerId="LiveId" clId="{BA776DD2-9A49-48A8-B7F7-7F3B2558FBF0}" dt="2020-07-08T02:18:49.810" v="335"/>
          <ac:spMkLst>
            <pc:docMk/>
            <pc:sldMk cId="0" sldId="450"/>
            <ac:spMk id="9223" creationId="{00000000-0000-0000-0000-000000000000}"/>
          </ac:spMkLst>
        </pc:spChg>
        <pc:grpChg chg="mod">
          <ac:chgData name="CAI JUN" userId="08ce88e1165b00db" providerId="LiveId" clId="{BA776DD2-9A49-48A8-B7F7-7F3B2558FBF0}" dt="2020-07-08T02:18:49.810" v="335"/>
          <ac:grpSpMkLst>
            <pc:docMk/>
            <pc:sldMk cId="0" sldId="450"/>
            <ac:grpSpMk id="9220" creationId="{00000000-0000-0000-0000-000000000000}"/>
          </ac:grpSpMkLst>
        </pc:grpChg>
        <pc:graphicFrameChg chg="mod">
          <ac:chgData name="CAI JUN" userId="08ce88e1165b00db" providerId="LiveId" clId="{BA776DD2-9A49-48A8-B7F7-7F3B2558FBF0}" dt="2020-07-08T02:19:11.592" v="347"/>
          <ac:graphicFrameMkLst>
            <pc:docMk/>
            <pc:sldMk cId="0" sldId="450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BA776DD2-9A49-48A8-B7F7-7F3B2558FBF0}" dt="2020-07-08T02:18:58.251" v="344" actId="1038"/>
          <ac:graphicFrameMkLst>
            <pc:docMk/>
            <pc:sldMk cId="0" sldId="450"/>
            <ac:graphicFrameMk id="9221" creationId="{00000000-0000-0000-0000-000000000000}"/>
          </ac:graphicFrameMkLst>
        </pc:graphicFrameChg>
        <pc:cxnChg chg="mod">
          <ac:chgData name="CAI JUN" userId="08ce88e1165b00db" providerId="LiveId" clId="{BA776DD2-9A49-48A8-B7F7-7F3B2558FBF0}" dt="2020-07-08T02:18:49.810" v="335"/>
          <ac:cxnSpMkLst>
            <pc:docMk/>
            <pc:sldMk cId="0" sldId="450"/>
            <ac:cxnSpMk id="9222" creationId="{00000000-0000-0000-0000-000000000000}"/>
          </ac:cxnSpMkLst>
        </pc:cxnChg>
      </pc:sldChg>
      <pc:sldChg chg="add del">
        <pc:chgData name="CAI JUN" userId="08ce88e1165b00db" providerId="LiveId" clId="{BA776DD2-9A49-48A8-B7F7-7F3B2558FBF0}" dt="2020-07-08T01:42:07.141" v="13" actId="47"/>
        <pc:sldMkLst>
          <pc:docMk/>
          <pc:sldMk cId="3916201449" sldId="45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85D580D8-9204-476D-B5D5-DAE3BB4E3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38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19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797A5-DFA7-4552-86DA-340CBABDB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6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68D74-E173-45D8-B56B-C30260D1B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36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7094F-946A-4FD0-9D57-4DFD85F6A9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8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5590-87B7-4092-8C11-6532CB5CD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1C278-A904-4F9E-B0E4-051EB46A2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01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C465-D24B-4BD0-8C69-95B210771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2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15C9-554C-4335-898C-BDCD9BECE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54A9-3BAB-4313-BC7A-E38F5C869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E27DB-E5DC-48D1-9862-50C25DB76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5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9956A-1C61-413E-BFBE-E775A3D00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50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78850-EA8C-4AAD-AE9E-2927CFAE9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E3243B2-5B57-4D73-A0B6-6C914791B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1397000" y="1427163"/>
            <a:ext cx="64611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1524000" indent="-1524000" algn="just" fontAlgn="t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12-7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独立子系统</a:t>
            </a:r>
            <a:b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的热力学函数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Thermodynamic Properties of Independent-Particle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76"/>
          <p:cNvSpPr txBox="1">
            <a:spLocks noChangeArrowheads="1"/>
          </p:cNvSpPr>
          <p:nvPr/>
        </p:nvSpPr>
        <p:spPr bwMode="auto">
          <a:xfrm>
            <a:off x="1387475" y="5864225"/>
            <a:ext cx="289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玻尔兹曼关系式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229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82202"/>
              </p:ext>
            </p:extLst>
          </p:nvPr>
        </p:nvGraphicFramePr>
        <p:xfrm>
          <a:off x="1562100" y="590550"/>
          <a:ext cx="41544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790640" imgH="279360" progId="Equation.DSMT4">
                  <p:embed/>
                </p:oleObj>
              </mc:Choice>
              <mc:Fallback>
                <p:oleObj name="Equation" r:id="rId3" imgW="1790640" imgH="279360" progId="Equation.DSMT4">
                  <p:embed/>
                  <p:pic>
                    <p:nvPicPr>
                      <p:cNvPr id="1229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90550"/>
                        <a:ext cx="41544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769990"/>
              </p:ext>
            </p:extLst>
          </p:nvPr>
        </p:nvGraphicFramePr>
        <p:xfrm>
          <a:off x="2377016" y="1277056"/>
          <a:ext cx="41798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286000" imgH="495000" progId="Equation.DSMT4">
                  <p:embed/>
                </p:oleObj>
              </mc:Choice>
              <mc:Fallback>
                <p:oleObj name="Equation" r:id="rId5" imgW="2286000" imgH="495000" progId="Equation.DSMT4">
                  <p:embed/>
                  <p:pic>
                    <p:nvPicPr>
                      <p:cNvPr id="1229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016" y="1277056"/>
                        <a:ext cx="417988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3" name="直接箭头连接符 4"/>
          <p:cNvCxnSpPr>
            <a:cxnSpLocks noChangeShapeType="1"/>
          </p:cNvCxnSpPr>
          <p:nvPr/>
        </p:nvCxnSpPr>
        <p:spPr bwMode="auto">
          <a:xfrm flipV="1">
            <a:off x="4956175" y="1103313"/>
            <a:ext cx="0" cy="4429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29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803437"/>
              </p:ext>
            </p:extLst>
          </p:nvPr>
        </p:nvGraphicFramePr>
        <p:xfrm>
          <a:off x="1765300" y="5280025"/>
          <a:ext cx="2962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447560" imgH="228600" progId="Equation.DSMT4">
                  <p:embed/>
                </p:oleObj>
              </mc:Choice>
              <mc:Fallback>
                <p:oleObj name="Equation" r:id="rId7" imgW="1447560" imgH="228600" progId="Equation.DSMT4">
                  <p:embed/>
                  <p:pic>
                    <p:nvPicPr>
                      <p:cNvPr id="12294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280025"/>
                        <a:ext cx="2962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441496"/>
              </p:ext>
            </p:extLst>
          </p:nvPr>
        </p:nvGraphicFramePr>
        <p:xfrm>
          <a:off x="4725988" y="5875338"/>
          <a:ext cx="18684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609480" imgH="177480" progId="Equation.DSMT4">
                  <p:embed/>
                </p:oleObj>
              </mc:Choice>
              <mc:Fallback>
                <p:oleObj name="Equation" r:id="rId9" imgW="609480" imgH="177480" progId="Equation.DSMT4">
                  <p:embed/>
                  <p:pic>
                    <p:nvPicPr>
                      <p:cNvPr id="12295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875338"/>
                        <a:ext cx="1868487" cy="5381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Box 10"/>
          <p:cNvSpPr txBox="1">
            <a:spLocks noChangeArrowheads="1"/>
          </p:cNvSpPr>
          <p:nvPr/>
        </p:nvSpPr>
        <p:spPr bwMode="auto">
          <a:xfrm>
            <a:off x="5102225" y="5283200"/>
            <a:ext cx="3725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积分并选取合适积分常数</a:t>
            </a:r>
          </a:p>
        </p:txBody>
      </p:sp>
      <p:grpSp>
        <p:nvGrpSpPr>
          <p:cNvPr id="12297" name="组合 16"/>
          <p:cNvGrpSpPr>
            <a:grpSpLocks/>
          </p:cNvGrpSpPr>
          <p:nvPr/>
        </p:nvGrpSpPr>
        <p:grpSpPr bwMode="auto">
          <a:xfrm>
            <a:off x="430209" y="2044676"/>
            <a:ext cx="8359077" cy="3271887"/>
            <a:chOff x="531810" y="2157566"/>
            <a:chExt cx="8359077" cy="3271887"/>
          </a:xfrm>
        </p:grpSpPr>
        <p:sp>
          <p:nvSpPr>
            <p:cNvPr id="12298" name="圆角矩形 11"/>
            <p:cNvSpPr>
              <a:spLocks noChangeArrowheads="1"/>
            </p:cNvSpPr>
            <p:nvPr/>
          </p:nvSpPr>
          <p:spPr bwMode="auto">
            <a:xfrm>
              <a:off x="6558843" y="3296356"/>
              <a:ext cx="1478845" cy="6773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2299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131224"/>
                </p:ext>
              </p:extLst>
            </p:nvPr>
          </p:nvGraphicFramePr>
          <p:xfrm>
            <a:off x="531810" y="2157566"/>
            <a:ext cx="8359077" cy="3271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1" imgW="3886200" imgH="1536480" progId="Equation.DSMT4">
                    <p:embed/>
                  </p:oleObj>
                </mc:Choice>
                <mc:Fallback>
                  <p:oleObj name="Equation" r:id="rId11" imgW="3886200" imgH="1536480" progId="Equation.DSMT4">
                    <p:embed/>
                    <p:pic>
                      <p:nvPicPr>
                        <p:cNvPr id="12299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10" y="2157566"/>
                          <a:ext cx="8359077" cy="3271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0" name="组合 10"/>
            <p:cNvGrpSpPr>
              <a:grpSpLocks/>
            </p:cNvGrpSpPr>
            <p:nvPr/>
          </p:nvGrpSpPr>
          <p:grpSpPr bwMode="auto">
            <a:xfrm rot="-1231281">
              <a:off x="7671337" y="3151884"/>
              <a:ext cx="287338" cy="144463"/>
              <a:chOff x="7578735" y="3899940"/>
              <a:chExt cx="287416" cy="144515"/>
            </a:xfrm>
          </p:grpSpPr>
          <p:cxnSp>
            <p:nvCxnSpPr>
              <p:cNvPr id="12304" name="直接连接符 11"/>
              <p:cNvCxnSpPr>
                <a:cxnSpLocks noChangeShapeType="1"/>
              </p:cNvCxnSpPr>
              <p:nvPr/>
            </p:nvCxnSpPr>
            <p:spPr bwMode="auto">
              <a:xfrm flipV="1">
                <a:off x="7578735" y="3899940"/>
                <a:ext cx="271890" cy="65534"/>
              </a:xfrm>
              <a:prstGeom prst="line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5" name="直接连接符 12"/>
              <p:cNvCxnSpPr>
                <a:cxnSpLocks noChangeShapeType="1"/>
              </p:cNvCxnSpPr>
              <p:nvPr/>
            </p:nvCxnSpPr>
            <p:spPr bwMode="auto">
              <a:xfrm flipV="1">
                <a:off x="7594261" y="3978921"/>
                <a:ext cx="271890" cy="65534"/>
              </a:xfrm>
              <a:prstGeom prst="line">
                <a:avLst/>
              </a:prstGeom>
              <a:noFill/>
              <a:ln w="28575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01" name="TextBox 12"/>
            <p:cNvSpPr txBox="1">
              <a:spLocks noChangeArrowheads="1"/>
            </p:cNvSpPr>
            <p:nvPr/>
          </p:nvSpPr>
          <p:spPr bwMode="auto">
            <a:xfrm>
              <a:off x="7907135" y="2856089"/>
              <a:ext cx="90762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=0</a:t>
              </a:r>
              <a:endParaRPr lang="zh-CN" altLang="en-US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cxnSp>
          <p:nvCxnSpPr>
            <p:cNvPr id="12302" name="直接连接符 14"/>
            <p:cNvCxnSpPr>
              <a:cxnSpLocks noChangeShapeType="1"/>
            </p:cNvCxnSpPr>
            <p:nvPr/>
          </p:nvCxnSpPr>
          <p:spPr bwMode="auto">
            <a:xfrm>
              <a:off x="3251199" y="3849511"/>
              <a:ext cx="2065867" cy="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3" name="TextBox 15"/>
            <p:cNvSpPr txBox="1">
              <a:spLocks noChangeArrowheads="1"/>
            </p:cNvSpPr>
            <p:nvPr/>
          </p:nvSpPr>
          <p:spPr bwMode="auto">
            <a:xfrm>
              <a:off x="3668887" y="3804355"/>
              <a:ext cx="15349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</a:rPr>
                <a:t>= 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</a:rPr>
                <a:t>ln(</a:t>
              </a:r>
              <a:r>
                <a:rPr lang="en-US" altLang="zh-CN" sz="2200" i="1" dirty="0" err="1">
                  <a:solidFill>
                    <a:srgbClr val="0000FF"/>
                  </a:solidFill>
                  <a:latin typeface="Times New Roman" pitchFamily="18" charset="0"/>
                </a:rPr>
                <a:t>N</a:t>
              </a:r>
              <a:r>
                <a:rPr lang="en-US" altLang="zh-CN" sz="2200" i="1" baseline="-25000" dirty="0" err="1">
                  <a:solidFill>
                    <a:srgbClr val="0000FF"/>
                  </a:solidFill>
                  <a:latin typeface="Times New Roman" pitchFamily="18" charset="0"/>
                </a:rPr>
                <a:t>j</a:t>
              </a:r>
              <a:r>
                <a:rPr lang="en-US" altLang="zh-CN" sz="2200" dirty="0">
                  <a:solidFill>
                    <a:srgbClr val="0000FF"/>
                  </a:solidFill>
                  <a:latin typeface="Times New Roman" pitchFamily="18" charset="0"/>
                </a:rPr>
                <a:t>!)</a:t>
              </a:r>
              <a:endParaRPr lang="zh-CN" altLang="en-US" sz="22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711200" y="730250"/>
            <a:ext cx="752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熵与子配分函数的关系（独立的离域子系统）</a:t>
            </a:r>
          </a:p>
        </p:txBody>
      </p:sp>
      <p:graphicFrame>
        <p:nvGraphicFramePr>
          <p:cNvPr id="133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01590"/>
              </p:ext>
            </p:extLst>
          </p:nvPr>
        </p:nvGraphicFramePr>
        <p:xfrm>
          <a:off x="2327275" y="5191125"/>
          <a:ext cx="47625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095200" imgH="482400" progId="Equation.DSMT4">
                  <p:embed/>
                </p:oleObj>
              </mc:Choice>
              <mc:Fallback>
                <p:oleObj name="Equation" r:id="rId3" imgW="2095200" imgH="482400" progId="Equation.DSMT4">
                  <p:embed/>
                  <p:pic>
                    <p:nvPicPr>
                      <p:cNvPr id="133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191125"/>
                        <a:ext cx="47625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07936"/>
              </p:ext>
            </p:extLst>
          </p:nvPr>
        </p:nvGraphicFramePr>
        <p:xfrm>
          <a:off x="1002577" y="1349398"/>
          <a:ext cx="7523021" cy="377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3416040" imgH="1701720" progId="Equation.DSMT4">
                  <p:embed/>
                </p:oleObj>
              </mc:Choice>
              <mc:Fallback>
                <p:oleObj name="Equation" r:id="rId5" imgW="3416040" imgH="1701720" progId="Equation.DSMT4">
                  <p:embed/>
                  <p:pic>
                    <p:nvPicPr>
                      <p:cNvPr id="133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77" y="1349398"/>
                        <a:ext cx="7523021" cy="3778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AutoShape 14"/>
          <p:cNvSpPr>
            <a:spLocks noChangeArrowheads="1"/>
          </p:cNvSpPr>
          <p:nvPr/>
        </p:nvSpPr>
        <p:spPr bwMode="auto">
          <a:xfrm>
            <a:off x="1250950" y="5527675"/>
            <a:ext cx="685800" cy="361950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665161" y="850096"/>
            <a:ext cx="78581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756000" indent="-756000" eaLnBrk="1" fontAlgn="t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>
                <a:solidFill>
                  <a:srgbClr val="0000FF"/>
                </a:solidFill>
              </a:rPr>
              <a:t>当热力学系统的熵增加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4.184J</a:t>
            </a:r>
            <a:r>
              <a:rPr lang="en-US" altLang="en-US" sz="2800" b="0" dirty="0">
                <a:solidFill>
                  <a:srgbClr val="000000"/>
                </a:solidFill>
              </a:rPr>
              <a:t>·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800" b="0" baseline="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</a:rPr>
              <a:t>时，系统的微观状态数将增大多少倍？</a:t>
            </a:r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700088" y="2082800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790766"/>
              </p:ext>
            </p:extLst>
          </p:nvPr>
        </p:nvGraphicFramePr>
        <p:xfrm>
          <a:off x="1853406" y="2153140"/>
          <a:ext cx="1700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245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06" y="2153140"/>
                        <a:ext cx="1700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309892"/>
              </p:ext>
            </p:extLst>
          </p:nvPr>
        </p:nvGraphicFramePr>
        <p:xfrm>
          <a:off x="1853406" y="2746640"/>
          <a:ext cx="54371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171520" imgH="431640" progId="Equation.DSMT4">
                  <p:embed/>
                </p:oleObj>
              </mc:Choice>
              <mc:Fallback>
                <p:oleObj name="Equation" r:id="rId5" imgW="2171520" imgH="431640" progId="Equation.DSMT4">
                  <p:embed/>
                  <p:pic>
                    <p:nvPicPr>
                      <p:cNvPr id="245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06" y="2746640"/>
                        <a:ext cx="54371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226035"/>
              </p:ext>
            </p:extLst>
          </p:nvPr>
        </p:nvGraphicFramePr>
        <p:xfrm>
          <a:off x="1853406" y="4064177"/>
          <a:ext cx="6297612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514600" imgH="711000" progId="Equation.DSMT4">
                  <p:embed/>
                </p:oleObj>
              </mc:Choice>
              <mc:Fallback>
                <p:oleObj name="Equation" r:id="rId7" imgW="2514600" imgH="711000" progId="Equation.DSMT4">
                  <p:embed/>
                  <p:pic>
                    <p:nvPicPr>
                      <p:cNvPr id="245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06" y="4064177"/>
                        <a:ext cx="6297612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45687" y="573280"/>
            <a:ext cx="8278053" cy="1374736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在恒温条件下，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体积为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He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体积为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混合成体积为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的混合气体。试计算该过程的熵变以及混合前后系统的微观状态数之比。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565150" y="2101927"/>
            <a:ext cx="93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解：</a:t>
            </a:r>
          </a:p>
        </p:txBody>
      </p:sp>
      <p:graphicFrame>
        <p:nvGraphicFramePr>
          <p:cNvPr id="238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85433"/>
              </p:ext>
            </p:extLst>
          </p:nvPr>
        </p:nvGraphicFramePr>
        <p:xfrm>
          <a:off x="1476668" y="2153672"/>
          <a:ext cx="6748756" cy="1109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781000" imgH="457200" progId="Equation.DSMT4">
                  <p:embed/>
                </p:oleObj>
              </mc:Choice>
              <mc:Fallback>
                <p:oleObj name="Equation" r:id="rId3" imgW="2781000" imgH="457200" progId="Equation.DSMT4">
                  <p:embed/>
                  <p:pic>
                    <p:nvPicPr>
                      <p:cNvPr id="238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668" y="2153672"/>
                        <a:ext cx="6748756" cy="1109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76757"/>
              </p:ext>
            </p:extLst>
          </p:nvPr>
        </p:nvGraphicFramePr>
        <p:xfrm>
          <a:off x="1424781" y="3399254"/>
          <a:ext cx="62944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514600" imgH="431640" progId="Equation.DSMT4">
                  <p:embed/>
                </p:oleObj>
              </mc:Choice>
              <mc:Fallback>
                <p:oleObj name="Equation" r:id="rId5" imgW="2514600" imgH="431640" progId="Equation.DSMT4">
                  <p:embed/>
                  <p:pic>
                    <p:nvPicPr>
                      <p:cNvPr id="238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81" y="3399254"/>
                        <a:ext cx="62944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17319"/>
              </p:ext>
            </p:extLst>
          </p:nvPr>
        </p:nvGraphicFramePr>
        <p:xfrm>
          <a:off x="1187890" y="4618127"/>
          <a:ext cx="7326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984400" imgH="444240" progId="Equation.DSMT4">
                  <p:embed/>
                </p:oleObj>
              </mc:Choice>
              <mc:Fallback>
                <p:oleObj name="Equation" r:id="rId7" imgW="2984400" imgH="444240" progId="Equation.DSMT4">
                  <p:embed/>
                  <p:pic>
                    <p:nvPicPr>
                      <p:cNvPr id="2385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90" y="4618127"/>
                        <a:ext cx="73263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50"/>
          <p:cNvSpPr txBox="1">
            <a:spLocks noChangeArrowheads="1"/>
          </p:cNvSpPr>
          <p:nvPr/>
        </p:nvSpPr>
        <p:spPr bwMode="auto">
          <a:xfrm>
            <a:off x="600075" y="469900"/>
            <a:ext cx="8215313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4.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独立子系统的其它热力学函数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(other thermodynamic functions of the independent-particle systems)</a:t>
            </a:r>
            <a:endParaRPr kumimoji="1" lang="zh-CN" altLang="en-US" sz="2800" b="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2938" y="4505325"/>
            <a:ext cx="78724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）离域子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：不存在可分辨的全同离域子，全同性修正是必须的，否则会引起矛盾。</a:t>
            </a:r>
          </a:p>
        </p:txBody>
      </p:sp>
      <p:graphicFrame>
        <p:nvGraphicFramePr>
          <p:cNvPr id="1638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2563"/>
              </p:ext>
            </p:extLst>
          </p:nvPr>
        </p:nvGraphicFramePr>
        <p:xfrm>
          <a:off x="741363" y="2486025"/>
          <a:ext cx="26543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180800" imgH="444240" progId="Equation.DSMT4">
                  <p:embed/>
                </p:oleObj>
              </mc:Choice>
              <mc:Fallback>
                <p:oleObj name="Equation" r:id="rId3" imgW="1180800" imgH="444240" progId="Equation.DSMT4">
                  <p:embed/>
                  <p:pic>
                    <p:nvPicPr>
                      <p:cNvPr id="1638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486025"/>
                        <a:ext cx="26543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629891"/>
              </p:ext>
            </p:extLst>
          </p:nvPr>
        </p:nvGraphicFramePr>
        <p:xfrm>
          <a:off x="1216025" y="5470525"/>
          <a:ext cx="47625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15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5470525"/>
                        <a:ext cx="47625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055"/>
          <p:cNvSpPr txBox="1">
            <a:spLocks noChangeArrowheads="1"/>
          </p:cNvSpPr>
          <p:nvPr/>
        </p:nvSpPr>
        <p:spPr bwMode="auto">
          <a:xfrm>
            <a:off x="6907213" y="57324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离域子</a:t>
            </a:r>
          </a:p>
        </p:txBody>
      </p:sp>
      <p:graphicFrame>
        <p:nvGraphicFramePr>
          <p:cNvPr id="1639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93294"/>
              </p:ext>
            </p:extLst>
          </p:nvPr>
        </p:nvGraphicFramePr>
        <p:xfrm>
          <a:off x="3890963" y="2471738"/>
          <a:ext cx="20050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888840" imgH="457200" progId="Equation.DSMT4">
                  <p:embed/>
                </p:oleObj>
              </mc:Choice>
              <mc:Fallback>
                <p:oleObj name="Equation" r:id="rId7" imgW="888840" imgH="457200" progId="Equation.DSMT4">
                  <p:embed/>
                  <p:pic>
                    <p:nvPicPr>
                      <p:cNvPr id="1639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471738"/>
                        <a:ext cx="200501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052695"/>
              </p:ext>
            </p:extLst>
          </p:nvPr>
        </p:nvGraphicFramePr>
        <p:xfrm>
          <a:off x="6156325" y="2490788"/>
          <a:ext cx="26003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155600" imgH="444240" progId="Equation.DSMT4">
                  <p:embed/>
                </p:oleObj>
              </mc:Choice>
              <mc:Fallback>
                <p:oleObj name="Equation" r:id="rId9" imgW="1155600" imgH="444240" progId="Equation.DSMT4">
                  <p:embed/>
                  <p:pic>
                    <p:nvPicPr>
                      <p:cNvPr id="1639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490788"/>
                        <a:ext cx="26003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矩形 2"/>
          <p:cNvSpPr>
            <a:spLocks noChangeArrowheads="1"/>
          </p:cNvSpPr>
          <p:nvPr/>
        </p:nvSpPr>
        <p:spPr bwMode="auto">
          <a:xfrm>
            <a:off x="839788" y="3538538"/>
            <a:ext cx="7735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定域子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与体积无关，因此，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en-US" sz="2800" baseline="-25000" dirty="0">
                <a:solidFill>
                  <a:srgbClr val="000000"/>
                </a:solidFill>
                <a:latin typeface="Times New Roman" pitchFamily="18" charset="0"/>
              </a:rPr>
              <a:t>定域子</a:t>
            </a:r>
            <a:r>
              <a:rPr lang="zh-CN" altLang="en-US" sz="2800" b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6394" name="矩形 17"/>
          <p:cNvSpPr>
            <a:spLocks noChangeArrowheads="1"/>
          </p:cNvSpPr>
          <p:nvPr/>
        </p:nvSpPr>
        <p:spPr bwMode="auto">
          <a:xfrm>
            <a:off x="844550" y="1895475"/>
            <a:ext cx="773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下列三个热力学函数对定域子和离域子均成立。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730283"/>
              </p:ext>
            </p:extLst>
          </p:nvPr>
        </p:nvGraphicFramePr>
        <p:xfrm>
          <a:off x="1722438" y="2887663"/>
          <a:ext cx="2717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358640" imgH="393480" progId="Equation.DSMT4">
                  <p:embed/>
                </p:oleObj>
              </mc:Choice>
              <mc:Fallback>
                <p:oleObj name="Equation" r:id="rId3" imgW="1358640" imgH="393480" progId="Equation.DSMT4">
                  <p:embed/>
                  <p:pic>
                    <p:nvPicPr>
                      <p:cNvPr id="1741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887663"/>
                        <a:ext cx="2717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231576"/>
              </p:ext>
            </p:extLst>
          </p:nvPr>
        </p:nvGraphicFramePr>
        <p:xfrm>
          <a:off x="1671638" y="3705225"/>
          <a:ext cx="1905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952200" imgH="393480" progId="Equation.DSMT4">
                  <p:embed/>
                </p:oleObj>
              </mc:Choice>
              <mc:Fallback>
                <p:oleObj name="Equation" r:id="rId5" imgW="952200" imgH="393480" progId="Equation.DSMT4">
                  <p:embed/>
                  <p:pic>
                    <p:nvPicPr>
                      <p:cNvPr id="17411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705225"/>
                        <a:ext cx="1905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82949"/>
              </p:ext>
            </p:extLst>
          </p:nvPr>
        </p:nvGraphicFramePr>
        <p:xfrm>
          <a:off x="1677988" y="5518150"/>
          <a:ext cx="33766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688760" imgH="444240" progId="Equation.DSMT4">
                  <p:embed/>
                </p:oleObj>
              </mc:Choice>
              <mc:Fallback>
                <p:oleObj name="Equation" r:id="rId7" imgW="1688760" imgH="444240" progId="Equation.DSMT4">
                  <p:embed/>
                  <p:pic>
                    <p:nvPicPr>
                      <p:cNvPr id="17412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5518150"/>
                        <a:ext cx="33766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28921"/>
              </p:ext>
            </p:extLst>
          </p:nvPr>
        </p:nvGraphicFramePr>
        <p:xfrm>
          <a:off x="1658938" y="4587875"/>
          <a:ext cx="18526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927000" imgH="393480" progId="Equation.DSMT4">
                  <p:embed/>
                </p:oleObj>
              </mc:Choice>
              <mc:Fallback>
                <p:oleObj name="Equation" r:id="rId9" imgW="927000" imgH="393480" progId="Equation.DSMT4">
                  <p:embed/>
                  <p:pic>
                    <p:nvPicPr>
                      <p:cNvPr id="17413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587875"/>
                        <a:ext cx="18526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6678"/>
              </p:ext>
            </p:extLst>
          </p:nvPr>
        </p:nvGraphicFramePr>
        <p:xfrm>
          <a:off x="1720850" y="1920875"/>
          <a:ext cx="3251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625400" imgH="444240" progId="Equation.DSMT4">
                  <p:embed/>
                </p:oleObj>
              </mc:Choice>
              <mc:Fallback>
                <p:oleObj name="Equation" r:id="rId11" imgW="1625400" imgH="444240" progId="Equation.DSMT4">
                  <p:embed/>
                  <p:pic>
                    <p:nvPicPr>
                      <p:cNvPr id="1741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920875"/>
                        <a:ext cx="3251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2055"/>
          <p:cNvSpPr txBox="1">
            <a:spLocks noChangeArrowheads="1"/>
          </p:cNvSpPr>
          <p:nvPr/>
        </p:nvSpPr>
        <p:spPr bwMode="auto">
          <a:xfrm>
            <a:off x="6396038" y="38576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离域子</a:t>
            </a:r>
          </a:p>
        </p:txBody>
      </p:sp>
      <p:sp>
        <p:nvSpPr>
          <p:cNvPr id="17416" name="Text Box 2055"/>
          <p:cNvSpPr txBox="1">
            <a:spLocks noChangeArrowheads="1"/>
          </p:cNvSpPr>
          <p:nvPr/>
        </p:nvSpPr>
        <p:spPr bwMode="auto">
          <a:xfrm>
            <a:off x="6394450" y="4775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离域子</a:t>
            </a:r>
          </a:p>
        </p:txBody>
      </p:sp>
      <p:sp>
        <p:nvSpPr>
          <p:cNvPr id="17417" name="Text Box 2055"/>
          <p:cNvSpPr txBox="1">
            <a:spLocks noChangeArrowheads="1"/>
          </p:cNvSpPr>
          <p:nvPr/>
        </p:nvSpPr>
        <p:spPr bwMode="auto">
          <a:xfrm>
            <a:off x="6394450" y="573246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离域子</a:t>
            </a:r>
          </a:p>
        </p:txBody>
      </p:sp>
      <p:sp>
        <p:nvSpPr>
          <p:cNvPr id="17418" name="Text Box 2055"/>
          <p:cNvSpPr txBox="1">
            <a:spLocks noChangeArrowheads="1"/>
          </p:cNvSpPr>
          <p:nvPr/>
        </p:nvSpPr>
        <p:spPr bwMode="auto">
          <a:xfrm>
            <a:off x="6372225" y="30511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离域子</a:t>
            </a:r>
          </a:p>
        </p:txBody>
      </p:sp>
      <p:sp>
        <p:nvSpPr>
          <p:cNvPr id="17419" name="Text Box 2055"/>
          <p:cNvSpPr txBox="1">
            <a:spLocks noChangeArrowheads="1"/>
          </p:cNvSpPr>
          <p:nvPr/>
        </p:nvSpPr>
        <p:spPr bwMode="auto">
          <a:xfrm>
            <a:off x="6391275" y="21351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离域子</a:t>
            </a:r>
          </a:p>
        </p:txBody>
      </p:sp>
      <p:graphicFrame>
        <p:nvGraphicFramePr>
          <p:cNvPr id="1742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024449"/>
              </p:ext>
            </p:extLst>
          </p:nvPr>
        </p:nvGraphicFramePr>
        <p:xfrm>
          <a:off x="1700213" y="701675"/>
          <a:ext cx="16144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711000" imgH="177480" progId="Equation.DSMT4">
                  <p:embed/>
                </p:oleObj>
              </mc:Choice>
              <mc:Fallback>
                <p:oleObj name="Equation" r:id="rId13" imgW="711000" imgH="177480" progId="Equation.DSMT4">
                  <p:embed/>
                  <p:pic>
                    <p:nvPicPr>
                      <p:cNvPr id="1742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701675"/>
                        <a:ext cx="16144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64411"/>
              </p:ext>
            </p:extLst>
          </p:nvPr>
        </p:nvGraphicFramePr>
        <p:xfrm>
          <a:off x="4283075" y="1300163"/>
          <a:ext cx="3308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1422360" imgH="241200" progId="Equation.DSMT4">
                  <p:embed/>
                </p:oleObj>
              </mc:Choice>
              <mc:Fallback>
                <p:oleObj name="Equation" r:id="rId15" imgW="1422360" imgH="241200" progId="Equation.DSMT4">
                  <p:embed/>
                  <p:pic>
                    <p:nvPicPr>
                      <p:cNvPr id="1742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300163"/>
                        <a:ext cx="33083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62807"/>
              </p:ext>
            </p:extLst>
          </p:nvPr>
        </p:nvGraphicFramePr>
        <p:xfrm>
          <a:off x="4610100" y="696913"/>
          <a:ext cx="1892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787320" imgH="203040" progId="Equation.DSMT4">
                  <p:embed/>
                </p:oleObj>
              </mc:Choice>
              <mc:Fallback>
                <p:oleObj name="Equation" r:id="rId17" imgW="787320" imgH="203040" progId="Equation.DSMT4">
                  <p:embed/>
                  <p:pic>
                    <p:nvPicPr>
                      <p:cNvPr id="17422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696913"/>
                        <a:ext cx="1892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71847"/>
              </p:ext>
            </p:extLst>
          </p:nvPr>
        </p:nvGraphicFramePr>
        <p:xfrm>
          <a:off x="1628775" y="1312863"/>
          <a:ext cx="1812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9" imgW="761760" imgH="203040" progId="Equation.DSMT4">
                  <p:embed/>
                </p:oleObj>
              </mc:Choice>
              <mc:Fallback>
                <p:oleObj name="Equation" r:id="rId19" imgW="761760" imgH="203040" progId="Equation.DSMT4">
                  <p:embed/>
                  <p:pic>
                    <p:nvPicPr>
                      <p:cNvPr id="17423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1312863"/>
                        <a:ext cx="18129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642938" y="733425"/>
            <a:ext cx="78724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）定域子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定域子是可分辨的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，无需全同性修正。独立的定域子系统体积不能变化，所以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定域子的子配分函数与体积无关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，使得压强没有实质意义。</a:t>
            </a:r>
          </a:p>
        </p:txBody>
      </p:sp>
      <p:graphicFrame>
        <p:nvGraphicFramePr>
          <p:cNvPr id="18435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845161"/>
              </p:ext>
            </p:extLst>
          </p:nvPr>
        </p:nvGraphicFramePr>
        <p:xfrm>
          <a:off x="850900" y="2714625"/>
          <a:ext cx="34051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498320" imgH="393480" progId="Equation.DSMT4">
                  <p:embed/>
                </p:oleObj>
              </mc:Choice>
              <mc:Fallback>
                <p:oleObj name="Equation" r:id="rId3" imgW="1498320" imgH="393480" progId="Equation.DSMT4">
                  <p:embed/>
                  <p:pic>
                    <p:nvPicPr>
                      <p:cNvPr id="18435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714625"/>
                        <a:ext cx="340518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2055"/>
          <p:cNvSpPr txBox="1">
            <a:spLocks noChangeArrowheads="1"/>
          </p:cNvSpPr>
          <p:nvPr/>
        </p:nvSpPr>
        <p:spPr bwMode="auto">
          <a:xfrm>
            <a:off x="7539038" y="2930525"/>
            <a:ext cx="1243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定域子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11132"/>
              </p:ext>
            </p:extLst>
          </p:nvPr>
        </p:nvGraphicFramePr>
        <p:xfrm>
          <a:off x="871538" y="3797300"/>
          <a:ext cx="33464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473120" imgH="203040" progId="Equation.DSMT4">
                  <p:embed/>
                </p:oleObj>
              </mc:Choice>
              <mc:Fallback>
                <p:oleObj name="Equation" r:id="rId5" imgW="147312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797300"/>
                        <a:ext cx="33464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9357"/>
              </p:ext>
            </p:extLst>
          </p:nvPr>
        </p:nvGraphicFramePr>
        <p:xfrm>
          <a:off x="966788" y="4506913"/>
          <a:ext cx="38084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506913"/>
                        <a:ext cx="38084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4343400" y="4002088"/>
            <a:ext cx="1063625" cy="257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4937125" y="4356100"/>
            <a:ext cx="469900" cy="3143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71010"/>
              </p:ext>
            </p:extLst>
          </p:nvPr>
        </p:nvGraphicFramePr>
        <p:xfrm>
          <a:off x="5618163" y="4002088"/>
          <a:ext cx="14335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482400" imgH="203040" progId="Equation.DSMT4">
                  <p:embed/>
                </p:oleObj>
              </mc:Choice>
              <mc:Fallback>
                <p:oleObj name="Equation" r:id="rId9" imgW="48240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002088"/>
                        <a:ext cx="1433512" cy="601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055"/>
          <p:cNvSpPr txBox="1">
            <a:spLocks noChangeArrowheads="1"/>
          </p:cNvSpPr>
          <p:nvPr/>
        </p:nvSpPr>
        <p:spPr bwMode="auto">
          <a:xfrm>
            <a:off x="7543800" y="4051300"/>
            <a:ext cx="1243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定域子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01982"/>
              </p:ext>
            </p:extLst>
          </p:nvPr>
        </p:nvGraphicFramePr>
        <p:xfrm>
          <a:off x="1003300" y="5276850"/>
          <a:ext cx="6083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2679480" imgH="215640" progId="Equation.DSMT4">
                  <p:embed/>
                </p:oleObj>
              </mc:Choice>
              <mc:Fallback>
                <p:oleObj name="Equation" r:id="rId11" imgW="2679480" imgH="2156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276850"/>
                        <a:ext cx="60833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055"/>
          <p:cNvSpPr txBox="1">
            <a:spLocks noChangeArrowheads="1"/>
          </p:cNvSpPr>
          <p:nvPr/>
        </p:nvSpPr>
        <p:spPr bwMode="auto">
          <a:xfrm>
            <a:off x="7539038" y="5275263"/>
            <a:ext cx="1243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定域子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64" name="Text Box 56"/>
          <p:cNvSpPr txBox="1">
            <a:spLocks noChangeArrowheads="1"/>
          </p:cNvSpPr>
          <p:nvPr/>
        </p:nvSpPr>
        <p:spPr bwMode="auto">
          <a:xfrm>
            <a:off x="631825" y="614363"/>
            <a:ext cx="80549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独立子系统的能量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(energy of the independent-particle systems)</a:t>
            </a:r>
            <a:endParaRPr kumimoji="1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09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17379"/>
              </p:ext>
            </p:extLst>
          </p:nvPr>
        </p:nvGraphicFramePr>
        <p:xfrm>
          <a:off x="2338388" y="1443038"/>
          <a:ext cx="4416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15840" imgH="419040" progId="Equation.DSMT4">
                  <p:embed/>
                </p:oleObj>
              </mc:Choice>
              <mc:Fallback>
                <p:oleObj name="Equation" r:id="rId3" imgW="1815840" imgH="419040" progId="Equation.DSMT4">
                  <p:embed/>
                  <p:pic>
                    <p:nvPicPr>
                      <p:cNvPr id="409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443038"/>
                        <a:ext cx="4416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60"/>
          <p:cNvSpPr txBox="1">
            <a:spLocks noChangeArrowheads="1"/>
          </p:cNvSpPr>
          <p:nvPr/>
        </p:nvSpPr>
        <p:spPr bwMode="auto">
          <a:xfrm>
            <a:off x="917575" y="2465388"/>
            <a:ext cx="4090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charset="-122"/>
                <a:ea typeface="黑体" pitchFamily="49" charset="-122"/>
              </a:rPr>
              <a:t>能量与子配分函数的关系</a:t>
            </a:r>
            <a:endParaRPr kumimoji="1" lang="zh-CN" altLang="en-US" sz="2400" b="0">
              <a:latin typeface="宋体" charset="-122"/>
              <a:ea typeface="黑体" pitchFamily="49" charset="-122"/>
            </a:endParaRPr>
          </a:p>
        </p:txBody>
      </p:sp>
      <p:graphicFrame>
        <p:nvGraphicFramePr>
          <p:cNvPr id="4101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66482"/>
              </p:ext>
            </p:extLst>
          </p:nvPr>
        </p:nvGraphicFramePr>
        <p:xfrm>
          <a:off x="1206500" y="2986088"/>
          <a:ext cx="22526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02960" imgH="469800" progId="Equation.DSMT4">
                  <p:embed/>
                </p:oleObj>
              </mc:Choice>
              <mc:Fallback>
                <p:oleObj name="Equation" r:id="rId5" imgW="1002960" imgH="469800" progId="Equation.DSMT4">
                  <p:embed/>
                  <p:pic>
                    <p:nvPicPr>
                      <p:cNvPr id="4101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986088"/>
                        <a:ext cx="225266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23278"/>
              </p:ext>
            </p:extLst>
          </p:nvPr>
        </p:nvGraphicFramePr>
        <p:xfrm>
          <a:off x="4408488" y="3057525"/>
          <a:ext cx="27860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41120" imgH="266400" progId="Equation.DSMT4">
                  <p:embed/>
                </p:oleObj>
              </mc:Choice>
              <mc:Fallback>
                <p:oleObj name="Equation" r:id="rId7" imgW="1041120" imgH="266400" progId="Equation.DSMT4">
                  <p:embed/>
                  <p:pic>
                    <p:nvPicPr>
                      <p:cNvPr id="410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3057525"/>
                        <a:ext cx="27860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31328"/>
              </p:ext>
            </p:extLst>
          </p:nvPr>
        </p:nvGraphicFramePr>
        <p:xfrm>
          <a:off x="1882775" y="4208463"/>
          <a:ext cx="48799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057400" imgH="291960" progId="Equation.DSMT4">
                  <p:embed/>
                </p:oleObj>
              </mc:Choice>
              <mc:Fallback>
                <p:oleObj name="Equation" r:id="rId9" imgW="2057400" imgH="291960" progId="Equation.DSMT4">
                  <p:embed/>
                  <p:pic>
                    <p:nvPicPr>
                      <p:cNvPr id="4103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208463"/>
                        <a:ext cx="487997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93869"/>
              </p:ext>
            </p:extLst>
          </p:nvPr>
        </p:nvGraphicFramePr>
        <p:xfrm>
          <a:off x="769938" y="4940300"/>
          <a:ext cx="77739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3416040" imgH="482400" progId="Equation.DSMT4">
                  <p:embed/>
                </p:oleObj>
              </mc:Choice>
              <mc:Fallback>
                <p:oleObj name="Equation" r:id="rId11" imgW="3416040" imgH="482400" progId="Equation.DSMT4">
                  <p:embed/>
                  <p:pic>
                    <p:nvPicPr>
                      <p:cNvPr id="410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4940300"/>
                        <a:ext cx="77739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051609"/>
              </p:ext>
            </p:extLst>
          </p:nvPr>
        </p:nvGraphicFramePr>
        <p:xfrm>
          <a:off x="3044825" y="661988"/>
          <a:ext cx="30591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80800" imgH="444240" progId="Equation.DSMT4">
                  <p:embed/>
                </p:oleObj>
              </mc:Choice>
              <mc:Fallback>
                <p:oleObj name="Equation" r:id="rId3" imgW="1180800" imgH="444240" progId="Equation.DSMT4">
                  <p:embed/>
                  <p:pic>
                    <p:nvPicPr>
                      <p:cNvPr id="51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661988"/>
                        <a:ext cx="305911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54048"/>
              </p:ext>
            </p:extLst>
          </p:nvPr>
        </p:nvGraphicFramePr>
        <p:xfrm>
          <a:off x="1296988" y="2014538"/>
          <a:ext cx="26543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180800" imgH="469800" progId="Equation.DSMT4">
                  <p:embed/>
                </p:oleObj>
              </mc:Choice>
              <mc:Fallback>
                <p:oleObj name="Equation" r:id="rId5" imgW="1180800" imgH="469800" progId="Equation.DSMT4">
                  <p:embed/>
                  <p:pic>
                    <p:nvPicPr>
                      <p:cNvPr id="51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014538"/>
                        <a:ext cx="26543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38056"/>
              </p:ext>
            </p:extLst>
          </p:nvPr>
        </p:nvGraphicFramePr>
        <p:xfrm>
          <a:off x="4384675" y="2103438"/>
          <a:ext cx="44227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968480" imgH="393480" progId="Equation.DSMT4">
                  <p:embed/>
                </p:oleObj>
              </mc:Choice>
              <mc:Fallback>
                <p:oleObj name="Equation" r:id="rId7" imgW="1968480" imgH="393480" progId="Equation.DSMT4">
                  <p:embed/>
                  <p:pic>
                    <p:nvPicPr>
                      <p:cNvPr id="512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2103438"/>
                        <a:ext cx="44227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69464"/>
              </p:ext>
            </p:extLst>
          </p:nvPr>
        </p:nvGraphicFramePr>
        <p:xfrm>
          <a:off x="2376488" y="3049588"/>
          <a:ext cx="59737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2565360" imgH="482400" progId="Equation.DSMT4">
                  <p:embed/>
                </p:oleObj>
              </mc:Choice>
              <mc:Fallback>
                <p:oleObj name="Equation" r:id="rId9" imgW="2565360" imgH="482400" progId="Equation.DSMT4">
                  <p:embed/>
                  <p:pic>
                    <p:nvPicPr>
                      <p:cNvPr id="51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049588"/>
                        <a:ext cx="5973762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70450"/>
              </p:ext>
            </p:extLst>
          </p:nvPr>
        </p:nvGraphicFramePr>
        <p:xfrm>
          <a:off x="3009900" y="4391025"/>
          <a:ext cx="14033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596880" imgH="431640" progId="Equation.DSMT4">
                  <p:embed/>
                </p:oleObj>
              </mc:Choice>
              <mc:Fallback>
                <p:oleObj name="Equation" r:id="rId11" imgW="596880" imgH="431640" progId="Equation.DSMT4">
                  <p:embed/>
                  <p:pic>
                    <p:nvPicPr>
                      <p:cNvPr id="512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391025"/>
                        <a:ext cx="14033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9441"/>
              </p:ext>
            </p:extLst>
          </p:nvPr>
        </p:nvGraphicFramePr>
        <p:xfrm>
          <a:off x="4827588" y="4595813"/>
          <a:ext cx="30527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1346040" imgH="253800" progId="Equation.DSMT4">
                  <p:embed/>
                </p:oleObj>
              </mc:Choice>
              <mc:Fallback>
                <p:oleObj name="Equation" r:id="rId13" imgW="1346040" imgH="253800" progId="Equation.DSMT4">
                  <p:embed/>
                  <p:pic>
                    <p:nvPicPr>
                      <p:cNvPr id="512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4595813"/>
                        <a:ext cx="30527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005197"/>
              </p:ext>
            </p:extLst>
          </p:nvPr>
        </p:nvGraphicFramePr>
        <p:xfrm>
          <a:off x="2555875" y="5427663"/>
          <a:ext cx="57483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2400120" imgH="482400" progId="Equation.DSMT4">
                  <p:embed/>
                </p:oleObj>
              </mc:Choice>
              <mc:Fallback>
                <p:oleObj name="Equation" r:id="rId15" imgW="2400120" imgH="482400" progId="Equation.DSMT4">
                  <p:embed/>
                  <p:pic>
                    <p:nvPicPr>
                      <p:cNvPr id="512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27663"/>
                        <a:ext cx="574833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Box 1"/>
          <p:cNvSpPr txBox="1">
            <a:spLocks noChangeArrowheads="1"/>
          </p:cNvSpPr>
          <p:nvPr/>
        </p:nvSpPr>
        <p:spPr bwMode="auto">
          <a:xfrm>
            <a:off x="739775" y="1579563"/>
            <a:ext cx="1568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平动能</a:t>
            </a:r>
          </a:p>
        </p:txBody>
      </p:sp>
      <p:sp>
        <p:nvSpPr>
          <p:cNvPr id="5130" name="TextBox 1"/>
          <p:cNvSpPr txBox="1">
            <a:spLocks noChangeArrowheads="1"/>
          </p:cNvSpPr>
          <p:nvPr/>
        </p:nvSpPr>
        <p:spPr bwMode="auto">
          <a:xfrm>
            <a:off x="739775" y="4114800"/>
            <a:ext cx="1568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转动能</a:t>
            </a:r>
          </a:p>
        </p:txBody>
      </p:sp>
    </p:spTree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688439"/>
              </p:ext>
            </p:extLst>
          </p:nvPr>
        </p:nvGraphicFramePr>
        <p:xfrm>
          <a:off x="1557337" y="2716707"/>
          <a:ext cx="6029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425680" imgH="444240" progId="Equation.DSMT4">
                  <p:embed/>
                </p:oleObj>
              </mc:Choice>
              <mc:Fallback>
                <p:oleObj name="Equation" r:id="rId3" imgW="2425680" imgH="444240" progId="Equation.DSMT4">
                  <p:embed/>
                  <p:pic>
                    <p:nvPicPr>
                      <p:cNvPr id="61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7" y="2716707"/>
                        <a:ext cx="6029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34800"/>
              </p:ext>
            </p:extLst>
          </p:nvPr>
        </p:nvGraphicFramePr>
        <p:xfrm>
          <a:off x="1443919" y="1417218"/>
          <a:ext cx="59023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298600" imgH="457200" progId="Equation.DSMT4">
                  <p:embed/>
                </p:oleObj>
              </mc:Choice>
              <mc:Fallback>
                <p:oleObj name="Equation" r:id="rId5" imgW="2298600" imgH="457200" progId="Equation.DSMT4">
                  <p:embed/>
                  <p:pic>
                    <p:nvPicPr>
                      <p:cNvPr id="61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919" y="1417218"/>
                        <a:ext cx="59023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444500" y="3927297"/>
            <a:ext cx="8537575" cy="263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振动能级间隔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dirty="0">
                <a:latin typeface="Times New Roman" pitchFamily="18" charset="0"/>
              </a:rPr>
              <a:t>，分子热运动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~</a:t>
            </a:r>
            <a:r>
              <a:rPr lang="en-US" altLang="zh-CN" sz="2800" b="0" dirty="0">
                <a:latin typeface="Times New Roman" pitchFamily="18" charset="0"/>
              </a:rPr>
              <a:t> 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kT</a:t>
            </a:r>
            <a:r>
              <a:rPr lang="zh-CN" altLang="en-US" sz="2800" dirty="0">
                <a:latin typeface="Times New Roman" pitchFamily="18" charset="0"/>
              </a:rPr>
              <a:t>，当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dirty="0">
                <a:latin typeface="Times New Roman" pitchFamily="18" charset="0"/>
              </a:rPr>
              <a:t>时，分子热运动不能提供足够能量使振动跃迁：常温范围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lang="en-US" altLang="zh-CN" sz="2800" b="0" i="1" dirty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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</a:rPr>
              <a:t>，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Nk</a:t>
            </a:r>
            <a:r>
              <a:rPr lang="en-US" altLang="zh-CN" sz="2800" b="0" i="1" dirty="0" err="1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  <a:r>
              <a:rPr lang="zh-CN" altLang="en-US" sz="2800" dirty="0">
                <a:latin typeface="Times New Roman" pitchFamily="18" charset="0"/>
              </a:rPr>
              <a:t>，由于能量绝对大小没有意义，</a:t>
            </a:r>
            <a:r>
              <a:rPr lang="zh-CN" altLang="en-US" sz="2800" dirty="0">
                <a:latin typeface="+mn-ea"/>
                <a:ea typeface="+mn-ea"/>
              </a:rPr>
              <a:t>一般</a:t>
            </a:r>
            <a:r>
              <a:rPr lang="zh-CN" altLang="en-US" sz="28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将振动基态取为振动能的零点</a:t>
            </a:r>
            <a:r>
              <a:rPr lang="zh-CN" altLang="en-US" sz="2800" dirty="0">
                <a:latin typeface="Times New Roman" pitchFamily="18" charset="0"/>
              </a:rPr>
              <a:t>，因此常温下振动等于零。</a:t>
            </a:r>
          </a:p>
        </p:txBody>
      </p:sp>
      <p:sp>
        <p:nvSpPr>
          <p:cNvPr id="6150" name="TextBox 1"/>
          <p:cNvSpPr txBox="1">
            <a:spLocks noChangeArrowheads="1"/>
          </p:cNvSpPr>
          <p:nvPr/>
        </p:nvSpPr>
        <p:spPr bwMode="auto">
          <a:xfrm>
            <a:off x="688975" y="755650"/>
            <a:ext cx="254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振动能</a:t>
            </a:r>
          </a:p>
        </p:txBody>
      </p:sp>
    </p:spTree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646818" y="620182"/>
            <a:ext cx="8135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  <a:ea typeface="黑体" pitchFamily="49" charset="-122"/>
              </a:rPr>
              <a:t>双原子分子的能量</a:t>
            </a:r>
            <a:endParaRPr kumimoji="1" lang="zh-CN" altLang="en-US" sz="2400" b="0" dirty="0">
              <a:latin typeface="宋体" charset="-122"/>
              <a:ea typeface="黑体" pitchFamily="49" charset="-122"/>
            </a:endParaRPr>
          </a:p>
        </p:txBody>
      </p:sp>
      <p:graphicFrame>
        <p:nvGraphicFramePr>
          <p:cNvPr id="717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22714"/>
              </p:ext>
            </p:extLst>
          </p:nvPr>
        </p:nvGraphicFramePr>
        <p:xfrm>
          <a:off x="728663" y="3235325"/>
          <a:ext cx="79502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162240" imgH="393480" progId="Equation.DSMT4">
                  <p:embed/>
                </p:oleObj>
              </mc:Choice>
              <mc:Fallback>
                <p:oleObj name="Equation" r:id="rId3" imgW="3162240" imgH="393480" progId="Equation.DSMT4">
                  <p:embed/>
                  <p:pic>
                    <p:nvPicPr>
                      <p:cNvPr id="717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235325"/>
                        <a:ext cx="79502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72312"/>
              </p:ext>
            </p:extLst>
          </p:nvPr>
        </p:nvGraphicFramePr>
        <p:xfrm>
          <a:off x="882650" y="1177925"/>
          <a:ext cx="77041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098520" imgH="444240" progId="Equation.DSMT4">
                  <p:embed/>
                </p:oleObj>
              </mc:Choice>
              <mc:Fallback>
                <p:oleObj name="Equation" r:id="rId5" imgW="3098520" imgH="444240" progId="Equation.DSMT4">
                  <p:embed/>
                  <p:pic>
                    <p:nvPicPr>
                      <p:cNvPr id="717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177925"/>
                        <a:ext cx="77041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768377"/>
              </p:ext>
            </p:extLst>
          </p:nvPr>
        </p:nvGraphicFramePr>
        <p:xfrm>
          <a:off x="3927475" y="2214563"/>
          <a:ext cx="38814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562040" imgH="241200" progId="Equation.DSMT4">
                  <p:embed/>
                </p:oleObj>
              </mc:Choice>
              <mc:Fallback>
                <p:oleObj name="Equation" r:id="rId7" imgW="1562040" imgH="241200" progId="Equation.DSMT4">
                  <p:embed/>
                  <p:pic>
                    <p:nvPicPr>
                      <p:cNvPr id="717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2214563"/>
                        <a:ext cx="388143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5974" y="2766523"/>
            <a:ext cx="785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常温范围的</a:t>
            </a:r>
            <a:r>
              <a:rPr lang="en-US" altLang="zh-CN" b="0" i="1" dirty="0">
                <a:solidFill>
                  <a:srgbClr val="000000"/>
                </a:solidFill>
              </a:rPr>
              <a:t>T </a:t>
            </a:r>
            <a:r>
              <a:rPr lang="en-US" altLang="zh-CN" b="0" dirty="0">
                <a:solidFill>
                  <a:srgbClr val="000000"/>
                </a:solidFill>
              </a:rPr>
              <a:t>&lt;&lt;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altLang="zh-CN" b="0" baseline="-25000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，振动自由度冻结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5974" y="4273589"/>
            <a:ext cx="234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n-US" altLang="zh-CN" b="0" i="1" dirty="0">
                <a:solidFill>
                  <a:srgbClr val="000000"/>
                </a:solidFill>
              </a:rPr>
              <a:t>T </a:t>
            </a:r>
            <a:r>
              <a:rPr lang="en-US" altLang="zh-CN" b="0" dirty="0">
                <a:solidFill>
                  <a:srgbClr val="000000"/>
                </a:solidFill>
              </a:rPr>
              <a:t>&gt;&gt;</a:t>
            </a:r>
            <a:r>
              <a:rPr lang="en-US" altLang="zh-CN" b="0" i="1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altLang="zh-CN" b="0" baseline="-25000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810933" y="4007555"/>
            <a:ext cx="19038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476977" y="3951109"/>
            <a:ext cx="69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Symbol" panose="05050102010706020507" pitchFamily="18" charset="2"/>
                <a:sym typeface="Symbol"/>
              </a:rPr>
              <a:t> </a:t>
            </a:r>
            <a:endParaRPr lang="zh-CN" altLang="en-US" sz="2400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graphicFrame>
        <p:nvGraphicFramePr>
          <p:cNvPr id="71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83317"/>
              </p:ext>
            </p:extLst>
          </p:nvPr>
        </p:nvGraphicFramePr>
        <p:xfrm>
          <a:off x="1060450" y="4927600"/>
          <a:ext cx="732631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869920" imgH="609480" progId="Equation.DSMT4">
                  <p:embed/>
                </p:oleObj>
              </mc:Choice>
              <mc:Fallback>
                <p:oleObj name="Equation" r:id="rId9" imgW="2869920" imgH="609480" progId="Equation.DSMT4">
                  <p:embed/>
                  <p:pic>
                    <p:nvPicPr>
                      <p:cNvPr id="717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927600"/>
                        <a:ext cx="7326313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755650" y="1554163"/>
            <a:ext cx="472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宋体" charset="-122"/>
              </a:rPr>
              <a:t>微观态压强</a:t>
            </a:r>
            <a:endParaRPr kumimoji="1" lang="zh-CN" altLang="en-US" sz="2400" b="0">
              <a:latin typeface="宋体" charset="-122"/>
            </a:endParaRPr>
          </a:p>
        </p:txBody>
      </p:sp>
      <p:graphicFrame>
        <p:nvGraphicFramePr>
          <p:cNvPr id="819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305281"/>
              </p:ext>
            </p:extLst>
          </p:nvPr>
        </p:nvGraphicFramePr>
        <p:xfrm>
          <a:off x="1100138" y="1882775"/>
          <a:ext cx="669766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933640" imgH="507960" progId="Equation.DSMT4">
                  <p:embed/>
                </p:oleObj>
              </mc:Choice>
              <mc:Fallback>
                <p:oleObj name="Equation" r:id="rId3" imgW="2933640" imgH="507960" progId="Equation.DSMT4">
                  <p:embed/>
                  <p:pic>
                    <p:nvPicPr>
                      <p:cNvPr id="819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882775"/>
                        <a:ext cx="6697662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2754313" y="2951163"/>
            <a:ext cx="61864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是某个瞬时的分布，与体积无关。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703263" y="3605213"/>
            <a:ext cx="4830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压强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是微观态压强的平均</a:t>
            </a:r>
          </a:p>
        </p:txBody>
      </p:sp>
      <p:graphicFrame>
        <p:nvGraphicFramePr>
          <p:cNvPr id="819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13732"/>
              </p:ext>
            </p:extLst>
          </p:nvPr>
        </p:nvGraphicFramePr>
        <p:xfrm>
          <a:off x="2525713" y="3979863"/>
          <a:ext cx="39735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739880" imgH="419040" progId="Equation.DSMT4">
                  <p:embed/>
                </p:oleObj>
              </mc:Choice>
              <mc:Fallback>
                <p:oleObj name="Equation" r:id="rId5" imgW="1739880" imgH="419040" progId="Equation.DSMT4">
                  <p:embed/>
                  <p:pic>
                    <p:nvPicPr>
                      <p:cNvPr id="819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979863"/>
                        <a:ext cx="39735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31825" y="673100"/>
            <a:ext cx="37036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独立子系统的压强</a:t>
            </a:r>
            <a:endParaRPr kumimoji="1"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00" name="矩形 1"/>
          <p:cNvSpPr>
            <a:spLocks noChangeArrowheads="1"/>
          </p:cNvSpPr>
          <p:nvPr/>
        </p:nvSpPr>
        <p:spPr bwMode="auto">
          <a:xfrm>
            <a:off x="3990975" y="677863"/>
            <a:ext cx="4848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(pressure of the independent-particle systems)</a:t>
            </a:r>
            <a:endParaRPr lang="zh-CN" altLang="en-US" sz="28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8201" name="组合 8"/>
          <p:cNvGrpSpPr>
            <a:grpSpLocks/>
          </p:cNvGrpSpPr>
          <p:nvPr/>
        </p:nvGrpSpPr>
        <p:grpSpPr bwMode="auto">
          <a:xfrm>
            <a:off x="1373541" y="4826000"/>
            <a:ext cx="7100887" cy="1689100"/>
            <a:chOff x="1384295" y="4825714"/>
            <a:chExt cx="7100721" cy="1689773"/>
          </a:xfrm>
        </p:grpSpPr>
        <p:graphicFrame>
          <p:nvGraphicFramePr>
            <p:cNvPr id="820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838330"/>
                </p:ext>
              </p:extLst>
            </p:nvPr>
          </p:nvGraphicFramePr>
          <p:xfrm>
            <a:off x="1384295" y="4825714"/>
            <a:ext cx="7100721" cy="95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3543120" imgH="482400" progId="Equation.DSMT4">
                    <p:embed/>
                  </p:oleObj>
                </mc:Choice>
                <mc:Fallback>
                  <p:oleObj name="Equation" r:id="rId7" imgW="3543120" imgH="482400" progId="Equation.DSMT4">
                    <p:embed/>
                    <p:pic>
                      <p:nvPicPr>
                        <p:cNvPr id="820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295" y="4825714"/>
                          <a:ext cx="7100721" cy="957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Box 2"/>
            <p:cNvSpPr txBox="1">
              <a:spLocks noChangeArrowheads="1"/>
            </p:cNvSpPr>
            <p:nvPr/>
          </p:nvSpPr>
          <p:spPr bwMode="auto">
            <a:xfrm>
              <a:off x="3525046" y="5588000"/>
              <a:ext cx="154366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某分布出现的概率</a:t>
              </a:r>
            </a:p>
          </p:txBody>
        </p:sp>
        <p:cxnSp>
          <p:nvCxnSpPr>
            <p:cNvPr id="8204" name="直接连接符 4"/>
            <p:cNvCxnSpPr>
              <a:cxnSpLocks noChangeShapeType="1"/>
            </p:cNvCxnSpPr>
            <p:nvPr/>
          </p:nvCxnSpPr>
          <p:spPr bwMode="auto">
            <a:xfrm>
              <a:off x="3454400" y="5531556"/>
              <a:ext cx="138853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05" name="TextBox 12"/>
            <p:cNvSpPr txBox="1">
              <a:spLocks noChangeArrowheads="1"/>
            </p:cNvSpPr>
            <p:nvPr/>
          </p:nvSpPr>
          <p:spPr bwMode="auto">
            <a:xfrm>
              <a:off x="1546578" y="5746046"/>
              <a:ext cx="197555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所有符合宏观条件的分布</a:t>
              </a:r>
            </a:p>
          </p:txBody>
        </p:sp>
        <p:cxnSp>
          <p:nvCxnSpPr>
            <p:cNvPr id="8206" name="直接连接符 13"/>
            <p:cNvCxnSpPr>
              <a:cxnSpLocks noChangeShapeType="1"/>
            </p:cNvCxnSpPr>
            <p:nvPr/>
          </p:nvCxnSpPr>
          <p:spPr bwMode="auto">
            <a:xfrm>
              <a:off x="2274696" y="5751690"/>
              <a:ext cx="80716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6"/>
          <p:cNvSpPr txBox="1">
            <a:spLocks noChangeArrowheads="1"/>
          </p:cNvSpPr>
          <p:nvPr/>
        </p:nvSpPr>
        <p:spPr bwMode="auto">
          <a:xfrm>
            <a:off x="2386013" y="5249863"/>
            <a:ext cx="14970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压强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921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6477"/>
              </p:ext>
            </p:extLst>
          </p:nvPr>
        </p:nvGraphicFramePr>
        <p:xfrm>
          <a:off x="3719513" y="4946650"/>
          <a:ext cx="296386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55600" imgH="444240" progId="Equation.DSMT4">
                  <p:embed/>
                </p:oleObj>
              </mc:Choice>
              <mc:Fallback>
                <p:oleObj name="Equation" r:id="rId3" imgW="1155600" imgH="444240" progId="Equation.DSMT4">
                  <p:embed/>
                  <p:pic>
                    <p:nvPicPr>
                      <p:cNvPr id="921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946650"/>
                        <a:ext cx="296386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组合 7"/>
          <p:cNvGrpSpPr>
            <a:grpSpLocks/>
          </p:cNvGrpSpPr>
          <p:nvPr/>
        </p:nvGrpSpPr>
        <p:grpSpPr bwMode="auto">
          <a:xfrm>
            <a:off x="1536864" y="813624"/>
            <a:ext cx="5976787" cy="3619441"/>
            <a:chOff x="1536864" y="802334"/>
            <a:chExt cx="5976787" cy="3619441"/>
          </a:xfrm>
        </p:grpSpPr>
        <p:graphicFrame>
          <p:nvGraphicFramePr>
            <p:cNvPr id="922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792055"/>
                </p:ext>
              </p:extLst>
            </p:nvPr>
          </p:nvGraphicFramePr>
          <p:xfrm>
            <a:off x="1536864" y="802334"/>
            <a:ext cx="5976787" cy="3619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2514600" imgH="1536480" progId="Equation.DSMT4">
                    <p:embed/>
                  </p:oleObj>
                </mc:Choice>
                <mc:Fallback>
                  <p:oleObj name="Equation" r:id="rId5" imgW="2514600" imgH="1536480" progId="Equation.DSMT4">
                    <p:embed/>
                    <p:pic>
                      <p:nvPicPr>
                        <p:cNvPr id="922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864" y="802334"/>
                          <a:ext cx="5976787" cy="3619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22" name="直接连接符 5"/>
            <p:cNvCxnSpPr>
              <a:cxnSpLocks noChangeShapeType="1"/>
            </p:cNvCxnSpPr>
            <p:nvPr/>
          </p:nvCxnSpPr>
          <p:spPr bwMode="auto">
            <a:xfrm>
              <a:off x="2912533" y="1693333"/>
              <a:ext cx="417689" cy="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23" name="TextBox 6"/>
            <p:cNvSpPr txBox="1">
              <a:spLocks noChangeArrowheads="1"/>
            </p:cNvSpPr>
            <p:nvPr/>
          </p:nvSpPr>
          <p:spPr bwMode="auto">
            <a:xfrm>
              <a:off x="2294994" y="1738488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最概然分布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631825" y="673100"/>
            <a:ext cx="31686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独立子系统的熵</a:t>
            </a:r>
            <a:endParaRPr kumimoji="1"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63588" y="1827213"/>
            <a:ext cx="8053387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在热力学中，由热力学第二定律证明了存在状态函数熵。统计力学和热力学是互相独立的理论体系，熵在统计力学中是直接定义的：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3719513" y="677863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(entropy of the independent-particle systems)</a:t>
            </a:r>
            <a:endParaRPr lang="zh-CN" altLang="en-US" sz="28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0245" name="组合 1"/>
          <p:cNvGrpSpPr>
            <a:grpSpLocks/>
          </p:cNvGrpSpPr>
          <p:nvPr/>
        </p:nvGrpSpPr>
        <p:grpSpPr bwMode="auto">
          <a:xfrm>
            <a:off x="1487488" y="3683000"/>
            <a:ext cx="7259637" cy="522288"/>
            <a:chOff x="1487488" y="3885828"/>
            <a:chExt cx="7259901" cy="523220"/>
          </a:xfrm>
        </p:grpSpPr>
        <p:graphicFrame>
          <p:nvGraphicFramePr>
            <p:cNvPr id="1024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5472404"/>
                </p:ext>
              </p:extLst>
            </p:nvPr>
          </p:nvGraphicFramePr>
          <p:xfrm>
            <a:off x="1487488" y="3906503"/>
            <a:ext cx="3448175" cy="486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1434960" imgH="203040" progId="Equation.DSMT4">
                    <p:embed/>
                  </p:oleObj>
                </mc:Choice>
                <mc:Fallback>
                  <p:oleObj name="Equation" r:id="rId3" imgW="1434960" imgH="203040" progId="Equation.DSMT4">
                    <p:embed/>
                    <p:pic>
                      <p:nvPicPr>
                        <p:cNvPr id="1024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488" y="3906503"/>
                          <a:ext cx="3448175" cy="486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3"/>
            <p:cNvSpPr txBox="1">
              <a:spLocks noChangeArrowheads="1"/>
            </p:cNvSpPr>
            <p:nvPr/>
          </p:nvSpPr>
          <p:spPr bwMode="auto">
            <a:xfrm>
              <a:off x="5024702" y="3885828"/>
              <a:ext cx="37226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——</a:t>
              </a:r>
              <a:r>
                <a:rPr kumimoji="1" lang="zh-CN" altLang="en-US" sz="280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玻尔兹曼关系式</a:t>
              </a:r>
              <a:endParaRPr kumimoji="1" lang="zh-CN" altLang="en-US" sz="2400" b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763588" y="4536299"/>
            <a:ext cx="80533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如果不在统计力学中重新定义熵，直接采用热力学熵，则通过与热力学基本方程类比，可以导出玻尔兹曼关系式。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755650" y="588963"/>
            <a:ext cx="472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热力学基本方程的微观形式</a:t>
            </a:r>
            <a:endParaRPr kumimoji="1" lang="zh-CN" altLang="en-US" sz="2400" b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88801"/>
              </p:ext>
            </p:extLst>
          </p:nvPr>
        </p:nvGraphicFramePr>
        <p:xfrm>
          <a:off x="922338" y="1243013"/>
          <a:ext cx="7089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946240" imgH="253800" progId="Equation.DSMT4">
                  <p:embed/>
                </p:oleObj>
              </mc:Choice>
              <mc:Fallback>
                <p:oleObj name="Equation" r:id="rId3" imgW="2946240" imgH="253800" progId="Equation.DSMT4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243013"/>
                        <a:ext cx="7089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18710"/>
              </p:ext>
            </p:extLst>
          </p:nvPr>
        </p:nvGraphicFramePr>
        <p:xfrm>
          <a:off x="1144588" y="1997075"/>
          <a:ext cx="693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768400" imgH="279360" progId="Equation.DSMT4">
                  <p:embed/>
                </p:oleObj>
              </mc:Choice>
              <mc:Fallback>
                <p:oleObj name="Equation" r:id="rId5" imgW="2768400" imgH="279360" progId="Equation.DSMT4">
                  <p:embed/>
                  <p:pic>
                    <p:nvPicPr>
                      <p:cNvPr id="112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997075"/>
                        <a:ext cx="69310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组合 3"/>
          <p:cNvGrpSpPr>
            <a:grpSpLocks/>
          </p:cNvGrpSpPr>
          <p:nvPr/>
        </p:nvGrpSpPr>
        <p:grpSpPr bwMode="auto">
          <a:xfrm>
            <a:off x="695325" y="2883615"/>
            <a:ext cx="7402434" cy="976455"/>
            <a:chOff x="559593" y="3696362"/>
            <a:chExt cx="7403169" cy="976454"/>
          </a:xfrm>
        </p:grpSpPr>
        <p:graphicFrame>
          <p:nvGraphicFramePr>
            <p:cNvPr id="1127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453004"/>
                </p:ext>
              </p:extLst>
            </p:nvPr>
          </p:nvGraphicFramePr>
          <p:xfrm>
            <a:off x="2137802" y="3696362"/>
            <a:ext cx="5824960" cy="976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2476440" imgH="419040" progId="Equation.DSMT4">
                    <p:embed/>
                  </p:oleObj>
                </mc:Choice>
                <mc:Fallback>
                  <p:oleObj name="Equation" r:id="rId7" imgW="2476440" imgH="419040" progId="Equation.DSMT4">
                    <p:embed/>
                    <p:pic>
                      <p:nvPicPr>
                        <p:cNvPr id="1127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802" y="3696362"/>
                          <a:ext cx="5824960" cy="976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3"/>
            <p:cNvSpPr txBox="1">
              <a:spLocks noChangeArrowheads="1"/>
            </p:cNvSpPr>
            <p:nvPr/>
          </p:nvSpPr>
          <p:spPr bwMode="auto">
            <a:xfrm>
              <a:off x="559593" y="3921898"/>
              <a:ext cx="22189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宋体" charset="-122"/>
                </a:rPr>
                <a:t>前已得：</a:t>
              </a:r>
            </a:p>
          </p:txBody>
        </p:sp>
      </p:grpSp>
      <p:grpSp>
        <p:nvGrpSpPr>
          <p:cNvPr id="11270" name="组合 6"/>
          <p:cNvGrpSpPr>
            <a:grpSpLocks/>
          </p:cNvGrpSpPr>
          <p:nvPr/>
        </p:nvGrpSpPr>
        <p:grpSpPr bwMode="auto">
          <a:xfrm>
            <a:off x="2471579" y="4156071"/>
            <a:ext cx="4508620" cy="1704975"/>
            <a:chOff x="2471910" y="3838222"/>
            <a:chExt cx="4507898" cy="1704622"/>
          </a:xfrm>
        </p:grpSpPr>
        <p:sp>
          <p:nvSpPr>
            <p:cNvPr id="11271" name="圆角矩形 5"/>
            <p:cNvSpPr>
              <a:spLocks noChangeArrowheads="1"/>
            </p:cNvSpPr>
            <p:nvPr/>
          </p:nvSpPr>
          <p:spPr bwMode="auto">
            <a:xfrm>
              <a:off x="2471910" y="3838222"/>
              <a:ext cx="4507898" cy="170462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aphicFrame>
          <p:nvGraphicFramePr>
            <p:cNvPr id="11272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916241"/>
                </p:ext>
              </p:extLst>
            </p:nvPr>
          </p:nvGraphicFramePr>
          <p:xfrm>
            <a:off x="3327593" y="4798465"/>
            <a:ext cx="2887202" cy="730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1091880" imgH="279360" progId="Equation.DSMT4">
                    <p:embed/>
                  </p:oleObj>
                </mc:Choice>
                <mc:Fallback>
                  <p:oleObj name="Equation" r:id="rId9" imgW="1091880" imgH="279360" progId="Equation.DSMT4">
                    <p:embed/>
                    <p:pic>
                      <p:nvPicPr>
                        <p:cNvPr id="11272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593" y="4798465"/>
                          <a:ext cx="2887202" cy="7300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8856293"/>
                </p:ext>
              </p:extLst>
            </p:nvPr>
          </p:nvGraphicFramePr>
          <p:xfrm>
            <a:off x="2946654" y="3917585"/>
            <a:ext cx="3280839" cy="730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1244520" imgH="279360" progId="Equation.DSMT4">
                    <p:embed/>
                  </p:oleObj>
                </mc:Choice>
                <mc:Fallback>
                  <p:oleObj name="Equation" r:id="rId11" imgW="1244520" imgH="279360" progId="Equation.DSMT4">
                    <p:embed/>
                    <p:pic>
                      <p:nvPicPr>
                        <p:cNvPr id="1127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654" y="3917585"/>
                          <a:ext cx="3280839" cy="7300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3026</TotalTime>
  <Words>506</Words>
  <Application>Microsoft Office PowerPoint</Application>
  <PresentationFormat>全屏显示(4:3)</PresentationFormat>
  <Paragraphs>51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302</cp:revision>
  <dcterms:created xsi:type="dcterms:W3CDTF">1999-10-07T02:58:10Z</dcterms:created>
  <dcterms:modified xsi:type="dcterms:W3CDTF">2020-07-08T02:35:10Z</dcterms:modified>
</cp:coreProperties>
</file>