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37" r:id="rId2"/>
    <p:sldId id="395" r:id="rId3"/>
    <p:sldId id="406" r:id="rId4"/>
    <p:sldId id="439" r:id="rId5"/>
    <p:sldId id="440" r:id="rId6"/>
    <p:sldId id="441" r:id="rId7"/>
    <p:sldId id="442" r:id="rId8"/>
    <p:sldId id="407" r:id="rId9"/>
    <p:sldId id="431" r:id="rId10"/>
    <p:sldId id="45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39A54-8152-4352-BA02-E8D31D145342}" v="188" dt="2020-07-08T02:07:3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0B039A54-8152-4352-BA02-E8D31D145342}"/>
    <pc:docChg chg="undo custSel delSld modSld">
      <pc:chgData name="CAI JUN" userId="08ce88e1165b00db" providerId="LiveId" clId="{0B039A54-8152-4352-BA02-E8D31D145342}" dt="2020-07-08T02:07:51.023" v="739" actId="1035"/>
      <pc:docMkLst>
        <pc:docMk/>
      </pc:docMkLst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384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386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390"/>
        </pc:sldMkLst>
      </pc:sldChg>
      <pc:sldChg chg="delSp modSp mod">
        <pc:chgData name="CAI JUN" userId="08ce88e1165b00db" providerId="LiveId" clId="{0B039A54-8152-4352-BA02-E8D31D145342}" dt="2020-07-08T01:44:55.903" v="11" actId="1076"/>
        <pc:sldMkLst>
          <pc:docMk/>
          <pc:sldMk cId="0" sldId="395"/>
        </pc:sldMkLst>
        <pc:spChg chg="del">
          <ac:chgData name="CAI JUN" userId="08ce88e1165b00db" providerId="LiveId" clId="{0B039A54-8152-4352-BA02-E8D31D145342}" dt="2020-07-08T01:44:52.765" v="10" actId="478"/>
          <ac:spMkLst>
            <pc:docMk/>
            <pc:sldMk cId="0" sldId="395"/>
            <ac:spMk id="21508" creationId="{00000000-0000-0000-0000-000000000000}"/>
          </ac:spMkLst>
        </pc:spChg>
        <pc:spChg chg="del">
          <ac:chgData name="CAI JUN" userId="08ce88e1165b00db" providerId="LiveId" clId="{0B039A54-8152-4352-BA02-E8D31D145342}" dt="2020-07-08T01:44:52.765" v="10" actId="478"/>
          <ac:spMkLst>
            <pc:docMk/>
            <pc:sldMk cId="0" sldId="395"/>
            <ac:spMk id="21509" creationId="{00000000-0000-0000-0000-000000000000}"/>
          </ac:spMkLst>
        </pc:spChg>
        <pc:graphicFrameChg chg="mod">
          <ac:chgData name="CAI JUN" userId="08ce88e1165b00db" providerId="LiveId" clId="{0B039A54-8152-4352-BA02-E8D31D145342}" dt="2020-07-08T01:42:53.373" v="3"/>
          <ac:graphicFrameMkLst>
            <pc:docMk/>
            <pc:sldMk cId="0" sldId="395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42:58.384" v="6"/>
          <ac:graphicFrameMkLst>
            <pc:docMk/>
            <pc:sldMk cId="0" sldId="395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44:55.903" v="11" actId="1076"/>
          <ac:graphicFrameMkLst>
            <pc:docMk/>
            <pc:sldMk cId="0" sldId="395"/>
            <ac:graphicFrameMk id="21510" creationId="{00000000-0000-0000-0000-000000000000}"/>
          </ac:graphicFrameMkLst>
        </pc:graphicFrameChg>
      </pc:sldChg>
      <pc:sldChg chg="modSp mod">
        <pc:chgData name="CAI JUN" userId="08ce88e1165b00db" providerId="LiveId" clId="{0B039A54-8152-4352-BA02-E8D31D145342}" dt="2020-07-08T01:48:05.454" v="125" actId="1076"/>
        <pc:sldMkLst>
          <pc:docMk/>
          <pc:sldMk cId="0" sldId="406"/>
        </pc:sldMkLst>
        <pc:graphicFrameChg chg="mod">
          <ac:chgData name="CAI JUN" userId="08ce88e1165b00db" providerId="LiveId" clId="{0B039A54-8152-4352-BA02-E8D31D145342}" dt="2020-07-08T01:47:25.700" v="42" actId="1038"/>
          <ac:graphicFrameMkLst>
            <pc:docMk/>
            <pc:sldMk cId="0" sldId="406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47:37.137" v="69" actId="14100"/>
          <ac:graphicFrameMkLst>
            <pc:docMk/>
            <pc:sldMk cId="0" sldId="406"/>
            <ac:graphicFrameMk id="22532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47:44.645" v="85" actId="1035"/>
          <ac:graphicFrameMkLst>
            <pc:docMk/>
            <pc:sldMk cId="0" sldId="406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48:05.454" v="125" actId="1076"/>
          <ac:graphicFrameMkLst>
            <pc:docMk/>
            <pc:sldMk cId="0" sldId="406"/>
            <ac:graphicFrameMk id="22536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48:00.786" v="124" actId="1038"/>
          <ac:graphicFrameMkLst>
            <pc:docMk/>
            <pc:sldMk cId="0" sldId="406"/>
            <ac:graphicFrameMk id="22537" creationId="{00000000-0000-0000-0000-000000000000}"/>
          </ac:graphicFrameMkLst>
        </pc:graphicFrameChg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14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15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17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21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22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26"/>
        </pc:sldMkLst>
      </pc:sldChg>
      <pc:sldChg chg="delSp modSp mod delAnim">
        <pc:chgData name="CAI JUN" userId="08ce88e1165b00db" providerId="LiveId" clId="{0B039A54-8152-4352-BA02-E8D31D145342}" dt="2020-07-08T02:03:58.338" v="566" actId="1035"/>
        <pc:sldMkLst>
          <pc:docMk/>
          <pc:sldMk cId="0" sldId="431"/>
        </pc:sldMkLst>
        <pc:spChg chg="mod">
          <ac:chgData name="CAI JUN" userId="08ce88e1165b00db" providerId="LiveId" clId="{0B039A54-8152-4352-BA02-E8D31D145342}" dt="2020-07-08T02:01:43.596" v="514" actId="207"/>
          <ac:spMkLst>
            <pc:docMk/>
            <pc:sldMk cId="0" sldId="431"/>
            <ac:spMk id="29698" creationId="{00000000-0000-0000-0000-000000000000}"/>
          </ac:spMkLst>
        </pc:spChg>
        <pc:spChg chg="mod">
          <ac:chgData name="CAI JUN" userId="08ce88e1165b00db" providerId="LiveId" clId="{0B039A54-8152-4352-BA02-E8D31D145342}" dt="2020-07-08T02:03:15.366" v="555" actId="6549"/>
          <ac:spMkLst>
            <pc:docMk/>
            <pc:sldMk cId="0" sldId="431"/>
            <ac:spMk id="29702" creationId="{00000000-0000-0000-0000-000000000000}"/>
          </ac:spMkLst>
        </pc:spChg>
        <pc:spChg chg="mod">
          <ac:chgData name="CAI JUN" userId="08ce88e1165b00db" providerId="LiveId" clId="{0B039A54-8152-4352-BA02-E8D31D145342}" dt="2020-07-08T02:03:58.338" v="566" actId="1035"/>
          <ac:spMkLst>
            <pc:docMk/>
            <pc:sldMk cId="0" sldId="431"/>
            <ac:spMk id="244760" creationId="{00000000-0000-0000-0000-000000000000}"/>
          </ac:spMkLst>
        </pc:spChg>
        <pc:graphicFrameChg chg="del mod">
          <ac:chgData name="CAI JUN" userId="08ce88e1165b00db" providerId="LiveId" clId="{0B039A54-8152-4352-BA02-E8D31D145342}" dt="2020-07-08T02:02:55.783" v="538" actId="478"/>
          <ac:graphicFrameMkLst>
            <pc:docMk/>
            <pc:sldMk cId="0" sldId="431"/>
            <ac:graphicFrameMk id="29703" creationId="{00000000-0000-0000-0000-000000000000}"/>
          </ac:graphicFrameMkLst>
        </pc:graphicFrameChg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32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36"/>
        </pc:sldMkLst>
      </pc:sldChg>
      <pc:sldChg chg="addSp modSp mod">
        <pc:chgData name="CAI JUN" userId="08ce88e1165b00db" providerId="LiveId" clId="{0B039A54-8152-4352-BA02-E8D31D145342}" dt="2020-07-08T01:56:27.872" v="433" actId="1035"/>
        <pc:sldMkLst>
          <pc:docMk/>
          <pc:sldMk cId="0" sldId="439"/>
        </pc:sldMkLst>
        <pc:spChg chg="add mod">
          <ac:chgData name="CAI JUN" userId="08ce88e1165b00db" providerId="LiveId" clId="{0B039A54-8152-4352-BA02-E8D31D145342}" dt="2020-07-08T01:55:44.357" v="379" actId="1076"/>
          <ac:spMkLst>
            <pc:docMk/>
            <pc:sldMk cId="0" sldId="439"/>
            <ac:spMk id="10" creationId="{C7B184D9-7365-4C4B-9C3C-0B508EB38C5B}"/>
          </ac:spMkLst>
        </pc:spChg>
        <pc:spChg chg="mod">
          <ac:chgData name="CAI JUN" userId="08ce88e1165b00db" providerId="LiveId" clId="{0B039A54-8152-4352-BA02-E8D31D145342}" dt="2020-07-08T01:54:00.146" v="301" actId="6549"/>
          <ac:spMkLst>
            <pc:docMk/>
            <pc:sldMk cId="0" sldId="439"/>
            <ac:spMk id="23554" creationId="{00000000-0000-0000-0000-000000000000}"/>
          </ac:spMkLst>
        </pc:spChg>
        <pc:spChg chg="mod">
          <ac:chgData name="CAI JUN" userId="08ce88e1165b00db" providerId="LiveId" clId="{0B039A54-8152-4352-BA02-E8D31D145342}" dt="2020-07-08T01:55:52.566" v="380" actId="14100"/>
          <ac:spMkLst>
            <pc:docMk/>
            <pc:sldMk cId="0" sldId="439"/>
            <ac:spMk id="23555" creationId="{00000000-0000-0000-0000-000000000000}"/>
          </ac:spMkLst>
        </pc:spChg>
        <pc:spChg chg="mod">
          <ac:chgData name="CAI JUN" userId="08ce88e1165b00db" providerId="LiveId" clId="{0B039A54-8152-4352-BA02-E8D31D145342}" dt="2020-07-08T01:56:27.872" v="433" actId="1035"/>
          <ac:spMkLst>
            <pc:docMk/>
            <pc:sldMk cId="0" sldId="439"/>
            <ac:spMk id="23557" creationId="{00000000-0000-0000-0000-000000000000}"/>
          </ac:spMkLst>
        </pc:spChg>
        <pc:spChg chg="mod">
          <ac:chgData name="CAI JUN" userId="08ce88e1165b00db" providerId="LiveId" clId="{0B039A54-8152-4352-BA02-E8D31D145342}" dt="2020-07-08T01:55:28.574" v="378" actId="14100"/>
          <ac:spMkLst>
            <pc:docMk/>
            <pc:sldMk cId="0" sldId="439"/>
            <ac:spMk id="23560" creationId="{00000000-0000-0000-0000-000000000000}"/>
          </ac:spMkLst>
        </pc:spChg>
        <pc:graphicFrameChg chg="mod">
          <ac:chgData name="CAI JUN" userId="08ce88e1165b00db" providerId="LiveId" clId="{0B039A54-8152-4352-BA02-E8D31D145342}" dt="2020-07-08T01:49:56.116" v="188" actId="1035"/>
          <ac:graphicFrameMkLst>
            <pc:docMk/>
            <pc:sldMk cId="0" sldId="439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52:32.238" v="267" actId="1076"/>
          <ac:graphicFrameMkLst>
            <pc:docMk/>
            <pc:sldMk cId="0" sldId="439"/>
            <ac:graphicFrameMk id="23558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1:55:06.734" v="365" actId="1076"/>
          <ac:graphicFrameMkLst>
            <pc:docMk/>
            <pc:sldMk cId="0" sldId="439"/>
            <ac:graphicFrameMk id="23559" creationId="{00000000-0000-0000-0000-000000000000}"/>
          </ac:graphicFrameMkLst>
        </pc:graphicFrameChg>
      </pc:sldChg>
      <pc:sldChg chg="modSp mod">
        <pc:chgData name="CAI JUN" userId="08ce88e1165b00db" providerId="LiveId" clId="{0B039A54-8152-4352-BA02-E8D31D145342}" dt="2020-07-08T01:58:05.464" v="452" actId="14100"/>
        <pc:sldMkLst>
          <pc:docMk/>
          <pc:sldMk cId="0" sldId="441"/>
        </pc:sldMkLst>
        <pc:graphicFrameChg chg="mod">
          <ac:chgData name="CAI JUN" userId="08ce88e1165b00db" providerId="LiveId" clId="{0B039A54-8152-4352-BA02-E8D31D145342}" dt="2020-07-08T01:58:05.464" v="452" actId="14100"/>
          <ac:graphicFrameMkLst>
            <pc:docMk/>
            <pc:sldMk cId="0" sldId="441"/>
            <ac:graphicFrameMk id="25604" creationId="{00000000-0000-0000-0000-000000000000}"/>
          </ac:graphicFrameMkLst>
        </pc:graphicFrameChg>
      </pc:sldChg>
      <pc:sldChg chg="addSp delSp modSp mod">
        <pc:chgData name="CAI JUN" userId="08ce88e1165b00db" providerId="LiveId" clId="{0B039A54-8152-4352-BA02-E8D31D145342}" dt="2020-07-08T02:01:18.133" v="508" actId="1076"/>
        <pc:sldMkLst>
          <pc:docMk/>
          <pc:sldMk cId="0" sldId="442"/>
        </pc:sldMkLst>
        <pc:graphicFrameChg chg="add mod">
          <ac:chgData name="CAI JUN" userId="08ce88e1165b00db" providerId="LiveId" clId="{0B039A54-8152-4352-BA02-E8D31D145342}" dt="2020-07-08T01:58:27.794" v="471" actId="1035"/>
          <ac:graphicFrameMkLst>
            <pc:docMk/>
            <pc:sldMk cId="0" sldId="442"/>
            <ac:graphicFrameMk id="5" creationId="{D1B14149-B6CE-4EBE-AE7C-5191587551CA}"/>
          </ac:graphicFrameMkLst>
        </pc:graphicFrameChg>
        <pc:graphicFrameChg chg="del">
          <ac:chgData name="CAI JUN" userId="08ce88e1165b00db" providerId="LiveId" clId="{0B039A54-8152-4352-BA02-E8D31D145342}" dt="2020-07-08T01:58:24.429" v="453" actId="478"/>
          <ac:graphicFrameMkLst>
            <pc:docMk/>
            <pc:sldMk cId="0" sldId="442"/>
            <ac:graphicFrameMk id="26626" creationId="{00000000-0000-0000-0000-000000000000}"/>
          </ac:graphicFrameMkLst>
        </pc:graphicFrameChg>
        <pc:graphicFrameChg chg="mod">
          <ac:chgData name="CAI JUN" userId="08ce88e1165b00db" providerId="LiveId" clId="{0B039A54-8152-4352-BA02-E8D31D145342}" dt="2020-07-08T02:01:18.133" v="508" actId="1076"/>
          <ac:graphicFrameMkLst>
            <pc:docMk/>
            <pc:sldMk cId="0" sldId="442"/>
            <ac:graphicFrameMk id="26627" creationId="{00000000-0000-0000-0000-000000000000}"/>
          </ac:graphicFrameMkLst>
        </pc:graphicFrameChg>
        <pc:graphicFrameChg chg="del mod">
          <ac:chgData name="CAI JUN" userId="08ce88e1165b00db" providerId="LiveId" clId="{0B039A54-8152-4352-BA02-E8D31D145342}" dt="2020-07-08T02:01:15.503" v="507" actId="478"/>
          <ac:graphicFrameMkLst>
            <pc:docMk/>
            <pc:sldMk cId="0" sldId="442"/>
            <ac:graphicFrameMk id="26628" creationId="{00000000-0000-0000-0000-000000000000}"/>
          </ac:graphicFrameMkLst>
        </pc:graphicFrameChg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45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46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47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49"/>
        </pc:sldMkLst>
      </pc:sldChg>
      <pc:sldChg chg="del">
        <pc:chgData name="CAI JUN" userId="08ce88e1165b00db" providerId="LiveId" clId="{0B039A54-8152-4352-BA02-E8D31D145342}" dt="2020-07-08T01:42:24.983" v="0" actId="2696"/>
        <pc:sldMkLst>
          <pc:docMk/>
          <pc:sldMk cId="0" sldId="450"/>
        </pc:sldMkLst>
      </pc:sldChg>
      <pc:sldChg chg="addSp delSp modSp mod addAnim delAnim">
        <pc:chgData name="CAI JUN" userId="08ce88e1165b00db" providerId="LiveId" clId="{0B039A54-8152-4352-BA02-E8D31D145342}" dt="2020-07-08T02:07:51.023" v="739" actId="1035"/>
        <pc:sldMkLst>
          <pc:docMk/>
          <pc:sldMk cId="3916201449" sldId="451"/>
        </pc:sldMkLst>
        <pc:spChg chg="add mod">
          <ac:chgData name="CAI JUN" userId="08ce88e1165b00db" providerId="LiveId" clId="{0B039A54-8152-4352-BA02-E8D31D145342}" dt="2020-07-08T02:04:16.459" v="568"/>
          <ac:spMkLst>
            <pc:docMk/>
            <pc:sldMk cId="3916201449" sldId="451"/>
            <ac:spMk id="9" creationId="{046DC6FA-2910-4AED-9D39-9CD6657FF067}"/>
          </ac:spMkLst>
        </pc:spChg>
        <pc:spChg chg="del">
          <ac:chgData name="CAI JUN" userId="08ce88e1165b00db" providerId="LiveId" clId="{0B039A54-8152-4352-BA02-E8D31D145342}" dt="2020-07-08T02:04:15.995" v="567" actId="478"/>
          <ac:spMkLst>
            <pc:docMk/>
            <pc:sldMk cId="3916201449" sldId="451"/>
            <ac:spMk id="29698" creationId="{00000000-0000-0000-0000-000000000000}"/>
          </ac:spMkLst>
        </pc:spChg>
        <pc:graphicFrameChg chg="add mod">
          <ac:chgData name="CAI JUN" userId="08ce88e1165b00db" providerId="LiveId" clId="{0B039A54-8152-4352-BA02-E8D31D145342}" dt="2020-07-08T02:07:38.730" v="736"/>
          <ac:graphicFrameMkLst>
            <pc:docMk/>
            <pc:sldMk cId="3916201449" sldId="451"/>
            <ac:graphicFrameMk id="2" creationId="{F1607D86-51C8-4640-AC8A-B1FBC49500BA}"/>
          </ac:graphicFrameMkLst>
        </pc:graphicFrameChg>
        <pc:graphicFrameChg chg="del mod">
          <ac:chgData name="CAI JUN" userId="08ce88e1165b00db" providerId="LiveId" clId="{0B039A54-8152-4352-BA02-E8D31D145342}" dt="2020-07-08T02:05:25.203" v="595" actId="478"/>
          <ac:graphicFrameMkLst>
            <pc:docMk/>
            <pc:sldMk cId="3916201449" sldId="451"/>
            <ac:graphicFrameMk id="8" creationId="{49D5ECF8-A4A2-4B38-8A1E-10EFFB6BB0E5}"/>
          </ac:graphicFrameMkLst>
        </pc:graphicFrameChg>
        <pc:graphicFrameChg chg="add del mod">
          <ac:chgData name="CAI JUN" userId="08ce88e1165b00db" providerId="LiveId" clId="{0B039A54-8152-4352-BA02-E8D31D145342}" dt="2020-07-08T02:07:51.023" v="739" actId="1035"/>
          <ac:graphicFrameMkLst>
            <pc:docMk/>
            <pc:sldMk cId="3916201449" sldId="451"/>
            <ac:graphicFrameMk id="2969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85D580D8-9204-476D-B5D5-DAE3BB4E3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38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797A5-DFA7-4552-86DA-340CBABDB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68D74-E173-45D8-B56B-C30260D1B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36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7094F-946A-4FD0-9D57-4DFD85F6A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5590-87B7-4092-8C11-6532CB5CD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C278-A904-4F9E-B0E4-051EB46A2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01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C465-D24B-4BD0-8C69-95B210771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2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15C9-554C-4335-898C-BDCD9BECE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54A9-3BAB-4313-BC7A-E38F5C869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27DB-E5DC-48D1-9862-50C25DB76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5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9956A-1C61-413E-BFBE-E775A3D00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50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78850-EA8C-4AAD-AE9E-2927CFAE9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E3243B2-5B57-4D73-A0B6-6C914791B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1497013" y="1741488"/>
            <a:ext cx="6146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2571750" indent="-257175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12-8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气体的标准</a:t>
            </a:r>
            <a:b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摩尔热容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100138" y="3871913"/>
            <a:ext cx="7558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Molar Heat Capacities of Gases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252422"/>
              </p:ext>
            </p:extLst>
          </p:nvPr>
        </p:nvGraphicFramePr>
        <p:xfrm>
          <a:off x="1152863" y="4606731"/>
          <a:ext cx="6417587" cy="135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971800" imgH="634680" progId="Equation.DSMT4">
                  <p:embed/>
                </p:oleObj>
              </mc:Choice>
              <mc:Fallback>
                <p:oleObj name="Equation" r:id="rId3" imgW="2971800" imgH="634680" progId="Equation.DSMT4">
                  <p:embed/>
                  <p:pic>
                    <p:nvPicPr>
                      <p:cNvPr id="2969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863" y="4606731"/>
                        <a:ext cx="6417587" cy="135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23"/>
          <p:cNvSpPr txBox="1">
            <a:spLocks noChangeArrowheads="1"/>
          </p:cNvSpPr>
          <p:nvPr/>
        </p:nvSpPr>
        <p:spPr bwMode="auto">
          <a:xfrm>
            <a:off x="400050" y="3962400"/>
            <a:ext cx="826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704850" y="5987785"/>
            <a:ext cx="78740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理论值与实验值吻合，说明解释是合理的。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9702" name="Text Box 12"/>
          <p:cNvSpPr txBox="1">
            <a:spLocks noChangeArrowheads="1"/>
          </p:cNvSpPr>
          <p:nvPr/>
        </p:nvSpPr>
        <p:spPr bwMode="auto">
          <a:xfrm>
            <a:off x="512763" y="2124075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1800" b="0"/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46DC6FA-2910-4AED-9D39-9CD6657F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606425"/>
            <a:ext cx="825817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已知氯气在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18℃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时的摩尔定容热容：    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=24.7J/(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而不是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=7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，这是什么缘故？试解释之。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1607D86-51C8-4640-AC8A-B1FBC4950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28754"/>
              </p:ext>
            </p:extLst>
          </p:nvPr>
        </p:nvGraphicFramePr>
        <p:xfrm>
          <a:off x="1120775" y="2147888"/>
          <a:ext cx="78501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797280" imgH="1130040" progId="Equation.DSMT4">
                  <p:embed/>
                </p:oleObj>
              </mc:Choice>
              <mc:Fallback>
                <p:oleObj name="Equation" r:id="rId5" imgW="3797280" imgH="1130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1607D86-51C8-4640-AC8A-B1FBC4950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0775" y="2147888"/>
                        <a:ext cx="7850188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2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10773"/>
              </p:ext>
            </p:extLst>
          </p:nvPr>
        </p:nvGraphicFramePr>
        <p:xfrm>
          <a:off x="1108075" y="965200"/>
          <a:ext cx="318293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07880" imgH="545760" progId="Equation.DSMT4">
                  <p:embed/>
                </p:oleObj>
              </mc:Choice>
              <mc:Fallback>
                <p:oleObj name="Equation" r:id="rId3" imgW="1307880" imgH="545760" progId="Equation.DSMT4">
                  <p:embed/>
                  <p:pic>
                    <p:nvPicPr>
                      <p:cNvPr id="21506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965200"/>
                        <a:ext cx="3182938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86451"/>
              </p:ext>
            </p:extLst>
          </p:nvPr>
        </p:nvGraphicFramePr>
        <p:xfrm>
          <a:off x="5454650" y="1314450"/>
          <a:ext cx="1639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34680" imgH="228600" progId="Equation.DSMT4">
                  <p:embed/>
                </p:oleObj>
              </mc:Choice>
              <mc:Fallback>
                <p:oleObj name="Equation" r:id="rId5" imgW="634680" imgH="228600" progId="Equation.DSMT4">
                  <p:embed/>
                  <p:pic>
                    <p:nvPicPr>
                      <p:cNvPr id="21507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314450"/>
                        <a:ext cx="16398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27692"/>
              </p:ext>
            </p:extLst>
          </p:nvPr>
        </p:nvGraphicFramePr>
        <p:xfrm>
          <a:off x="384175" y="3003551"/>
          <a:ext cx="83756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492360" imgH="812520" progId="Equation.DSMT4">
                  <p:embed/>
                </p:oleObj>
              </mc:Choice>
              <mc:Fallback>
                <p:oleObj name="Equation" r:id="rId7" imgW="3492360" imgH="812520" progId="Equation.DSMT4">
                  <p:embed/>
                  <p:pic>
                    <p:nvPicPr>
                      <p:cNvPr id="2151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003551"/>
                        <a:ext cx="837565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4"/>
          <p:cNvSpPr txBox="1">
            <a:spLocks noChangeArrowheads="1"/>
          </p:cNvSpPr>
          <p:nvPr/>
        </p:nvSpPr>
        <p:spPr bwMode="auto">
          <a:xfrm>
            <a:off x="600075" y="1382713"/>
            <a:ext cx="304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(1) 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平动定容热容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53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86571"/>
              </p:ext>
            </p:extLst>
          </p:nvPr>
        </p:nvGraphicFramePr>
        <p:xfrm>
          <a:off x="1172884" y="1960430"/>
          <a:ext cx="2769864" cy="110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80800" imgH="469800" progId="Equation.DSMT4">
                  <p:embed/>
                </p:oleObj>
              </mc:Choice>
              <mc:Fallback>
                <p:oleObj name="Equation" r:id="rId3" imgW="1180800" imgH="469800" progId="Equation.DSMT4">
                  <p:embed/>
                  <p:pic>
                    <p:nvPicPr>
                      <p:cNvPr id="2253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84" y="1960430"/>
                        <a:ext cx="2769864" cy="110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56096"/>
              </p:ext>
            </p:extLst>
          </p:nvPr>
        </p:nvGraphicFramePr>
        <p:xfrm>
          <a:off x="4336769" y="1957581"/>
          <a:ext cx="3957848" cy="120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790640" imgH="545760" progId="Equation.DSMT4">
                  <p:embed/>
                </p:oleObj>
              </mc:Choice>
              <mc:Fallback>
                <p:oleObj name="Equation" r:id="rId5" imgW="1790640" imgH="545760" progId="Equation.DSMT4">
                  <p:embed/>
                  <p:pic>
                    <p:nvPicPr>
                      <p:cNvPr id="2253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769" y="1957581"/>
                        <a:ext cx="3957848" cy="1206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67"/>
          <p:cNvSpPr txBox="1">
            <a:spLocks noChangeArrowheads="1"/>
          </p:cNvSpPr>
          <p:nvPr/>
        </p:nvSpPr>
        <p:spPr bwMode="auto">
          <a:xfrm>
            <a:off x="560388" y="3133725"/>
            <a:ext cx="333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(2) 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转动定容热容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53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6849"/>
              </p:ext>
            </p:extLst>
          </p:nvPr>
        </p:nvGraphicFramePr>
        <p:xfrm>
          <a:off x="657015" y="3597722"/>
          <a:ext cx="8109370" cy="126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492360" imgH="545760" progId="Equation.DSMT4">
                  <p:embed/>
                </p:oleObj>
              </mc:Choice>
              <mc:Fallback>
                <p:oleObj name="Equation" r:id="rId7" imgW="3492360" imgH="545760" progId="Equation.DSMT4">
                  <p:embed/>
                  <p:pic>
                    <p:nvPicPr>
                      <p:cNvPr id="2253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15" y="3597722"/>
                        <a:ext cx="8109370" cy="1262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0"/>
          <p:cNvSpPr txBox="1">
            <a:spLocks noChangeArrowheads="1"/>
          </p:cNvSpPr>
          <p:nvPr/>
        </p:nvSpPr>
        <p:spPr bwMode="auto">
          <a:xfrm>
            <a:off x="600075" y="4805363"/>
            <a:ext cx="304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(3) 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振动定容热容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536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93523"/>
              </p:ext>
            </p:extLst>
          </p:nvPr>
        </p:nvGraphicFramePr>
        <p:xfrm>
          <a:off x="560388" y="5324475"/>
          <a:ext cx="2327758" cy="109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888840" imgH="419040" progId="Equation.DSMT4">
                  <p:embed/>
                </p:oleObj>
              </mc:Choice>
              <mc:Fallback>
                <p:oleObj name="Equation" r:id="rId9" imgW="888840" imgH="419040" progId="Equation.DSMT4">
                  <p:embed/>
                  <p:pic>
                    <p:nvPicPr>
                      <p:cNvPr id="22536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324475"/>
                        <a:ext cx="2327758" cy="1094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545613"/>
              </p:ext>
            </p:extLst>
          </p:nvPr>
        </p:nvGraphicFramePr>
        <p:xfrm>
          <a:off x="3167092" y="5356103"/>
          <a:ext cx="5734700" cy="124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565360" imgH="558720" progId="Equation.DSMT4">
                  <p:embed/>
                </p:oleObj>
              </mc:Choice>
              <mc:Fallback>
                <p:oleObj name="Equation" r:id="rId11" imgW="2565360" imgH="558720" progId="Equation.DSMT4">
                  <p:embed/>
                  <p:pic>
                    <p:nvPicPr>
                      <p:cNvPr id="22537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92" y="5356103"/>
                        <a:ext cx="5734700" cy="1248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6"/>
          <p:cNvSpPr txBox="1">
            <a:spLocks noChangeArrowheads="1"/>
          </p:cNvSpPr>
          <p:nvPr/>
        </p:nvSpPr>
        <p:spPr bwMode="auto">
          <a:xfrm>
            <a:off x="627063" y="476250"/>
            <a:ext cx="768826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双原子分子的热容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(heat capacities of diatomic molecules)</a:t>
            </a:r>
            <a:endParaRPr lang="zh-CN" altLang="en-US" sz="280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06413" y="587375"/>
            <a:ext cx="774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双原子分子转动定容热容</a:t>
            </a:r>
            <a:endParaRPr kumimoji="1"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420687" y="5559250"/>
            <a:ext cx="842327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在旋转温度附近（温度不太低也不太高的地方），热容只能用计算机进行数值计算。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17638"/>
              </p:ext>
            </p:extLst>
          </p:nvPr>
        </p:nvGraphicFramePr>
        <p:xfrm>
          <a:off x="980432" y="4318481"/>
          <a:ext cx="7202186" cy="120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035160" imgH="507960" progId="Equation.DSMT4">
                  <p:embed/>
                </p:oleObj>
              </mc:Choice>
              <mc:Fallback>
                <p:oleObj name="Equation" r:id="rId3" imgW="3035160" imgH="507960" progId="Equation.DSMT4">
                  <p:embed/>
                  <p:pic>
                    <p:nvPicPr>
                      <p:cNvPr id="235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32" y="4318481"/>
                        <a:ext cx="7202186" cy="1206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0688" y="3777194"/>
            <a:ext cx="829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则高温和低温下，旋转对定容热容的贡献分别为：</a:t>
            </a:r>
          </a:p>
        </p:txBody>
      </p:sp>
      <p:graphicFrame>
        <p:nvGraphicFramePr>
          <p:cNvPr id="235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89386"/>
              </p:ext>
            </p:extLst>
          </p:nvPr>
        </p:nvGraphicFramePr>
        <p:xfrm>
          <a:off x="1097598" y="3157955"/>
          <a:ext cx="6566216" cy="54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717640" imgH="228600" progId="Equation.DSMT4">
                  <p:embed/>
                </p:oleObj>
              </mc:Choice>
              <mc:Fallback>
                <p:oleObj name="Equation" r:id="rId5" imgW="2717640" imgH="228600" progId="Equation.DSMT4">
                  <p:embed/>
                  <p:pic>
                    <p:nvPicPr>
                      <p:cNvPr id="235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598" y="3157955"/>
                        <a:ext cx="6566216" cy="54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69937"/>
              </p:ext>
            </p:extLst>
          </p:nvPr>
        </p:nvGraphicFramePr>
        <p:xfrm>
          <a:off x="980432" y="1440533"/>
          <a:ext cx="7320397" cy="115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060360" imgH="482400" progId="Equation.DSMT4">
                  <p:embed/>
                </p:oleObj>
              </mc:Choice>
              <mc:Fallback>
                <p:oleObj name="Equation" r:id="rId7" imgW="3060360" imgH="482400" progId="Equation.DSMT4">
                  <p:embed/>
                  <p:pic>
                    <p:nvPicPr>
                      <p:cNvPr id="2355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32" y="1440533"/>
                        <a:ext cx="7320397" cy="1154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420687" y="2594601"/>
            <a:ext cx="8372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温度很低时，只要取配分函数求和式的前几项即可：</a:t>
            </a:r>
          </a:p>
        </p:txBody>
      </p:sp>
      <p:sp>
        <p:nvSpPr>
          <p:cNvPr id="23561" name="Text Box 5"/>
          <p:cNvSpPr txBox="1">
            <a:spLocks noChangeArrowheads="1"/>
          </p:cNvSpPr>
          <p:nvPr/>
        </p:nvSpPr>
        <p:spPr bwMode="auto">
          <a:xfrm>
            <a:off x="547688" y="44450"/>
            <a:ext cx="33639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7B184D9-7365-4C4B-9C3C-0B508EB3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1071839"/>
            <a:ext cx="839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温度较高时，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636963" y="5168900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旋转对比热的贡献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88938" y="5727700"/>
            <a:ext cx="85169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从图上看出，温度远低于旋转温度时，与经典结果（能量均分定理）比较，相当于旋转自由度被冻结，对比热没有贡献。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511175"/>
            <a:ext cx="7269162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47688" y="44450"/>
            <a:ext cx="33639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624513" y="3441700"/>
            <a:ext cx="327501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从图上看出，温度远低于振动温度时，振动自由度被冻结，对比热几乎没有贡献。</a:t>
            </a:r>
          </a:p>
        </p:txBody>
      </p:sp>
      <p:sp>
        <p:nvSpPr>
          <p:cNvPr id="25603" name="Text Box 8"/>
          <p:cNvSpPr txBox="1">
            <a:spLocks noChangeArrowheads="1"/>
          </p:cNvSpPr>
          <p:nvPr/>
        </p:nvSpPr>
        <p:spPr bwMode="auto">
          <a:xfrm>
            <a:off x="585788" y="542925"/>
            <a:ext cx="4876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(3) </a:t>
            </a: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双原子分子振动定容热容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6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88348"/>
              </p:ext>
            </p:extLst>
          </p:nvPr>
        </p:nvGraphicFramePr>
        <p:xfrm>
          <a:off x="2207392" y="1283699"/>
          <a:ext cx="4076754" cy="129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752480" imgH="558720" progId="Equation.DSMT4">
                  <p:embed/>
                </p:oleObj>
              </mc:Choice>
              <mc:Fallback>
                <p:oleObj name="Equation" r:id="rId3" imgW="1752480" imgH="558720" progId="Equation.DSMT4">
                  <p:embed/>
                  <p:pic>
                    <p:nvPicPr>
                      <p:cNvPr id="256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92" y="1283699"/>
                        <a:ext cx="4076754" cy="129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236538" y="2782888"/>
            <a:ext cx="5353050" cy="3689350"/>
            <a:chOff x="149" y="1753"/>
            <a:chExt cx="3372" cy="2324"/>
          </a:xfrm>
        </p:grpSpPr>
        <p:pic>
          <p:nvPicPr>
            <p:cNvPr id="2560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" y="1905"/>
              <a:ext cx="3372" cy="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642" y="1753"/>
              <a:ext cx="768" cy="25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chemeClr val="tx2"/>
                  </a:solidFill>
                </a:rPr>
                <a:t>经典极限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50651"/>
              </p:ext>
            </p:extLst>
          </p:nvPr>
        </p:nvGraphicFramePr>
        <p:xfrm>
          <a:off x="1530702" y="2397302"/>
          <a:ext cx="5907088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565360" imgH="1320480" progId="Equation.DSMT4">
                  <p:embed/>
                </p:oleObj>
              </mc:Choice>
              <mc:Fallback>
                <p:oleObj name="Equation" r:id="rId3" imgW="2565360" imgH="1320480" progId="Equation.DSMT4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702" y="2397302"/>
                        <a:ext cx="5907088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D1B14149-B6CE-4EBE-AE7C-519158755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87529"/>
              </p:ext>
            </p:extLst>
          </p:nvPr>
        </p:nvGraphicFramePr>
        <p:xfrm>
          <a:off x="2207392" y="888584"/>
          <a:ext cx="4076754" cy="129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52480" imgH="558720" progId="Equation.DSMT4">
                  <p:embed/>
                </p:oleObj>
              </mc:Choice>
              <mc:Fallback>
                <p:oleObj name="Equation" r:id="rId5" imgW="1752480" imgH="558720" progId="Equation.DSMT4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D1B14149-B6CE-4EBE-AE7C-519158755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92" y="888584"/>
                        <a:ext cx="4076754" cy="129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0576" y="298576"/>
            <a:ext cx="8206494" cy="6316183"/>
            <a:chOff x="417686" y="230842"/>
            <a:chExt cx="8206494" cy="6316183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86" y="230842"/>
              <a:ext cx="8206494" cy="6316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3477858" y="3887614"/>
              <a:ext cx="1604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转动激发</a:t>
              </a: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7307619" y="1905880"/>
              <a:ext cx="1316561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振动激发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565725" y="4591758"/>
              <a:ext cx="1867076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itchFamily="18" charset="0"/>
                </a:rPr>
                <a:t>平动恒压热容</a:t>
              </a: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94602" y="534811"/>
            <a:ext cx="588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氢同位素理想气体的摩尔定压热容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512763" y="606425"/>
            <a:ext cx="825817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已知氯气在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18℃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时的摩尔定容热容：    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=24.7J/(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而不是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=7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，这是什么缘故？试解释之。 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1215673" y="2957363"/>
            <a:ext cx="7736418" cy="21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18℃=291K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低于振动温度，但是和振动温度的差别并未达到数量级差异，氯气振动已经有部分激发，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&gt; 5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，但未完全激发，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 7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。可用理论计算加以验证。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9702" name="Text Box 12"/>
          <p:cNvSpPr txBox="1">
            <a:spLocks noChangeArrowheads="1"/>
          </p:cNvSpPr>
          <p:nvPr/>
        </p:nvSpPr>
        <p:spPr bwMode="auto">
          <a:xfrm>
            <a:off x="512762" y="2310583"/>
            <a:ext cx="43414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解：</a:t>
            </a:r>
            <a:r>
              <a:rPr lang="zh-CN" altLang="en-US" sz="2800" dirty="0">
                <a:solidFill>
                  <a:srgbClr val="0000FF"/>
                </a:solidFill>
              </a:rPr>
              <a:t>查表得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Q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801K</a:t>
            </a:r>
            <a:r>
              <a:rPr lang="zh-CN" altLang="en-US" sz="18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0" grpId="0"/>
      <p:bldP spid="29702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3027</TotalTime>
  <Words>367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302</cp:revision>
  <dcterms:created xsi:type="dcterms:W3CDTF">1999-10-07T02:58:10Z</dcterms:created>
  <dcterms:modified xsi:type="dcterms:W3CDTF">2020-07-08T02:08:06Z</dcterms:modified>
</cp:coreProperties>
</file>