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sldIdLst>
    <p:sldId id="438" r:id="rId2"/>
    <p:sldId id="456" r:id="rId3"/>
    <p:sldId id="457" r:id="rId4"/>
    <p:sldId id="444" r:id="rId5"/>
    <p:sldId id="458" r:id="rId6"/>
    <p:sldId id="446" r:id="rId7"/>
    <p:sldId id="447" r:id="rId8"/>
    <p:sldId id="45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39933"/>
    <a:srgbClr val="777777"/>
    <a:srgbClr val="FF5050"/>
    <a:srgbClr val="FF0000"/>
    <a:srgbClr val="99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4FB38-A2E5-4624-A089-EF6BB3F5BF32}" v="41" dt="2020-07-06T05:29:41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2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5364FB38-A2E5-4624-A089-EF6BB3F5BF32}"/>
    <pc:docChg chg="delSld modSld">
      <pc:chgData name="CAI JUN" userId="08ce88e1165b00db" providerId="LiveId" clId="{5364FB38-A2E5-4624-A089-EF6BB3F5BF32}" dt="2020-07-06T05:32:21.821" v="136" actId="1035"/>
      <pc:docMkLst>
        <pc:docMk/>
      </pc:docMkLst>
      <pc:sldChg chg="del">
        <pc:chgData name="CAI JUN" userId="08ce88e1165b00db" providerId="LiveId" clId="{5364FB38-A2E5-4624-A089-EF6BB3F5BF32}" dt="2020-07-06T05:24:35.837" v="2" actId="47"/>
        <pc:sldMkLst>
          <pc:docMk/>
          <pc:sldMk cId="0" sldId="408"/>
        </pc:sldMkLst>
      </pc:sldChg>
      <pc:sldChg chg="del">
        <pc:chgData name="CAI JUN" userId="08ce88e1165b00db" providerId="LiveId" clId="{5364FB38-A2E5-4624-A089-EF6BB3F5BF32}" dt="2020-07-06T05:24:35.524" v="1" actId="47"/>
        <pc:sldMkLst>
          <pc:docMk/>
          <pc:sldMk cId="0" sldId="409"/>
        </pc:sldMkLst>
      </pc:sldChg>
      <pc:sldChg chg="del">
        <pc:chgData name="CAI JUN" userId="08ce88e1165b00db" providerId="LiveId" clId="{5364FB38-A2E5-4624-A089-EF6BB3F5BF32}" dt="2020-07-06T05:24:35.868" v="3" actId="47"/>
        <pc:sldMkLst>
          <pc:docMk/>
          <pc:sldMk cId="0" sldId="424"/>
        </pc:sldMkLst>
      </pc:sldChg>
      <pc:sldChg chg="del">
        <pc:chgData name="CAI JUN" userId="08ce88e1165b00db" providerId="LiveId" clId="{5364FB38-A2E5-4624-A089-EF6BB3F5BF32}" dt="2020-07-06T05:24:35.993" v="4" actId="47"/>
        <pc:sldMkLst>
          <pc:docMk/>
          <pc:sldMk cId="0" sldId="425"/>
        </pc:sldMkLst>
      </pc:sldChg>
      <pc:sldChg chg="del">
        <pc:chgData name="CAI JUN" userId="08ce88e1165b00db" providerId="LiveId" clId="{5364FB38-A2E5-4624-A089-EF6BB3F5BF32}" dt="2020-07-06T05:24:36.134" v="5" actId="47"/>
        <pc:sldMkLst>
          <pc:docMk/>
          <pc:sldMk cId="0" sldId="427"/>
        </pc:sldMkLst>
      </pc:sldChg>
      <pc:sldChg chg="del">
        <pc:chgData name="CAI JUN" userId="08ce88e1165b00db" providerId="LiveId" clId="{5364FB38-A2E5-4624-A089-EF6BB3F5BF32}" dt="2020-07-06T05:24:36.759" v="6" actId="47"/>
        <pc:sldMkLst>
          <pc:docMk/>
          <pc:sldMk cId="0" sldId="428"/>
        </pc:sldMkLst>
      </pc:sldChg>
      <pc:sldChg chg="del">
        <pc:chgData name="CAI JUN" userId="08ce88e1165b00db" providerId="LiveId" clId="{5364FB38-A2E5-4624-A089-EF6BB3F5BF32}" dt="2020-07-06T05:24:37.696" v="7" actId="47"/>
        <pc:sldMkLst>
          <pc:docMk/>
          <pc:sldMk cId="0" sldId="429"/>
        </pc:sldMkLst>
      </pc:sldChg>
      <pc:sldChg chg="del">
        <pc:chgData name="CAI JUN" userId="08ce88e1165b00db" providerId="LiveId" clId="{5364FB38-A2E5-4624-A089-EF6BB3F5BF32}" dt="2020-07-06T05:24:37.868" v="8" actId="47"/>
        <pc:sldMkLst>
          <pc:docMk/>
          <pc:sldMk cId="0" sldId="433"/>
        </pc:sldMkLst>
      </pc:sldChg>
      <pc:sldChg chg="del">
        <pc:chgData name="CAI JUN" userId="08ce88e1165b00db" providerId="LiveId" clId="{5364FB38-A2E5-4624-A089-EF6BB3F5BF32}" dt="2020-07-06T05:24:38.384" v="9" actId="47"/>
        <pc:sldMkLst>
          <pc:docMk/>
          <pc:sldMk cId="0" sldId="434"/>
        </pc:sldMkLst>
      </pc:sldChg>
      <pc:sldChg chg="del">
        <pc:chgData name="CAI JUN" userId="08ce88e1165b00db" providerId="LiveId" clId="{5364FB38-A2E5-4624-A089-EF6BB3F5BF32}" dt="2020-07-06T05:24:38.571" v="10" actId="47"/>
        <pc:sldMkLst>
          <pc:docMk/>
          <pc:sldMk cId="0" sldId="435"/>
        </pc:sldMkLst>
      </pc:sldChg>
      <pc:sldChg chg="del">
        <pc:chgData name="CAI JUN" userId="08ce88e1165b00db" providerId="LiveId" clId="{5364FB38-A2E5-4624-A089-EF6BB3F5BF32}" dt="2020-07-06T05:24:32.415" v="0" actId="47"/>
        <pc:sldMkLst>
          <pc:docMk/>
          <pc:sldMk cId="0" sldId="443"/>
        </pc:sldMkLst>
      </pc:sldChg>
      <pc:sldChg chg="modSp">
        <pc:chgData name="CAI JUN" userId="08ce88e1165b00db" providerId="LiveId" clId="{5364FB38-A2E5-4624-A089-EF6BB3F5BF32}" dt="2020-07-06T05:26:40.165" v="31"/>
        <pc:sldMkLst>
          <pc:docMk/>
          <pc:sldMk cId="0" sldId="444"/>
        </pc:sldMkLst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17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19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0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1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2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3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4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5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6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7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8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29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0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1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2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3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4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5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6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7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8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39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0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1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5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6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7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8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49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50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51" creationId="{00000000-0000-0000-0000-000000000000}"/>
          </ac:spMkLst>
        </pc:spChg>
        <pc:spChg chg="mod">
          <ac:chgData name="CAI JUN" userId="08ce88e1165b00db" providerId="LiveId" clId="{5364FB38-A2E5-4624-A089-EF6BB3F5BF32}" dt="2020-07-06T05:26:40.165" v="31"/>
          <ac:spMkLst>
            <pc:docMk/>
            <pc:sldMk cId="0" sldId="444"/>
            <ac:spMk id="52" creationId="{00000000-0000-0000-0000-000000000000}"/>
          </ac:spMkLst>
        </pc:spChg>
        <pc:grpChg chg="mod">
          <ac:chgData name="CAI JUN" userId="08ce88e1165b00db" providerId="LiveId" clId="{5364FB38-A2E5-4624-A089-EF6BB3F5BF32}" dt="2020-07-06T05:26:40.165" v="31"/>
          <ac:grpSpMkLst>
            <pc:docMk/>
            <pc:sldMk cId="0" sldId="444"/>
            <ac:grpSpMk id="3" creationId="{00000000-0000-0000-0000-000000000000}"/>
          </ac:grpSpMkLst>
        </pc:grpChg>
        <pc:grpChg chg="mod">
          <ac:chgData name="CAI JUN" userId="08ce88e1165b00db" providerId="LiveId" clId="{5364FB38-A2E5-4624-A089-EF6BB3F5BF32}" dt="2020-07-06T05:26:40.165" v="31"/>
          <ac:grpSpMkLst>
            <pc:docMk/>
            <pc:sldMk cId="0" sldId="444"/>
            <ac:grpSpMk id="44" creationId="{00000000-0000-0000-0000-000000000000}"/>
          </ac:grpSpMkLst>
        </pc:grpChg>
        <pc:grpChg chg="mod">
          <ac:chgData name="CAI JUN" userId="08ce88e1165b00db" providerId="LiveId" clId="{5364FB38-A2E5-4624-A089-EF6BB3F5BF32}" dt="2020-07-06T05:26:40.165" v="31"/>
          <ac:grpSpMkLst>
            <pc:docMk/>
            <pc:sldMk cId="0" sldId="444"/>
            <ac:grpSpMk id="53" creationId="{00000000-0000-0000-0000-000000000000}"/>
          </ac:grpSpMkLst>
        </pc:grpChg>
        <pc:grpChg chg="mod">
          <ac:chgData name="CAI JUN" userId="08ce88e1165b00db" providerId="LiveId" clId="{5364FB38-A2E5-4624-A089-EF6BB3F5BF32}" dt="2020-07-06T05:26:40.165" v="31"/>
          <ac:grpSpMkLst>
            <pc:docMk/>
            <pc:sldMk cId="0" sldId="444"/>
            <ac:grpSpMk id="54" creationId="{00000000-0000-0000-0000-000000000000}"/>
          </ac:grpSpMkLst>
        </pc:grpChg>
        <pc:graphicFrameChg chg="mod">
          <ac:chgData name="CAI JUN" userId="08ce88e1165b00db" providerId="LiveId" clId="{5364FB38-A2E5-4624-A089-EF6BB3F5BF32}" dt="2020-07-06T05:26:40.165" v="31"/>
          <ac:graphicFrameMkLst>
            <pc:docMk/>
            <pc:sldMk cId="0" sldId="444"/>
            <ac:graphicFrameMk id="18" creationId="{00000000-0000-0000-0000-000000000000}"/>
          </ac:graphicFrameMkLst>
        </pc:graphicFrameChg>
        <pc:cxnChg chg="mod">
          <ac:chgData name="CAI JUN" userId="08ce88e1165b00db" providerId="LiveId" clId="{5364FB38-A2E5-4624-A089-EF6BB3F5BF32}" dt="2020-07-06T05:26:40.165" v="31"/>
          <ac:cxnSpMkLst>
            <pc:docMk/>
            <pc:sldMk cId="0" sldId="444"/>
            <ac:cxnSpMk id="55" creationId="{00000000-0000-0000-0000-000000000000}"/>
          </ac:cxnSpMkLst>
        </pc:cxnChg>
        <pc:cxnChg chg="mod">
          <ac:chgData name="CAI JUN" userId="08ce88e1165b00db" providerId="LiveId" clId="{5364FB38-A2E5-4624-A089-EF6BB3F5BF32}" dt="2020-07-06T05:26:40.165" v="31"/>
          <ac:cxnSpMkLst>
            <pc:docMk/>
            <pc:sldMk cId="0" sldId="444"/>
            <ac:cxnSpMk id="56" creationId="{00000000-0000-0000-0000-000000000000}"/>
          </ac:cxnSpMkLst>
        </pc:cxnChg>
        <pc:cxnChg chg="mod">
          <ac:chgData name="CAI JUN" userId="08ce88e1165b00db" providerId="LiveId" clId="{5364FB38-A2E5-4624-A089-EF6BB3F5BF32}" dt="2020-07-06T05:26:40.165" v="31"/>
          <ac:cxnSpMkLst>
            <pc:docMk/>
            <pc:sldMk cId="0" sldId="444"/>
            <ac:cxnSpMk id="57" creationId="{00000000-0000-0000-0000-000000000000}"/>
          </ac:cxnSpMkLst>
        </pc:cxnChg>
        <pc:cxnChg chg="mod">
          <ac:chgData name="CAI JUN" userId="08ce88e1165b00db" providerId="LiveId" clId="{5364FB38-A2E5-4624-A089-EF6BB3F5BF32}" dt="2020-07-06T05:26:40.165" v="31"/>
          <ac:cxnSpMkLst>
            <pc:docMk/>
            <pc:sldMk cId="0" sldId="444"/>
            <ac:cxnSpMk id="58" creationId="{00000000-0000-0000-0000-000000000000}"/>
          </ac:cxnSpMkLst>
        </pc:cxnChg>
      </pc:sldChg>
      <pc:sldChg chg="modSp mod">
        <pc:chgData name="CAI JUN" userId="08ce88e1165b00db" providerId="LiveId" clId="{5364FB38-A2E5-4624-A089-EF6BB3F5BF32}" dt="2020-07-06T05:31:04.259" v="107" actId="207"/>
        <pc:sldMkLst>
          <pc:docMk/>
          <pc:sldMk cId="0" sldId="446"/>
        </pc:sldMkLst>
        <pc:spChg chg="mod">
          <ac:chgData name="CAI JUN" userId="08ce88e1165b00db" providerId="LiveId" clId="{5364FB38-A2E5-4624-A089-EF6BB3F5BF32}" dt="2020-07-06T05:31:04.259" v="107" actId="207"/>
          <ac:spMkLst>
            <pc:docMk/>
            <pc:sldMk cId="0" sldId="446"/>
            <ac:spMk id="7170" creationId="{00000000-0000-0000-0000-000000000000}"/>
          </ac:spMkLst>
        </pc:spChg>
        <pc:graphicFrameChg chg="mod">
          <ac:chgData name="CAI JUN" userId="08ce88e1165b00db" providerId="LiveId" clId="{5364FB38-A2E5-4624-A089-EF6BB3F5BF32}" dt="2020-07-06T05:28:49.040" v="84" actId="14100"/>
          <ac:graphicFrameMkLst>
            <pc:docMk/>
            <pc:sldMk cId="0" sldId="446"/>
            <ac:graphicFrameMk id="7171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8:20.837" v="69"/>
          <ac:graphicFrameMkLst>
            <pc:docMk/>
            <pc:sldMk cId="0" sldId="446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8:33.212" v="71"/>
          <ac:graphicFrameMkLst>
            <pc:docMk/>
            <pc:sldMk cId="0" sldId="446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8:43.759" v="82" actId="14100"/>
          <ac:graphicFrameMkLst>
            <pc:docMk/>
            <pc:sldMk cId="0" sldId="446"/>
            <ac:graphicFrameMk id="7174" creationId="{00000000-0000-0000-0000-000000000000}"/>
          </ac:graphicFrameMkLst>
        </pc:graphicFrameChg>
      </pc:sldChg>
      <pc:sldChg chg="modSp mod">
        <pc:chgData name="CAI JUN" userId="08ce88e1165b00db" providerId="LiveId" clId="{5364FB38-A2E5-4624-A089-EF6BB3F5BF32}" dt="2020-07-06T05:29:58.727" v="100" actId="1036"/>
        <pc:sldMkLst>
          <pc:docMk/>
          <pc:sldMk cId="0" sldId="447"/>
        </pc:sldMkLst>
        <pc:graphicFrameChg chg="mod">
          <ac:chgData name="CAI JUN" userId="08ce88e1165b00db" providerId="LiveId" clId="{5364FB38-A2E5-4624-A089-EF6BB3F5BF32}" dt="2020-07-06T05:29:41.993" v="91"/>
          <ac:graphicFrameMkLst>
            <pc:docMk/>
            <pc:sldMk cId="0" sldId="447"/>
            <ac:graphicFrameMk id="8194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9:12.759" v="87"/>
          <ac:graphicFrameMkLst>
            <pc:docMk/>
            <pc:sldMk cId="0" sldId="447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9:58.727" v="100" actId="1036"/>
          <ac:graphicFrameMkLst>
            <pc:docMk/>
            <pc:sldMk cId="0" sldId="447"/>
            <ac:graphicFrameMk id="8196" creationId="{00000000-0000-0000-0000-000000000000}"/>
          </ac:graphicFrameMkLst>
        </pc:graphicFrameChg>
      </pc:sldChg>
      <pc:sldChg chg="del">
        <pc:chgData name="CAI JUN" userId="08ce88e1165b00db" providerId="LiveId" clId="{5364FB38-A2E5-4624-A089-EF6BB3F5BF32}" dt="2020-07-06T05:24:38.743" v="11" actId="47"/>
        <pc:sldMkLst>
          <pc:docMk/>
          <pc:sldMk cId="0" sldId="449"/>
        </pc:sldMkLst>
      </pc:sldChg>
      <pc:sldChg chg="del">
        <pc:chgData name="CAI JUN" userId="08ce88e1165b00db" providerId="LiveId" clId="{5364FB38-A2E5-4624-A089-EF6BB3F5BF32}" dt="2020-07-06T05:24:40.181" v="13" actId="47"/>
        <pc:sldMkLst>
          <pc:docMk/>
          <pc:sldMk cId="0" sldId="450"/>
        </pc:sldMkLst>
      </pc:sldChg>
      <pc:sldChg chg="del">
        <pc:chgData name="CAI JUN" userId="08ce88e1165b00db" providerId="LiveId" clId="{5364FB38-A2E5-4624-A089-EF6BB3F5BF32}" dt="2020-07-06T05:24:40.821" v="14" actId="47"/>
        <pc:sldMkLst>
          <pc:docMk/>
          <pc:sldMk cId="0" sldId="451"/>
        </pc:sldMkLst>
      </pc:sldChg>
      <pc:sldChg chg="del">
        <pc:chgData name="CAI JUN" userId="08ce88e1165b00db" providerId="LiveId" clId="{5364FB38-A2E5-4624-A089-EF6BB3F5BF32}" dt="2020-07-06T05:24:39.509" v="12" actId="47"/>
        <pc:sldMkLst>
          <pc:docMk/>
          <pc:sldMk cId="0" sldId="452"/>
        </pc:sldMkLst>
      </pc:sldChg>
      <pc:sldChg chg="del">
        <pc:chgData name="CAI JUN" userId="08ce88e1165b00db" providerId="LiveId" clId="{5364FB38-A2E5-4624-A089-EF6BB3F5BF32}" dt="2020-07-06T05:24:42.477" v="15" actId="47"/>
        <pc:sldMkLst>
          <pc:docMk/>
          <pc:sldMk cId="0" sldId="453"/>
        </pc:sldMkLst>
      </pc:sldChg>
      <pc:sldChg chg="modSp mod">
        <pc:chgData name="CAI JUN" userId="08ce88e1165b00db" providerId="LiveId" clId="{5364FB38-A2E5-4624-A089-EF6BB3F5BF32}" dt="2020-07-06T05:32:21.821" v="136" actId="1035"/>
        <pc:sldMkLst>
          <pc:docMk/>
          <pc:sldMk cId="401082015" sldId="456"/>
        </pc:sldMkLst>
        <pc:spChg chg="mod">
          <ac:chgData name="CAI JUN" userId="08ce88e1165b00db" providerId="LiveId" clId="{5364FB38-A2E5-4624-A089-EF6BB3F5BF32}" dt="2020-07-06T05:31:24.806" v="109" actId="207"/>
          <ac:spMkLst>
            <pc:docMk/>
            <pc:sldMk cId="401082015" sldId="456"/>
            <ac:spMk id="2" creationId="{00000000-0000-0000-0000-000000000000}"/>
          </ac:spMkLst>
        </pc:spChg>
        <pc:graphicFrameChg chg="mod">
          <ac:chgData name="CAI JUN" userId="08ce88e1165b00db" providerId="LiveId" clId="{5364FB38-A2E5-4624-A089-EF6BB3F5BF32}" dt="2020-07-06T05:31:46.931" v="119"/>
          <ac:graphicFrameMkLst>
            <pc:docMk/>
            <pc:sldMk cId="401082015" sldId="45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31:54.743" v="121"/>
          <ac:graphicFrameMkLst>
            <pc:docMk/>
            <pc:sldMk cId="401082015" sldId="456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32:21.821" v="136" actId="1035"/>
          <ac:graphicFrameMkLst>
            <pc:docMk/>
            <pc:sldMk cId="401082015" sldId="456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31:35.727" v="117" actId="14100"/>
          <ac:graphicFrameMkLst>
            <pc:docMk/>
            <pc:sldMk cId="401082015" sldId="456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32:12.899" v="125"/>
          <ac:graphicFrameMkLst>
            <pc:docMk/>
            <pc:sldMk cId="401082015" sldId="456"/>
            <ac:graphicFrameMk id="18" creationId="{00000000-0000-0000-0000-000000000000}"/>
          </ac:graphicFrameMkLst>
        </pc:graphicFrameChg>
      </pc:sldChg>
      <pc:sldChg chg="modSp">
        <pc:chgData name="CAI JUN" userId="08ce88e1165b00db" providerId="LiveId" clId="{5364FB38-A2E5-4624-A089-EF6BB3F5BF32}" dt="2020-07-06T05:26:30.243" v="29"/>
        <pc:sldMkLst>
          <pc:docMk/>
          <pc:sldMk cId="702575377" sldId="457"/>
        </pc:sldMkLst>
        <pc:spChg chg="mod">
          <ac:chgData name="CAI JUN" userId="08ce88e1165b00db" providerId="LiveId" clId="{5364FB38-A2E5-4624-A089-EF6BB3F5BF32}" dt="2020-07-06T05:25:29.243" v="19"/>
          <ac:spMkLst>
            <pc:docMk/>
            <pc:sldMk cId="702575377" sldId="457"/>
            <ac:spMk id="13" creationId="{00000000-0000-0000-0000-000000000000}"/>
          </ac:spMkLst>
        </pc:spChg>
        <pc:spChg chg="mod">
          <ac:chgData name="CAI JUN" userId="08ce88e1165b00db" providerId="LiveId" clId="{5364FB38-A2E5-4624-A089-EF6BB3F5BF32}" dt="2020-07-06T05:25:29.243" v="19"/>
          <ac:spMkLst>
            <pc:docMk/>
            <pc:sldMk cId="702575377" sldId="457"/>
            <ac:spMk id="14" creationId="{00000000-0000-0000-0000-000000000000}"/>
          </ac:spMkLst>
        </pc:spChg>
        <pc:grpChg chg="mod">
          <ac:chgData name="CAI JUN" userId="08ce88e1165b00db" providerId="LiveId" clId="{5364FB38-A2E5-4624-A089-EF6BB3F5BF32}" dt="2020-07-06T05:25:29.243" v="19"/>
          <ac:grpSpMkLst>
            <pc:docMk/>
            <pc:sldMk cId="702575377" sldId="457"/>
            <ac:grpSpMk id="2" creationId="{00000000-0000-0000-0000-000000000000}"/>
          </ac:grpSpMkLst>
        </pc:grpChg>
        <pc:graphicFrameChg chg="mod">
          <ac:chgData name="CAI JUN" userId="08ce88e1165b00db" providerId="LiveId" clId="{5364FB38-A2E5-4624-A089-EF6BB3F5BF32}" dt="2020-07-06T05:25:39.415" v="21"/>
          <ac:graphicFrameMkLst>
            <pc:docMk/>
            <pc:sldMk cId="702575377" sldId="457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6:05.634" v="27"/>
          <ac:graphicFrameMkLst>
            <pc:docMk/>
            <pc:sldMk cId="702575377" sldId="457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5:29.243" v="19"/>
          <ac:graphicFrameMkLst>
            <pc:docMk/>
            <pc:sldMk cId="702575377" sldId="457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6:30.243" v="29"/>
          <ac:graphicFrameMkLst>
            <pc:docMk/>
            <pc:sldMk cId="702575377" sldId="457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5364FB38-A2E5-4624-A089-EF6BB3F5BF32}" dt="2020-07-06T05:25:54.181" v="24"/>
          <ac:graphicFrameMkLst>
            <pc:docMk/>
            <pc:sldMk cId="702575377" sldId="457"/>
            <ac:graphicFrameMk id="6148" creationId="{00000000-0000-0000-0000-000000000000}"/>
          </ac:graphicFrameMkLst>
        </pc:graphicFrameChg>
        <pc:cxnChg chg="mod">
          <ac:chgData name="CAI JUN" userId="08ce88e1165b00db" providerId="LiveId" clId="{5364FB38-A2E5-4624-A089-EF6BB3F5BF32}" dt="2020-07-06T05:25:29.243" v="19"/>
          <ac:cxnSpMkLst>
            <pc:docMk/>
            <pc:sldMk cId="702575377" sldId="457"/>
            <ac:cxnSpMk id="15" creationId="{00000000-0000-0000-0000-000000000000}"/>
          </ac:cxnSpMkLst>
        </pc:cxnChg>
      </pc:sldChg>
      <pc:sldChg chg="modSp mod">
        <pc:chgData name="CAI JUN" userId="08ce88e1165b00db" providerId="LiveId" clId="{5364FB38-A2E5-4624-A089-EF6BB3F5BF32}" dt="2020-07-06T05:27:27.837" v="63" actId="207"/>
        <pc:sldMkLst>
          <pc:docMk/>
          <pc:sldMk cId="3575762802" sldId="458"/>
        </pc:sldMkLst>
        <pc:spChg chg="mod">
          <ac:chgData name="CAI JUN" userId="08ce88e1165b00db" providerId="LiveId" clId="{5364FB38-A2E5-4624-A089-EF6BB3F5BF32}" dt="2020-07-06T05:27:27.837" v="63" actId="207"/>
          <ac:spMkLst>
            <pc:docMk/>
            <pc:sldMk cId="3575762802" sldId="458"/>
            <ac:spMk id="15" creationId="{00000000-0000-0000-0000-000000000000}"/>
          </ac:spMkLst>
        </pc:spChg>
        <pc:spChg chg="mod">
          <ac:chgData name="CAI JUN" userId="08ce88e1165b00db" providerId="LiveId" clId="{5364FB38-A2E5-4624-A089-EF6BB3F5BF32}" dt="2020-07-06T05:27:17.243" v="59" actId="207"/>
          <ac:spMkLst>
            <pc:docMk/>
            <pc:sldMk cId="3575762802" sldId="458"/>
            <ac:spMk id="5122" creationId="{00000000-0000-0000-0000-000000000000}"/>
          </ac:spMkLst>
        </pc:spChg>
        <pc:spChg chg="mod">
          <ac:chgData name="CAI JUN" userId="08ce88e1165b00db" providerId="LiveId" clId="{5364FB38-A2E5-4624-A089-EF6BB3F5BF32}" dt="2020-07-06T05:27:23.837" v="61" actId="207"/>
          <ac:spMkLst>
            <pc:docMk/>
            <pc:sldMk cId="3575762802" sldId="458"/>
            <ac:spMk id="5127" creationId="{00000000-0000-0000-0000-000000000000}"/>
          </ac:spMkLst>
        </pc:spChg>
        <pc:graphicFrameChg chg="mod">
          <ac:chgData name="CAI JUN" userId="08ce88e1165b00db" providerId="LiveId" clId="{5364FB38-A2E5-4624-A089-EF6BB3F5BF32}" dt="2020-07-06T05:26:56.274" v="51" actId="1036"/>
          <ac:graphicFrameMkLst>
            <pc:docMk/>
            <pc:sldMk cId="3575762802" sldId="458"/>
            <ac:graphicFrameMk id="5126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charset="-122"/>
              </a:defRPr>
            </a:lvl1pPr>
          </a:lstStyle>
          <a:p>
            <a:pPr>
              <a:defRPr/>
            </a:pPr>
            <a:fld id="{5CCBFADC-5B01-4D6A-955F-A6EF64AD7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17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DA5C3-9F73-4A8B-B31F-A45EC92F8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89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8EE-F9E5-4C4D-AFC6-AE52F7CA0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5F81-1C28-4F64-A83E-4AEF1142E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2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F1C5F-569E-456A-8637-6DA498967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46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A35CB-51FD-4B82-8233-55BECE0AB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5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35B8-1373-43CF-9B41-0B9806DF0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74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B5CB-61F6-4E20-929F-99282D6D3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2C955-22EA-42B8-A9A5-A5FA7B3DA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0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122E5-F0A1-4FD1-BA60-ED56C254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8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B81D-17AC-47AA-B801-029E41704C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9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B454-6BC0-4511-AB46-4C4B096F6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1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96F88E21-A77A-4348-9FBF-26D016501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461911" y="1593850"/>
            <a:ext cx="6304844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2571750" indent="-257175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12-9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晶体的热容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Heat Capacity of Crystals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604133" y="643810"/>
            <a:ext cx="811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经典统计理论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graphicFrame>
        <p:nvGraphicFramePr>
          <p:cNvPr id="1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71197"/>
              </p:ext>
            </p:extLst>
          </p:nvPr>
        </p:nvGraphicFramePr>
        <p:xfrm>
          <a:off x="7292975" y="4183063"/>
          <a:ext cx="1127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69800" imgH="177480" progId="Equation.DSMT4">
                  <p:embed/>
                </p:oleObj>
              </mc:Choice>
              <mc:Fallback>
                <p:oleObj name="Equation" r:id="rId3" imgW="469800" imgH="177480" progId="Equation.DSMT4">
                  <p:embed/>
                  <p:pic>
                    <p:nvPicPr>
                      <p:cNvPr id="15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4183063"/>
                        <a:ext cx="1127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07277"/>
              </p:ext>
            </p:extLst>
          </p:nvPr>
        </p:nvGraphicFramePr>
        <p:xfrm>
          <a:off x="2214396" y="4671832"/>
          <a:ext cx="4897770" cy="113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070000" imgH="482400" progId="Equation.DSMT4">
                  <p:embed/>
                </p:oleObj>
              </mc:Choice>
              <mc:Fallback>
                <p:oleObj name="Equation" r:id="rId5" imgW="2070000" imgH="482400" progId="Equation.DSMT4">
                  <p:embed/>
                  <p:pic>
                    <p:nvPicPr>
                      <p:cNvPr id="16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396" y="4671832"/>
                        <a:ext cx="4897770" cy="113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90022"/>
              </p:ext>
            </p:extLst>
          </p:nvPr>
        </p:nvGraphicFramePr>
        <p:xfrm>
          <a:off x="2153188" y="2612959"/>
          <a:ext cx="2885000" cy="71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180800" imgH="291960" progId="Equation.DSMT4">
                  <p:embed/>
                </p:oleObj>
              </mc:Choice>
              <mc:Fallback>
                <p:oleObj name="Equation" r:id="rId7" imgW="1180800" imgH="291960" progId="Equation.DSMT4">
                  <p:embed/>
                  <p:pic>
                    <p:nvPicPr>
                      <p:cNvPr id="17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188" y="2612959"/>
                        <a:ext cx="2885000" cy="714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17268"/>
              </p:ext>
            </p:extLst>
          </p:nvPr>
        </p:nvGraphicFramePr>
        <p:xfrm>
          <a:off x="1674813" y="5738813"/>
          <a:ext cx="17240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672840" imgH="279360" progId="Equation.DSMT4">
                  <p:embed/>
                </p:oleObj>
              </mc:Choice>
              <mc:Fallback>
                <p:oleObj name="Equation" r:id="rId9" imgW="672840" imgH="279360" progId="Equation.DSMT4">
                  <p:embed/>
                  <p:pic>
                    <p:nvPicPr>
                      <p:cNvPr id="18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738813"/>
                        <a:ext cx="17240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743149" y="5768800"/>
            <a:ext cx="5111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违背热力学第三定律！</a:t>
            </a:r>
          </a:p>
        </p:txBody>
      </p:sp>
      <p:sp>
        <p:nvSpPr>
          <p:cNvPr id="2" name="矩形 1"/>
          <p:cNvSpPr/>
          <p:nvPr/>
        </p:nvSpPr>
        <p:spPr>
          <a:xfrm>
            <a:off x="920044" y="1235081"/>
            <a:ext cx="78025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假设每个原子只在平衡位置附近振动，近似看作是一个三维简谐振子，振子间互相独立，是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独立定域子系统</a:t>
            </a:r>
            <a:r>
              <a:rPr lang="zh-CN" altLang="en-US" dirty="0">
                <a:latin typeface="+mn-ea"/>
                <a:sym typeface="Symbol" pitchFamily="18" charset="2"/>
              </a:rPr>
              <a:t>（</a:t>
            </a:r>
            <a:r>
              <a:rPr lang="en-US" altLang="zh-CN" b="0" dirty="0">
                <a:solidFill>
                  <a:srgbClr val="000000"/>
                </a:solidFill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b="0" i="1" dirty="0">
                <a:solidFill>
                  <a:srgbClr val="000000"/>
                </a:solidFill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dirty="0">
                <a:cs typeface="Times New Roman" panose="02020603050405020304" pitchFamily="18" charset="0"/>
                <a:sym typeface="Symbol" pitchFamily="18" charset="2"/>
              </a:rPr>
              <a:t>个相同的一维简谐振子）。</a:t>
            </a:r>
            <a:endParaRPr lang="zh-CN" altLang="en-US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746454"/>
              </p:ext>
            </p:extLst>
          </p:nvPr>
        </p:nvGraphicFramePr>
        <p:xfrm>
          <a:off x="4108450" y="3127375"/>
          <a:ext cx="29845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244520" imgH="419040" progId="Equation.DSMT4">
                  <p:embed/>
                </p:oleObj>
              </mc:Choice>
              <mc:Fallback>
                <p:oleObj name="Equation" r:id="rId11" imgW="1244520" imgH="419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3127375"/>
                        <a:ext cx="29845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9555" y="3384700"/>
            <a:ext cx="401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振子的经典描写：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4878" y="4135417"/>
            <a:ext cx="636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由能量均分定理，每个振子平均能量：</a:t>
            </a:r>
          </a:p>
        </p:txBody>
      </p:sp>
    </p:spTree>
    <p:extLst>
      <p:ext uri="{BB962C8B-B14F-4D97-AF65-F5344CB8AC3E}">
        <p14:creationId xmlns:p14="http://schemas.microsoft.com/office/powerpoint/2010/main" val="4010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0742" y="1182376"/>
            <a:ext cx="79018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爱因斯坦模型的基本假设与经典理论相同，但是使用量子理论描述简谐振子。</a:t>
            </a:r>
            <a:endParaRPr lang="en-US" altLang="zh-CN" sz="2800" i="1" dirty="0">
              <a:latin typeface="Symbol" pitchFamily="18" charset="2"/>
            </a:endParaRP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33609"/>
              </p:ext>
            </p:extLst>
          </p:nvPr>
        </p:nvGraphicFramePr>
        <p:xfrm>
          <a:off x="1022350" y="4048125"/>
          <a:ext cx="6308725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95480" imgH="990360" progId="Equation.DSMT4">
                  <p:embed/>
                </p:oleObj>
              </mc:Choice>
              <mc:Fallback>
                <p:oleObj name="Equation" r:id="rId3" imgW="2895480" imgH="990360" progId="Equation.DSMT4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048125"/>
                        <a:ext cx="6308725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5620984" y="5608720"/>
            <a:ext cx="3149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符合热三，但低温时定量不够准确。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4133" y="643810"/>
            <a:ext cx="811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爱因斯坦理论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93288" y="2944709"/>
            <a:ext cx="4497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一个谐振子的平均能量</a:t>
            </a:r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380813"/>
              </p:ext>
            </p:extLst>
          </p:nvPr>
        </p:nvGraphicFramePr>
        <p:xfrm>
          <a:off x="3373438" y="2212975"/>
          <a:ext cx="40354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1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212975"/>
                        <a:ext cx="40354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93288" y="2212138"/>
            <a:ext cx="4497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谐振子能级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16488" y="2577206"/>
            <a:ext cx="3986744" cy="1169294"/>
            <a:chOff x="4916488" y="2701385"/>
            <a:chExt cx="3986744" cy="1169294"/>
          </a:xfrm>
        </p:grpSpPr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967465"/>
                </p:ext>
              </p:extLst>
            </p:nvPr>
          </p:nvGraphicFramePr>
          <p:xfrm>
            <a:off x="4916488" y="2791179"/>
            <a:ext cx="2593975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1155600" imgH="482400" progId="Equation.DSMT4">
                    <p:embed/>
                  </p:oleObj>
                </mc:Choice>
                <mc:Fallback>
                  <p:oleObj name="Equation" r:id="rId7" imgW="1155600" imgH="482400" progId="Equation.DSMT4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6488" y="2791179"/>
                          <a:ext cx="2593975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7739594" y="2701385"/>
              <a:ext cx="116363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振动配分函数</a:t>
              </a:r>
            </a:p>
          </p:txBody>
        </p:sp>
        <p:sp>
          <p:nvSpPr>
            <p:cNvPr id="14" name="椭圆 3"/>
            <p:cNvSpPr>
              <a:spLocks noChangeArrowheads="1"/>
            </p:cNvSpPr>
            <p:nvPr/>
          </p:nvSpPr>
          <p:spPr bwMode="auto">
            <a:xfrm>
              <a:off x="6761694" y="2909347"/>
              <a:ext cx="409575" cy="415925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15" name="直接箭头连接符 5"/>
            <p:cNvCxnSpPr>
              <a:cxnSpLocks noChangeShapeType="1"/>
              <a:stCxn id="14" idx="6"/>
              <a:endCxn id="13" idx="1"/>
            </p:cNvCxnSpPr>
            <p:nvPr/>
          </p:nvCxnSpPr>
          <p:spPr bwMode="auto">
            <a:xfrm flipV="1">
              <a:off x="7171269" y="3117310"/>
              <a:ext cx="568325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92898"/>
              </p:ext>
            </p:extLst>
          </p:nvPr>
        </p:nvGraphicFramePr>
        <p:xfrm>
          <a:off x="949325" y="3365500"/>
          <a:ext cx="271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180800" imgH="291960" progId="Equation.DSMT4">
                  <p:embed/>
                </p:oleObj>
              </mc:Choice>
              <mc:Fallback>
                <p:oleObj name="Equation" r:id="rId9" imgW="1180800" imgH="2919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365500"/>
                        <a:ext cx="271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13351"/>
              </p:ext>
            </p:extLst>
          </p:nvPr>
        </p:nvGraphicFramePr>
        <p:xfrm>
          <a:off x="7739063" y="4156075"/>
          <a:ext cx="1120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558720" imgH="393480" progId="Equation.DSMT4">
                  <p:embed/>
                </p:oleObj>
              </mc:Choice>
              <mc:Fallback>
                <p:oleObj name="Equation" r:id="rId11" imgW="55872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4156075"/>
                        <a:ext cx="11207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164597" y="6087459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经典情形</a:t>
            </a:r>
          </a:p>
        </p:txBody>
      </p:sp>
    </p:spTree>
    <p:extLst>
      <p:ext uri="{BB962C8B-B14F-4D97-AF65-F5344CB8AC3E}">
        <p14:creationId xmlns:p14="http://schemas.microsoft.com/office/powerpoint/2010/main" val="70257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4133" y="643810"/>
            <a:ext cx="811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德拜理论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2180" y="1156941"/>
            <a:ext cx="817862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晶体中的原子只能处于平衡位置附近，表明原子之间有很强的相互作用，是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相倚定域子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7250" y="2165364"/>
            <a:ext cx="7740650" cy="2795052"/>
            <a:chOff x="857250" y="2165364"/>
            <a:chExt cx="7740650" cy="2795052"/>
          </a:xfrm>
        </p:grpSpPr>
        <p:sp>
          <p:nvSpPr>
            <p:cNvPr id="17" name="Text Box 1026"/>
            <p:cNvSpPr txBox="1">
              <a:spLocks noChangeArrowheads="1"/>
            </p:cNvSpPr>
            <p:nvPr/>
          </p:nvSpPr>
          <p:spPr bwMode="auto">
            <a:xfrm>
              <a:off x="857250" y="2165364"/>
              <a:ext cx="3276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800" baseline="-250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的振动自由度</a:t>
              </a:r>
            </a:p>
          </p:txBody>
        </p:sp>
        <p:graphicFrame>
          <p:nvGraphicFramePr>
            <p:cNvPr id="18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517655"/>
                </p:ext>
              </p:extLst>
            </p:nvPr>
          </p:nvGraphicFramePr>
          <p:xfrm>
            <a:off x="4491038" y="2201863"/>
            <a:ext cx="2651125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939600" imgH="177480" progId="Equation.DSMT4">
                    <p:embed/>
                  </p:oleObj>
                </mc:Choice>
                <mc:Fallback>
                  <p:oleObj name="Equation" r:id="rId3" imgW="939600" imgH="177480" progId="Equation.DSMT4">
                    <p:embed/>
                    <p:pic>
                      <p:nvPicPr>
                        <p:cNvPr id="18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038" y="2201863"/>
                          <a:ext cx="2651125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043"/>
            <p:cNvSpPr>
              <a:spLocks noChangeShapeType="1"/>
            </p:cNvSpPr>
            <p:nvPr/>
          </p:nvSpPr>
          <p:spPr bwMode="auto">
            <a:xfrm>
              <a:off x="1900238" y="3084173"/>
              <a:ext cx="4762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048"/>
            <p:cNvSpPr>
              <a:spLocks noChangeShapeType="1"/>
            </p:cNvSpPr>
            <p:nvPr/>
          </p:nvSpPr>
          <p:spPr bwMode="auto">
            <a:xfrm>
              <a:off x="6889750" y="3038135"/>
              <a:ext cx="4762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49"/>
            <p:cNvSpPr>
              <a:spLocks noChangeShapeType="1"/>
            </p:cNvSpPr>
            <p:nvPr/>
          </p:nvSpPr>
          <p:spPr bwMode="auto">
            <a:xfrm>
              <a:off x="5746750" y="3057185"/>
              <a:ext cx="4762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050"/>
            <p:cNvSpPr>
              <a:spLocks noChangeShapeType="1"/>
            </p:cNvSpPr>
            <p:nvPr/>
          </p:nvSpPr>
          <p:spPr bwMode="auto">
            <a:xfrm>
              <a:off x="3043238" y="3084173"/>
              <a:ext cx="4762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051"/>
            <p:cNvSpPr>
              <a:spLocks noChangeShapeType="1"/>
            </p:cNvSpPr>
            <p:nvPr/>
          </p:nvSpPr>
          <p:spPr bwMode="auto">
            <a:xfrm flipH="1">
              <a:off x="1004888" y="3084173"/>
              <a:ext cx="47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052"/>
            <p:cNvSpPr>
              <a:spLocks noChangeShapeType="1"/>
            </p:cNvSpPr>
            <p:nvPr/>
          </p:nvSpPr>
          <p:spPr bwMode="auto">
            <a:xfrm flipH="1">
              <a:off x="3957638" y="3065123"/>
              <a:ext cx="47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53"/>
            <p:cNvSpPr>
              <a:spLocks noChangeShapeType="1"/>
            </p:cNvSpPr>
            <p:nvPr/>
          </p:nvSpPr>
          <p:spPr bwMode="auto">
            <a:xfrm flipH="1">
              <a:off x="4832350" y="3057185"/>
              <a:ext cx="47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054"/>
            <p:cNvSpPr>
              <a:spLocks noChangeShapeType="1"/>
            </p:cNvSpPr>
            <p:nvPr/>
          </p:nvSpPr>
          <p:spPr bwMode="auto">
            <a:xfrm>
              <a:off x="6908800" y="3038135"/>
              <a:ext cx="2095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055"/>
            <p:cNvSpPr>
              <a:spLocks noChangeShapeType="1"/>
            </p:cNvSpPr>
            <p:nvPr/>
          </p:nvSpPr>
          <p:spPr bwMode="auto">
            <a:xfrm>
              <a:off x="7137400" y="3038135"/>
              <a:ext cx="2095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028"/>
            <p:cNvSpPr>
              <a:spLocks noChangeArrowheads="1"/>
            </p:cNvSpPr>
            <p:nvPr/>
          </p:nvSpPr>
          <p:spPr bwMode="auto">
            <a:xfrm>
              <a:off x="2357438" y="2760323"/>
              <a:ext cx="685800" cy="647700"/>
            </a:xfrm>
            <a:prstGeom prst="ellipse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9" name="Oval 1030"/>
            <p:cNvSpPr>
              <a:spLocks noChangeArrowheads="1"/>
            </p:cNvSpPr>
            <p:nvPr/>
          </p:nvSpPr>
          <p:spPr bwMode="auto">
            <a:xfrm>
              <a:off x="3500438" y="2855573"/>
              <a:ext cx="457200" cy="4191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1031"/>
            <p:cNvSpPr>
              <a:spLocks noChangeArrowheads="1"/>
            </p:cNvSpPr>
            <p:nvPr/>
          </p:nvSpPr>
          <p:spPr bwMode="auto">
            <a:xfrm>
              <a:off x="1462088" y="2874623"/>
              <a:ext cx="457200" cy="4191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1032"/>
            <p:cNvSpPr>
              <a:spLocks noChangeArrowheads="1"/>
            </p:cNvSpPr>
            <p:nvPr/>
          </p:nvSpPr>
          <p:spPr bwMode="auto">
            <a:xfrm>
              <a:off x="6203950" y="2714285"/>
              <a:ext cx="685800" cy="647700"/>
            </a:xfrm>
            <a:prstGeom prst="ellipse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2" name="Line 1046"/>
            <p:cNvSpPr>
              <a:spLocks noChangeShapeType="1"/>
            </p:cNvSpPr>
            <p:nvPr/>
          </p:nvSpPr>
          <p:spPr bwMode="auto">
            <a:xfrm>
              <a:off x="3048000" y="4198416"/>
              <a:ext cx="4762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047"/>
            <p:cNvSpPr>
              <a:spLocks noChangeShapeType="1"/>
            </p:cNvSpPr>
            <p:nvPr/>
          </p:nvSpPr>
          <p:spPr bwMode="auto">
            <a:xfrm>
              <a:off x="1905000" y="4198416"/>
              <a:ext cx="4762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056"/>
            <p:cNvSpPr>
              <a:spLocks noChangeShapeType="1"/>
            </p:cNvSpPr>
            <p:nvPr/>
          </p:nvSpPr>
          <p:spPr bwMode="auto">
            <a:xfrm flipH="1" flipV="1">
              <a:off x="1676400" y="3569766"/>
              <a:ext cx="0" cy="457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057"/>
            <p:cNvSpPr>
              <a:spLocks noChangeShapeType="1"/>
            </p:cNvSpPr>
            <p:nvPr/>
          </p:nvSpPr>
          <p:spPr bwMode="auto">
            <a:xfrm flipH="1" flipV="1">
              <a:off x="3714750" y="3531666"/>
              <a:ext cx="0" cy="4381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058"/>
            <p:cNvSpPr>
              <a:spLocks noChangeShapeType="1"/>
            </p:cNvSpPr>
            <p:nvPr/>
          </p:nvSpPr>
          <p:spPr bwMode="auto">
            <a:xfrm flipH="1" flipV="1">
              <a:off x="2705100" y="4503216"/>
              <a:ext cx="0" cy="457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033"/>
            <p:cNvSpPr>
              <a:spLocks noChangeArrowheads="1"/>
            </p:cNvSpPr>
            <p:nvPr/>
          </p:nvSpPr>
          <p:spPr bwMode="auto">
            <a:xfrm>
              <a:off x="2362200" y="3874566"/>
              <a:ext cx="685800" cy="647700"/>
            </a:xfrm>
            <a:prstGeom prst="ellipse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8" name="Oval 1039"/>
            <p:cNvSpPr>
              <a:spLocks noChangeArrowheads="1"/>
            </p:cNvSpPr>
            <p:nvPr/>
          </p:nvSpPr>
          <p:spPr bwMode="auto">
            <a:xfrm>
              <a:off x="3505200" y="3950766"/>
              <a:ext cx="457200" cy="4191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Oval 1040"/>
            <p:cNvSpPr>
              <a:spLocks noChangeArrowheads="1"/>
            </p:cNvSpPr>
            <p:nvPr/>
          </p:nvSpPr>
          <p:spPr bwMode="auto">
            <a:xfrm>
              <a:off x="1447800" y="3988866"/>
              <a:ext cx="457200" cy="4191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Oval 1041"/>
            <p:cNvSpPr>
              <a:spLocks noChangeArrowheads="1"/>
            </p:cNvSpPr>
            <p:nvPr/>
          </p:nvSpPr>
          <p:spPr bwMode="auto">
            <a:xfrm>
              <a:off x="7346950" y="2828585"/>
              <a:ext cx="457200" cy="4191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1042"/>
            <p:cNvSpPr>
              <a:spLocks noChangeArrowheads="1"/>
            </p:cNvSpPr>
            <p:nvPr/>
          </p:nvSpPr>
          <p:spPr bwMode="auto">
            <a:xfrm>
              <a:off x="5289550" y="2847635"/>
              <a:ext cx="457200" cy="4191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4" name="组合 38"/>
            <p:cNvGrpSpPr>
              <a:grpSpLocks/>
            </p:cNvGrpSpPr>
            <p:nvPr/>
          </p:nvGrpSpPr>
          <p:grpSpPr bwMode="auto">
            <a:xfrm>
              <a:off x="4537075" y="3496741"/>
              <a:ext cx="4060825" cy="1438275"/>
              <a:chOff x="4537076" y="2173288"/>
              <a:chExt cx="4060825" cy="1438275"/>
            </a:xfrm>
          </p:grpSpPr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6932613" y="2898775"/>
                <a:ext cx="47625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>
                <a:off x="5789613" y="2898775"/>
                <a:ext cx="47625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 flipV="1">
                <a:off x="6694488" y="2251075"/>
                <a:ext cx="247650" cy="3429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 flipV="1">
                <a:off x="5208588" y="3089275"/>
                <a:ext cx="247650" cy="3333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 flipV="1">
                <a:off x="7304088" y="3079750"/>
                <a:ext cx="247650" cy="3429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stealth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6246813" y="2574925"/>
                <a:ext cx="685800" cy="647700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9933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7389814" y="2670176"/>
                <a:ext cx="457200" cy="41910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2" name="Oval 30"/>
              <p:cNvSpPr>
                <a:spLocks noChangeArrowheads="1"/>
              </p:cNvSpPr>
              <p:nvPr/>
            </p:nvSpPr>
            <p:spPr bwMode="auto">
              <a:xfrm>
                <a:off x="5351464" y="2689226"/>
                <a:ext cx="457200" cy="419100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3" name="组合 47"/>
              <p:cNvGrpSpPr>
                <a:grpSpLocks/>
              </p:cNvGrpSpPr>
              <p:nvPr/>
            </p:nvGrpSpPr>
            <p:grpSpPr bwMode="auto">
              <a:xfrm>
                <a:off x="4537076" y="2173288"/>
                <a:ext cx="4060825" cy="1438275"/>
                <a:chOff x="4432301" y="2259013"/>
                <a:chExt cx="4060825" cy="1438275"/>
              </a:xfrm>
            </p:grpSpPr>
            <p:grpSp>
              <p:nvGrpSpPr>
                <p:cNvPr id="54" name="组合 48"/>
                <p:cNvGrpSpPr>
                  <a:grpSpLocks/>
                </p:cNvGrpSpPr>
                <p:nvPr/>
              </p:nvGrpSpPr>
              <p:grpSpPr bwMode="auto">
                <a:xfrm>
                  <a:off x="4433888" y="2259013"/>
                  <a:ext cx="4059238" cy="1428750"/>
                  <a:chOff x="4433888" y="2259013"/>
                  <a:chExt cx="4059238" cy="1428750"/>
                </a:xfrm>
              </p:grpSpPr>
              <p:cxnSp>
                <p:nvCxnSpPr>
                  <p:cNvPr id="57" name="直接连接符 5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433888" y="2259013"/>
                    <a:ext cx="1084263" cy="142875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8" name="直接连接符 5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408863" y="2259013"/>
                    <a:ext cx="1084263" cy="142875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3399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55" name="直接连接符 49"/>
                <p:cNvCxnSpPr>
                  <a:cxnSpLocks noChangeShapeType="1"/>
                </p:cNvCxnSpPr>
                <p:nvPr/>
              </p:nvCxnSpPr>
              <p:spPr bwMode="auto">
                <a:xfrm>
                  <a:off x="5518151" y="2259013"/>
                  <a:ext cx="2974975" cy="0"/>
                </a:xfrm>
                <a:prstGeom prst="line">
                  <a:avLst/>
                </a:prstGeom>
                <a:noFill/>
                <a:ln w="28575" algn="ctr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直接连接符 50"/>
                <p:cNvCxnSpPr>
                  <a:cxnSpLocks noChangeShapeType="1"/>
                </p:cNvCxnSpPr>
                <p:nvPr/>
              </p:nvCxnSpPr>
              <p:spPr bwMode="auto">
                <a:xfrm>
                  <a:off x="4432301" y="3697288"/>
                  <a:ext cx="2974975" cy="0"/>
                </a:xfrm>
                <a:prstGeom prst="line">
                  <a:avLst/>
                </a:prstGeom>
                <a:noFill/>
                <a:ln w="28575" algn="ctr">
                  <a:solidFill>
                    <a:srgbClr val="3399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60" name="Text Box 1062"/>
          <p:cNvSpPr txBox="1">
            <a:spLocks noChangeArrowheads="1"/>
          </p:cNvSpPr>
          <p:nvPr/>
        </p:nvSpPr>
        <p:spPr bwMode="auto">
          <a:xfrm>
            <a:off x="462846" y="5091822"/>
            <a:ext cx="847795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/>
              <a:t>分子的微小振动近似看作一组互相独立的简谐振动的线性叠加，这些简谐振动称为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简正模式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简正模式是分子整体振动方式，不是指某个原子作简谐振动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615422" y="711544"/>
            <a:ext cx="8118475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设晶体中有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个原子，将其看作一个超大的分子，则有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</a:rPr>
              <a:t>个振动自由度，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N&gt;&gt;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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个简正模式，相倚定域子系统被转化为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独立定域子系统</a:t>
            </a:r>
            <a:r>
              <a:rPr lang="zh-CN" altLang="en-US" sz="2800" dirty="0">
                <a:solidFill>
                  <a:schemeClr val="accent4"/>
                </a:solidFill>
                <a:latin typeface="+mn-ea"/>
                <a:ea typeface="+mn-ea"/>
                <a:sym typeface="Symbol" pitchFamily="18" charset="2"/>
              </a:rPr>
              <a:t>。</a:t>
            </a:r>
            <a:endParaRPr lang="en-US" altLang="zh-CN" sz="2800" dirty="0">
              <a:solidFill>
                <a:schemeClr val="accent4"/>
              </a:solidFill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+mn-ea"/>
                <a:ea typeface="+mn-ea"/>
                <a:sym typeface="Symbol" pitchFamily="18" charset="2"/>
              </a:rPr>
              <a:t>与爱因斯坦理论不同，德拜理论中的原子不是互相独立的，简正模式才是互相独立的，并且简正振动方式多种多样。</a:t>
            </a:r>
            <a:endParaRPr lang="zh-CN" altLang="en-US" sz="2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graphicFrame>
        <p:nvGraphicFramePr>
          <p:cNvPr id="51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95893"/>
              </p:ext>
            </p:extLst>
          </p:nvPr>
        </p:nvGraphicFramePr>
        <p:xfrm>
          <a:off x="960294" y="4489502"/>
          <a:ext cx="7180551" cy="113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984400" imgH="469800" progId="Equation.DSMT4">
                  <p:embed/>
                </p:oleObj>
              </mc:Choice>
              <mc:Fallback>
                <p:oleObj name="Equation" r:id="rId3" imgW="2984400" imgH="469800" progId="Equation.DSMT4">
                  <p:embed/>
                  <p:pic>
                    <p:nvPicPr>
                      <p:cNvPr id="51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94" y="4489502"/>
                        <a:ext cx="7180551" cy="1133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15"/>
          <p:cNvSpPr txBox="1">
            <a:spLocks noChangeArrowheads="1"/>
          </p:cNvSpPr>
          <p:nvPr/>
        </p:nvSpPr>
        <p:spPr bwMode="auto">
          <a:xfrm>
            <a:off x="615422" y="4023434"/>
            <a:ext cx="8118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个互相独立的谐振子的能量为各振子能量之和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15422" y="5541788"/>
            <a:ext cx="8118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需要找出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个简正模式的振动频率，才能计算晶体的能量。</a:t>
            </a:r>
          </a:p>
        </p:txBody>
      </p:sp>
    </p:spTree>
    <p:extLst>
      <p:ext uri="{BB962C8B-B14F-4D97-AF65-F5344CB8AC3E}">
        <p14:creationId xmlns:p14="http://schemas.microsoft.com/office/powerpoint/2010/main" val="35757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571325" y="1592792"/>
            <a:ext cx="8188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根据固体的弹性理论，德拜假设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</a:rPr>
              <a:t>个简正模式的频率分布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满足下式：</a:t>
            </a:r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17803"/>
              </p:ext>
            </p:extLst>
          </p:nvPr>
        </p:nvGraphicFramePr>
        <p:xfrm>
          <a:off x="1569185" y="2594462"/>
          <a:ext cx="5403968" cy="107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00120" imgH="482400" progId="Equation.DSMT4">
                  <p:embed/>
                </p:oleObj>
              </mc:Choice>
              <mc:Fallback>
                <p:oleObj name="Equation" r:id="rId3" imgW="2400120" imgH="482400" progId="Equation.DSMT4">
                  <p:embed/>
                  <p:pic>
                    <p:nvPicPr>
                      <p:cNvPr id="717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185" y="2594462"/>
                        <a:ext cx="5403968" cy="1078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19270"/>
              </p:ext>
            </p:extLst>
          </p:nvPr>
        </p:nvGraphicFramePr>
        <p:xfrm>
          <a:off x="1784350" y="4343400"/>
          <a:ext cx="49847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133360" imgH="888840" progId="Equation.DSMT4">
                  <p:embed/>
                </p:oleObj>
              </mc:Choice>
              <mc:Fallback>
                <p:oleObj name="Equation" r:id="rId5" imgW="2133360" imgH="888840" progId="Equation.DSMT4">
                  <p:embed/>
                  <p:pic>
                    <p:nvPicPr>
                      <p:cNvPr id="71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343400"/>
                        <a:ext cx="498475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44738"/>
              </p:ext>
            </p:extLst>
          </p:nvPr>
        </p:nvGraphicFramePr>
        <p:xfrm>
          <a:off x="514350" y="3843338"/>
          <a:ext cx="8404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695400" imgH="215640" progId="Equation.DSMT4">
                  <p:embed/>
                </p:oleObj>
              </mc:Choice>
              <mc:Fallback>
                <p:oleObj name="Equation" r:id="rId7" imgW="3695400" imgH="215640" progId="Equation.DSMT4">
                  <p:embed/>
                  <p:pic>
                    <p:nvPicPr>
                      <p:cNvPr id="717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843338"/>
                        <a:ext cx="84042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63489"/>
              </p:ext>
            </p:extLst>
          </p:nvPr>
        </p:nvGraphicFramePr>
        <p:xfrm>
          <a:off x="1296922" y="575444"/>
          <a:ext cx="6631119" cy="104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984400" imgH="469800" progId="Equation.DSMT4">
                  <p:embed/>
                </p:oleObj>
              </mc:Choice>
              <mc:Fallback>
                <p:oleObj name="Equation" r:id="rId9" imgW="2984400" imgH="469800" progId="Equation.DSMT4">
                  <p:embed/>
                  <p:pic>
                    <p:nvPicPr>
                      <p:cNvPr id="717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22" y="575444"/>
                        <a:ext cx="6631119" cy="104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25518"/>
              </p:ext>
            </p:extLst>
          </p:nvPr>
        </p:nvGraphicFramePr>
        <p:xfrm>
          <a:off x="936625" y="5354638"/>
          <a:ext cx="73215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377880" imgH="457200" progId="Equation.DSMT4">
                  <p:embed/>
                </p:oleObj>
              </mc:Choice>
              <mc:Fallback>
                <p:oleObj name="Equation" r:id="rId3" imgW="3377880" imgH="457200" progId="Equation.DSMT4">
                  <p:embed/>
                  <p:pic>
                    <p:nvPicPr>
                      <p:cNvPr id="81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354638"/>
                        <a:ext cx="73215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81538"/>
              </p:ext>
            </p:extLst>
          </p:nvPr>
        </p:nvGraphicFramePr>
        <p:xfrm>
          <a:off x="1430338" y="665163"/>
          <a:ext cx="54181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65360" imgH="482400" progId="Equation.DSMT4">
                  <p:embed/>
                </p:oleObj>
              </mc:Choice>
              <mc:Fallback>
                <p:oleObj name="Equation" r:id="rId5" imgW="2565360" imgH="482400" progId="Equation.DSMT4">
                  <p:embed/>
                  <p:pic>
                    <p:nvPicPr>
                      <p:cNvPr id="81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665163"/>
                        <a:ext cx="54181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27635"/>
              </p:ext>
            </p:extLst>
          </p:nvPr>
        </p:nvGraphicFramePr>
        <p:xfrm>
          <a:off x="920168" y="1817219"/>
          <a:ext cx="7256571" cy="344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429000" imgH="1625400" progId="Equation.DSMT4">
                  <p:embed/>
                </p:oleObj>
              </mc:Choice>
              <mc:Fallback>
                <p:oleObj name="Equation" r:id="rId7" imgW="3429000" imgH="1625400" progId="Equation.DSMT4">
                  <p:embed/>
                  <p:pic>
                    <p:nvPicPr>
                      <p:cNvPr id="81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168" y="1817219"/>
                        <a:ext cx="7256571" cy="344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7183438" y="4446588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经典情形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42950"/>
            <a:ext cx="7543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3743325" y="5416550"/>
            <a:ext cx="2586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铜的定容热容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47688" y="38100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  <p:graphicFrame>
        <p:nvGraphicFramePr>
          <p:cNvPr id="9221" name="对象 5"/>
          <p:cNvGraphicFramePr>
            <a:graphicFrameLocks noChangeAspect="1"/>
          </p:cNvGraphicFramePr>
          <p:nvPr/>
        </p:nvGraphicFramePr>
        <p:xfrm>
          <a:off x="5248275" y="3486150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270000" imgH="228600" progId="Equation.DSMT4">
                  <p:embed/>
                </p:oleObj>
              </mc:Choice>
              <mc:Fallback>
                <p:oleObj name="Equation" r:id="rId4" imgW="1270000" imgH="228600" progId="Equation.DSMT4">
                  <p:embed/>
                  <p:pic>
                    <p:nvPicPr>
                      <p:cNvPr id="922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486150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5153025" y="2068513"/>
            <a:ext cx="2667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3600" baseline="-150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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：实验值</a:t>
            </a:r>
            <a:endParaRPr lang="en-US" altLang="zh-CN" sz="200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Debye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理论</a:t>
            </a:r>
            <a:endParaRPr lang="en-US" altLang="zh-CN" sz="200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┅┅ 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Einstein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理论</a:t>
            </a:r>
            <a:endParaRPr lang="en-US" altLang="zh-CN" sz="200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…… 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</a:rPr>
              <a:t>：经典理论</a:t>
            </a:r>
          </a:p>
        </p:txBody>
      </p:sp>
      <p:sp>
        <p:nvSpPr>
          <p:cNvPr id="9223" name="椭圆 7"/>
          <p:cNvSpPr>
            <a:spLocks noChangeArrowheads="1"/>
          </p:cNvSpPr>
          <p:nvPr/>
        </p:nvSpPr>
        <p:spPr bwMode="auto">
          <a:xfrm>
            <a:off x="1571625" y="4305300"/>
            <a:ext cx="342900" cy="2476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cxnSp>
        <p:nvCxnSpPr>
          <p:cNvPr id="9224" name="直接箭头连接符 10"/>
          <p:cNvCxnSpPr>
            <a:cxnSpLocks noChangeShapeType="1"/>
          </p:cNvCxnSpPr>
          <p:nvPr/>
        </p:nvCxnSpPr>
        <p:spPr bwMode="auto">
          <a:xfrm flipH="1" flipV="1">
            <a:off x="1800225" y="4552950"/>
            <a:ext cx="85725" cy="4095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5" name="TextBox 11"/>
          <p:cNvSpPr txBox="1">
            <a:spLocks noChangeArrowheads="1"/>
          </p:cNvSpPr>
          <p:nvPr/>
        </p:nvSpPr>
        <p:spPr bwMode="auto">
          <a:xfrm>
            <a:off x="790575" y="4924425"/>
            <a:ext cx="23431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极低温下，需计入自由电子（理想费米子）的贡献。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2565</TotalTime>
  <Words>384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243</cp:revision>
  <dcterms:created xsi:type="dcterms:W3CDTF">1999-10-07T02:58:10Z</dcterms:created>
  <dcterms:modified xsi:type="dcterms:W3CDTF">2020-07-06T05:32:53Z</dcterms:modified>
</cp:coreProperties>
</file>