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sldIdLst>
    <p:sldId id="449" r:id="rId2"/>
    <p:sldId id="452" r:id="rId3"/>
    <p:sldId id="450" r:id="rId4"/>
    <p:sldId id="451" r:id="rId5"/>
    <p:sldId id="45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339933"/>
    <a:srgbClr val="777777"/>
    <a:srgbClr val="FF5050"/>
    <a:srgbClr val="FF0000"/>
    <a:srgbClr val="99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BDAC7-0CA4-420C-8B6E-E3D08431A4C5}" v="48" dt="2020-07-06T05:54:23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36" autoAdjust="0"/>
  </p:normalViewPr>
  <p:slideViewPr>
    <p:cSldViewPr snapToGrid="0">
      <p:cViewPr varScale="1">
        <p:scale>
          <a:sx n="85" d="100"/>
          <a:sy n="85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92BBDAC7-0CA4-420C-8B6E-E3D08431A4C5}"/>
    <pc:docChg chg="undo custSel delSld modSld">
      <pc:chgData name="CAI JUN" userId="08ce88e1165b00db" providerId="LiveId" clId="{92BBDAC7-0CA4-420C-8B6E-E3D08431A4C5}" dt="2020-07-06T05:54:40.972" v="97" actId="1035"/>
      <pc:docMkLst>
        <pc:docMk/>
      </pc:docMkLst>
      <pc:sldChg chg="del">
        <pc:chgData name="CAI JUN" userId="08ce88e1165b00db" providerId="LiveId" clId="{92BBDAC7-0CA4-420C-8B6E-E3D08431A4C5}" dt="2020-07-06T05:47:28.769" v="10" actId="47"/>
        <pc:sldMkLst>
          <pc:docMk/>
          <pc:sldMk cId="0" sldId="408"/>
        </pc:sldMkLst>
      </pc:sldChg>
      <pc:sldChg chg="del">
        <pc:chgData name="CAI JUN" userId="08ce88e1165b00db" providerId="LiveId" clId="{92BBDAC7-0CA4-420C-8B6E-E3D08431A4C5}" dt="2020-07-06T05:47:28.519" v="9" actId="47"/>
        <pc:sldMkLst>
          <pc:docMk/>
          <pc:sldMk cId="0" sldId="409"/>
        </pc:sldMkLst>
      </pc:sldChg>
      <pc:sldChg chg="del">
        <pc:chgData name="CAI JUN" userId="08ce88e1165b00db" providerId="LiveId" clId="{92BBDAC7-0CA4-420C-8B6E-E3D08431A4C5}" dt="2020-07-06T05:47:28.940" v="11" actId="47"/>
        <pc:sldMkLst>
          <pc:docMk/>
          <pc:sldMk cId="0" sldId="424"/>
        </pc:sldMkLst>
      </pc:sldChg>
      <pc:sldChg chg="del">
        <pc:chgData name="CAI JUN" userId="08ce88e1165b00db" providerId="LiveId" clId="{92BBDAC7-0CA4-420C-8B6E-E3D08431A4C5}" dt="2020-07-06T05:47:29.065" v="12" actId="47"/>
        <pc:sldMkLst>
          <pc:docMk/>
          <pc:sldMk cId="0" sldId="425"/>
        </pc:sldMkLst>
      </pc:sldChg>
      <pc:sldChg chg="del">
        <pc:chgData name="CAI JUN" userId="08ce88e1165b00db" providerId="LiveId" clId="{92BBDAC7-0CA4-420C-8B6E-E3D08431A4C5}" dt="2020-07-06T05:47:29.315" v="13" actId="47"/>
        <pc:sldMkLst>
          <pc:docMk/>
          <pc:sldMk cId="0" sldId="427"/>
        </pc:sldMkLst>
      </pc:sldChg>
      <pc:sldChg chg="del">
        <pc:chgData name="CAI JUN" userId="08ce88e1165b00db" providerId="LiveId" clId="{92BBDAC7-0CA4-420C-8B6E-E3D08431A4C5}" dt="2020-07-06T05:47:29.487" v="14" actId="47"/>
        <pc:sldMkLst>
          <pc:docMk/>
          <pc:sldMk cId="0" sldId="428"/>
        </pc:sldMkLst>
      </pc:sldChg>
      <pc:sldChg chg="del">
        <pc:chgData name="CAI JUN" userId="08ce88e1165b00db" providerId="LiveId" clId="{92BBDAC7-0CA4-420C-8B6E-E3D08431A4C5}" dt="2020-07-06T05:47:29.690" v="15" actId="47"/>
        <pc:sldMkLst>
          <pc:docMk/>
          <pc:sldMk cId="0" sldId="429"/>
        </pc:sldMkLst>
      </pc:sldChg>
      <pc:sldChg chg="del">
        <pc:chgData name="CAI JUN" userId="08ce88e1165b00db" providerId="LiveId" clId="{92BBDAC7-0CA4-420C-8B6E-E3D08431A4C5}" dt="2020-07-06T05:47:29.909" v="16" actId="47"/>
        <pc:sldMkLst>
          <pc:docMk/>
          <pc:sldMk cId="0" sldId="433"/>
        </pc:sldMkLst>
      </pc:sldChg>
      <pc:sldChg chg="del">
        <pc:chgData name="CAI JUN" userId="08ce88e1165b00db" providerId="LiveId" clId="{92BBDAC7-0CA4-420C-8B6E-E3D08431A4C5}" dt="2020-07-06T05:47:30.378" v="17" actId="47"/>
        <pc:sldMkLst>
          <pc:docMk/>
          <pc:sldMk cId="0" sldId="434"/>
        </pc:sldMkLst>
      </pc:sldChg>
      <pc:sldChg chg="del">
        <pc:chgData name="CAI JUN" userId="08ce88e1165b00db" providerId="LiveId" clId="{92BBDAC7-0CA4-420C-8B6E-E3D08431A4C5}" dt="2020-07-06T05:47:30.550" v="18" actId="47"/>
        <pc:sldMkLst>
          <pc:docMk/>
          <pc:sldMk cId="0" sldId="435"/>
        </pc:sldMkLst>
      </pc:sldChg>
      <pc:sldChg chg="del">
        <pc:chgData name="CAI JUN" userId="08ce88e1165b00db" providerId="LiveId" clId="{92BBDAC7-0CA4-420C-8B6E-E3D08431A4C5}" dt="2020-07-06T05:47:26.534" v="0" actId="47"/>
        <pc:sldMkLst>
          <pc:docMk/>
          <pc:sldMk cId="0" sldId="438"/>
        </pc:sldMkLst>
      </pc:sldChg>
      <pc:sldChg chg="del">
        <pc:chgData name="CAI JUN" userId="08ce88e1165b00db" providerId="LiveId" clId="{92BBDAC7-0CA4-420C-8B6E-E3D08431A4C5}" dt="2020-07-06T05:47:28.300" v="8" actId="47"/>
        <pc:sldMkLst>
          <pc:docMk/>
          <pc:sldMk cId="0" sldId="443"/>
        </pc:sldMkLst>
      </pc:sldChg>
      <pc:sldChg chg="del">
        <pc:chgData name="CAI JUN" userId="08ce88e1165b00db" providerId="LiveId" clId="{92BBDAC7-0CA4-420C-8B6E-E3D08431A4C5}" dt="2020-07-06T05:47:27.269" v="3" actId="47"/>
        <pc:sldMkLst>
          <pc:docMk/>
          <pc:sldMk cId="0" sldId="444"/>
        </pc:sldMkLst>
      </pc:sldChg>
      <pc:sldChg chg="del">
        <pc:chgData name="CAI JUN" userId="08ce88e1165b00db" providerId="LiveId" clId="{92BBDAC7-0CA4-420C-8B6E-E3D08431A4C5}" dt="2020-07-06T05:47:27.690" v="5" actId="47"/>
        <pc:sldMkLst>
          <pc:docMk/>
          <pc:sldMk cId="0" sldId="446"/>
        </pc:sldMkLst>
      </pc:sldChg>
      <pc:sldChg chg="del">
        <pc:chgData name="CAI JUN" userId="08ce88e1165b00db" providerId="LiveId" clId="{92BBDAC7-0CA4-420C-8B6E-E3D08431A4C5}" dt="2020-07-06T05:47:27.862" v="6" actId="47"/>
        <pc:sldMkLst>
          <pc:docMk/>
          <pc:sldMk cId="0" sldId="447"/>
        </pc:sldMkLst>
      </pc:sldChg>
      <pc:sldChg chg="modSp">
        <pc:chgData name="CAI JUN" userId="08ce88e1165b00db" providerId="LiveId" clId="{92BBDAC7-0CA4-420C-8B6E-E3D08431A4C5}" dt="2020-07-06T05:51:13.253" v="47"/>
        <pc:sldMkLst>
          <pc:docMk/>
          <pc:sldMk cId="0" sldId="450"/>
        </pc:sldMkLst>
        <pc:graphicFrameChg chg="mod">
          <ac:chgData name="CAI JUN" userId="08ce88e1165b00db" providerId="LiveId" clId="{92BBDAC7-0CA4-420C-8B6E-E3D08431A4C5}" dt="2020-07-06T05:50:10.675" v="38"/>
          <ac:graphicFrameMkLst>
            <pc:docMk/>
            <pc:sldMk cId="0" sldId="450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49:49.034" v="35"/>
          <ac:graphicFrameMkLst>
            <pc:docMk/>
            <pc:sldMk cId="0" sldId="450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1:13.253" v="47"/>
          <ac:graphicFrameMkLst>
            <pc:docMk/>
            <pc:sldMk cId="0" sldId="450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0:40.612" v="42"/>
          <ac:graphicFrameMkLst>
            <pc:docMk/>
            <pc:sldMk cId="0" sldId="450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0:50.987" v="44"/>
          <ac:graphicFrameMkLst>
            <pc:docMk/>
            <pc:sldMk cId="0" sldId="450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0:23.112" v="40"/>
          <ac:graphicFrameMkLst>
            <pc:docMk/>
            <pc:sldMk cId="0" sldId="450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49:40.565" v="33"/>
          <ac:graphicFrameMkLst>
            <pc:docMk/>
            <pc:sldMk cId="0" sldId="450"/>
            <ac:graphicFrameMk id="23554" creationId="{00000000-0000-0000-0000-000000000000}"/>
          </ac:graphicFrameMkLst>
        </pc:graphicFrameChg>
      </pc:sldChg>
      <pc:sldChg chg="modSp mod">
        <pc:chgData name="CAI JUN" userId="08ce88e1165b00db" providerId="LiveId" clId="{92BBDAC7-0CA4-420C-8B6E-E3D08431A4C5}" dt="2020-07-06T05:54:40.972" v="97" actId="1035"/>
        <pc:sldMkLst>
          <pc:docMk/>
          <pc:sldMk cId="0" sldId="451"/>
        </pc:sldMkLst>
        <pc:spChg chg="mod">
          <ac:chgData name="CAI JUN" userId="08ce88e1165b00db" providerId="LiveId" clId="{92BBDAC7-0CA4-420C-8B6E-E3D08431A4C5}" dt="2020-07-06T05:54:23.956" v="75" actId="207"/>
          <ac:spMkLst>
            <pc:docMk/>
            <pc:sldMk cId="0" sldId="451"/>
            <ac:spMk id="24583" creationId="{00000000-0000-0000-0000-000000000000}"/>
          </ac:spMkLst>
        </pc:spChg>
        <pc:graphicFrameChg chg="mod">
          <ac:chgData name="CAI JUN" userId="08ce88e1165b00db" providerId="LiveId" clId="{92BBDAC7-0CA4-420C-8B6E-E3D08431A4C5}" dt="2020-07-06T05:54:40.972" v="97" actId="1035"/>
          <ac:graphicFrameMkLst>
            <pc:docMk/>
            <pc:sldMk cId="0" sldId="451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1:52.144" v="52"/>
          <ac:graphicFrameMkLst>
            <pc:docMk/>
            <pc:sldMk cId="0" sldId="451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2:05.065" v="54"/>
          <ac:graphicFrameMkLst>
            <pc:docMk/>
            <pc:sldMk cId="0" sldId="451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3:33.878" v="65"/>
          <ac:graphicFrameMkLst>
            <pc:docMk/>
            <pc:sldMk cId="0" sldId="451"/>
            <ac:graphicFrameMk id="24584" creationId="{00000000-0000-0000-0000-000000000000}"/>
          </ac:graphicFrameMkLst>
        </pc:graphicFrameChg>
      </pc:sldChg>
      <pc:sldChg chg="modSp">
        <pc:chgData name="CAI JUN" userId="08ce88e1165b00db" providerId="LiveId" clId="{92BBDAC7-0CA4-420C-8B6E-E3D08431A4C5}" dt="2020-07-06T05:49:30.144" v="31"/>
        <pc:sldMkLst>
          <pc:docMk/>
          <pc:sldMk cId="0" sldId="452"/>
        </pc:sldMkLst>
        <pc:grpChg chg="mod">
          <ac:chgData name="CAI JUN" userId="08ce88e1165b00db" providerId="LiveId" clId="{92BBDAC7-0CA4-420C-8B6E-E3D08431A4C5}" dt="2020-07-06T05:49:30.144" v="31"/>
          <ac:grpSpMkLst>
            <pc:docMk/>
            <pc:sldMk cId="0" sldId="452"/>
            <ac:grpSpMk id="22537" creationId="{00000000-0000-0000-0000-000000000000}"/>
          </ac:grpSpMkLst>
        </pc:grpChg>
        <pc:graphicFrameChg chg="mod">
          <ac:chgData name="CAI JUN" userId="08ce88e1165b00db" providerId="LiveId" clId="{92BBDAC7-0CA4-420C-8B6E-E3D08431A4C5}" dt="2020-07-06T05:48:08.237" v="22"/>
          <ac:graphicFrameMkLst>
            <pc:docMk/>
            <pc:sldMk cId="0" sldId="452"/>
            <ac:graphicFrameMk id="22530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47:59.987" v="20"/>
          <ac:graphicFrameMkLst>
            <pc:docMk/>
            <pc:sldMk cId="0" sldId="452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48:38.284" v="25"/>
          <ac:graphicFrameMkLst>
            <pc:docMk/>
            <pc:sldMk cId="0" sldId="452"/>
            <ac:graphicFrameMk id="22534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48:47.659" v="27"/>
          <ac:graphicFrameMkLst>
            <pc:docMk/>
            <pc:sldMk cId="0" sldId="452"/>
            <ac:graphicFrameMk id="22536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49:30.144" v="31"/>
          <ac:graphicFrameMkLst>
            <pc:docMk/>
            <pc:sldMk cId="0" sldId="452"/>
            <ac:graphicFrameMk id="22539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49:30.144" v="31"/>
          <ac:graphicFrameMkLst>
            <pc:docMk/>
            <pc:sldMk cId="0" sldId="452"/>
            <ac:graphicFrameMk id="22540" creationId="{00000000-0000-0000-0000-000000000000}"/>
          </ac:graphicFrameMkLst>
        </pc:graphicFrameChg>
      </pc:sldChg>
      <pc:sldChg chg="modSp">
        <pc:chgData name="CAI JUN" userId="08ce88e1165b00db" providerId="LiveId" clId="{92BBDAC7-0CA4-420C-8B6E-E3D08431A4C5}" dt="2020-07-06T05:53:04.925" v="63"/>
        <pc:sldMkLst>
          <pc:docMk/>
          <pc:sldMk cId="0" sldId="453"/>
        </pc:sldMkLst>
        <pc:graphicFrameChg chg="mod">
          <ac:chgData name="CAI JUN" userId="08ce88e1165b00db" providerId="LiveId" clId="{92BBDAC7-0CA4-420C-8B6E-E3D08431A4C5}" dt="2020-07-06T05:52:31.894" v="56"/>
          <ac:graphicFrameMkLst>
            <pc:docMk/>
            <pc:sldMk cId="0" sldId="453"/>
            <ac:graphicFrameMk id="25602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2:52.347" v="61"/>
          <ac:graphicFrameMkLst>
            <pc:docMk/>
            <pc:sldMk cId="0" sldId="453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2:40.987" v="58"/>
          <ac:graphicFrameMkLst>
            <pc:docMk/>
            <pc:sldMk cId="0" sldId="453"/>
            <ac:graphicFrameMk id="25604" creationId="{00000000-0000-0000-0000-000000000000}"/>
          </ac:graphicFrameMkLst>
        </pc:graphicFrameChg>
        <pc:graphicFrameChg chg="mod">
          <ac:chgData name="CAI JUN" userId="08ce88e1165b00db" providerId="LiveId" clId="{92BBDAC7-0CA4-420C-8B6E-E3D08431A4C5}" dt="2020-07-06T05:53:04.925" v="63"/>
          <ac:graphicFrameMkLst>
            <pc:docMk/>
            <pc:sldMk cId="0" sldId="453"/>
            <ac:graphicFrameMk id="25605" creationId="{00000000-0000-0000-0000-000000000000}"/>
          </ac:graphicFrameMkLst>
        </pc:graphicFrameChg>
      </pc:sldChg>
      <pc:sldChg chg="del">
        <pc:chgData name="CAI JUN" userId="08ce88e1165b00db" providerId="LiveId" clId="{92BBDAC7-0CA4-420C-8B6E-E3D08431A4C5}" dt="2020-07-06T05:47:28.065" v="7" actId="47"/>
        <pc:sldMkLst>
          <pc:docMk/>
          <pc:sldMk cId="0" sldId="454"/>
        </pc:sldMkLst>
      </pc:sldChg>
      <pc:sldChg chg="del">
        <pc:chgData name="CAI JUN" userId="08ce88e1165b00db" providerId="LiveId" clId="{92BBDAC7-0CA4-420C-8B6E-E3D08431A4C5}" dt="2020-07-06T05:47:27.065" v="1" actId="47"/>
        <pc:sldMkLst>
          <pc:docMk/>
          <pc:sldMk cId="401082015" sldId="456"/>
        </pc:sldMkLst>
      </pc:sldChg>
      <pc:sldChg chg="del">
        <pc:chgData name="CAI JUN" userId="08ce88e1165b00db" providerId="LiveId" clId="{92BBDAC7-0CA4-420C-8B6E-E3D08431A4C5}" dt="2020-07-06T05:47:27.112" v="2" actId="47"/>
        <pc:sldMkLst>
          <pc:docMk/>
          <pc:sldMk cId="702575377" sldId="457"/>
        </pc:sldMkLst>
      </pc:sldChg>
      <pc:sldChg chg="del">
        <pc:chgData name="CAI JUN" userId="08ce88e1165b00db" providerId="LiveId" clId="{92BBDAC7-0CA4-420C-8B6E-E3D08431A4C5}" dt="2020-07-06T05:47:27.425" v="4" actId="47"/>
        <pc:sldMkLst>
          <pc:docMk/>
          <pc:sldMk cId="3575762802" sldId="45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fld id="{5CCBFADC-5B01-4D6A-955F-A6EF64AD7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17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DA5C3-9F73-4A8B-B31F-A45EC92F8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89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8EE-F9E5-4C4D-AFC6-AE52F7CA0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5F81-1C28-4F64-A83E-4AEF1142E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2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F1C5F-569E-456A-8637-6DA498967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46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A35CB-51FD-4B82-8233-55BECE0AB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5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35B8-1373-43CF-9B41-0B9806DF0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74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B5CB-61F6-4E20-929F-99282D6D3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7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2C955-22EA-42B8-A9A5-A5FA7B3DA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01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122E5-F0A1-4FD1-BA60-ED56C254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8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B81D-17AC-47AA-B801-029E41704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9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B454-6BC0-4511-AB46-4C4B096F6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1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6F88E21-A77A-4348-9FBF-26D016501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321156" y="1593850"/>
            <a:ext cx="7066492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2571750" indent="-2571750" algn="just" fontAlgn="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12-11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气相反应的</a:t>
            </a:r>
            <a:endParaRPr kumimoji="1" lang="en-US" altLang="zh-CN" sz="6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0" indent="-2571750" algn="just" fontAlgn="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标准平衡常数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628775" y="3871913"/>
            <a:ext cx="62515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Equilibrium Constant of Gaseous Reactions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57361"/>
              </p:ext>
            </p:extLst>
          </p:nvPr>
        </p:nvGraphicFramePr>
        <p:xfrm>
          <a:off x="1236663" y="2014538"/>
          <a:ext cx="66262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666880" imgH="253800" progId="Equation.DSMT4">
                  <p:embed/>
                </p:oleObj>
              </mc:Choice>
              <mc:Fallback>
                <p:oleObj name="Equation" r:id="rId3" imgW="2666880" imgH="253800" progId="Equation.DSMT4">
                  <p:embed/>
                  <p:pic>
                    <p:nvPicPr>
                      <p:cNvPr id="2253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014538"/>
                        <a:ext cx="66262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214716"/>
              </p:ext>
            </p:extLst>
          </p:nvPr>
        </p:nvGraphicFramePr>
        <p:xfrm>
          <a:off x="3168650" y="879475"/>
          <a:ext cx="2952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193760" imgH="203040" progId="Equation.DSMT4">
                  <p:embed/>
                </p:oleObj>
              </mc:Choice>
              <mc:Fallback>
                <p:oleObj name="Equation" r:id="rId5" imgW="1193760" imgH="203040" progId="Equation.DSMT4">
                  <p:embed/>
                  <p:pic>
                    <p:nvPicPr>
                      <p:cNvPr id="2253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879475"/>
                        <a:ext cx="29527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547688" y="785813"/>
            <a:ext cx="451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气相反应：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547688" y="1408113"/>
            <a:ext cx="451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达到平衡时：</a:t>
            </a:r>
          </a:p>
        </p:txBody>
      </p:sp>
      <p:graphicFrame>
        <p:nvGraphicFramePr>
          <p:cNvPr id="2253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82111"/>
              </p:ext>
            </p:extLst>
          </p:nvPr>
        </p:nvGraphicFramePr>
        <p:xfrm>
          <a:off x="3987800" y="2730500"/>
          <a:ext cx="4275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841400" imgH="279360" progId="Equation.DSMT4">
                  <p:embed/>
                </p:oleObj>
              </mc:Choice>
              <mc:Fallback>
                <p:oleObj name="Equation" r:id="rId7" imgW="1841400" imgH="279360" progId="Equation.DSMT4">
                  <p:embed/>
                  <p:pic>
                    <p:nvPicPr>
                      <p:cNvPr id="22534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730500"/>
                        <a:ext cx="4275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0075" y="2773363"/>
            <a:ext cx="35004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实际气体化学势：</a:t>
            </a:r>
          </a:p>
        </p:txBody>
      </p:sp>
      <p:graphicFrame>
        <p:nvGraphicFramePr>
          <p:cNvPr id="2253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876733"/>
              </p:ext>
            </p:extLst>
          </p:nvPr>
        </p:nvGraphicFramePr>
        <p:xfrm>
          <a:off x="573088" y="3633788"/>
          <a:ext cx="81724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288960" imgH="304560" progId="Equation.DSMT4">
                  <p:embed/>
                </p:oleObj>
              </mc:Choice>
              <mc:Fallback>
                <p:oleObj name="Equation" r:id="rId9" imgW="3288960" imgH="304560" progId="Equation.DSMT4">
                  <p:embed/>
                  <p:pic>
                    <p:nvPicPr>
                      <p:cNvPr id="22536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633788"/>
                        <a:ext cx="81724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7" name="组合 13"/>
          <p:cNvGrpSpPr>
            <a:grpSpLocks/>
          </p:cNvGrpSpPr>
          <p:nvPr/>
        </p:nvGrpSpPr>
        <p:grpSpPr bwMode="auto">
          <a:xfrm>
            <a:off x="919163" y="4679950"/>
            <a:ext cx="7593012" cy="1752600"/>
            <a:chOff x="933451" y="4365625"/>
            <a:chExt cx="7593012" cy="1752600"/>
          </a:xfrm>
        </p:grpSpPr>
        <p:graphicFrame>
          <p:nvGraphicFramePr>
            <p:cNvPr id="22539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631976"/>
                </p:ext>
              </p:extLst>
            </p:nvPr>
          </p:nvGraphicFramePr>
          <p:xfrm>
            <a:off x="933451" y="4365625"/>
            <a:ext cx="7593012" cy="1200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1" imgW="3390840" imgH="533160" progId="Equation.DSMT4">
                    <p:embed/>
                  </p:oleObj>
                </mc:Choice>
                <mc:Fallback>
                  <p:oleObj name="Equation" r:id="rId11" imgW="3390840" imgH="533160" progId="Equation.DSMT4">
                    <p:embed/>
                    <p:pic>
                      <p:nvPicPr>
                        <p:cNvPr id="22539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451" y="4365625"/>
                          <a:ext cx="7593012" cy="1200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153215"/>
                </p:ext>
              </p:extLst>
            </p:nvPr>
          </p:nvGraphicFramePr>
          <p:xfrm>
            <a:off x="4787901" y="5375275"/>
            <a:ext cx="2303462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13" imgW="1028520" imgH="330120" progId="Equation.DSMT4">
                    <p:embed/>
                  </p:oleObj>
                </mc:Choice>
                <mc:Fallback>
                  <p:oleObj name="Equation" r:id="rId13" imgW="1028520" imgH="330120" progId="Equation.DSMT4">
                    <p:embed/>
                    <p:pic>
                      <p:nvPicPr>
                        <p:cNvPr id="2254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901" y="5375275"/>
                          <a:ext cx="2303462" cy="74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460257"/>
              </p:ext>
            </p:extLst>
          </p:nvPr>
        </p:nvGraphicFramePr>
        <p:xfrm>
          <a:off x="4633913" y="488950"/>
          <a:ext cx="32385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49080" imgH="533160" progId="Equation.DSMT4">
                  <p:embed/>
                </p:oleObj>
              </mc:Choice>
              <mc:Fallback>
                <p:oleObj name="Equation" r:id="rId3" imgW="1549080" imgH="533160" progId="Equation.DSMT4">
                  <p:embed/>
                  <p:pic>
                    <p:nvPicPr>
                      <p:cNvPr id="2355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488950"/>
                        <a:ext cx="32385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3446"/>
              </p:ext>
            </p:extLst>
          </p:nvPr>
        </p:nvGraphicFramePr>
        <p:xfrm>
          <a:off x="1639888" y="2335213"/>
          <a:ext cx="65563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060360" imgH="419040" progId="Equation.DSMT4">
                  <p:embed/>
                </p:oleObj>
              </mc:Choice>
              <mc:Fallback>
                <p:oleObj name="Equation" r:id="rId5" imgW="3060360" imgH="419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2335213"/>
                        <a:ext cx="655637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39558"/>
              </p:ext>
            </p:extLst>
          </p:nvPr>
        </p:nvGraphicFramePr>
        <p:xfrm>
          <a:off x="4521200" y="1484313"/>
          <a:ext cx="2717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257120" imgH="419040" progId="Equation.DSMT4">
                  <p:embed/>
                </p:oleObj>
              </mc:Choice>
              <mc:Fallback>
                <p:oleObj name="Equation" r:id="rId7" imgW="1257120" imgH="4190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484313"/>
                        <a:ext cx="2717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56916"/>
              </p:ext>
            </p:extLst>
          </p:nvPr>
        </p:nvGraphicFramePr>
        <p:xfrm>
          <a:off x="4910138" y="5476875"/>
          <a:ext cx="35401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650960" imgH="482400" progId="Equation.DSMT4">
                  <p:embed/>
                </p:oleObj>
              </mc:Choice>
              <mc:Fallback>
                <p:oleObj name="Equation" r:id="rId9" imgW="1650960" imgH="482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5476875"/>
                        <a:ext cx="35401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81501"/>
              </p:ext>
            </p:extLst>
          </p:nvPr>
        </p:nvGraphicFramePr>
        <p:xfrm>
          <a:off x="2217738" y="4316413"/>
          <a:ext cx="42179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019240" imgH="469800" progId="Equation.DSMT4">
                  <p:embed/>
                </p:oleObj>
              </mc:Choice>
              <mc:Fallback>
                <p:oleObj name="Equation" r:id="rId11" imgW="2019240" imgH="4698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316413"/>
                        <a:ext cx="421798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16261"/>
              </p:ext>
            </p:extLst>
          </p:nvPr>
        </p:nvGraphicFramePr>
        <p:xfrm>
          <a:off x="1003300" y="5351463"/>
          <a:ext cx="32353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1460160" imgH="507960" progId="Equation.DSMT4">
                  <p:embed/>
                </p:oleObj>
              </mc:Choice>
              <mc:Fallback>
                <p:oleObj name="Equation" r:id="rId13" imgW="1460160" imgH="5079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351463"/>
                        <a:ext cx="32353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47688" y="785813"/>
            <a:ext cx="451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气相反应标准平衡常数：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37835"/>
              </p:ext>
            </p:extLst>
          </p:nvPr>
        </p:nvGraphicFramePr>
        <p:xfrm>
          <a:off x="2012950" y="3284538"/>
          <a:ext cx="45434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311200" imgH="457200" progId="Equation.DSMT4">
                  <p:embed/>
                </p:oleObj>
              </mc:Choice>
              <mc:Fallback>
                <p:oleObj name="Equation" r:id="rId15" imgW="2311200" imgH="457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284538"/>
                        <a:ext cx="45434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66738" y="1628775"/>
            <a:ext cx="45100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纯理想气体化学势：</a:t>
            </a:r>
          </a:p>
        </p:txBody>
      </p:sp>
      <p:sp>
        <p:nvSpPr>
          <p:cNvPr id="23563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8"/>
          <p:cNvGrpSpPr>
            <a:grpSpLocks/>
          </p:cNvGrpSpPr>
          <p:nvPr/>
        </p:nvGrpSpPr>
        <p:grpSpPr bwMode="auto">
          <a:xfrm>
            <a:off x="617538" y="722313"/>
            <a:ext cx="7812087" cy="1027112"/>
            <a:chOff x="617558" y="722336"/>
            <a:chExt cx="7812067" cy="1026913"/>
          </a:xfrm>
        </p:grpSpPr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617558" y="722336"/>
              <a:ext cx="7812067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</a:rPr>
                <a:t>第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</a:rPr>
                <a:t>5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</a:rPr>
                <a:t>章思考题第一题：为什么实际气体反应的 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楷体" panose="02010609060101010101" pitchFamily="49" charset="-122"/>
                </a:rPr>
                <a:t>K</a:t>
              </a:r>
              <a:r>
                <a:rPr lang="en-US" altLang="zh-CN" sz="2800" b="0" i="1" baseline="-25000" dirty="0" err="1">
                  <a:solidFill>
                    <a:srgbClr val="000000"/>
                  </a:solidFill>
                  <a:latin typeface="Times New Roman" pitchFamily="18" charset="0"/>
                  <a:ea typeface="楷体" panose="02010609060101010101" pitchFamily="49" charset="-122"/>
                </a:rPr>
                <a:t>f</a:t>
              </a:r>
              <a:r>
                <a:rPr lang="en-US" altLang="zh-CN" sz="2800" b="0" i="1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</a:rPr>
                <a:t>不依赖于     的选取？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graphicFrame>
          <p:nvGraphicFramePr>
            <p:cNvPr id="24584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42584"/>
                </p:ext>
              </p:extLst>
            </p:nvPr>
          </p:nvGraphicFramePr>
          <p:xfrm>
            <a:off x="2100264" y="1199389"/>
            <a:ext cx="528637" cy="549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241200" imgH="228600" progId="Equation.DSMT4">
                    <p:embed/>
                  </p:oleObj>
                </mc:Choice>
                <mc:Fallback>
                  <p:oleObj name="Equation" r:id="rId3" imgW="241200" imgH="228600" progId="Equation.DSMT4">
                    <p:embed/>
                    <p:pic>
                      <p:nvPicPr>
                        <p:cNvPr id="24584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264" y="1199389"/>
                          <a:ext cx="528637" cy="549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74893"/>
              </p:ext>
            </p:extLst>
          </p:nvPr>
        </p:nvGraphicFramePr>
        <p:xfrm>
          <a:off x="2610946" y="1872310"/>
          <a:ext cx="3105606" cy="76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346040" imgH="330120" progId="Equation.DSMT4">
                  <p:embed/>
                </p:oleObj>
              </mc:Choice>
              <mc:Fallback>
                <p:oleObj name="Equation" r:id="rId5" imgW="1346040" imgH="33012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946" y="1872310"/>
                        <a:ext cx="3105606" cy="761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320142"/>
              </p:ext>
            </p:extLst>
          </p:nvPr>
        </p:nvGraphicFramePr>
        <p:xfrm>
          <a:off x="2597150" y="2787650"/>
          <a:ext cx="29829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346040" imgH="507960" progId="Equation.DSMT4">
                  <p:embed/>
                </p:oleObj>
              </mc:Choice>
              <mc:Fallback>
                <p:oleObj name="Equation" r:id="rId7" imgW="1346040" imgH="50796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787650"/>
                        <a:ext cx="29829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65942"/>
              </p:ext>
            </p:extLst>
          </p:nvPr>
        </p:nvGraphicFramePr>
        <p:xfrm>
          <a:off x="1601788" y="4260850"/>
          <a:ext cx="55435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501640" imgH="507960" progId="Equation.DSMT4">
                  <p:embed/>
                </p:oleObj>
              </mc:Choice>
              <mc:Fallback>
                <p:oleObj name="Equation" r:id="rId9" imgW="2501640" imgH="5079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260850"/>
                        <a:ext cx="55435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866124"/>
              </p:ext>
            </p:extLst>
          </p:nvPr>
        </p:nvGraphicFramePr>
        <p:xfrm>
          <a:off x="690563" y="785813"/>
          <a:ext cx="29845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46040" imgH="507960" progId="Equation.DSMT4">
                  <p:embed/>
                </p:oleObj>
              </mc:Choice>
              <mc:Fallback>
                <p:oleObj name="Equation" r:id="rId3" imgW="1346040" imgH="507960" progId="Equation.DSMT4">
                  <p:embed/>
                  <p:pic>
                    <p:nvPicPr>
                      <p:cNvPr id="25602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785813"/>
                        <a:ext cx="29845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07816"/>
              </p:ext>
            </p:extLst>
          </p:nvPr>
        </p:nvGraphicFramePr>
        <p:xfrm>
          <a:off x="4333875" y="1149350"/>
          <a:ext cx="43259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019240" imgH="241200" progId="Equation.DSMT4">
                  <p:embed/>
                </p:oleObj>
              </mc:Choice>
              <mc:Fallback>
                <p:oleObj name="Equation" r:id="rId5" imgW="2019240" imgH="241200" progId="Equation.DSMT4">
                  <p:embed/>
                  <p:pic>
                    <p:nvPicPr>
                      <p:cNvPr id="2560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1149350"/>
                        <a:ext cx="43259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00914"/>
              </p:ext>
            </p:extLst>
          </p:nvPr>
        </p:nvGraphicFramePr>
        <p:xfrm>
          <a:off x="1485900" y="1866900"/>
          <a:ext cx="56007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527200" imgH="507960" progId="Equation.DSMT4">
                  <p:embed/>
                </p:oleObj>
              </mc:Choice>
              <mc:Fallback>
                <p:oleObj name="Equation" r:id="rId7" imgW="2527200" imgH="507960" progId="Equation.DSMT4">
                  <p:embed/>
                  <p:pic>
                    <p:nvPicPr>
                      <p:cNvPr id="2560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866900"/>
                        <a:ext cx="56007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898247"/>
              </p:ext>
            </p:extLst>
          </p:nvPr>
        </p:nvGraphicFramePr>
        <p:xfrm>
          <a:off x="903288" y="3482975"/>
          <a:ext cx="20796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939600" imgH="342720" progId="Equation.DSMT4">
                  <p:embed/>
                </p:oleObj>
              </mc:Choice>
              <mc:Fallback>
                <p:oleObj name="Equation" r:id="rId9" imgW="939600" imgH="342720" progId="Equation.DSMT4">
                  <p:embed/>
                  <p:pic>
                    <p:nvPicPr>
                      <p:cNvPr id="25605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82975"/>
                        <a:ext cx="20796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12"/>
          <p:cNvGraphicFramePr>
            <a:graphicFrameLocks noChangeAspect="1"/>
          </p:cNvGraphicFramePr>
          <p:nvPr/>
        </p:nvGraphicFramePr>
        <p:xfrm>
          <a:off x="3800475" y="3141663"/>
          <a:ext cx="4857750" cy="3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11" imgW="1798320" imgH="1252728" progId="CorelDRAW.Graphic.6">
                  <p:embed/>
                </p:oleObj>
              </mc:Choice>
              <mc:Fallback>
                <p:oleObj r:id="rId11" imgW="1798320" imgH="1252728" progId="CorelDRAW.Graphic.6">
                  <p:embed/>
                  <p:pic>
                    <p:nvPicPr>
                      <p:cNvPr id="25606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3141663"/>
                        <a:ext cx="4857750" cy="339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Box 14"/>
          <p:cNvSpPr txBox="1">
            <a:spLocks noChangeArrowheads="1"/>
          </p:cNvSpPr>
          <p:nvPr/>
        </p:nvSpPr>
        <p:spPr bwMode="auto">
          <a:xfrm>
            <a:off x="547688" y="4243388"/>
            <a:ext cx="28051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实验测定各分子的解离能，得分子基态能量差。</a:t>
            </a:r>
          </a:p>
        </p:txBody>
      </p:sp>
      <p:sp>
        <p:nvSpPr>
          <p:cNvPr id="25608" name="TextBox 18"/>
          <p:cNvSpPr txBox="1">
            <a:spLocks noChangeArrowheads="1"/>
          </p:cNvSpPr>
          <p:nvPr/>
        </p:nvSpPr>
        <p:spPr bwMode="auto">
          <a:xfrm>
            <a:off x="5091113" y="4714875"/>
            <a:ext cx="1062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解离能</a:t>
            </a:r>
          </a:p>
        </p:txBody>
      </p:sp>
      <p:sp>
        <p:nvSpPr>
          <p:cNvPr id="25609" name="TextBox 19"/>
          <p:cNvSpPr txBox="1">
            <a:spLocks noChangeArrowheads="1"/>
          </p:cNvSpPr>
          <p:nvPr/>
        </p:nvSpPr>
        <p:spPr bwMode="auto">
          <a:xfrm>
            <a:off x="6305550" y="4257675"/>
            <a:ext cx="1062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解离能</a:t>
            </a:r>
          </a:p>
        </p:txBody>
      </p:sp>
      <p:sp>
        <p:nvSpPr>
          <p:cNvPr id="25610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2564</TotalTime>
  <Words>82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楷体</vt:lpstr>
      <vt:lpstr>Arial</vt:lpstr>
      <vt:lpstr>Times New Roman</vt:lpstr>
      <vt:lpstr>Wingdings</vt:lpstr>
      <vt:lpstr>古瓶荷花</vt:lpstr>
      <vt:lpstr>MathType 6.0 Equation</vt:lpstr>
      <vt:lpstr>CorelDRAW.Graphic.6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243</cp:revision>
  <dcterms:created xsi:type="dcterms:W3CDTF">1999-10-07T02:58:10Z</dcterms:created>
  <dcterms:modified xsi:type="dcterms:W3CDTF">2020-07-06T05:55:04Z</dcterms:modified>
</cp:coreProperties>
</file>