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4"/>
  </p:notesMasterIdLst>
  <p:sldIdLst>
    <p:sldId id="432" r:id="rId2"/>
    <p:sldId id="433" r:id="rId3"/>
    <p:sldId id="425" r:id="rId4"/>
    <p:sldId id="426" r:id="rId5"/>
    <p:sldId id="427" r:id="rId6"/>
    <p:sldId id="428" r:id="rId7"/>
    <p:sldId id="429" r:id="rId8"/>
    <p:sldId id="430" r:id="rId9"/>
    <p:sldId id="372" r:id="rId10"/>
    <p:sldId id="406" r:id="rId11"/>
    <p:sldId id="412" r:id="rId12"/>
    <p:sldId id="41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66FFFF"/>
    <a:srgbClr val="FFFFCC"/>
    <a:srgbClr val="FF0000"/>
    <a:srgbClr val="008000"/>
    <a:srgbClr val="969696"/>
    <a:srgbClr val="CCECFF"/>
    <a:srgbClr val="33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4613" autoAdjust="0"/>
  </p:normalViewPr>
  <p:slideViewPr>
    <p:cSldViewPr snapToGrid="0">
      <p:cViewPr varScale="1">
        <p:scale>
          <a:sx n="89" d="100"/>
          <a:sy n="89" d="100"/>
        </p:scale>
        <p:origin x="103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Cai" userId="57e790d697ad4281" providerId="LiveId" clId="{8B8A86E8-0BF3-45B0-A198-9A14858F5C4E}"/>
    <pc:docChg chg="undo redo custSel addSld delSld modSld">
      <pc:chgData name="Jun Cai" userId="57e790d697ad4281" providerId="LiveId" clId="{8B8A86E8-0BF3-45B0-A198-9A14858F5C4E}" dt="2020-04-20T02:03:09.622" v="112" actId="1076"/>
      <pc:docMkLst>
        <pc:docMk/>
      </pc:docMkLst>
      <pc:sldChg chg="modSp mod">
        <pc:chgData name="Jun Cai" userId="57e790d697ad4281" providerId="LiveId" clId="{8B8A86E8-0BF3-45B0-A198-9A14858F5C4E}" dt="2020-04-20T02:03:09.622" v="112" actId="1076"/>
        <pc:sldMkLst>
          <pc:docMk/>
          <pc:sldMk cId="0" sldId="469"/>
        </pc:sldMkLst>
        <pc:spChg chg="mod">
          <ac:chgData name="Jun Cai" userId="57e790d697ad4281" providerId="LiveId" clId="{8B8A86E8-0BF3-45B0-A198-9A14858F5C4E}" dt="2020-04-20T02:03:06.165" v="111" actId="20577"/>
          <ac:spMkLst>
            <pc:docMk/>
            <pc:sldMk cId="0" sldId="469"/>
            <ac:spMk id="2" creationId="{00000000-0000-0000-0000-000000000000}"/>
          </ac:spMkLst>
        </pc:spChg>
        <pc:spChg chg="mod">
          <ac:chgData name="Jun Cai" userId="57e790d697ad4281" providerId="LiveId" clId="{8B8A86E8-0BF3-45B0-A198-9A14858F5C4E}" dt="2020-04-20T02:03:09.622" v="112" actId="1076"/>
          <ac:spMkLst>
            <pc:docMk/>
            <pc:sldMk cId="0" sldId="469"/>
            <ac:spMk id="6" creationId="{00000000-0000-0000-0000-000000000000}"/>
          </ac:spMkLst>
        </pc:spChg>
      </pc:sldChg>
      <pc:sldChg chg="addSp delSp add del modAnim">
        <pc:chgData name="Jun Cai" userId="57e790d697ad4281" providerId="LiveId" clId="{8B8A86E8-0BF3-45B0-A198-9A14858F5C4E}" dt="2020-04-20T02:02:36.606" v="102"/>
        <pc:sldMkLst>
          <pc:docMk/>
          <pc:sldMk cId="1947177834" sldId="483"/>
        </pc:sldMkLst>
        <pc:spChg chg="add del">
          <ac:chgData name="Jun Cai" userId="57e790d697ad4281" providerId="LiveId" clId="{8B8A86E8-0BF3-45B0-A198-9A14858F5C4E}" dt="2020-04-20T02:02:36.191" v="100" actId="478"/>
          <ac:spMkLst>
            <pc:docMk/>
            <pc:sldMk cId="1947177834" sldId="483"/>
            <ac:spMk id="30743" creationId="{00000000-0000-0000-0000-000000000000}"/>
          </ac:spMkLst>
        </pc:spChg>
        <pc:spChg chg="add del">
          <ac:chgData name="Jun Cai" userId="57e790d697ad4281" providerId="LiveId" clId="{8B8A86E8-0BF3-45B0-A198-9A14858F5C4E}" dt="2020-04-20T02:02:35.969" v="99" actId="478"/>
          <ac:spMkLst>
            <pc:docMk/>
            <pc:sldMk cId="1947177834" sldId="483"/>
            <ac:spMk id="30744" creationId="{00000000-0000-0000-0000-000000000000}"/>
          </ac:spMkLst>
        </pc:spChg>
        <pc:spChg chg="add del">
          <ac:chgData name="Jun Cai" userId="57e790d697ad4281" providerId="LiveId" clId="{8B8A86E8-0BF3-45B0-A198-9A14858F5C4E}" dt="2020-04-20T02:02:36.392" v="101" actId="478"/>
          <ac:spMkLst>
            <pc:docMk/>
            <pc:sldMk cId="1947177834" sldId="483"/>
            <ac:spMk id="30745" creationId="{00000000-0000-0000-0000-000000000000}"/>
          </ac:spMkLst>
        </pc:spChg>
        <pc:spChg chg="add del">
          <ac:chgData name="Jun Cai" userId="57e790d697ad4281" providerId="LiveId" clId="{8B8A86E8-0BF3-45B0-A198-9A14858F5C4E}" dt="2020-04-20T02:02:35.546" v="98" actId="478"/>
          <ac:spMkLst>
            <pc:docMk/>
            <pc:sldMk cId="1947177834" sldId="483"/>
            <ac:spMk id="30746" creationId="{00000000-0000-0000-0000-000000000000}"/>
          </ac:spMkLst>
        </pc:spChg>
        <pc:spChg chg="add del">
          <ac:chgData name="Jun Cai" userId="57e790d697ad4281" providerId="LiveId" clId="{8B8A86E8-0BF3-45B0-A198-9A14858F5C4E}" dt="2020-04-20T02:02:33.825" v="96" actId="478"/>
          <ac:spMkLst>
            <pc:docMk/>
            <pc:sldMk cId="1947177834" sldId="483"/>
            <ac:spMk id="30747" creationId="{00000000-0000-0000-0000-000000000000}"/>
          </ac:spMkLst>
        </pc:spChg>
        <pc:spChg chg="add del">
          <ac:chgData name="Jun Cai" userId="57e790d697ad4281" providerId="LiveId" clId="{8B8A86E8-0BF3-45B0-A198-9A14858F5C4E}" dt="2020-04-20T02:02:34.912" v="97" actId="478"/>
          <ac:spMkLst>
            <pc:docMk/>
            <pc:sldMk cId="1947177834" sldId="483"/>
            <ac:spMk id="30748" creationId="{00000000-0000-0000-0000-000000000000}"/>
          </ac:spMkLst>
        </pc:spChg>
        <pc:spChg chg="add del">
          <ac:chgData name="Jun Cai" userId="57e790d697ad4281" providerId="LiveId" clId="{8B8A86E8-0BF3-45B0-A198-9A14858F5C4E}" dt="2020-04-20T02:02:32.978" v="95" actId="478"/>
          <ac:spMkLst>
            <pc:docMk/>
            <pc:sldMk cId="1947177834" sldId="483"/>
            <ac:spMk id="224275" creationId="{00000000-0000-0000-0000-000000000000}"/>
          </ac:spMkLst>
        </pc:spChg>
        <pc:graphicFrameChg chg="add del">
          <ac:chgData name="Jun Cai" userId="57e790d697ad4281" providerId="LiveId" clId="{8B8A86E8-0BF3-45B0-A198-9A14858F5C4E}" dt="2020-04-20T02:02:32.978" v="95" actId="478"/>
          <ac:graphicFrameMkLst>
            <pc:docMk/>
            <pc:sldMk cId="1947177834" sldId="483"/>
            <ac:graphicFrameMk id="31780" creationId="{00000000-0000-0000-0000-000000000000}"/>
          </ac:graphicFrameMkLst>
        </pc:graphicFrameChg>
      </pc:sldChg>
    </pc:docChg>
  </pc:docChgLst>
  <pc:docChgLst>
    <pc:chgData name="Cai Jun" userId="57e790d697ad4281" providerId="LiveId" clId="{ACDEF77F-3577-4B4B-B077-B9682C35B3CA}"/>
    <pc:docChg chg="custSel modSld">
      <pc:chgData name="Cai Jun" userId="57e790d697ad4281" providerId="LiveId" clId="{ACDEF77F-3577-4B4B-B077-B9682C35B3CA}" dt="2020-06-24T15:26:02.367" v="117"/>
      <pc:docMkLst>
        <pc:docMk/>
      </pc:docMkLst>
      <pc:sldChg chg="modSp">
        <pc:chgData name="Cai Jun" userId="57e790d697ad4281" providerId="LiveId" clId="{ACDEF77F-3577-4B4B-B077-B9682C35B3CA}" dt="2020-06-24T15:25:31.449" v="111"/>
        <pc:sldMkLst>
          <pc:docMk/>
          <pc:sldMk cId="0" sldId="449"/>
        </pc:sldMkLst>
        <pc:graphicFrameChg chg="mod">
          <ac:chgData name="Cai Jun" userId="57e790d697ad4281" providerId="LiveId" clId="{ACDEF77F-3577-4B4B-B077-B9682C35B3CA}" dt="2020-06-24T15:25:13.886" v="107"/>
          <ac:graphicFrameMkLst>
            <pc:docMk/>
            <pc:sldMk cId="0" sldId="449"/>
            <ac:graphicFrameMk id="12291" creationId="{00000000-0000-0000-0000-000000000000}"/>
          </ac:graphicFrameMkLst>
        </pc:graphicFrameChg>
        <pc:graphicFrameChg chg="mod">
          <ac:chgData name="Cai Jun" userId="57e790d697ad4281" providerId="LiveId" clId="{ACDEF77F-3577-4B4B-B077-B9682C35B3CA}" dt="2020-06-24T15:25:22.543" v="109"/>
          <ac:graphicFrameMkLst>
            <pc:docMk/>
            <pc:sldMk cId="0" sldId="449"/>
            <ac:graphicFrameMk id="12292" creationId="{00000000-0000-0000-0000-000000000000}"/>
          </ac:graphicFrameMkLst>
        </pc:graphicFrameChg>
        <pc:graphicFrameChg chg="mod">
          <ac:chgData name="Cai Jun" userId="57e790d697ad4281" providerId="LiveId" clId="{ACDEF77F-3577-4B4B-B077-B9682C35B3CA}" dt="2020-06-24T15:25:31.449" v="111"/>
          <ac:graphicFrameMkLst>
            <pc:docMk/>
            <pc:sldMk cId="0" sldId="449"/>
            <ac:graphicFrameMk id="12294" creationId="{00000000-0000-0000-0000-000000000000}"/>
          </ac:graphicFrameMkLst>
        </pc:graphicFrameChg>
        <pc:graphicFrameChg chg="mod">
          <ac:chgData name="Cai Jun" userId="57e790d697ad4281" providerId="LiveId" clId="{ACDEF77F-3577-4B4B-B077-B9682C35B3CA}" dt="2020-06-24T15:25:04.871" v="105"/>
          <ac:graphicFrameMkLst>
            <pc:docMk/>
            <pc:sldMk cId="0" sldId="449"/>
            <ac:graphicFrameMk id="12295" creationId="{00000000-0000-0000-0000-000000000000}"/>
          </ac:graphicFrameMkLst>
        </pc:graphicFrameChg>
      </pc:sldChg>
      <pc:sldChg chg="delSp modSp mod delAnim">
        <pc:chgData name="Cai Jun" userId="57e790d697ad4281" providerId="LiveId" clId="{ACDEF77F-3577-4B4B-B077-B9682C35B3CA}" dt="2020-06-24T15:24:48.886" v="103" actId="1076"/>
        <pc:sldMkLst>
          <pc:docMk/>
          <pc:sldMk cId="0" sldId="452"/>
        </pc:sldMkLst>
        <pc:spChg chg="mod">
          <ac:chgData name="Cai Jun" userId="57e790d697ad4281" providerId="LiveId" clId="{ACDEF77F-3577-4B4B-B077-B9682C35B3CA}" dt="2020-06-24T15:21:48.990" v="70" actId="1037"/>
          <ac:spMkLst>
            <pc:docMk/>
            <pc:sldMk cId="0" sldId="452"/>
            <ac:spMk id="16" creationId="{00000000-0000-0000-0000-000000000000}"/>
          </ac:spMkLst>
        </pc:spChg>
        <pc:grpChg chg="del mod">
          <ac:chgData name="Cai Jun" userId="57e790d697ad4281" providerId="LiveId" clId="{ACDEF77F-3577-4B4B-B077-B9682C35B3CA}" dt="2020-06-24T15:23:12.836" v="79" actId="478"/>
          <ac:grpSpMkLst>
            <pc:docMk/>
            <pc:sldMk cId="0" sldId="452"/>
            <ac:grpSpMk id="2" creationId="{00000000-0000-0000-0000-000000000000}"/>
          </ac:grpSpMkLst>
        </pc:grpChg>
        <pc:graphicFrameChg chg="mod">
          <ac:chgData name="Cai Jun" userId="57e790d697ad4281" providerId="LiveId" clId="{ACDEF77F-3577-4B4B-B077-B9682C35B3CA}" dt="2020-06-24T15:23:29.539" v="81"/>
          <ac:graphicFrameMkLst>
            <pc:docMk/>
            <pc:sldMk cId="0" sldId="452"/>
            <ac:graphicFrameMk id="3" creationId="{00000000-0000-0000-0000-000000000000}"/>
          </ac:graphicFrameMkLst>
        </pc:graphicFrameChg>
        <pc:graphicFrameChg chg="mod">
          <ac:chgData name="Cai Jun" userId="57e790d697ad4281" providerId="LiveId" clId="{ACDEF77F-3577-4B4B-B077-B9682C35B3CA}" dt="2020-06-24T15:23:38.742" v="83"/>
          <ac:graphicFrameMkLst>
            <pc:docMk/>
            <pc:sldMk cId="0" sldId="452"/>
            <ac:graphicFrameMk id="4" creationId="{00000000-0000-0000-0000-000000000000}"/>
          </ac:graphicFrameMkLst>
        </pc:graphicFrameChg>
        <pc:graphicFrameChg chg="del mod">
          <ac:chgData name="Cai Jun" userId="57e790d697ad4281" providerId="LiveId" clId="{ACDEF77F-3577-4B4B-B077-B9682C35B3CA}" dt="2020-06-24T15:24:44.808" v="102" actId="478"/>
          <ac:graphicFrameMkLst>
            <pc:docMk/>
            <pc:sldMk cId="0" sldId="452"/>
            <ac:graphicFrameMk id="5" creationId="{00000000-0000-0000-0000-000000000000}"/>
          </ac:graphicFrameMkLst>
        </pc:graphicFrameChg>
        <pc:graphicFrameChg chg="mod topLvl">
          <ac:chgData name="Cai Jun" userId="57e790d697ad4281" providerId="LiveId" clId="{ACDEF77F-3577-4B4B-B077-B9682C35B3CA}" dt="2020-06-24T15:23:59.180" v="95" actId="1036"/>
          <ac:graphicFrameMkLst>
            <pc:docMk/>
            <pc:sldMk cId="0" sldId="452"/>
            <ac:graphicFrameMk id="11278" creationId="{00000000-0000-0000-0000-000000000000}"/>
          </ac:graphicFrameMkLst>
        </pc:graphicFrameChg>
        <pc:graphicFrameChg chg="del mod topLvl">
          <ac:chgData name="Cai Jun" userId="57e790d697ad4281" providerId="LiveId" clId="{ACDEF77F-3577-4B4B-B077-B9682C35B3CA}" dt="2020-06-24T15:23:12.836" v="79" actId="478"/>
          <ac:graphicFrameMkLst>
            <pc:docMk/>
            <pc:sldMk cId="0" sldId="452"/>
            <ac:graphicFrameMk id="11279" creationId="{00000000-0000-0000-0000-000000000000}"/>
          </ac:graphicFrameMkLst>
        </pc:graphicFrameChg>
        <pc:graphicFrameChg chg="mod">
          <ac:chgData name="Cai Jun" userId="57e790d697ad4281" providerId="LiveId" clId="{ACDEF77F-3577-4B4B-B077-B9682C35B3CA}" dt="2020-06-24T15:24:48.886" v="103" actId="1076"/>
          <ac:graphicFrameMkLst>
            <pc:docMk/>
            <pc:sldMk cId="0" sldId="452"/>
            <ac:graphicFrameMk id="41986" creationId="{00000000-0000-0000-0000-000000000000}"/>
          </ac:graphicFrameMkLst>
        </pc:graphicFrameChg>
      </pc:sldChg>
      <pc:sldChg chg="modSp mod">
        <pc:chgData name="Cai Jun" userId="57e790d697ad4281" providerId="LiveId" clId="{ACDEF77F-3577-4B4B-B077-B9682C35B3CA}" dt="2020-06-24T15:20:49.304" v="54" actId="1036"/>
        <pc:sldMkLst>
          <pc:docMk/>
          <pc:sldMk cId="0" sldId="455"/>
        </pc:sldMkLst>
        <pc:spChg chg="mod">
          <ac:chgData name="Cai Jun" userId="57e790d697ad4281" providerId="LiveId" clId="{ACDEF77F-3577-4B4B-B077-B9682C35B3CA}" dt="2020-06-24T15:19:50.101" v="1" actId="207"/>
          <ac:spMkLst>
            <pc:docMk/>
            <pc:sldMk cId="0" sldId="455"/>
            <ac:spMk id="2" creationId="{00000000-0000-0000-0000-000000000000}"/>
          </ac:spMkLst>
        </pc:spChg>
        <pc:spChg chg="mod">
          <ac:chgData name="Cai Jun" userId="57e790d697ad4281" providerId="LiveId" clId="{ACDEF77F-3577-4B4B-B077-B9682C35B3CA}" dt="2020-06-24T15:20:38.007" v="25" actId="1036"/>
          <ac:spMkLst>
            <pc:docMk/>
            <pc:sldMk cId="0" sldId="455"/>
            <ac:spMk id="9" creationId="{00000000-0000-0000-0000-000000000000}"/>
          </ac:spMkLst>
        </pc:spChg>
        <pc:graphicFrameChg chg="mod">
          <ac:chgData name="Cai Jun" userId="57e790d697ad4281" providerId="LiveId" clId="{ACDEF77F-3577-4B4B-B077-B9682C35B3CA}" dt="2020-06-24T15:20:10.445" v="3"/>
          <ac:graphicFrameMkLst>
            <pc:docMk/>
            <pc:sldMk cId="0" sldId="455"/>
            <ac:graphicFrameMk id="14339" creationId="{00000000-0000-0000-0000-000000000000}"/>
          </ac:graphicFrameMkLst>
        </pc:graphicFrameChg>
        <pc:graphicFrameChg chg="mod">
          <ac:chgData name="Cai Jun" userId="57e790d697ad4281" providerId="LiveId" clId="{ACDEF77F-3577-4B4B-B077-B9682C35B3CA}" dt="2020-06-24T15:20:43.851" v="43" actId="1036"/>
          <ac:graphicFrameMkLst>
            <pc:docMk/>
            <pc:sldMk cId="0" sldId="455"/>
            <ac:graphicFrameMk id="14340" creationId="{00000000-0000-0000-0000-000000000000}"/>
          </ac:graphicFrameMkLst>
        </pc:graphicFrameChg>
        <pc:graphicFrameChg chg="mod">
          <ac:chgData name="Cai Jun" userId="57e790d697ad4281" providerId="LiveId" clId="{ACDEF77F-3577-4B4B-B077-B9682C35B3CA}" dt="2020-06-24T15:20:49.304" v="54" actId="1036"/>
          <ac:graphicFrameMkLst>
            <pc:docMk/>
            <pc:sldMk cId="0" sldId="455"/>
            <ac:graphicFrameMk id="14342" creationId="{00000000-0000-0000-0000-000000000000}"/>
          </ac:graphicFrameMkLst>
        </pc:graphicFrameChg>
      </pc:sldChg>
      <pc:sldChg chg="modSp">
        <pc:chgData name="Cai Jun" userId="57e790d697ad4281" providerId="LiveId" clId="{ACDEF77F-3577-4B4B-B077-B9682C35B3CA}" dt="2020-06-24T15:26:02.367" v="117"/>
        <pc:sldMkLst>
          <pc:docMk/>
          <pc:sldMk cId="0" sldId="458"/>
        </pc:sldMkLst>
        <pc:graphicFrameChg chg="mod">
          <ac:chgData name="Cai Jun" userId="57e790d697ad4281" providerId="LiveId" clId="{ACDEF77F-3577-4B4B-B077-B9682C35B3CA}" dt="2020-06-24T15:25:52.887" v="115"/>
          <ac:graphicFrameMkLst>
            <pc:docMk/>
            <pc:sldMk cId="0" sldId="458"/>
            <ac:graphicFrameMk id="13314" creationId="{00000000-0000-0000-0000-000000000000}"/>
          </ac:graphicFrameMkLst>
        </pc:graphicFrameChg>
        <pc:graphicFrameChg chg="mod">
          <ac:chgData name="Cai Jun" userId="57e790d697ad4281" providerId="LiveId" clId="{ACDEF77F-3577-4B4B-B077-B9682C35B3CA}" dt="2020-06-24T15:26:02.367" v="117"/>
          <ac:graphicFrameMkLst>
            <pc:docMk/>
            <pc:sldMk cId="0" sldId="458"/>
            <ac:graphicFrameMk id="13315" creationId="{00000000-0000-0000-0000-000000000000}"/>
          </ac:graphicFrameMkLst>
        </pc:graphicFrameChg>
        <pc:graphicFrameChg chg="mod">
          <ac:chgData name="Cai Jun" userId="57e790d697ad4281" providerId="LiveId" clId="{ACDEF77F-3577-4B4B-B077-B9682C35B3CA}" dt="2020-06-24T15:25:44.371" v="113"/>
          <ac:graphicFrameMkLst>
            <pc:docMk/>
            <pc:sldMk cId="0" sldId="458"/>
            <ac:graphicFrameMk id="13317" creationId="{00000000-0000-0000-0000-000000000000}"/>
          </ac:graphicFrameMkLst>
        </pc:graphicFrameChg>
      </pc:sldChg>
    </pc:docChg>
  </pc:docChgLst>
  <pc:docChgLst>
    <pc:chgData name="Cai Jun" userId="57e790d697ad4281" providerId="LiveId" clId="{3E8A8FA0-88E4-42DF-94FC-B7A7EDD2A2A6}"/>
    <pc:docChg chg="addSld modSld">
      <pc:chgData name="Cai Jun" userId="57e790d697ad4281" providerId="LiveId" clId="{3E8A8FA0-88E4-42DF-94FC-B7A7EDD2A2A6}" dt="2020-06-24T15:18:45.307" v="0"/>
      <pc:docMkLst>
        <pc:docMk/>
      </pc:docMkLst>
      <pc:sldChg chg="add">
        <pc:chgData name="Cai Jun" userId="57e790d697ad4281" providerId="LiveId" clId="{3E8A8FA0-88E4-42DF-94FC-B7A7EDD2A2A6}" dt="2020-06-24T15:18:45.307" v="0"/>
        <pc:sldMkLst>
          <pc:docMk/>
          <pc:sldMk cId="0" sldId="436"/>
        </pc:sldMkLst>
      </pc:sldChg>
      <pc:sldChg chg="add">
        <pc:chgData name="Cai Jun" userId="57e790d697ad4281" providerId="LiveId" clId="{3E8A8FA0-88E4-42DF-94FC-B7A7EDD2A2A6}" dt="2020-06-24T15:18:45.307" v="0"/>
        <pc:sldMkLst>
          <pc:docMk/>
          <pc:sldMk cId="0" sldId="437"/>
        </pc:sldMkLst>
      </pc:sldChg>
      <pc:sldChg chg="add">
        <pc:chgData name="Cai Jun" userId="57e790d697ad4281" providerId="LiveId" clId="{3E8A8FA0-88E4-42DF-94FC-B7A7EDD2A2A6}" dt="2020-06-24T15:18:45.307" v="0"/>
        <pc:sldMkLst>
          <pc:docMk/>
          <pc:sldMk cId="0" sldId="443"/>
        </pc:sldMkLst>
      </pc:sldChg>
      <pc:sldChg chg="add">
        <pc:chgData name="Cai Jun" userId="57e790d697ad4281" providerId="LiveId" clId="{3E8A8FA0-88E4-42DF-94FC-B7A7EDD2A2A6}" dt="2020-06-24T15:18:45.307" v="0"/>
        <pc:sldMkLst>
          <pc:docMk/>
          <pc:sldMk cId="0" sldId="444"/>
        </pc:sldMkLst>
      </pc:sldChg>
      <pc:sldChg chg="add">
        <pc:chgData name="Cai Jun" userId="57e790d697ad4281" providerId="LiveId" clId="{3E8A8FA0-88E4-42DF-94FC-B7A7EDD2A2A6}" dt="2020-06-24T15:18:45.307" v="0"/>
        <pc:sldMkLst>
          <pc:docMk/>
          <pc:sldMk cId="0" sldId="448"/>
        </pc:sldMkLst>
      </pc:sldChg>
      <pc:sldChg chg="add">
        <pc:chgData name="Cai Jun" userId="57e790d697ad4281" providerId="LiveId" clId="{3E8A8FA0-88E4-42DF-94FC-B7A7EDD2A2A6}" dt="2020-06-24T15:18:45.307" v="0"/>
        <pc:sldMkLst>
          <pc:docMk/>
          <pc:sldMk cId="0" sldId="449"/>
        </pc:sldMkLst>
      </pc:sldChg>
      <pc:sldChg chg="add">
        <pc:chgData name="Cai Jun" userId="57e790d697ad4281" providerId="LiveId" clId="{3E8A8FA0-88E4-42DF-94FC-B7A7EDD2A2A6}" dt="2020-06-24T15:18:45.307" v="0"/>
        <pc:sldMkLst>
          <pc:docMk/>
          <pc:sldMk cId="0" sldId="450"/>
        </pc:sldMkLst>
      </pc:sldChg>
      <pc:sldChg chg="add">
        <pc:chgData name="Cai Jun" userId="57e790d697ad4281" providerId="LiveId" clId="{3E8A8FA0-88E4-42DF-94FC-B7A7EDD2A2A6}" dt="2020-06-24T15:18:45.307" v="0"/>
        <pc:sldMkLst>
          <pc:docMk/>
          <pc:sldMk cId="0" sldId="451"/>
        </pc:sldMkLst>
      </pc:sldChg>
      <pc:sldChg chg="add">
        <pc:chgData name="Cai Jun" userId="57e790d697ad4281" providerId="LiveId" clId="{3E8A8FA0-88E4-42DF-94FC-B7A7EDD2A2A6}" dt="2020-06-24T15:18:45.307" v="0"/>
        <pc:sldMkLst>
          <pc:docMk/>
          <pc:sldMk cId="0" sldId="452"/>
        </pc:sldMkLst>
      </pc:sldChg>
      <pc:sldChg chg="add">
        <pc:chgData name="Cai Jun" userId="57e790d697ad4281" providerId="LiveId" clId="{3E8A8FA0-88E4-42DF-94FC-B7A7EDD2A2A6}" dt="2020-06-24T15:18:45.307" v="0"/>
        <pc:sldMkLst>
          <pc:docMk/>
          <pc:sldMk cId="0" sldId="453"/>
        </pc:sldMkLst>
      </pc:sldChg>
      <pc:sldChg chg="add">
        <pc:chgData name="Cai Jun" userId="57e790d697ad4281" providerId="LiveId" clId="{3E8A8FA0-88E4-42DF-94FC-B7A7EDD2A2A6}" dt="2020-06-24T15:18:45.307" v="0"/>
        <pc:sldMkLst>
          <pc:docMk/>
          <pc:sldMk cId="0" sldId="455"/>
        </pc:sldMkLst>
      </pc:sldChg>
      <pc:sldChg chg="add">
        <pc:chgData name="Cai Jun" userId="57e790d697ad4281" providerId="LiveId" clId="{3E8A8FA0-88E4-42DF-94FC-B7A7EDD2A2A6}" dt="2020-06-24T15:18:45.307" v="0"/>
        <pc:sldMkLst>
          <pc:docMk/>
          <pc:sldMk cId="0" sldId="456"/>
        </pc:sldMkLst>
      </pc:sldChg>
      <pc:sldChg chg="add">
        <pc:chgData name="Cai Jun" userId="57e790d697ad4281" providerId="LiveId" clId="{3E8A8FA0-88E4-42DF-94FC-B7A7EDD2A2A6}" dt="2020-06-24T15:18:45.307" v="0"/>
        <pc:sldMkLst>
          <pc:docMk/>
          <pc:sldMk cId="0" sldId="458"/>
        </pc:sldMkLst>
      </pc:sldChg>
      <pc:sldChg chg="add">
        <pc:chgData name="Cai Jun" userId="57e790d697ad4281" providerId="LiveId" clId="{3E8A8FA0-88E4-42DF-94FC-B7A7EDD2A2A6}" dt="2020-06-24T15:18:45.307" v="0"/>
        <pc:sldMkLst>
          <pc:docMk/>
          <pc:sldMk cId="0" sldId="464"/>
        </pc:sldMkLst>
      </pc:sldChg>
      <pc:sldChg chg="add">
        <pc:chgData name="Cai Jun" userId="57e790d697ad4281" providerId="LiveId" clId="{3E8A8FA0-88E4-42DF-94FC-B7A7EDD2A2A6}" dt="2020-06-24T15:18:45.307" v="0"/>
        <pc:sldMkLst>
          <pc:docMk/>
          <pc:sldMk cId="0" sldId="470"/>
        </pc:sldMkLst>
      </pc:sldChg>
      <pc:sldChg chg="add">
        <pc:chgData name="Cai Jun" userId="57e790d697ad4281" providerId="LiveId" clId="{3E8A8FA0-88E4-42DF-94FC-B7A7EDD2A2A6}" dt="2020-06-24T15:18:45.307" v="0"/>
        <pc:sldMkLst>
          <pc:docMk/>
          <pc:sldMk cId="2546742974" sldId="476"/>
        </pc:sldMkLst>
      </pc:sldChg>
      <pc:sldChg chg="add">
        <pc:chgData name="Cai Jun" userId="57e790d697ad4281" providerId="LiveId" clId="{3E8A8FA0-88E4-42DF-94FC-B7A7EDD2A2A6}" dt="2020-06-24T15:18:45.307" v="0"/>
        <pc:sldMkLst>
          <pc:docMk/>
          <pc:sldMk cId="0" sldId="694"/>
        </pc:sldMkLst>
      </pc:sldChg>
    </pc:docChg>
  </pc:docChgLst>
  <pc:docChgLst>
    <pc:chgData name="CAI JUN" userId="08ce88e1165b00db" providerId="LiveId" clId="{2B98BA12-B717-48D0-8BC1-687B95643454}"/>
    <pc:docChg chg="undo custSel addSld delSld modSld">
      <pc:chgData name="CAI JUN" userId="08ce88e1165b00db" providerId="LiveId" clId="{2B98BA12-B717-48D0-8BC1-687B95643454}" dt="2020-06-25T02:41:31.072" v="1673" actId="1035"/>
      <pc:docMkLst>
        <pc:docMk/>
      </pc:docMkLst>
      <pc:sldChg chg="modSp mod">
        <pc:chgData name="CAI JUN" userId="08ce88e1165b00db" providerId="LiveId" clId="{2B98BA12-B717-48D0-8BC1-687B95643454}" dt="2020-06-25T01:13:26.348" v="846" actId="6549"/>
        <pc:sldMkLst>
          <pc:docMk/>
          <pc:sldMk cId="0" sldId="437"/>
        </pc:sldMkLst>
        <pc:spChg chg="mod">
          <ac:chgData name="CAI JUN" userId="08ce88e1165b00db" providerId="LiveId" clId="{2B98BA12-B717-48D0-8BC1-687B95643454}" dt="2020-06-25T01:13:26.348" v="846" actId="6549"/>
          <ac:spMkLst>
            <pc:docMk/>
            <pc:sldMk cId="0" sldId="437"/>
            <ac:spMk id="8196" creationId="{00000000-0000-0000-0000-000000000000}"/>
          </ac:spMkLst>
        </pc:spChg>
        <pc:graphicFrameChg chg="mod">
          <ac:chgData name="CAI JUN" userId="08ce88e1165b00db" providerId="LiveId" clId="{2B98BA12-B717-48D0-8BC1-687B95643454}" dt="2020-06-25T01:12:38.348" v="833"/>
          <ac:graphicFrameMkLst>
            <pc:docMk/>
            <pc:sldMk cId="0" sldId="437"/>
            <ac:graphicFrameMk id="8195" creationId="{00000000-0000-0000-0000-000000000000}"/>
          </ac:graphicFrameMkLst>
        </pc:graphicFrameChg>
        <pc:graphicFrameChg chg="mod">
          <ac:chgData name="CAI JUN" userId="08ce88e1165b00db" providerId="LiveId" clId="{2B98BA12-B717-48D0-8BC1-687B95643454}" dt="2020-06-25T01:13:10.317" v="845" actId="14100"/>
          <ac:graphicFrameMkLst>
            <pc:docMk/>
            <pc:sldMk cId="0" sldId="437"/>
            <ac:graphicFrameMk id="8197" creationId="{00000000-0000-0000-0000-000000000000}"/>
          </ac:graphicFrameMkLst>
        </pc:graphicFrameChg>
      </pc:sldChg>
      <pc:sldChg chg="addSp modSp mod">
        <pc:chgData name="CAI JUN" userId="08ce88e1165b00db" providerId="LiveId" clId="{2B98BA12-B717-48D0-8BC1-687B95643454}" dt="2020-06-25T01:40:20.068" v="1393" actId="207"/>
        <pc:sldMkLst>
          <pc:docMk/>
          <pc:sldMk cId="0" sldId="444"/>
        </pc:sldMkLst>
        <pc:spChg chg="add mod">
          <ac:chgData name="CAI JUN" userId="08ce88e1165b00db" providerId="LiveId" clId="{2B98BA12-B717-48D0-8BC1-687B95643454}" dt="2020-06-25T01:40:20.068" v="1393" actId="207"/>
          <ac:spMkLst>
            <pc:docMk/>
            <pc:sldMk cId="0" sldId="444"/>
            <ac:spMk id="2" creationId="{F8682F94-1F26-4073-AC2B-AF7D55C9CED1}"/>
          </ac:spMkLst>
        </pc:spChg>
        <pc:spChg chg="mod">
          <ac:chgData name="CAI JUN" userId="08ce88e1165b00db" providerId="LiveId" clId="{2B98BA12-B717-48D0-8BC1-687B95643454}" dt="2020-06-25T01:22:57.443" v="1022" actId="1035"/>
          <ac:spMkLst>
            <pc:docMk/>
            <pc:sldMk cId="0" sldId="444"/>
            <ac:spMk id="19463" creationId="{00000000-0000-0000-0000-000000000000}"/>
          </ac:spMkLst>
        </pc:spChg>
        <pc:spChg chg="mod">
          <ac:chgData name="CAI JUN" userId="08ce88e1165b00db" providerId="LiveId" clId="{2B98BA12-B717-48D0-8BC1-687B95643454}" dt="2020-06-25T01:26:30.365" v="1307" actId="14100"/>
          <ac:spMkLst>
            <pc:docMk/>
            <pc:sldMk cId="0" sldId="444"/>
            <ac:spMk id="19465" creationId="{00000000-0000-0000-0000-000000000000}"/>
          </ac:spMkLst>
        </pc:spChg>
        <pc:spChg chg="mod">
          <ac:chgData name="CAI JUN" userId="08ce88e1165b00db" providerId="LiveId" clId="{2B98BA12-B717-48D0-8BC1-687B95643454}" dt="2020-06-25T01:22:57.443" v="1022" actId="1035"/>
          <ac:spMkLst>
            <pc:docMk/>
            <pc:sldMk cId="0" sldId="444"/>
            <ac:spMk id="19468" creationId="{00000000-0000-0000-0000-000000000000}"/>
          </ac:spMkLst>
        </pc:spChg>
        <pc:spChg chg="mod">
          <ac:chgData name="CAI JUN" userId="08ce88e1165b00db" providerId="LiveId" clId="{2B98BA12-B717-48D0-8BC1-687B95643454}" dt="2020-06-25T01:22:57.443" v="1022" actId="1035"/>
          <ac:spMkLst>
            <pc:docMk/>
            <pc:sldMk cId="0" sldId="444"/>
            <ac:spMk id="19470" creationId="{00000000-0000-0000-0000-000000000000}"/>
          </ac:spMkLst>
        </pc:spChg>
        <pc:spChg chg="mod">
          <ac:chgData name="CAI JUN" userId="08ce88e1165b00db" providerId="LiveId" clId="{2B98BA12-B717-48D0-8BC1-687B95643454}" dt="2020-06-25T01:22:51.224" v="1011" actId="1036"/>
          <ac:spMkLst>
            <pc:docMk/>
            <pc:sldMk cId="0" sldId="444"/>
            <ac:spMk id="212998" creationId="{00000000-0000-0000-0000-000000000000}"/>
          </ac:spMkLst>
        </pc:spChg>
        <pc:grpChg chg="mod">
          <ac:chgData name="CAI JUN" userId="08ce88e1165b00db" providerId="LiveId" clId="{2B98BA12-B717-48D0-8BC1-687B95643454}" dt="2020-06-25T01:22:57.443" v="1022" actId="1035"/>
          <ac:grpSpMkLst>
            <pc:docMk/>
            <pc:sldMk cId="0" sldId="444"/>
            <ac:grpSpMk id="19459" creationId="{00000000-0000-0000-0000-000000000000}"/>
          </ac:grpSpMkLst>
        </pc:grpChg>
        <pc:grpChg chg="mod">
          <ac:chgData name="CAI JUN" userId="08ce88e1165b00db" providerId="LiveId" clId="{2B98BA12-B717-48D0-8BC1-687B95643454}" dt="2020-06-25T01:22:57.443" v="1022" actId="1035"/>
          <ac:grpSpMkLst>
            <pc:docMk/>
            <pc:sldMk cId="0" sldId="444"/>
            <ac:grpSpMk id="19460" creationId="{00000000-0000-0000-0000-000000000000}"/>
          </ac:grpSpMkLst>
        </pc:grpChg>
        <pc:grpChg chg="mod">
          <ac:chgData name="CAI JUN" userId="08ce88e1165b00db" providerId="LiveId" clId="{2B98BA12-B717-48D0-8BC1-687B95643454}" dt="2020-06-25T01:26:30.365" v="1307" actId="14100"/>
          <ac:grpSpMkLst>
            <pc:docMk/>
            <pc:sldMk cId="0" sldId="444"/>
            <ac:grpSpMk id="19461" creationId="{00000000-0000-0000-0000-000000000000}"/>
          </ac:grpSpMkLst>
        </pc:grpChg>
        <pc:grpChg chg="mod">
          <ac:chgData name="CAI JUN" userId="08ce88e1165b00db" providerId="LiveId" clId="{2B98BA12-B717-48D0-8BC1-687B95643454}" dt="2020-06-25T01:22:57.443" v="1022" actId="1035"/>
          <ac:grpSpMkLst>
            <pc:docMk/>
            <pc:sldMk cId="0" sldId="444"/>
            <ac:grpSpMk id="19462" creationId="{00000000-0000-0000-0000-000000000000}"/>
          </ac:grpSpMkLst>
        </pc:grpChg>
        <pc:graphicFrameChg chg="mod">
          <ac:chgData name="CAI JUN" userId="08ce88e1165b00db" providerId="LiveId" clId="{2B98BA12-B717-48D0-8BC1-687B95643454}" dt="2020-06-25T01:22:57.443" v="1022" actId="1035"/>
          <ac:graphicFrameMkLst>
            <pc:docMk/>
            <pc:sldMk cId="0" sldId="444"/>
            <ac:graphicFrameMk id="19464" creationId="{00000000-0000-0000-0000-000000000000}"/>
          </ac:graphicFrameMkLst>
        </pc:graphicFrameChg>
        <pc:graphicFrameChg chg="mod">
          <ac:chgData name="CAI JUN" userId="08ce88e1165b00db" providerId="LiveId" clId="{2B98BA12-B717-48D0-8BC1-687B95643454}" dt="2020-06-25T01:26:30.365" v="1307" actId="14100"/>
          <ac:graphicFrameMkLst>
            <pc:docMk/>
            <pc:sldMk cId="0" sldId="444"/>
            <ac:graphicFrameMk id="19466" creationId="{00000000-0000-0000-0000-000000000000}"/>
          </ac:graphicFrameMkLst>
        </pc:graphicFrameChg>
        <pc:graphicFrameChg chg="mod">
          <ac:chgData name="CAI JUN" userId="08ce88e1165b00db" providerId="LiveId" clId="{2B98BA12-B717-48D0-8BC1-687B95643454}" dt="2020-06-25T01:26:30.365" v="1307" actId="14100"/>
          <ac:graphicFrameMkLst>
            <pc:docMk/>
            <pc:sldMk cId="0" sldId="444"/>
            <ac:graphicFrameMk id="19467" creationId="{00000000-0000-0000-0000-000000000000}"/>
          </ac:graphicFrameMkLst>
        </pc:graphicFrameChg>
        <pc:graphicFrameChg chg="mod">
          <ac:chgData name="CAI JUN" userId="08ce88e1165b00db" providerId="LiveId" clId="{2B98BA12-B717-48D0-8BC1-687B95643454}" dt="2020-06-25T01:22:57.443" v="1022" actId="1035"/>
          <ac:graphicFrameMkLst>
            <pc:docMk/>
            <pc:sldMk cId="0" sldId="444"/>
            <ac:graphicFrameMk id="19469" creationId="{00000000-0000-0000-0000-000000000000}"/>
          </ac:graphicFrameMkLst>
        </pc:graphicFrameChg>
        <pc:graphicFrameChg chg="mod">
          <ac:chgData name="CAI JUN" userId="08ce88e1165b00db" providerId="LiveId" clId="{2B98BA12-B717-48D0-8BC1-687B95643454}" dt="2020-06-25T01:22:57.443" v="1022" actId="1035"/>
          <ac:graphicFrameMkLst>
            <pc:docMk/>
            <pc:sldMk cId="0" sldId="444"/>
            <ac:graphicFrameMk id="19471" creationId="{00000000-0000-0000-0000-000000000000}"/>
          </ac:graphicFrameMkLst>
        </pc:graphicFrameChg>
      </pc:sldChg>
      <pc:sldChg chg="modSp mod">
        <pc:chgData name="CAI JUN" userId="08ce88e1165b00db" providerId="LiveId" clId="{2B98BA12-B717-48D0-8BC1-687B95643454}" dt="2020-06-25T01:44:23.921" v="1413" actId="2711"/>
        <pc:sldMkLst>
          <pc:docMk/>
          <pc:sldMk cId="0" sldId="448"/>
        </pc:sldMkLst>
        <pc:spChg chg="mod">
          <ac:chgData name="CAI JUN" userId="08ce88e1165b00db" providerId="LiveId" clId="{2B98BA12-B717-48D0-8BC1-687B95643454}" dt="2020-06-25T01:44:23.921" v="1413" actId="2711"/>
          <ac:spMkLst>
            <pc:docMk/>
            <pc:sldMk cId="0" sldId="448"/>
            <ac:spMk id="11" creationId="{00000000-0000-0000-0000-000000000000}"/>
          </ac:spMkLst>
        </pc:spChg>
        <pc:graphicFrameChg chg="mod">
          <ac:chgData name="CAI JUN" userId="08ce88e1165b00db" providerId="LiveId" clId="{2B98BA12-B717-48D0-8BC1-687B95643454}" dt="2020-06-25T01:13:45.567" v="848"/>
          <ac:graphicFrameMkLst>
            <pc:docMk/>
            <pc:sldMk cId="0" sldId="448"/>
            <ac:graphicFrameMk id="10245" creationId="{00000000-0000-0000-0000-000000000000}"/>
          </ac:graphicFrameMkLst>
        </pc:graphicFrameChg>
        <pc:graphicFrameChg chg="mod">
          <ac:chgData name="CAI JUN" userId="08ce88e1165b00db" providerId="LiveId" clId="{2B98BA12-B717-48D0-8BC1-687B95643454}" dt="2020-06-25T01:18:38.380" v="920" actId="14100"/>
          <ac:graphicFrameMkLst>
            <pc:docMk/>
            <pc:sldMk cId="0" sldId="448"/>
            <ac:graphicFrameMk id="40962" creationId="{00000000-0000-0000-0000-000000000000}"/>
          </ac:graphicFrameMkLst>
        </pc:graphicFrameChg>
        <pc:graphicFrameChg chg="mod">
          <ac:chgData name="CAI JUN" userId="08ce88e1165b00db" providerId="LiveId" clId="{2B98BA12-B717-48D0-8BC1-687B95643454}" dt="2020-06-25T01:18:13.192" v="917"/>
          <ac:graphicFrameMkLst>
            <pc:docMk/>
            <pc:sldMk cId="0" sldId="448"/>
            <ac:graphicFrameMk id="40963" creationId="{00000000-0000-0000-0000-000000000000}"/>
          </ac:graphicFrameMkLst>
        </pc:graphicFrameChg>
        <pc:graphicFrameChg chg="mod">
          <ac:chgData name="CAI JUN" userId="08ce88e1165b00db" providerId="LiveId" clId="{2B98BA12-B717-48D0-8BC1-687B95643454}" dt="2020-06-25T01:14:32.130" v="855"/>
          <ac:graphicFrameMkLst>
            <pc:docMk/>
            <pc:sldMk cId="0" sldId="448"/>
            <ac:graphicFrameMk id="40964" creationId="{00000000-0000-0000-0000-000000000000}"/>
          </ac:graphicFrameMkLst>
        </pc:graphicFrameChg>
      </pc:sldChg>
      <pc:sldChg chg="addSp delSp modSp mod">
        <pc:chgData name="CAI JUN" userId="08ce88e1165b00db" providerId="LiveId" clId="{2B98BA12-B717-48D0-8BC1-687B95643454}" dt="2020-06-25T01:48:10.656" v="1442"/>
        <pc:sldMkLst>
          <pc:docMk/>
          <pc:sldMk cId="0" sldId="449"/>
        </pc:sldMkLst>
        <pc:spChg chg="add mod">
          <ac:chgData name="CAI JUN" userId="08ce88e1165b00db" providerId="LiveId" clId="{2B98BA12-B717-48D0-8BC1-687B95643454}" dt="2020-06-25T01:16:12.208" v="894" actId="1037"/>
          <ac:spMkLst>
            <pc:docMk/>
            <pc:sldMk cId="0" sldId="449"/>
            <ac:spMk id="2" creationId="{74080FDF-76C3-4E73-8990-1BCADD915F96}"/>
          </ac:spMkLst>
        </pc:spChg>
        <pc:spChg chg="mod">
          <ac:chgData name="CAI JUN" userId="08ce88e1165b00db" providerId="LiveId" clId="{2B98BA12-B717-48D0-8BC1-687B95643454}" dt="2020-06-25T01:15:49.692" v="867"/>
          <ac:spMkLst>
            <pc:docMk/>
            <pc:sldMk cId="0" sldId="449"/>
            <ac:spMk id="12293" creationId="{00000000-0000-0000-0000-000000000000}"/>
          </ac:spMkLst>
        </pc:spChg>
        <pc:spChg chg="mod">
          <ac:chgData name="CAI JUN" userId="08ce88e1165b00db" providerId="LiveId" clId="{2B98BA12-B717-48D0-8BC1-687B95643454}" dt="2020-06-25T01:48:10.656" v="1442"/>
          <ac:spMkLst>
            <pc:docMk/>
            <pc:sldMk cId="0" sldId="449"/>
            <ac:spMk id="209922" creationId="{00000000-0000-0000-0000-000000000000}"/>
          </ac:spMkLst>
        </pc:spChg>
        <pc:graphicFrameChg chg="mod">
          <ac:chgData name="CAI JUN" userId="08ce88e1165b00db" providerId="LiveId" clId="{2B98BA12-B717-48D0-8BC1-687B95643454}" dt="2020-06-25T01:17:33.130" v="914" actId="1076"/>
          <ac:graphicFrameMkLst>
            <pc:docMk/>
            <pc:sldMk cId="0" sldId="449"/>
            <ac:graphicFrameMk id="12291" creationId="{00000000-0000-0000-0000-000000000000}"/>
          </ac:graphicFrameMkLst>
        </pc:graphicFrameChg>
        <pc:graphicFrameChg chg="del mod">
          <ac:chgData name="CAI JUN" userId="08ce88e1165b00db" providerId="LiveId" clId="{2B98BA12-B717-48D0-8BC1-687B95643454}" dt="2020-06-25T01:17:29.848" v="913" actId="478"/>
          <ac:graphicFrameMkLst>
            <pc:docMk/>
            <pc:sldMk cId="0" sldId="449"/>
            <ac:graphicFrameMk id="12292" creationId="{00000000-0000-0000-0000-000000000000}"/>
          </ac:graphicFrameMkLst>
        </pc:graphicFrameChg>
        <pc:graphicFrameChg chg="mod">
          <ac:chgData name="CAI JUN" userId="08ce88e1165b00db" providerId="LiveId" clId="{2B98BA12-B717-48D0-8BC1-687B95643454}" dt="2020-06-25T01:16:16.802" v="897" actId="1035"/>
          <ac:graphicFrameMkLst>
            <pc:docMk/>
            <pc:sldMk cId="0" sldId="449"/>
            <ac:graphicFrameMk id="12294" creationId="{00000000-0000-0000-0000-000000000000}"/>
          </ac:graphicFrameMkLst>
        </pc:graphicFrameChg>
      </pc:sldChg>
      <pc:sldChg chg="delSp modSp mod addAnim delAnim">
        <pc:chgData name="CAI JUN" userId="08ce88e1165b00db" providerId="LiveId" clId="{2B98BA12-B717-48D0-8BC1-687B95643454}" dt="2020-06-25T01:17:45.458" v="915" actId="207"/>
        <pc:sldMkLst>
          <pc:docMk/>
          <pc:sldMk cId="0" sldId="451"/>
        </pc:sldMkLst>
        <pc:spChg chg="mod">
          <ac:chgData name="CAI JUN" userId="08ce88e1165b00db" providerId="LiveId" clId="{2B98BA12-B717-48D0-8BC1-687B95643454}" dt="2020-06-25T00:46:27.651" v="430" actId="21"/>
          <ac:spMkLst>
            <pc:docMk/>
            <pc:sldMk cId="0" sldId="451"/>
            <ac:spMk id="9" creationId="{00000000-0000-0000-0000-000000000000}"/>
          </ac:spMkLst>
        </pc:spChg>
        <pc:spChg chg="mod">
          <ac:chgData name="CAI JUN" userId="08ce88e1165b00db" providerId="LiveId" clId="{2B98BA12-B717-48D0-8BC1-687B95643454}" dt="2020-06-25T00:45:05.510" v="391" actId="1037"/>
          <ac:spMkLst>
            <pc:docMk/>
            <pc:sldMk cId="0" sldId="451"/>
            <ac:spMk id="7179" creationId="{00000000-0000-0000-0000-000000000000}"/>
          </ac:spMkLst>
        </pc:spChg>
        <pc:graphicFrameChg chg="mod">
          <ac:chgData name="CAI JUN" userId="08ce88e1165b00db" providerId="LiveId" clId="{2B98BA12-B717-48D0-8BC1-687B95643454}" dt="2020-06-25T00:44:41.089" v="366"/>
          <ac:graphicFrameMkLst>
            <pc:docMk/>
            <pc:sldMk cId="0" sldId="451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2B98BA12-B717-48D0-8BC1-687B95643454}" dt="2020-06-25T01:17:45.458" v="915" actId="207"/>
          <ac:graphicFrameMkLst>
            <pc:docMk/>
            <pc:sldMk cId="0" sldId="451"/>
            <ac:graphicFrameMk id="38915" creationId="{00000000-0000-0000-0000-000000000000}"/>
          </ac:graphicFrameMkLst>
        </pc:graphicFrameChg>
        <pc:graphicFrameChg chg="del mod">
          <ac:chgData name="CAI JUN" userId="08ce88e1165b00db" providerId="LiveId" clId="{2B98BA12-B717-48D0-8BC1-687B95643454}" dt="2020-06-25T00:43:38.136" v="338" actId="478"/>
          <ac:graphicFrameMkLst>
            <pc:docMk/>
            <pc:sldMk cId="0" sldId="451"/>
            <ac:graphicFrameMk id="38916" creationId="{00000000-0000-0000-0000-000000000000}"/>
          </ac:graphicFrameMkLst>
        </pc:graphicFrameChg>
        <pc:graphicFrameChg chg="del mod">
          <ac:chgData name="CAI JUN" userId="08ce88e1165b00db" providerId="LiveId" clId="{2B98BA12-B717-48D0-8BC1-687B95643454}" dt="2020-06-25T00:43:38.136" v="338" actId="478"/>
          <ac:graphicFrameMkLst>
            <pc:docMk/>
            <pc:sldMk cId="0" sldId="451"/>
            <ac:graphicFrameMk id="38917" creationId="{00000000-0000-0000-0000-000000000000}"/>
          </ac:graphicFrameMkLst>
        </pc:graphicFrameChg>
        <pc:graphicFrameChg chg="del mod">
          <ac:chgData name="CAI JUN" userId="08ce88e1165b00db" providerId="LiveId" clId="{2B98BA12-B717-48D0-8BC1-687B95643454}" dt="2020-06-25T00:43:38.136" v="338" actId="478"/>
          <ac:graphicFrameMkLst>
            <pc:docMk/>
            <pc:sldMk cId="0" sldId="451"/>
            <ac:graphicFrameMk id="38918" creationId="{00000000-0000-0000-0000-000000000000}"/>
          </ac:graphicFrameMkLst>
        </pc:graphicFrameChg>
        <pc:graphicFrameChg chg="mod">
          <ac:chgData name="CAI JUN" userId="08ce88e1165b00db" providerId="LiveId" clId="{2B98BA12-B717-48D0-8BC1-687B95643454}" dt="2020-06-25T00:45:17.714" v="408" actId="1037"/>
          <ac:graphicFrameMkLst>
            <pc:docMk/>
            <pc:sldMk cId="0" sldId="451"/>
            <ac:graphicFrameMk id="38919" creationId="{00000000-0000-0000-0000-000000000000}"/>
          </ac:graphicFrameMkLst>
        </pc:graphicFrameChg>
      </pc:sldChg>
      <pc:sldChg chg="modAnim">
        <pc:chgData name="CAI JUN" userId="08ce88e1165b00db" providerId="LiveId" clId="{2B98BA12-B717-48D0-8BC1-687B95643454}" dt="2020-06-25T01:47:14.766" v="1438"/>
        <pc:sldMkLst>
          <pc:docMk/>
          <pc:sldMk cId="0" sldId="452"/>
        </pc:sldMkLst>
      </pc:sldChg>
      <pc:sldChg chg="modSp mod">
        <pc:chgData name="CAI JUN" userId="08ce88e1165b00db" providerId="LiveId" clId="{2B98BA12-B717-48D0-8BC1-687B95643454}" dt="2020-06-25T01:38:33.818" v="1392" actId="113"/>
        <pc:sldMkLst>
          <pc:docMk/>
          <pc:sldMk cId="0" sldId="453"/>
        </pc:sldMkLst>
        <pc:spChg chg="mod">
          <ac:chgData name="CAI JUN" userId="08ce88e1165b00db" providerId="LiveId" clId="{2B98BA12-B717-48D0-8BC1-687B95643454}" dt="2020-06-25T01:38:33.818" v="1392" actId="113"/>
          <ac:spMkLst>
            <pc:docMk/>
            <pc:sldMk cId="0" sldId="453"/>
            <ac:spMk id="4099" creationId="{00000000-0000-0000-0000-000000000000}"/>
          </ac:spMkLst>
        </pc:spChg>
      </pc:sldChg>
      <pc:sldChg chg="modSp mod">
        <pc:chgData name="CAI JUN" userId="08ce88e1165b00db" providerId="LiveId" clId="{2B98BA12-B717-48D0-8BC1-687B95643454}" dt="2020-06-25T01:50:02.329" v="1502" actId="1036"/>
        <pc:sldMkLst>
          <pc:docMk/>
          <pc:sldMk cId="0" sldId="455"/>
        </pc:sldMkLst>
        <pc:spChg chg="mod">
          <ac:chgData name="CAI JUN" userId="08ce88e1165b00db" providerId="LiveId" clId="{2B98BA12-B717-48D0-8BC1-687B95643454}" dt="2020-06-25T01:49:37.048" v="1459" actId="1036"/>
          <ac:spMkLst>
            <pc:docMk/>
            <pc:sldMk cId="0" sldId="455"/>
            <ac:spMk id="9" creationId="{00000000-0000-0000-0000-000000000000}"/>
          </ac:spMkLst>
        </pc:spChg>
        <pc:graphicFrameChg chg="mod">
          <ac:chgData name="CAI JUN" userId="08ce88e1165b00db" providerId="LiveId" clId="{2B98BA12-B717-48D0-8BC1-687B95643454}" dt="2020-06-25T01:50:02.329" v="1502" actId="1036"/>
          <ac:graphicFrameMkLst>
            <pc:docMk/>
            <pc:sldMk cId="0" sldId="455"/>
            <ac:graphicFrameMk id="14339" creationId="{00000000-0000-0000-0000-000000000000}"/>
          </ac:graphicFrameMkLst>
        </pc:graphicFrameChg>
        <pc:graphicFrameChg chg="mod">
          <ac:chgData name="CAI JUN" userId="08ce88e1165b00db" providerId="LiveId" clId="{2B98BA12-B717-48D0-8BC1-687B95643454}" dt="2020-06-25T01:49:47.594" v="1479" actId="1036"/>
          <ac:graphicFrameMkLst>
            <pc:docMk/>
            <pc:sldMk cId="0" sldId="455"/>
            <ac:graphicFrameMk id="14340" creationId="{00000000-0000-0000-0000-000000000000}"/>
          </ac:graphicFrameMkLst>
        </pc:graphicFrameChg>
        <pc:graphicFrameChg chg="mod">
          <ac:chgData name="CAI JUN" userId="08ce88e1165b00db" providerId="LiveId" clId="{2B98BA12-B717-48D0-8BC1-687B95643454}" dt="2020-06-25T01:49:54.469" v="1491" actId="1036"/>
          <ac:graphicFrameMkLst>
            <pc:docMk/>
            <pc:sldMk cId="0" sldId="455"/>
            <ac:graphicFrameMk id="14342" creationId="{00000000-0000-0000-0000-000000000000}"/>
          </ac:graphicFrameMkLst>
        </pc:graphicFrameChg>
      </pc:sldChg>
      <pc:sldChg chg="modSp mod">
        <pc:chgData name="CAI JUN" userId="08ce88e1165b00db" providerId="LiveId" clId="{2B98BA12-B717-48D0-8BC1-687B95643454}" dt="2020-06-25T01:50:50.219" v="1547" actId="1037"/>
        <pc:sldMkLst>
          <pc:docMk/>
          <pc:sldMk cId="0" sldId="456"/>
        </pc:sldMkLst>
        <pc:spChg chg="mod">
          <ac:chgData name="CAI JUN" userId="08ce88e1165b00db" providerId="LiveId" clId="{2B98BA12-B717-48D0-8BC1-687B95643454}" dt="2020-06-25T01:50:14.251" v="1516" actId="1036"/>
          <ac:spMkLst>
            <pc:docMk/>
            <pc:sldMk cId="0" sldId="456"/>
            <ac:spMk id="6" creationId="{00000000-0000-0000-0000-000000000000}"/>
          </ac:spMkLst>
        </pc:spChg>
        <pc:graphicFrameChg chg="mod">
          <ac:chgData name="CAI JUN" userId="08ce88e1165b00db" providerId="LiveId" clId="{2B98BA12-B717-48D0-8BC1-687B95643454}" dt="2020-06-25T01:50:50.219" v="1547" actId="1037"/>
          <ac:graphicFrameMkLst>
            <pc:docMk/>
            <pc:sldMk cId="0" sldId="456"/>
            <ac:graphicFrameMk id="15363" creationId="{00000000-0000-0000-0000-000000000000}"/>
          </ac:graphicFrameMkLst>
        </pc:graphicFrameChg>
        <pc:graphicFrameChg chg="mod">
          <ac:chgData name="CAI JUN" userId="08ce88e1165b00db" providerId="LiveId" clId="{2B98BA12-B717-48D0-8BC1-687B95643454}" dt="2020-06-25T01:50:42.657" v="1539" actId="1035"/>
          <ac:graphicFrameMkLst>
            <pc:docMk/>
            <pc:sldMk cId="0" sldId="456"/>
            <ac:graphicFrameMk id="15364" creationId="{00000000-0000-0000-0000-000000000000}"/>
          </ac:graphicFrameMkLst>
        </pc:graphicFrameChg>
      </pc:sldChg>
      <pc:sldChg chg="modSp mod">
        <pc:chgData name="CAI JUN" userId="08ce88e1165b00db" providerId="LiveId" clId="{2B98BA12-B717-48D0-8BC1-687B95643454}" dt="2020-06-25T01:20:04.130" v="952" actId="1036"/>
        <pc:sldMkLst>
          <pc:docMk/>
          <pc:sldMk cId="0" sldId="458"/>
        </pc:sldMkLst>
        <pc:spChg chg="mod">
          <ac:chgData name="CAI JUN" userId="08ce88e1165b00db" providerId="LiveId" clId="{2B98BA12-B717-48D0-8BC1-687B95643454}" dt="2020-06-25T01:19:52.177" v="943" actId="1036"/>
          <ac:spMkLst>
            <pc:docMk/>
            <pc:sldMk cId="0" sldId="458"/>
            <ac:spMk id="13316" creationId="{00000000-0000-0000-0000-000000000000}"/>
          </ac:spMkLst>
        </pc:spChg>
        <pc:spChg chg="mod">
          <ac:chgData name="CAI JUN" userId="08ce88e1165b00db" providerId="LiveId" clId="{2B98BA12-B717-48D0-8BC1-687B95643454}" dt="2020-06-25T01:20:04.130" v="952" actId="1036"/>
          <ac:spMkLst>
            <pc:docMk/>
            <pc:sldMk cId="0" sldId="458"/>
            <ac:spMk id="13319" creationId="{00000000-0000-0000-0000-000000000000}"/>
          </ac:spMkLst>
        </pc:spChg>
        <pc:graphicFrameChg chg="mod">
          <ac:chgData name="CAI JUN" userId="08ce88e1165b00db" providerId="LiveId" clId="{2B98BA12-B717-48D0-8BC1-687B95643454}" dt="2020-06-25T01:19:59.333" v="949" actId="1036"/>
          <ac:graphicFrameMkLst>
            <pc:docMk/>
            <pc:sldMk cId="0" sldId="458"/>
            <ac:graphicFrameMk id="13314" creationId="{00000000-0000-0000-0000-000000000000}"/>
          </ac:graphicFrameMkLst>
        </pc:graphicFrameChg>
        <pc:graphicFrameChg chg="mod">
          <ac:chgData name="CAI JUN" userId="08ce88e1165b00db" providerId="LiveId" clId="{2B98BA12-B717-48D0-8BC1-687B95643454}" dt="2020-06-25T01:19:35.708" v="923" actId="14100"/>
          <ac:graphicFrameMkLst>
            <pc:docMk/>
            <pc:sldMk cId="0" sldId="458"/>
            <ac:graphicFrameMk id="13317" creationId="{00000000-0000-0000-0000-000000000000}"/>
          </ac:graphicFrameMkLst>
        </pc:graphicFrameChg>
      </pc:sldChg>
      <pc:sldChg chg="add del">
        <pc:chgData name="CAI JUN" userId="08ce88e1165b00db" providerId="LiveId" clId="{2B98BA12-B717-48D0-8BC1-687B95643454}" dt="2020-06-25T00:46:51.714" v="431" actId="47"/>
        <pc:sldMkLst>
          <pc:docMk/>
          <pc:sldMk cId="0" sldId="463"/>
        </pc:sldMkLst>
      </pc:sldChg>
      <pc:sldChg chg="modSp mod">
        <pc:chgData name="CAI JUN" userId="08ce88e1165b00db" providerId="LiveId" clId="{2B98BA12-B717-48D0-8BC1-687B95643454}" dt="2020-06-25T02:41:31.072" v="1673" actId="1035"/>
        <pc:sldMkLst>
          <pc:docMk/>
          <pc:sldMk cId="0" sldId="468"/>
        </pc:sldMkLst>
        <pc:spChg chg="mod">
          <ac:chgData name="CAI JUN" userId="08ce88e1165b00db" providerId="LiveId" clId="{2B98BA12-B717-48D0-8BC1-687B95643454}" dt="2020-06-25T02:41:31.072" v="1673" actId="1035"/>
          <ac:spMkLst>
            <pc:docMk/>
            <pc:sldMk cId="0" sldId="468"/>
            <ac:spMk id="4" creationId="{00000000-0000-0000-0000-000000000000}"/>
          </ac:spMkLst>
        </pc:spChg>
        <pc:spChg chg="mod">
          <ac:chgData name="CAI JUN" userId="08ce88e1165b00db" providerId="LiveId" clId="{2B98BA12-B717-48D0-8BC1-687B95643454}" dt="2020-06-25T02:41:31.072" v="1673" actId="1035"/>
          <ac:spMkLst>
            <pc:docMk/>
            <pc:sldMk cId="0" sldId="468"/>
            <ac:spMk id="5" creationId="{00000000-0000-0000-0000-000000000000}"/>
          </ac:spMkLst>
        </pc:spChg>
        <pc:spChg chg="mod">
          <ac:chgData name="CAI JUN" userId="08ce88e1165b00db" providerId="LiveId" clId="{2B98BA12-B717-48D0-8BC1-687B95643454}" dt="2020-06-25T02:41:31.072" v="1673" actId="1035"/>
          <ac:spMkLst>
            <pc:docMk/>
            <pc:sldMk cId="0" sldId="468"/>
            <ac:spMk id="6" creationId="{00000000-0000-0000-0000-000000000000}"/>
          </ac:spMkLst>
        </pc:spChg>
        <pc:spChg chg="mod">
          <ac:chgData name="CAI JUN" userId="08ce88e1165b00db" providerId="LiveId" clId="{2B98BA12-B717-48D0-8BC1-687B95643454}" dt="2020-06-25T02:41:31.072" v="1673" actId="1035"/>
          <ac:spMkLst>
            <pc:docMk/>
            <pc:sldMk cId="0" sldId="468"/>
            <ac:spMk id="8" creationId="{68503209-0AE4-4CB3-8949-DB9916B01851}"/>
          </ac:spMkLst>
        </pc:spChg>
        <pc:spChg chg="mod">
          <ac:chgData name="CAI JUN" userId="08ce88e1165b00db" providerId="LiveId" clId="{2B98BA12-B717-48D0-8BC1-687B95643454}" dt="2020-06-25T02:41:24.275" v="1659" actId="2711"/>
          <ac:spMkLst>
            <pc:docMk/>
            <pc:sldMk cId="0" sldId="468"/>
            <ac:spMk id="14" creationId="{4E9FE330-049E-4FC0-9E0C-183C9DCE1C85}"/>
          </ac:spMkLst>
        </pc:spChg>
        <pc:grpChg chg="mod">
          <ac:chgData name="CAI JUN" userId="08ce88e1165b00db" providerId="LiveId" clId="{2B98BA12-B717-48D0-8BC1-687B95643454}" dt="2020-06-25T02:41:31.072" v="1673" actId="1035"/>
          <ac:grpSpMkLst>
            <pc:docMk/>
            <pc:sldMk cId="0" sldId="468"/>
            <ac:grpSpMk id="22" creationId="{33A7376E-C408-4DAA-8416-3B6A1272B250}"/>
          </ac:grpSpMkLst>
        </pc:grpChg>
        <pc:graphicFrameChg chg="mod">
          <ac:chgData name="CAI JUN" userId="08ce88e1165b00db" providerId="LiveId" clId="{2B98BA12-B717-48D0-8BC1-687B95643454}" dt="2020-06-25T02:41:31.072" v="1673" actId="1035"/>
          <ac:graphicFrameMkLst>
            <pc:docMk/>
            <pc:sldMk cId="0" sldId="468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2B98BA12-B717-48D0-8BC1-687B95643454}" dt="2020-06-25T02:41:31.072" v="1673" actId="1035"/>
          <ac:graphicFrameMkLst>
            <pc:docMk/>
            <pc:sldMk cId="0" sldId="468"/>
            <ac:graphicFrameMk id="15" creationId="{6307D0B7-D258-4132-A353-3EFEA374B003}"/>
          </ac:graphicFrameMkLst>
        </pc:graphicFrameChg>
        <pc:graphicFrameChg chg="mod">
          <ac:chgData name="CAI JUN" userId="08ce88e1165b00db" providerId="LiveId" clId="{2B98BA12-B717-48D0-8BC1-687B95643454}" dt="2020-06-25T02:41:31.072" v="1673" actId="1035"/>
          <ac:graphicFrameMkLst>
            <pc:docMk/>
            <pc:sldMk cId="0" sldId="468"/>
            <ac:graphicFrameMk id="30722" creationId="{00000000-0000-0000-0000-000000000000}"/>
          </ac:graphicFrameMkLst>
        </pc:graphicFrameChg>
        <pc:graphicFrameChg chg="mod">
          <ac:chgData name="CAI JUN" userId="08ce88e1165b00db" providerId="LiveId" clId="{2B98BA12-B717-48D0-8BC1-687B95643454}" dt="2020-06-25T02:41:31.072" v="1673" actId="1035"/>
          <ac:graphicFrameMkLst>
            <pc:docMk/>
            <pc:sldMk cId="0" sldId="468"/>
            <ac:graphicFrameMk id="30723" creationId="{00000000-0000-0000-0000-000000000000}"/>
          </ac:graphicFrameMkLst>
        </pc:graphicFrameChg>
        <pc:cxnChg chg="mod">
          <ac:chgData name="CAI JUN" userId="08ce88e1165b00db" providerId="LiveId" clId="{2B98BA12-B717-48D0-8BC1-687B95643454}" dt="2020-06-25T02:41:31.072" v="1673" actId="1035"/>
          <ac:cxnSpMkLst>
            <pc:docMk/>
            <pc:sldMk cId="0" sldId="468"/>
            <ac:cxnSpMk id="3" creationId="{63DD5171-8449-479F-9DB6-73F601D483EC}"/>
          </ac:cxnSpMkLst>
        </pc:cxnChg>
        <pc:cxnChg chg="mod">
          <ac:chgData name="CAI JUN" userId="08ce88e1165b00db" providerId="LiveId" clId="{2B98BA12-B717-48D0-8BC1-687B95643454}" dt="2020-06-25T02:41:31.072" v="1673" actId="1035"/>
          <ac:cxnSpMkLst>
            <pc:docMk/>
            <pc:sldMk cId="0" sldId="468"/>
            <ac:cxnSpMk id="16" creationId="{45B35FA8-D1E8-4AA1-B163-9E081C265C49}"/>
          </ac:cxnSpMkLst>
        </pc:cxnChg>
        <pc:cxnChg chg="mod">
          <ac:chgData name="CAI JUN" userId="08ce88e1165b00db" providerId="LiveId" clId="{2B98BA12-B717-48D0-8BC1-687B95643454}" dt="2020-06-25T02:41:31.072" v="1673" actId="1035"/>
          <ac:cxnSpMkLst>
            <pc:docMk/>
            <pc:sldMk cId="0" sldId="468"/>
            <ac:cxnSpMk id="19" creationId="{E9387C09-1AEC-44EE-B71F-D02E1A668D8A}"/>
          </ac:cxnSpMkLst>
        </pc:cxnChg>
        <pc:cxnChg chg="mod">
          <ac:chgData name="CAI JUN" userId="08ce88e1165b00db" providerId="LiveId" clId="{2B98BA12-B717-48D0-8BC1-687B95643454}" dt="2020-06-25T02:41:31.072" v="1673" actId="1035"/>
          <ac:cxnSpMkLst>
            <pc:docMk/>
            <pc:sldMk cId="0" sldId="468"/>
            <ac:cxnSpMk id="21" creationId="{99498C1C-DB38-4AA1-884A-0AEAEB40157D}"/>
          </ac:cxnSpMkLst>
        </pc:cxnChg>
      </pc:sldChg>
      <pc:sldChg chg="modSp mod">
        <pc:chgData name="CAI JUN" userId="08ce88e1165b00db" providerId="LiveId" clId="{2B98BA12-B717-48D0-8BC1-687B95643454}" dt="2020-06-25T01:41:05.146" v="1397" actId="2711"/>
        <pc:sldMkLst>
          <pc:docMk/>
          <pc:sldMk cId="0" sldId="470"/>
        </pc:sldMkLst>
        <pc:spChg chg="mod">
          <ac:chgData name="CAI JUN" userId="08ce88e1165b00db" providerId="LiveId" clId="{2B98BA12-B717-48D0-8BC1-687B95643454}" dt="2020-06-25T01:40:52.365" v="1395" actId="2711"/>
          <ac:spMkLst>
            <pc:docMk/>
            <pc:sldMk cId="0" sldId="470"/>
            <ac:spMk id="8" creationId="{00000000-0000-0000-0000-000000000000}"/>
          </ac:spMkLst>
        </pc:spChg>
        <pc:spChg chg="mod">
          <ac:chgData name="CAI JUN" userId="08ce88e1165b00db" providerId="LiveId" clId="{2B98BA12-B717-48D0-8BC1-687B95643454}" dt="2020-06-25T01:41:05.146" v="1397" actId="2711"/>
          <ac:spMkLst>
            <pc:docMk/>
            <pc:sldMk cId="0" sldId="470"/>
            <ac:spMk id="10" creationId="{00000000-0000-0000-0000-000000000000}"/>
          </ac:spMkLst>
        </pc:spChg>
        <pc:spChg chg="mod">
          <ac:chgData name="CAI JUN" userId="08ce88e1165b00db" providerId="LiveId" clId="{2B98BA12-B717-48D0-8BC1-687B95643454}" dt="2020-06-25T01:40:58.756" v="1396" actId="2711"/>
          <ac:spMkLst>
            <pc:docMk/>
            <pc:sldMk cId="0" sldId="470"/>
            <ac:spMk id="12" creationId="{00000000-0000-0000-0000-000000000000}"/>
          </ac:spMkLst>
        </pc:spChg>
        <pc:spChg chg="mod">
          <ac:chgData name="CAI JUN" userId="08ce88e1165b00db" providerId="LiveId" clId="{2B98BA12-B717-48D0-8BC1-687B95643454}" dt="2020-06-25T00:47:07.011" v="453"/>
          <ac:spMkLst>
            <pc:docMk/>
            <pc:sldMk cId="0" sldId="470"/>
            <ac:spMk id="16" creationId="{00000000-0000-0000-0000-000000000000}"/>
          </ac:spMkLst>
        </pc:spChg>
        <pc:spChg chg="mod">
          <ac:chgData name="CAI JUN" userId="08ce88e1165b00db" providerId="LiveId" clId="{2B98BA12-B717-48D0-8BC1-687B95643454}" dt="2020-06-25T01:40:45.381" v="1394" actId="2711"/>
          <ac:spMkLst>
            <pc:docMk/>
            <pc:sldMk cId="0" sldId="470"/>
            <ac:spMk id="5122" creationId="{00000000-0000-0000-0000-000000000000}"/>
          </ac:spMkLst>
        </pc:spChg>
        <pc:graphicFrameChg chg="mod">
          <ac:chgData name="CAI JUN" userId="08ce88e1165b00db" providerId="LiveId" clId="{2B98BA12-B717-48D0-8BC1-687B95643454}" dt="2020-06-25T00:25:21.917" v="15"/>
          <ac:graphicFrameMkLst>
            <pc:docMk/>
            <pc:sldMk cId="0" sldId="470"/>
            <ac:graphicFrameMk id="5123" creationId="{00000000-0000-0000-0000-000000000000}"/>
          </ac:graphicFrameMkLst>
        </pc:graphicFrameChg>
        <pc:graphicFrameChg chg="mod">
          <ac:chgData name="CAI JUN" userId="08ce88e1165b00db" providerId="LiveId" clId="{2B98BA12-B717-48D0-8BC1-687B95643454}" dt="2020-06-25T00:25:32.464" v="17"/>
          <ac:graphicFrameMkLst>
            <pc:docMk/>
            <pc:sldMk cId="0" sldId="470"/>
            <ac:graphicFrameMk id="5125" creationId="{00000000-0000-0000-0000-000000000000}"/>
          </ac:graphicFrameMkLst>
        </pc:graphicFrameChg>
        <pc:graphicFrameChg chg="mod">
          <ac:chgData name="CAI JUN" userId="08ce88e1165b00db" providerId="LiveId" clId="{2B98BA12-B717-48D0-8BC1-687B95643454}" dt="2020-06-25T00:25:57.135" v="21"/>
          <ac:graphicFrameMkLst>
            <pc:docMk/>
            <pc:sldMk cId="0" sldId="470"/>
            <ac:graphicFrameMk id="5127" creationId="{00000000-0000-0000-0000-000000000000}"/>
          </ac:graphicFrameMkLst>
        </pc:graphicFrameChg>
        <pc:graphicFrameChg chg="mod">
          <ac:chgData name="CAI JUN" userId="08ce88e1165b00db" providerId="LiveId" clId="{2B98BA12-B717-48D0-8BC1-687B95643454}" dt="2020-06-25T00:25:46.651" v="19"/>
          <ac:graphicFrameMkLst>
            <pc:docMk/>
            <pc:sldMk cId="0" sldId="470"/>
            <ac:graphicFrameMk id="5129" creationId="{00000000-0000-0000-0000-000000000000}"/>
          </ac:graphicFrameMkLst>
        </pc:graphicFrameChg>
        <pc:graphicFrameChg chg="mod">
          <ac:chgData name="CAI JUN" userId="08ce88e1165b00db" providerId="LiveId" clId="{2B98BA12-B717-48D0-8BC1-687B95643454}" dt="2020-06-25T00:26:07.214" v="23"/>
          <ac:graphicFrameMkLst>
            <pc:docMk/>
            <pc:sldMk cId="0" sldId="470"/>
            <ac:graphicFrameMk id="5130" creationId="{00000000-0000-0000-0000-000000000000}"/>
          </ac:graphicFrameMkLst>
        </pc:graphicFrameChg>
      </pc:sldChg>
      <pc:sldChg chg="modSp mod">
        <pc:chgData name="CAI JUN" userId="08ce88e1165b00db" providerId="LiveId" clId="{2B98BA12-B717-48D0-8BC1-687B95643454}" dt="2020-06-25T01:45:40.827" v="1427" actId="14100"/>
        <pc:sldMkLst>
          <pc:docMk/>
          <pc:sldMk cId="0" sldId="474"/>
        </pc:sldMkLst>
        <pc:spChg chg="mod">
          <ac:chgData name="CAI JUN" userId="08ce88e1165b00db" providerId="LiveId" clId="{2B98BA12-B717-48D0-8BC1-687B95643454}" dt="2020-06-25T01:45:40.827" v="1427" actId="14100"/>
          <ac:spMkLst>
            <pc:docMk/>
            <pc:sldMk cId="0" sldId="474"/>
            <ac:spMk id="26631" creationId="{00000000-0000-0000-0000-000000000000}"/>
          </ac:spMkLst>
        </pc:spChg>
        <pc:graphicFrameChg chg="mod">
          <ac:chgData name="CAI JUN" userId="08ce88e1165b00db" providerId="LiveId" clId="{2B98BA12-B717-48D0-8BC1-687B95643454}" dt="2020-06-25T01:45:23.796" v="1422" actId="1035"/>
          <ac:graphicFrameMkLst>
            <pc:docMk/>
            <pc:sldMk cId="0" sldId="474"/>
            <ac:graphicFrameMk id="26627" creationId="{00000000-0000-0000-0000-000000000000}"/>
          </ac:graphicFrameMkLst>
        </pc:graphicFrameChg>
      </pc:sldChg>
      <pc:sldChg chg="addSp delSp modSp mod">
        <pc:chgData name="CAI JUN" userId="08ce88e1165b00db" providerId="LiveId" clId="{2B98BA12-B717-48D0-8BC1-687B95643454}" dt="2020-06-25T00:52:04.026" v="571"/>
        <pc:sldMkLst>
          <pc:docMk/>
          <pc:sldMk cId="2546742974" sldId="476"/>
        </pc:sldMkLst>
        <pc:spChg chg="add del mod">
          <ac:chgData name="CAI JUN" userId="08ce88e1165b00db" providerId="LiveId" clId="{2B98BA12-B717-48D0-8BC1-687B95643454}" dt="2020-06-25T00:52:04.026" v="571"/>
          <ac:spMkLst>
            <pc:docMk/>
            <pc:sldMk cId="2546742974" sldId="476"/>
            <ac:spMk id="17" creationId="{C9FDA1E0-D4C4-4EBB-9882-67615C0F2AE1}"/>
          </ac:spMkLst>
        </pc:spChg>
        <pc:spChg chg="mod">
          <ac:chgData name="CAI JUN" userId="08ce88e1165b00db" providerId="LiveId" clId="{2B98BA12-B717-48D0-8BC1-687B95643454}" dt="2020-06-25T00:50:36.979" v="561" actId="2711"/>
          <ac:spMkLst>
            <pc:docMk/>
            <pc:sldMk cId="2546742974" sldId="476"/>
            <ac:spMk id="20" creationId="{00000000-0000-0000-0000-000000000000}"/>
          </ac:spMkLst>
        </pc:spChg>
        <pc:spChg chg="mod">
          <ac:chgData name="CAI JUN" userId="08ce88e1165b00db" providerId="LiveId" clId="{2B98BA12-B717-48D0-8BC1-687B95643454}" dt="2020-06-25T00:24:44.057" v="11" actId="1037"/>
          <ac:spMkLst>
            <pc:docMk/>
            <pc:sldMk cId="2546742974" sldId="476"/>
            <ac:spMk id="23" creationId="{00000000-0000-0000-0000-000000000000}"/>
          </ac:spMkLst>
        </pc:spChg>
        <pc:spChg chg="mod">
          <ac:chgData name="CAI JUN" userId="08ce88e1165b00db" providerId="LiveId" clId="{2B98BA12-B717-48D0-8BC1-687B95643454}" dt="2020-06-25T00:25:05.682" v="13" actId="207"/>
          <ac:spMkLst>
            <pc:docMk/>
            <pc:sldMk cId="2546742974" sldId="476"/>
            <ac:spMk id="14338" creationId="{00000000-0000-0000-0000-000000000000}"/>
          </ac:spMkLst>
        </pc:spChg>
        <pc:spChg chg="mod">
          <ac:chgData name="CAI JUN" userId="08ce88e1165b00db" providerId="LiveId" clId="{2B98BA12-B717-48D0-8BC1-687B95643454}" dt="2020-06-25T00:50:52.604" v="562" actId="2711"/>
          <ac:spMkLst>
            <pc:docMk/>
            <pc:sldMk cId="2546742974" sldId="476"/>
            <ac:spMk id="14343" creationId="{00000000-0000-0000-0000-000000000000}"/>
          </ac:spMkLst>
        </pc:spChg>
        <pc:grpChg chg="mod">
          <ac:chgData name="CAI JUN" userId="08ce88e1165b00db" providerId="LiveId" clId="{2B98BA12-B717-48D0-8BC1-687B95643454}" dt="2020-06-25T00:24:44.057" v="11" actId="1037"/>
          <ac:grpSpMkLst>
            <pc:docMk/>
            <pc:sldMk cId="2546742974" sldId="476"/>
            <ac:grpSpMk id="19" creationId="{00000000-0000-0000-0000-000000000000}"/>
          </ac:grpSpMkLst>
        </pc:grpChg>
        <pc:grpChg chg="mod">
          <ac:chgData name="CAI JUN" userId="08ce88e1165b00db" providerId="LiveId" clId="{2B98BA12-B717-48D0-8BC1-687B95643454}" dt="2020-06-25T00:24:44.057" v="11" actId="1037"/>
          <ac:grpSpMkLst>
            <pc:docMk/>
            <pc:sldMk cId="2546742974" sldId="476"/>
            <ac:grpSpMk id="21" creationId="{00000000-0000-0000-0000-000000000000}"/>
          </ac:grpSpMkLst>
        </pc:grpChg>
        <pc:graphicFrameChg chg="mod">
          <ac:chgData name="CAI JUN" userId="08ce88e1165b00db" providerId="LiveId" clId="{2B98BA12-B717-48D0-8BC1-687B95643454}" dt="2020-06-25T00:24:44.057" v="11" actId="1037"/>
          <ac:graphicFrameMkLst>
            <pc:docMk/>
            <pc:sldMk cId="2546742974" sldId="476"/>
            <ac:graphicFrameMk id="22" creationId="{00000000-0000-0000-0000-000000000000}"/>
          </ac:graphicFrameMkLst>
        </pc:graphicFrameChg>
        <pc:graphicFrameChg chg="mod">
          <ac:chgData name="CAI JUN" userId="08ce88e1165b00db" providerId="LiveId" clId="{2B98BA12-B717-48D0-8BC1-687B95643454}" dt="2020-06-25T00:24:16.901" v="1"/>
          <ac:graphicFrameMkLst>
            <pc:docMk/>
            <pc:sldMk cId="2546742974" sldId="476"/>
            <ac:graphicFrameMk id="14341" creationId="{00000000-0000-0000-0000-000000000000}"/>
          </ac:graphicFrameMkLst>
        </pc:graphicFrameChg>
      </pc:sldChg>
      <pc:sldChg chg="del">
        <pc:chgData name="CAI JUN" userId="08ce88e1165b00db" providerId="LiveId" clId="{2B98BA12-B717-48D0-8BC1-687B95643454}" dt="2020-06-25T01:33:07.443" v="1308" actId="47"/>
        <pc:sldMkLst>
          <pc:docMk/>
          <pc:sldMk cId="313688400" sldId="482"/>
        </pc:sldMkLst>
      </pc:sldChg>
      <pc:sldChg chg="add">
        <pc:chgData name="CAI JUN" userId="08ce88e1165b00db" providerId="LiveId" clId="{2B98BA12-B717-48D0-8BC1-687B95643454}" dt="2020-06-25T02:39:20.103" v="1548"/>
        <pc:sldMkLst>
          <pc:docMk/>
          <pc:sldMk cId="0" sldId="589"/>
        </pc:sldMkLst>
      </pc:sldChg>
      <pc:sldChg chg="modSp mod">
        <pc:chgData name="CAI JUN" userId="08ce88e1165b00db" providerId="LiveId" clId="{2B98BA12-B717-48D0-8BC1-687B95643454}" dt="2020-06-25T01:36:24.537" v="1379" actId="1037"/>
        <pc:sldMkLst>
          <pc:docMk/>
          <pc:sldMk cId="953162677" sldId="690"/>
        </pc:sldMkLst>
        <pc:spChg chg="mod">
          <ac:chgData name="CAI JUN" userId="08ce88e1165b00db" providerId="LiveId" clId="{2B98BA12-B717-48D0-8BC1-687B95643454}" dt="2020-06-25T01:36:17.475" v="1367" actId="1036"/>
          <ac:spMkLst>
            <pc:docMk/>
            <pc:sldMk cId="953162677" sldId="690"/>
            <ac:spMk id="8" creationId="{0C2FD8E4-5156-42DC-9893-F5878DD382E7}"/>
          </ac:spMkLst>
        </pc:spChg>
        <pc:grpChg chg="mod">
          <ac:chgData name="CAI JUN" userId="08ce88e1165b00db" providerId="LiveId" clId="{2B98BA12-B717-48D0-8BC1-687B95643454}" dt="2020-06-25T01:36:24.537" v="1379" actId="1037"/>
          <ac:grpSpMkLst>
            <pc:docMk/>
            <pc:sldMk cId="953162677" sldId="690"/>
            <ac:grpSpMk id="17" creationId="{DD5ADE59-60BF-42B2-87AF-3D095E1ECA88}"/>
          </ac:grpSpMkLst>
        </pc:grpChg>
      </pc:sldChg>
      <pc:sldChg chg="delSp modSp mod">
        <pc:chgData name="CAI JUN" userId="08ce88e1165b00db" providerId="LiveId" clId="{2B98BA12-B717-48D0-8BC1-687B95643454}" dt="2020-06-25T02:40:25.275" v="1610" actId="20577"/>
        <pc:sldMkLst>
          <pc:docMk/>
          <pc:sldMk cId="2473822722" sldId="691"/>
        </pc:sldMkLst>
        <pc:spChg chg="mod">
          <ac:chgData name="CAI JUN" userId="08ce88e1165b00db" providerId="LiveId" clId="{2B98BA12-B717-48D0-8BC1-687B95643454}" dt="2020-06-25T02:40:25.275" v="1610" actId="20577"/>
          <ac:spMkLst>
            <pc:docMk/>
            <pc:sldMk cId="2473822722" sldId="691"/>
            <ac:spMk id="2" creationId="{B4EC4AA5-9517-4718-BDCF-94270FC7694F}"/>
          </ac:spMkLst>
        </pc:spChg>
        <pc:spChg chg="mod">
          <ac:chgData name="CAI JUN" userId="08ce88e1165b00db" providerId="LiveId" clId="{2B98BA12-B717-48D0-8BC1-687B95643454}" dt="2020-06-25T02:40:09.603" v="1607" actId="1036"/>
          <ac:spMkLst>
            <pc:docMk/>
            <pc:sldMk cId="2473822722" sldId="691"/>
            <ac:spMk id="5" creationId="{ABD6B544-B627-4963-B0C6-2C8BE58F640A}"/>
          </ac:spMkLst>
        </pc:spChg>
        <pc:spChg chg="mod">
          <ac:chgData name="CAI JUN" userId="08ce88e1165b00db" providerId="LiveId" clId="{2B98BA12-B717-48D0-8BC1-687B95643454}" dt="2020-06-25T02:40:09.603" v="1607" actId="1036"/>
          <ac:spMkLst>
            <pc:docMk/>
            <pc:sldMk cId="2473822722" sldId="691"/>
            <ac:spMk id="6" creationId="{BF8B9A80-5905-494F-9E59-E9FD95763122}"/>
          </ac:spMkLst>
        </pc:spChg>
        <pc:spChg chg="del">
          <ac:chgData name="CAI JUN" userId="08ce88e1165b00db" providerId="LiveId" clId="{2B98BA12-B717-48D0-8BC1-687B95643454}" dt="2020-06-25T02:39:27.962" v="1549" actId="478"/>
          <ac:spMkLst>
            <pc:docMk/>
            <pc:sldMk cId="2473822722" sldId="691"/>
            <ac:spMk id="12" creationId="{EDD563B0-4EC3-4602-A896-0F179DBA048D}"/>
          </ac:spMkLst>
        </pc:spChg>
        <pc:grpChg chg="mod">
          <ac:chgData name="CAI JUN" userId="08ce88e1165b00db" providerId="LiveId" clId="{2B98BA12-B717-48D0-8BC1-687B95643454}" dt="2020-06-25T02:40:09.603" v="1607" actId="1036"/>
          <ac:grpSpMkLst>
            <pc:docMk/>
            <pc:sldMk cId="2473822722" sldId="691"/>
            <ac:grpSpMk id="7" creationId="{32DA4723-66D1-4519-B7FC-3D02BC34729D}"/>
          </ac:grpSpMkLst>
        </pc:grpChg>
        <pc:grpChg chg="mod">
          <ac:chgData name="CAI JUN" userId="08ce88e1165b00db" providerId="LiveId" clId="{2B98BA12-B717-48D0-8BC1-687B95643454}" dt="2020-06-25T02:40:09.603" v="1607" actId="1036"/>
          <ac:grpSpMkLst>
            <pc:docMk/>
            <pc:sldMk cId="2473822722" sldId="691"/>
            <ac:grpSpMk id="11" creationId="{70B2C11A-DE7B-4B0E-B97B-20319767510D}"/>
          </ac:grpSpMkLst>
        </pc:grpChg>
        <pc:graphicFrameChg chg="mod">
          <ac:chgData name="CAI JUN" userId="08ce88e1165b00db" providerId="LiveId" clId="{2B98BA12-B717-48D0-8BC1-687B95643454}" dt="2020-06-25T02:40:23.931" v="1609" actId="1076"/>
          <ac:graphicFrameMkLst>
            <pc:docMk/>
            <pc:sldMk cId="2473822722" sldId="691"/>
            <ac:graphicFrameMk id="3" creationId="{8864650F-FB93-46DB-9F5D-764649BCDD95}"/>
          </ac:graphicFrameMkLst>
        </pc:graphicFrameChg>
        <pc:graphicFrameChg chg="mod">
          <ac:chgData name="CAI JUN" userId="08ce88e1165b00db" providerId="LiveId" clId="{2B98BA12-B717-48D0-8BC1-687B95643454}" dt="2020-06-25T02:40:09.603" v="1607" actId="1036"/>
          <ac:graphicFrameMkLst>
            <pc:docMk/>
            <pc:sldMk cId="2473822722" sldId="691"/>
            <ac:graphicFrameMk id="10" creationId="{C484E6DC-7BF5-4637-A6FE-2DE727A999C5}"/>
          </ac:graphicFrameMkLst>
        </pc:graphicFrameChg>
        <pc:graphicFrameChg chg="del">
          <ac:chgData name="CAI JUN" userId="08ce88e1165b00db" providerId="LiveId" clId="{2B98BA12-B717-48D0-8BC1-687B95643454}" dt="2020-06-25T02:39:27.962" v="1549" actId="478"/>
          <ac:graphicFrameMkLst>
            <pc:docMk/>
            <pc:sldMk cId="2473822722" sldId="691"/>
            <ac:graphicFrameMk id="13" creationId="{EF4DE366-F393-4D15-A2FC-97402952F4E5}"/>
          </ac:graphicFrameMkLst>
        </pc:graphicFrameChg>
        <pc:picChg chg="mod">
          <ac:chgData name="CAI JUN" userId="08ce88e1165b00db" providerId="LiveId" clId="{2B98BA12-B717-48D0-8BC1-687B95643454}" dt="2020-06-25T02:40:09.603" v="1607" actId="1036"/>
          <ac:picMkLst>
            <pc:docMk/>
            <pc:sldMk cId="2473822722" sldId="691"/>
            <ac:picMk id="4" creationId="{0FEBEF37-B9EB-4B2C-9773-866F223446F7}"/>
          </ac:picMkLst>
        </pc:picChg>
      </pc:sldChg>
      <pc:sldChg chg="addSp delSp modSp mod delAnim modAnim">
        <pc:chgData name="CAI JUN" userId="08ce88e1165b00db" providerId="LiveId" clId="{2B98BA12-B717-48D0-8BC1-687B95643454}" dt="2020-06-25T01:42:33.318" v="1412"/>
        <pc:sldMkLst>
          <pc:docMk/>
          <pc:sldMk cId="0" sldId="694"/>
        </pc:sldMkLst>
        <pc:spChg chg="add del mod">
          <ac:chgData name="CAI JUN" userId="08ce88e1165b00db" providerId="LiveId" clId="{2B98BA12-B717-48D0-8BC1-687B95643454}" dt="2020-06-25T00:40:30.089" v="211" actId="478"/>
          <ac:spMkLst>
            <pc:docMk/>
            <pc:sldMk cId="0" sldId="694"/>
            <ac:spMk id="2" creationId="{00000000-0000-0000-0000-000000000000}"/>
          </ac:spMkLst>
        </pc:spChg>
        <pc:spChg chg="mod">
          <ac:chgData name="CAI JUN" userId="08ce88e1165b00db" providerId="LiveId" clId="{2B98BA12-B717-48D0-8BC1-687B95643454}" dt="2020-06-25T01:42:33.318" v="1412"/>
          <ac:spMkLst>
            <pc:docMk/>
            <pc:sldMk cId="0" sldId="694"/>
            <ac:spMk id="3" creationId="{00000000-0000-0000-0000-000000000000}"/>
          </ac:spMkLst>
        </pc:spChg>
        <pc:spChg chg="del mod">
          <ac:chgData name="CAI JUN" userId="08ce88e1165b00db" providerId="LiveId" clId="{2B98BA12-B717-48D0-8BC1-687B95643454}" dt="2020-06-25T00:40:02.667" v="179" actId="478"/>
          <ac:spMkLst>
            <pc:docMk/>
            <pc:sldMk cId="0" sldId="694"/>
            <ac:spMk id="7" creationId="{00000000-0000-0000-0000-000000000000}"/>
          </ac:spMkLst>
        </pc:spChg>
        <pc:spChg chg="add del mod">
          <ac:chgData name="CAI JUN" userId="08ce88e1165b00db" providerId="LiveId" clId="{2B98BA12-B717-48D0-8BC1-687B95643454}" dt="2020-06-25T00:29:41.370" v="36"/>
          <ac:spMkLst>
            <pc:docMk/>
            <pc:sldMk cId="0" sldId="694"/>
            <ac:spMk id="14" creationId="{34FA7636-C703-43A1-8A05-00D4E02EADFC}"/>
          </ac:spMkLst>
        </pc:spChg>
        <pc:spChg chg="mod">
          <ac:chgData name="CAI JUN" userId="08ce88e1165b00db" providerId="LiveId" clId="{2B98BA12-B717-48D0-8BC1-687B95643454}" dt="2020-06-25T01:42:03.990" v="1402" actId="6549"/>
          <ac:spMkLst>
            <pc:docMk/>
            <pc:sldMk cId="0" sldId="694"/>
            <ac:spMk id="6148" creationId="{00000000-0000-0000-0000-000000000000}"/>
          </ac:spMkLst>
        </pc:spChg>
        <pc:spChg chg="del mod topLvl">
          <ac:chgData name="CAI JUN" userId="08ce88e1165b00db" providerId="LiveId" clId="{2B98BA12-B717-48D0-8BC1-687B95643454}" dt="2020-06-25T00:38:52.385" v="154" actId="478"/>
          <ac:spMkLst>
            <pc:docMk/>
            <pc:sldMk cId="0" sldId="694"/>
            <ac:spMk id="6155" creationId="{00000000-0000-0000-0000-000000000000}"/>
          </ac:spMkLst>
        </pc:spChg>
        <pc:grpChg chg="add mod">
          <ac:chgData name="CAI JUN" userId="08ce88e1165b00db" providerId="LiveId" clId="{2B98BA12-B717-48D0-8BC1-687B95643454}" dt="2020-06-25T00:39:49.729" v="177" actId="164"/>
          <ac:grpSpMkLst>
            <pc:docMk/>
            <pc:sldMk cId="0" sldId="694"/>
            <ac:grpSpMk id="4" creationId="{54CF1AFB-8165-455C-A1FB-88F9ECAC375C}"/>
          </ac:grpSpMkLst>
        </pc:grpChg>
        <pc:grpChg chg="add mod">
          <ac:chgData name="CAI JUN" userId="08ce88e1165b00db" providerId="LiveId" clId="{2B98BA12-B717-48D0-8BC1-687B95643454}" dt="2020-06-25T01:11:35.817" v="827" actId="1036"/>
          <ac:grpSpMkLst>
            <pc:docMk/>
            <pc:sldMk cId="0" sldId="694"/>
            <ac:grpSpMk id="5" creationId="{E9A8036A-D8AF-4650-8680-1411241366EE}"/>
          </ac:grpSpMkLst>
        </pc:grpChg>
        <pc:grpChg chg="add mod">
          <ac:chgData name="CAI JUN" userId="08ce88e1165b00db" providerId="LiveId" clId="{2B98BA12-B717-48D0-8BC1-687B95643454}" dt="2020-06-25T01:09:54.411" v="810" actId="1035"/>
          <ac:grpSpMkLst>
            <pc:docMk/>
            <pc:sldMk cId="0" sldId="694"/>
            <ac:grpSpMk id="6" creationId="{7D6A56B8-F0C0-4127-B584-B01511646711}"/>
          </ac:grpSpMkLst>
        </pc:grpChg>
        <pc:grpChg chg="del">
          <ac:chgData name="CAI JUN" userId="08ce88e1165b00db" providerId="LiveId" clId="{2B98BA12-B717-48D0-8BC1-687B95643454}" dt="2020-06-25T00:30:37.432" v="41" actId="478"/>
          <ac:grpSpMkLst>
            <pc:docMk/>
            <pc:sldMk cId="0" sldId="694"/>
            <ac:grpSpMk id="10" creationId="{00000000-0000-0000-0000-000000000000}"/>
          </ac:grpSpMkLst>
        </pc:grpChg>
        <pc:graphicFrameChg chg="del">
          <ac:chgData name="CAI JUN" userId="08ce88e1165b00db" providerId="LiveId" clId="{2B98BA12-B717-48D0-8BC1-687B95643454}" dt="2020-06-25T00:29:39.026" v="34" actId="478"/>
          <ac:graphicFrameMkLst>
            <pc:docMk/>
            <pc:sldMk cId="0" sldId="694"/>
            <ac:graphicFrameMk id="8" creationId="{00000000-0000-0000-0000-000000000000}"/>
          </ac:graphicFrameMkLst>
        </pc:graphicFrameChg>
        <pc:graphicFrameChg chg="mod">
          <ac:chgData name="CAI JUN" userId="08ce88e1165b00db" providerId="LiveId" clId="{2B98BA12-B717-48D0-8BC1-687B95643454}" dt="2020-06-25T01:11:35.817" v="827" actId="1036"/>
          <ac:graphicFrameMkLst>
            <pc:docMk/>
            <pc:sldMk cId="0" sldId="694"/>
            <ac:graphicFrameMk id="9" creationId="{00000000-0000-0000-0000-000000000000}"/>
          </ac:graphicFrameMkLst>
        </pc:graphicFrameChg>
        <pc:graphicFrameChg chg="add mod">
          <ac:chgData name="CAI JUN" userId="08ce88e1165b00db" providerId="LiveId" clId="{2B98BA12-B717-48D0-8BC1-687B95643454}" dt="2020-06-25T01:11:35.817" v="827" actId="1036"/>
          <ac:graphicFrameMkLst>
            <pc:docMk/>
            <pc:sldMk cId="0" sldId="694"/>
            <ac:graphicFrameMk id="13" creationId="{DC16F6D4-2C75-47EF-85C2-3174539102C2}"/>
          </ac:graphicFrameMkLst>
        </pc:graphicFrameChg>
        <pc:graphicFrameChg chg="add del mod">
          <ac:chgData name="CAI JUN" userId="08ce88e1165b00db" providerId="LiveId" clId="{2B98BA12-B717-48D0-8BC1-687B95643454}" dt="2020-06-25T00:29:41.370" v="36"/>
          <ac:graphicFrameMkLst>
            <pc:docMk/>
            <pc:sldMk cId="0" sldId="694"/>
            <ac:graphicFrameMk id="15" creationId="{E8155F96-1D9B-4717-9382-874C2F8F4E3B}"/>
          </ac:graphicFrameMkLst>
        </pc:graphicFrameChg>
        <pc:graphicFrameChg chg="add del mod">
          <ac:chgData name="CAI JUN" userId="08ce88e1165b00db" providerId="LiveId" clId="{2B98BA12-B717-48D0-8BC1-687B95643454}" dt="2020-06-25T00:33:57.104" v="68" actId="478"/>
          <ac:graphicFrameMkLst>
            <pc:docMk/>
            <pc:sldMk cId="0" sldId="694"/>
            <ac:graphicFrameMk id="16" creationId="{12F89122-2B66-438B-BD8E-BDD640C6D3E7}"/>
          </ac:graphicFrameMkLst>
        </pc:graphicFrameChg>
        <pc:graphicFrameChg chg="add del mod">
          <ac:chgData name="CAI JUN" userId="08ce88e1165b00db" providerId="LiveId" clId="{2B98BA12-B717-48D0-8BC1-687B95643454}" dt="2020-06-25T00:36:03.589" v="98" actId="478"/>
          <ac:graphicFrameMkLst>
            <pc:docMk/>
            <pc:sldMk cId="0" sldId="694"/>
            <ac:graphicFrameMk id="17" creationId="{BD608A0E-5254-4C2E-AEB7-B4D5D40DB570}"/>
          </ac:graphicFrameMkLst>
        </pc:graphicFrameChg>
        <pc:graphicFrameChg chg="add mod">
          <ac:chgData name="CAI JUN" userId="08ce88e1165b00db" providerId="LiveId" clId="{2B98BA12-B717-48D0-8BC1-687B95643454}" dt="2020-06-25T01:11:35.817" v="827" actId="1036"/>
          <ac:graphicFrameMkLst>
            <pc:docMk/>
            <pc:sldMk cId="0" sldId="694"/>
            <ac:graphicFrameMk id="18" creationId="{952ED4ED-7E14-4A74-85EA-EF29C0B7AE74}"/>
          </ac:graphicFrameMkLst>
        </pc:graphicFrameChg>
        <pc:graphicFrameChg chg="add mod">
          <ac:chgData name="CAI JUN" userId="08ce88e1165b00db" providerId="LiveId" clId="{2B98BA12-B717-48D0-8BC1-687B95643454}" dt="2020-06-25T01:11:25.802" v="821" actId="1036"/>
          <ac:graphicFrameMkLst>
            <pc:docMk/>
            <pc:sldMk cId="0" sldId="694"/>
            <ac:graphicFrameMk id="21" creationId="{C886F9BA-2F33-4976-999A-8131E37BDCA6}"/>
          </ac:graphicFrameMkLst>
        </pc:graphicFrameChg>
        <pc:graphicFrameChg chg="del mod">
          <ac:chgData name="CAI JUN" userId="08ce88e1165b00db" providerId="LiveId" clId="{2B98BA12-B717-48D0-8BC1-687B95643454}" dt="2020-06-25T00:53:13.542" v="582" actId="478"/>
          <ac:graphicFrameMkLst>
            <pc:docMk/>
            <pc:sldMk cId="0" sldId="694"/>
            <ac:graphicFrameMk id="6146" creationId="{00000000-0000-0000-0000-000000000000}"/>
          </ac:graphicFrameMkLst>
        </pc:graphicFrameChg>
        <pc:graphicFrameChg chg="del">
          <ac:chgData name="CAI JUN" userId="08ce88e1165b00db" providerId="LiveId" clId="{2B98BA12-B717-48D0-8BC1-687B95643454}" dt="2020-06-25T00:28:26.198" v="27" actId="478"/>
          <ac:graphicFrameMkLst>
            <pc:docMk/>
            <pc:sldMk cId="0" sldId="694"/>
            <ac:graphicFrameMk id="6149" creationId="{00000000-0000-0000-0000-000000000000}"/>
          </ac:graphicFrameMkLst>
        </pc:graphicFrameChg>
        <pc:graphicFrameChg chg="del topLvl">
          <ac:chgData name="CAI JUN" userId="08ce88e1165b00db" providerId="LiveId" clId="{2B98BA12-B717-48D0-8BC1-687B95643454}" dt="2020-06-25T00:30:37.432" v="41" actId="478"/>
          <ac:graphicFrameMkLst>
            <pc:docMk/>
            <pc:sldMk cId="0" sldId="694"/>
            <ac:graphicFrameMk id="6156" creationId="{00000000-0000-0000-0000-000000000000}"/>
          </ac:graphicFrameMkLst>
        </pc:graphicFrameChg>
      </pc:sldChg>
    </pc:docChg>
  </pc:docChgLst>
  <pc:docChgLst>
    <pc:chgData name="Cai Jun" userId="57e790d697ad4281" providerId="LiveId" clId="{C9278C18-CFF4-496B-B64A-D10A40098C66}"/>
    <pc:docChg chg="undo custSel addSld delSld modSld sldOrd">
      <pc:chgData name="Cai Jun" userId="57e790d697ad4281" providerId="LiveId" clId="{C9278C18-CFF4-496B-B64A-D10A40098C66}" dt="2020-06-22T15:25:55.026" v="209" actId="47"/>
      <pc:docMkLst>
        <pc:docMk/>
      </pc:docMkLst>
      <pc:sldChg chg="addSp delSp modSp del mod">
        <pc:chgData name="Cai Jun" userId="57e790d697ad4281" providerId="LiveId" clId="{C9278C18-CFF4-496B-B64A-D10A40098C66}" dt="2020-06-22T15:12:17.125" v="83" actId="47"/>
        <pc:sldMkLst>
          <pc:docMk/>
          <pc:sldMk cId="0" sldId="384"/>
        </pc:sldMkLst>
        <pc:spChg chg="add del mod">
          <ac:chgData name="Cai Jun" userId="57e790d697ad4281" providerId="LiveId" clId="{C9278C18-CFF4-496B-B64A-D10A40098C66}" dt="2020-06-21T13:37:49.168" v="76" actId="478"/>
          <ac:spMkLst>
            <pc:docMk/>
            <pc:sldMk cId="0" sldId="384"/>
            <ac:spMk id="2" creationId="{A76D90DC-E454-4D6F-B9AA-34588526AE10}"/>
          </ac:spMkLst>
        </pc:spChg>
        <pc:grpChg chg="add mod">
          <ac:chgData name="Cai Jun" userId="57e790d697ad4281" providerId="LiveId" clId="{C9278C18-CFF4-496B-B64A-D10A40098C66}" dt="2020-06-21T13:37:54.491" v="77" actId="167"/>
          <ac:grpSpMkLst>
            <pc:docMk/>
            <pc:sldMk cId="0" sldId="384"/>
            <ac:grpSpMk id="3" creationId="{6FF634F4-2CC9-42A5-A583-D5A02CDC93E9}"/>
          </ac:grpSpMkLst>
        </pc:grpChg>
        <pc:graphicFrameChg chg="add mod">
          <ac:chgData name="Cai Jun" userId="57e790d697ad4281" providerId="LiveId" clId="{C9278C18-CFF4-496B-B64A-D10A40098C66}" dt="2020-06-21T13:37:44.357" v="75" actId="164"/>
          <ac:graphicFrameMkLst>
            <pc:docMk/>
            <pc:sldMk cId="0" sldId="384"/>
            <ac:graphicFrameMk id="15" creationId="{13A07E1B-6D2D-4BB3-815D-001B57321A0F}"/>
          </ac:graphicFrameMkLst>
        </pc:graphicFrameChg>
        <pc:graphicFrameChg chg="add mod">
          <ac:chgData name="Cai Jun" userId="57e790d697ad4281" providerId="LiveId" clId="{C9278C18-CFF4-496B-B64A-D10A40098C66}" dt="2020-06-21T13:37:44.357" v="75" actId="164"/>
          <ac:graphicFrameMkLst>
            <pc:docMk/>
            <pc:sldMk cId="0" sldId="384"/>
            <ac:graphicFrameMk id="16" creationId="{1FB2771E-640A-4CD2-B9FA-5A2719A0406E}"/>
          </ac:graphicFrameMkLst>
        </pc:graphicFrameChg>
        <pc:graphicFrameChg chg="add mod">
          <ac:chgData name="Cai Jun" userId="57e790d697ad4281" providerId="LiveId" clId="{C9278C18-CFF4-496B-B64A-D10A40098C66}" dt="2020-06-21T13:37:44.357" v="75" actId="164"/>
          <ac:graphicFrameMkLst>
            <pc:docMk/>
            <pc:sldMk cId="0" sldId="384"/>
            <ac:graphicFrameMk id="17" creationId="{4F0A334F-9B3D-47B3-A292-17210AD1483C}"/>
          </ac:graphicFrameMkLst>
        </pc:graphicFrameChg>
        <pc:graphicFrameChg chg="add mod">
          <ac:chgData name="Cai Jun" userId="57e790d697ad4281" providerId="LiveId" clId="{C9278C18-CFF4-496B-B64A-D10A40098C66}" dt="2020-06-21T13:37:44.357" v="75" actId="164"/>
          <ac:graphicFrameMkLst>
            <pc:docMk/>
            <pc:sldMk cId="0" sldId="384"/>
            <ac:graphicFrameMk id="18" creationId="{03B289D9-F593-4BAA-BC97-F9994F489CF5}"/>
          </ac:graphicFrameMkLst>
        </pc:graphicFrameChg>
        <pc:graphicFrameChg chg="mod ord">
          <ac:chgData name="Cai Jun" userId="57e790d697ad4281" providerId="LiveId" clId="{C9278C18-CFF4-496B-B64A-D10A40098C66}" dt="2020-06-21T13:38:12.530" v="79" actId="166"/>
          <ac:graphicFrameMkLst>
            <pc:docMk/>
            <pc:sldMk cId="0" sldId="384"/>
            <ac:graphicFrameMk id="27659" creationId="{00000000-0000-0000-0000-000000000000}"/>
          </ac:graphicFrameMkLst>
        </pc:graphicFrameChg>
        <pc:picChg chg="mod">
          <ac:chgData name="Cai Jun" userId="57e790d697ad4281" providerId="LiveId" clId="{C9278C18-CFF4-496B-B64A-D10A40098C66}" dt="2020-06-21T13:37:44.357" v="75" actId="164"/>
          <ac:picMkLst>
            <pc:docMk/>
            <pc:sldMk cId="0" sldId="384"/>
            <ac:picMk id="27661" creationId="{00000000-0000-0000-0000-000000000000}"/>
          </ac:picMkLst>
        </pc:picChg>
      </pc:sldChg>
      <pc:sldChg chg="del">
        <pc:chgData name="Cai Jun" userId="57e790d697ad4281" providerId="LiveId" clId="{C9278C18-CFF4-496B-B64A-D10A40098C66}" dt="2020-06-22T15:25:16.284" v="205" actId="47"/>
        <pc:sldMkLst>
          <pc:docMk/>
          <pc:sldMk cId="0" sldId="386"/>
        </pc:sldMkLst>
      </pc:sldChg>
      <pc:sldChg chg="del">
        <pc:chgData name="Cai Jun" userId="57e790d697ad4281" providerId="LiveId" clId="{C9278C18-CFF4-496B-B64A-D10A40098C66}" dt="2020-06-22T15:25:39.999" v="207" actId="47"/>
        <pc:sldMkLst>
          <pc:docMk/>
          <pc:sldMk cId="0" sldId="390"/>
        </pc:sldMkLst>
      </pc:sldChg>
      <pc:sldChg chg="del">
        <pc:chgData name="Cai Jun" userId="57e790d697ad4281" providerId="LiveId" clId="{C9278C18-CFF4-496B-B64A-D10A40098C66}" dt="2020-06-22T15:25:55.026" v="209" actId="47"/>
        <pc:sldMkLst>
          <pc:docMk/>
          <pc:sldMk cId="0" sldId="466"/>
        </pc:sldMkLst>
      </pc:sldChg>
      <pc:sldChg chg="addSp delSp modSp modAnim">
        <pc:chgData name="Cai Jun" userId="57e790d697ad4281" providerId="LiveId" clId="{C9278C18-CFF4-496B-B64A-D10A40098C66}" dt="2020-06-22T15:19:35.621" v="103" actId="1035"/>
        <pc:sldMkLst>
          <pc:docMk/>
          <pc:sldMk cId="0" sldId="468"/>
        </pc:sldMkLst>
        <pc:spChg chg="add mod">
          <ac:chgData name="Cai Jun" userId="57e790d697ad4281" providerId="LiveId" clId="{C9278C18-CFF4-496B-B64A-D10A40098C66}" dt="2020-06-22T15:19:35.621" v="103" actId="1035"/>
          <ac:spMkLst>
            <pc:docMk/>
            <pc:sldMk cId="0" sldId="468"/>
            <ac:spMk id="14" creationId="{4E9FE330-049E-4FC0-9E0C-183C9DCE1C85}"/>
          </ac:spMkLst>
        </pc:spChg>
        <pc:grpChg chg="del">
          <ac:chgData name="Cai Jun" userId="57e790d697ad4281" providerId="LiveId" clId="{C9278C18-CFF4-496B-B64A-D10A40098C66}" dt="2020-06-22T15:19:31.137" v="96" actId="478"/>
          <ac:grpSpMkLst>
            <pc:docMk/>
            <pc:sldMk cId="0" sldId="468"/>
            <ac:grpSpMk id="13" creationId="{00000000-0000-0000-0000-000000000000}"/>
          </ac:grpSpMkLst>
        </pc:grpChg>
        <pc:graphicFrameChg chg="del">
          <ac:chgData name="Cai Jun" userId="57e790d697ad4281" providerId="LiveId" clId="{C9278C18-CFF4-496B-B64A-D10A40098C66}" dt="2020-06-22T15:19:31.137" v="96" actId="478"/>
          <ac:graphicFrameMkLst>
            <pc:docMk/>
            <pc:sldMk cId="0" sldId="468"/>
            <ac:graphicFrameMk id="12" creationId="{00000000-0000-0000-0000-000000000000}"/>
          </ac:graphicFrameMkLst>
        </pc:graphicFrameChg>
        <pc:graphicFrameChg chg="add mod">
          <ac:chgData name="Cai Jun" userId="57e790d697ad4281" providerId="LiveId" clId="{C9278C18-CFF4-496B-B64A-D10A40098C66}" dt="2020-06-22T15:19:35.621" v="103" actId="1035"/>
          <ac:graphicFrameMkLst>
            <pc:docMk/>
            <pc:sldMk cId="0" sldId="468"/>
            <ac:graphicFrameMk id="15" creationId="{6307D0B7-D258-4132-A353-3EFEA374B003}"/>
          </ac:graphicFrameMkLst>
        </pc:graphicFrameChg>
      </pc:sldChg>
      <pc:sldChg chg="del">
        <pc:chgData name="Cai Jun" userId="57e790d697ad4281" providerId="LiveId" clId="{C9278C18-CFF4-496B-B64A-D10A40098C66}" dt="2020-06-22T15:25:36.152" v="206" actId="47"/>
        <pc:sldMkLst>
          <pc:docMk/>
          <pc:sldMk cId="0" sldId="469"/>
        </pc:sldMkLst>
      </pc:sldChg>
      <pc:sldChg chg="addSp delSp modSp mod ord">
        <pc:chgData name="Cai Jun" userId="57e790d697ad4281" providerId="LiveId" clId="{C9278C18-CFF4-496B-B64A-D10A40098C66}" dt="2020-06-22T15:24:51.846" v="204"/>
        <pc:sldMkLst>
          <pc:docMk/>
          <pc:sldMk cId="0" sldId="473"/>
        </pc:sldMkLst>
        <pc:spChg chg="del">
          <ac:chgData name="Cai Jun" userId="57e790d697ad4281" providerId="LiveId" clId="{C9278C18-CFF4-496B-B64A-D10A40098C66}" dt="2020-06-22T15:20:30.032" v="106" actId="21"/>
          <ac:spMkLst>
            <pc:docMk/>
            <pc:sldMk cId="0" sldId="473"/>
            <ac:spMk id="18" creationId="{00000000-0000-0000-0000-000000000000}"/>
          </ac:spMkLst>
        </pc:spChg>
        <pc:spChg chg="add mod">
          <ac:chgData name="Cai Jun" userId="57e790d697ad4281" providerId="LiveId" clId="{C9278C18-CFF4-496B-B64A-D10A40098C66}" dt="2020-06-22T15:22:50.103" v="185" actId="1076"/>
          <ac:spMkLst>
            <pc:docMk/>
            <pc:sldMk cId="0" sldId="473"/>
            <ac:spMk id="19" creationId="{37ADE311-61BA-4BB2-ADEB-4E3DB592BBAD}"/>
          </ac:spMkLst>
        </pc:spChg>
        <pc:spChg chg="add mod">
          <ac:chgData name="Cai Jun" userId="57e790d697ad4281" providerId="LiveId" clId="{C9278C18-CFF4-496B-B64A-D10A40098C66}" dt="2020-06-22T15:22:50.103" v="185" actId="1076"/>
          <ac:spMkLst>
            <pc:docMk/>
            <pc:sldMk cId="0" sldId="473"/>
            <ac:spMk id="21" creationId="{F45A0596-043A-463F-83BB-C54EB8766A0B}"/>
          </ac:spMkLst>
        </pc:spChg>
        <pc:spChg chg="add mod">
          <ac:chgData name="Cai Jun" userId="57e790d697ad4281" providerId="LiveId" clId="{C9278C18-CFF4-496B-B64A-D10A40098C66}" dt="2020-06-22T15:23:18.130" v="198"/>
          <ac:spMkLst>
            <pc:docMk/>
            <pc:sldMk cId="0" sldId="473"/>
            <ac:spMk id="23" creationId="{DBBD6B25-E7C3-40C4-8015-215834AD9695}"/>
          </ac:spMkLst>
        </pc:spChg>
        <pc:spChg chg="mod">
          <ac:chgData name="Cai Jun" userId="57e790d697ad4281" providerId="LiveId" clId="{C9278C18-CFF4-496B-B64A-D10A40098C66}" dt="2020-06-22T15:22:01.089" v="126" actId="1035"/>
          <ac:spMkLst>
            <pc:docMk/>
            <pc:sldMk cId="0" sldId="473"/>
            <ac:spMk id="29700" creationId="{00000000-0000-0000-0000-000000000000}"/>
          </ac:spMkLst>
        </pc:spChg>
        <pc:spChg chg="mod">
          <ac:chgData name="Cai Jun" userId="57e790d697ad4281" providerId="LiveId" clId="{C9278C18-CFF4-496B-B64A-D10A40098C66}" dt="2020-06-22T15:21:50.608" v="115" actId="1076"/>
          <ac:spMkLst>
            <pc:docMk/>
            <pc:sldMk cId="0" sldId="473"/>
            <ac:spMk id="29701" creationId="{00000000-0000-0000-0000-000000000000}"/>
          </ac:spMkLst>
        </pc:spChg>
        <pc:spChg chg="mod">
          <ac:chgData name="Cai Jun" userId="57e790d697ad4281" providerId="LiveId" clId="{C9278C18-CFF4-496B-B64A-D10A40098C66}" dt="2020-06-22T15:22:15.931" v="162" actId="1035"/>
          <ac:spMkLst>
            <pc:docMk/>
            <pc:sldMk cId="0" sldId="473"/>
            <ac:spMk id="29703" creationId="{00000000-0000-0000-0000-000000000000}"/>
          </ac:spMkLst>
        </pc:spChg>
        <pc:grpChg chg="add mod">
          <ac:chgData name="Cai Jun" userId="57e790d697ad4281" providerId="LiveId" clId="{C9278C18-CFF4-496B-B64A-D10A40098C66}" dt="2020-06-22T15:23:08.743" v="194" actId="1035"/>
          <ac:grpSpMkLst>
            <pc:docMk/>
            <pc:sldMk cId="0" sldId="473"/>
            <ac:grpSpMk id="13" creationId="{07631664-30CF-477B-86CA-6368728E16CC}"/>
          </ac:grpSpMkLst>
        </pc:grpChg>
        <pc:grpChg chg="del">
          <ac:chgData name="Cai Jun" userId="57e790d697ad4281" providerId="LiveId" clId="{C9278C18-CFF4-496B-B64A-D10A40098C66}" dt="2020-06-22T15:20:41.079" v="109" actId="21"/>
          <ac:grpSpMkLst>
            <pc:docMk/>
            <pc:sldMk cId="0" sldId="473"/>
            <ac:grpSpMk id="29698" creationId="{00000000-0000-0000-0000-000000000000}"/>
          </ac:grpSpMkLst>
        </pc:grpChg>
        <pc:grpChg chg="mod">
          <ac:chgData name="Cai Jun" userId="57e790d697ad4281" providerId="LiveId" clId="{C9278C18-CFF4-496B-B64A-D10A40098C66}" dt="2020-06-22T15:22:15.931" v="162" actId="1035"/>
          <ac:grpSpMkLst>
            <pc:docMk/>
            <pc:sldMk cId="0" sldId="473"/>
            <ac:grpSpMk id="29699" creationId="{00000000-0000-0000-0000-000000000000}"/>
          </ac:grpSpMkLst>
        </pc:grpChg>
        <pc:graphicFrameChg chg="mod">
          <ac:chgData name="Cai Jun" userId="57e790d697ad4281" providerId="LiveId" clId="{C9278C18-CFF4-496B-B64A-D10A40098C66}" dt="2020-06-22T15:23:22.304" v="199" actId="1076"/>
          <ac:graphicFrameMkLst>
            <pc:docMk/>
            <pc:sldMk cId="0" sldId="473"/>
            <ac:graphicFrameMk id="15" creationId="{B8FE5EDE-933F-4821-804F-2E53A4D24738}"/>
          </ac:graphicFrameMkLst>
        </pc:graphicFrameChg>
        <pc:graphicFrameChg chg="mod">
          <ac:chgData name="Cai Jun" userId="57e790d697ad4281" providerId="LiveId" clId="{C9278C18-CFF4-496B-B64A-D10A40098C66}" dt="2020-06-22T15:23:24.403" v="200" actId="1076"/>
          <ac:graphicFrameMkLst>
            <pc:docMk/>
            <pc:sldMk cId="0" sldId="473"/>
            <ac:graphicFrameMk id="16" creationId="{D69D6079-7FB1-4623-A2E9-196EDAFCB5FE}"/>
          </ac:graphicFrameMkLst>
        </pc:graphicFrameChg>
        <pc:graphicFrameChg chg="mod">
          <ac:chgData name="Cai Jun" userId="57e790d697ad4281" providerId="LiveId" clId="{C9278C18-CFF4-496B-B64A-D10A40098C66}" dt="2020-06-22T15:23:27.088" v="201" actId="1076"/>
          <ac:graphicFrameMkLst>
            <pc:docMk/>
            <pc:sldMk cId="0" sldId="473"/>
            <ac:graphicFrameMk id="17" creationId="{8C871B2C-481F-4221-B361-2C9B1D2DC009}"/>
          </ac:graphicFrameMkLst>
        </pc:graphicFrameChg>
        <pc:graphicFrameChg chg="add mod">
          <ac:chgData name="Cai Jun" userId="57e790d697ad4281" providerId="LiveId" clId="{C9278C18-CFF4-496B-B64A-D10A40098C66}" dt="2020-06-22T15:22:50.103" v="185" actId="1076"/>
          <ac:graphicFrameMkLst>
            <pc:docMk/>
            <pc:sldMk cId="0" sldId="473"/>
            <ac:graphicFrameMk id="20" creationId="{C6764D5C-9617-460C-9762-23420354E88E}"/>
          </ac:graphicFrameMkLst>
        </pc:graphicFrameChg>
        <pc:graphicFrameChg chg="add mod">
          <ac:chgData name="Cai Jun" userId="57e790d697ad4281" providerId="LiveId" clId="{C9278C18-CFF4-496B-B64A-D10A40098C66}" dt="2020-06-22T15:22:50.103" v="185" actId="1076"/>
          <ac:graphicFrameMkLst>
            <pc:docMk/>
            <pc:sldMk cId="0" sldId="473"/>
            <ac:graphicFrameMk id="22" creationId="{18F632A5-8700-4C62-98A3-6824CBB09F7A}"/>
          </ac:graphicFrameMkLst>
        </pc:graphicFrameChg>
        <pc:graphicFrameChg chg="mod">
          <ac:chgData name="Cai Jun" userId="57e790d697ad4281" providerId="LiveId" clId="{C9278C18-CFF4-496B-B64A-D10A40098C66}" dt="2020-06-22T15:22:15.931" v="162" actId="1035"/>
          <ac:graphicFrameMkLst>
            <pc:docMk/>
            <pc:sldMk cId="0" sldId="473"/>
            <ac:graphicFrameMk id="29704" creationId="{00000000-0000-0000-0000-000000000000}"/>
          </ac:graphicFrameMkLst>
        </pc:graphicFrameChg>
        <pc:picChg chg="mod">
          <ac:chgData name="Cai Jun" userId="57e790d697ad4281" providerId="LiveId" clId="{C9278C18-CFF4-496B-B64A-D10A40098C66}" dt="2020-06-22T15:23:08.743" v="194" actId="1035"/>
          <ac:picMkLst>
            <pc:docMk/>
            <pc:sldMk cId="0" sldId="473"/>
            <ac:picMk id="14" creationId="{27B6CF1C-4304-40E3-AE34-8838F76FD8CC}"/>
          </ac:picMkLst>
        </pc:picChg>
      </pc:sldChg>
      <pc:sldChg chg="del">
        <pc:chgData name="Cai Jun" userId="57e790d697ad4281" providerId="LiveId" clId="{C9278C18-CFF4-496B-B64A-D10A40098C66}" dt="2020-06-22T15:25:45.786" v="208" actId="47"/>
        <pc:sldMkLst>
          <pc:docMk/>
          <pc:sldMk cId="2546742974" sldId="476"/>
        </pc:sldMkLst>
      </pc:sldChg>
      <pc:sldChg chg="addSp delSp modSp add">
        <pc:chgData name="Cai Jun" userId="57e790d697ad4281" providerId="LiveId" clId="{C9278C18-CFF4-496B-B64A-D10A40098C66}" dt="2020-06-22T15:11:58.546" v="82"/>
        <pc:sldMkLst>
          <pc:docMk/>
          <pc:sldMk cId="0" sldId="508"/>
        </pc:sldMkLst>
        <pc:spChg chg="add mod">
          <ac:chgData name="Cai Jun" userId="57e790d697ad4281" providerId="LiveId" clId="{C9278C18-CFF4-496B-B64A-D10A40098C66}" dt="2020-06-22T15:11:58.546" v="82"/>
          <ac:spMkLst>
            <pc:docMk/>
            <pc:sldMk cId="0" sldId="508"/>
            <ac:spMk id="14" creationId="{E6ABAE37-62FC-4B99-93B4-730558579032}"/>
          </ac:spMkLst>
        </pc:spChg>
        <pc:spChg chg="del">
          <ac:chgData name="Cai Jun" userId="57e790d697ad4281" providerId="LiveId" clId="{C9278C18-CFF4-496B-B64A-D10A40098C66}" dt="2020-06-22T15:11:57.373" v="81" actId="478"/>
          <ac:spMkLst>
            <pc:docMk/>
            <pc:sldMk cId="0" sldId="508"/>
            <ac:spMk id="16" creationId="{95DA3569-93E2-4DA4-B0EE-B46BEB97CD78}"/>
          </ac:spMkLst>
        </pc:spChg>
      </pc:sldChg>
      <pc:sldChg chg="addSp delSp modSp add del mod">
        <pc:chgData name="Cai Jun" userId="57e790d697ad4281" providerId="LiveId" clId="{C9278C18-CFF4-496B-B64A-D10A40098C66}" dt="2020-06-22T15:24:45.917" v="202" actId="47"/>
        <pc:sldMkLst>
          <pc:docMk/>
          <pc:sldMk cId="0" sldId="589"/>
        </pc:sldMkLst>
        <pc:spChg chg="add del mod">
          <ac:chgData name="Cai Jun" userId="57e790d697ad4281" providerId="LiveId" clId="{C9278C18-CFF4-496B-B64A-D10A40098C66}" dt="2020-06-22T15:22:43.946" v="183" actId="21"/>
          <ac:spMkLst>
            <pc:docMk/>
            <pc:sldMk cId="0" sldId="589"/>
            <ac:spMk id="11" creationId="{6AC0A7B2-C1EE-417D-8DFE-0A6632BB7403}"/>
          </ac:spMkLst>
        </pc:spChg>
        <pc:spChg chg="del">
          <ac:chgData name="Cai Jun" userId="57e790d697ad4281" providerId="LiveId" clId="{C9278C18-CFF4-496B-B64A-D10A40098C66}" dt="2020-06-22T15:18:32.553" v="89" actId="21"/>
          <ac:spMkLst>
            <pc:docMk/>
            <pc:sldMk cId="0" sldId="589"/>
            <ac:spMk id="12" creationId="{D309E467-F7D5-40A0-B5BA-017F63EC6030}"/>
          </ac:spMkLst>
        </pc:spChg>
        <pc:spChg chg="del">
          <ac:chgData name="Cai Jun" userId="57e790d697ad4281" providerId="LiveId" clId="{C9278C18-CFF4-496B-B64A-D10A40098C66}" dt="2020-06-22T15:22:43.946" v="183" actId="21"/>
          <ac:spMkLst>
            <pc:docMk/>
            <pc:sldMk cId="0" sldId="589"/>
            <ac:spMk id="14" creationId="{0BFF8644-FF96-4D31-9105-58F7841F845D}"/>
          </ac:spMkLst>
        </pc:spChg>
        <pc:spChg chg="del">
          <ac:chgData name="Cai Jun" userId="57e790d697ad4281" providerId="LiveId" clId="{C9278C18-CFF4-496B-B64A-D10A40098C66}" dt="2020-06-22T15:22:43.946" v="183" actId="21"/>
          <ac:spMkLst>
            <pc:docMk/>
            <pc:sldMk cId="0" sldId="589"/>
            <ac:spMk id="16" creationId="{7D4E1367-C09D-4366-8157-034E4F984BF9}"/>
          </ac:spMkLst>
        </pc:spChg>
        <pc:spChg chg="del mod">
          <ac:chgData name="Cai Jun" userId="57e790d697ad4281" providerId="LiveId" clId="{C9278C18-CFF4-496B-B64A-D10A40098C66}" dt="2020-06-22T15:20:23.257" v="105" actId="478"/>
          <ac:spMkLst>
            <pc:docMk/>
            <pc:sldMk cId="0" sldId="589"/>
            <ac:spMk id="18" creationId="{F017C82D-7AD8-4574-B195-D251B9409568}"/>
          </ac:spMkLst>
        </pc:spChg>
        <pc:spChg chg="del">
          <ac:chgData name="Cai Jun" userId="57e790d697ad4281" providerId="LiveId" clId="{C9278C18-CFF4-496B-B64A-D10A40098C66}" dt="2020-06-22T15:19:20.194" v="95" actId="21"/>
          <ac:spMkLst>
            <pc:docMk/>
            <pc:sldMk cId="0" sldId="589"/>
            <ac:spMk id="179273" creationId="{00000000-0000-0000-0000-000000000000}"/>
          </ac:spMkLst>
        </pc:spChg>
        <pc:grpChg chg="add del mod">
          <ac:chgData name="Cai Jun" userId="57e790d697ad4281" providerId="LiveId" clId="{C9278C18-CFF4-496B-B64A-D10A40098C66}" dt="2020-06-22T15:21:40.373" v="112" actId="21"/>
          <ac:grpSpMkLst>
            <pc:docMk/>
            <pc:sldMk cId="0" sldId="589"/>
            <ac:grpSpMk id="19" creationId="{A98FC88E-825D-4328-AD57-77250769D6BB}"/>
          </ac:grpSpMkLst>
        </pc:grpChg>
        <pc:graphicFrameChg chg="del">
          <ac:chgData name="Cai Jun" userId="57e790d697ad4281" providerId="LiveId" clId="{C9278C18-CFF4-496B-B64A-D10A40098C66}" dt="2020-06-22T15:19:20.194" v="95" actId="21"/>
          <ac:graphicFrameMkLst>
            <pc:docMk/>
            <pc:sldMk cId="0" sldId="589"/>
            <ac:graphicFrameMk id="2" creationId="{00000000-0000-0000-0000-000000000000}"/>
          </ac:graphicFrameMkLst>
        </pc:graphicFrameChg>
        <pc:graphicFrameChg chg="del">
          <ac:chgData name="Cai Jun" userId="57e790d697ad4281" providerId="LiveId" clId="{C9278C18-CFF4-496B-B64A-D10A40098C66}" dt="2020-06-22T15:18:32.553" v="89" actId="21"/>
          <ac:graphicFrameMkLst>
            <pc:docMk/>
            <pc:sldMk cId="0" sldId="589"/>
            <ac:graphicFrameMk id="13" creationId="{AECC6EAC-1E25-40F3-9011-2BE61BF69D06}"/>
          </ac:graphicFrameMkLst>
        </pc:graphicFrameChg>
        <pc:graphicFrameChg chg="del mod">
          <ac:chgData name="Cai Jun" userId="57e790d697ad4281" providerId="LiveId" clId="{C9278C18-CFF4-496B-B64A-D10A40098C66}" dt="2020-06-22T15:22:43.946" v="183" actId="21"/>
          <ac:graphicFrameMkLst>
            <pc:docMk/>
            <pc:sldMk cId="0" sldId="589"/>
            <ac:graphicFrameMk id="15" creationId="{A3F03726-5D80-4AFE-A2A3-BACF51E0AEE8}"/>
          </ac:graphicFrameMkLst>
        </pc:graphicFrameChg>
        <pc:graphicFrameChg chg="del">
          <ac:chgData name="Cai Jun" userId="57e790d697ad4281" providerId="LiveId" clId="{C9278C18-CFF4-496B-B64A-D10A40098C66}" dt="2020-06-22T15:22:43.946" v="183" actId="21"/>
          <ac:graphicFrameMkLst>
            <pc:docMk/>
            <pc:sldMk cId="0" sldId="589"/>
            <ac:graphicFrameMk id="17" creationId="{D1D4AA99-3401-4355-910E-CD415E5B216D}"/>
          </ac:graphicFrameMkLst>
        </pc:graphicFrameChg>
        <pc:graphicFrameChg chg="mod">
          <ac:chgData name="Cai Jun" userId="57e790d697ad4281" providerId="LiveId" clId="{C9278C18-CFF4-496B-B64A-D10A40098C66}" dt="2020-06-22T15:20:51.274" v="111" actId="1076"/>
          <ac:graphicFrameMkLst>
            <pc:docMk/>
            <pc:sldMk cId="0" sldId="589"/>
            <ac:graphicFrameMk id="21" creationId="{0E34EC6E-F6AF-4C46-944D-61468F3D202A}"/>
          </ac:graphicFrameMkLst>
        </pc:graphicFrameChg>
        <pc:graphicFrameChg chg="mod">
          <ac:chgData name="Cai Jun" userId="57e790d697ad4281" providerId="LiveId" clId="{C9278C18-CFF4-496B-B64A-D10A40098C66}" dt="2020-06-22T15:20:51.274" v="111" actId="1076"/>
          <ac:graphicFrameMkLst>
            <pc:docMk/>
            <pc:sldMk cId="0" sldId="589"/>
            <ac:graphicFrameMk id="22" creationId="{1833B9CE-A37D-412E-AF11-1CAED3A05FD4}"/>
          </ac:graphicFrameMkLst>
        </pc:graphicFrameChg>
        <pc:graphicFrameChg chg="mod">
          <ac:chgData name="Cai Jun" userId="57e790d697ad4281" providerId="LiveId" clId="{C9278C18-CFF4-496B-B64A-D10A40098C66}" dt="2020-06-22T15:20:51.274" v="111" actId="1076"/>
          <ac:graphicFrameMkLst>
            <pc:docMk/>
            <pc:sldMk cId="0" sldId="589"/>
            <ac:graphicFrameMk id="23" creationId="{723A0E4E-914A-44CD-A415-DA5BFBFF94DB}"/>
          </ac:graphicFrameMkLst>
        </pc:graphicFrameChg>
        <pc:picChg chg="mod">
          <ac:chgData name="Cai Jun" userId="57e790d697ad4281" providerId="LiveId" clId="{C9278C18-CFF4-496B-B64A-D10A40098C66}" dt="2020-06-22T15:20:51.274" v="111" actId="1076"/>
          <ac:picMkLst>
            <pc:docMk/>
            <pc:sldMk cId="0" sldId="589"/>
            <ac:picMk id="20" creationId="{7F247535-B4C2-45E3-8308-AE13AC7686BF}"/>
          </ac:picMkLst>
        </pc:picChg>
      </pc:sldChg>
      <pc:sldChg chg="add">
        <pc:chgData name="Cai Jun" userId="57e790d697ad4281" providerId="LiveId" clId="{C9278C18-CFF4-496B-B64A-D10A40098C66}" dt="2020-06-22T15:11:34.355" v="80"/>
        <pc:sldMkLst>
          <pc:docMk/>
          <pc:sldMk cId="953162677" sldId="690"/>
        </pc:sldMkLst>
      </pc:sldChg>
      <pc:sldChg chg="addSp modSp add mod">
        <pc:chgData name="Cai Jun" userId="57e790d697ad4281" providerId="LiveId" clId="{C9278C18-CFF4-496B-B64A-D10A40098C66}" dt="2020-06-22T15:18:41.665" v="92" actId="1076"/>
        <pc:sldMkLst>
          <pc:docMk/>
          <pc:sldMk cId="2473822722" sldId="691"/>
        </pc:sldMkLst>
        <pc:spChg chg="mod">
          <ac:chgData name="Cai Jun" userId="57e790d697ad4281" providerId="LiveId" clId="{C9278C18-CFF4-496B-B64A-D10A40098C66}" dt="2020-06-22T15:18:27.187" v="88" actId="1076"/>
          <ac:spMkLst>
            <pc:docMk/>
            <pc:sldMk cId="2473822722" sldId="691"/>
            <ac:spMk id="5" creationId="{ABD6B544-B627-4963-B0C6-2C8BE58F640A}"/>
          </ac:spMkLst>
        </pc:spChg>
        <pc:spChg chg="mod">
          <ac:chgData name="Cai Jun" userId="57e790d697ad4281" providerId="LiveId" clId="{C9278C18-CFF4-496B-B64A-D10A40098C66}" dt="2020-06-22T15:18:27.187" v="88" actId="1076"/>
          <ac:spMkLst>
            <pc:docMk/>
            <pc:sldMk cId="2473822722" sldId="691"/>
            <ac:spMk id="6" creationId="{BF8B9A80-5905-494F-9E59-E9FD95763122}"/>
          </ac:spMkLst>
        </pc:spChg>
        <pc:spChg chg="add mod">
          <ac:chgData name="Cai Jun" userId="57e790d697ad4281" providerId="LiveId" clId="{C9278C18-CFF4-496B-B64A-D10A40098C66}" dt="2020-06-22T15:18:39.249" v="91" actId="1076"/>
          <ac:spMkLst>
            <pc:docMk/>
            <pc:sldMk cId="2473822722" sldId="691"/>
            <ac:spMk id="12" creationId="{EDD563B0-4EC3-4602-A896-0F179DBA048D}"/>
          </ac:spMkLst>
        </pc:spChg>
        <pc:grpChg chg="mod">
          <ac:chgData name="Cai Jun" userId="57e790d697ad4281" providerId="LiveId" clId="{C9278C18-CFF4-496B-B64A-D10A40098C66}" dt="2020-06-22T15:18:27.187" v="88" actId="1076"/>
          <ac:grpSpMkLst>
            <pc:docMk/>
            <pc:sldMk cId="2473822722" sldId="691"/>
            <ac:grpSpMk id="7" creationId="{32DA4723-66D1-4519-B7FC-3D02BC34729D}"/>
          </ac:grpSpMkLst>
        </pc:grpChg>
        <pc:grpChg chg="mod">
          <ac:chgData name="Cai Jun" userId="57e790d697ad4281" providerId="LiveId" clId="{C9278C18-CFF4-496B-B64A-D10A40098C66}" dt="2020-06-22T15:18:27.187" v="88" actId="1076"/>
          <ac:grpSpMkLst>
            <pc:docMk/>
            <pc:sldMk cId="2473822722" sldId="691"/>
            <ac:grpSpMk id="11" creationId="{70B2C11A-DE7B-4B0E-B97B-20319767510D}"/>
          </ac:grpSpMkLst>
        </pc:grpChg>
        <pc:graphicFrameChg chg="mod">
          <ac:chgData name="Cai Jun" userId="57e790d697ad4281" providerId="LiveId" clId="{C9278C18-CFF4-496B-B64A-D10A40098C66}" dt="2020-06-22T15:18:21.200" v="87" actId="1076"/>
          <ac:graphicFrameMkLst>
            <pc:docMk/>
            <pc:sldMk cId="2473822722" sldId="691"/>
            <ac:graphicFrameMk id="3" creationId="{8864650F-FB93-46DB-9F5D-764649BCDD95}"/>
          </ac:graphicFrameMkLst>
        </pc:graphicFrameChg>
        <pc:graphicFrameChg chg="mod">
          <ac:chgData name="Cai Jun" userId="57e790d697ad4281" providerId="LiveId" clId="{C9278C18-CFF4-496B-B64A-D10A40098C66}" dt="2020-06-22T15:18:27.187" v="88" actId="1076"/>
          <ac:graphicFrameMkLst>
            <pc:docMk/>
            <pc:sldMk cId="2473822722" sldId="691"/>
            <ac:graphicFrameMk id="10" creationId="{C484E6DC-7BF5-4637-A6FE-2DE727A999C5}"/>
          </ac:graphicFrameMkLst>
        </pc:graphicFrameChg>
        <pc:graphicFrameChg chg="add mod">
          <ac:chgData name="Cai Jun" userId="57e790d697ad4281" providerId="LiveId" clId="{C9278C18-CFF4-496B-B64A-D10A40098C66}" dt="2020-06-22T15:18:41.665" v="92" actId="1076"/>
          <ac:graphicFrameMkLst>
            <pc:docMk/>
            <pc:sldMk cId="2473822722" sldId="691"/>
            <ac:graphicFrameMk id="13" creationId="{EF4DE366-F393-4D15-A2FC-97402952F4E5}"/>
          </ac:graphicFrameMkLst>
        </pc:graphicFrameChg>
        <pc:picChg chg="mod">
          <ac:chgData name="Cai Jun" userId="57e790d697ad4281" providerId="LiveId" clId="{C9278C18-CFF4-496B-B64A-D10A40098C66}" dt="2020-06-22T15:18:27.187" v="88" actId="1076"/>
          <ac:picMkLst>
            <pc:docMk/>
            <pc:sldMk cId="2473822722" sldId="691"/>
            <ac:picMk id="4" creationId="{0FEBEF37-B9EB-4B2C-9773-866F223446F7}"/>
          </ac:picMkLst>
        </pc:picChg>
      </pc:sldChg>
    </pc:docChg>
  </pc:docChgLst>
  <pc:docChgLst>
    <pc:chgData name="Jun Cai" userId="57e790d697ad4281" providerId="LiveId" clId="{E4866272-1832-4666-AA7B-0FCC2F495FF4}"/>
    <pc:docChg chg="modSld">
      <pc:chgData name="Jun Cai" userId="57e790d697ad4281" providerId="LiveId" clId="{E4866272-1832-4666-AA7B-0FCC2F495FF4}" dt="2020-04-29T02:58:29.925" v="5" actId="1035"/>
      <pc:docMkLst>
        <pc:docMk/>
      </pc:docMkLst>
      <pc:sldChg chg="modSp mod">
        <pc:chgData name="Jun Cai" userId="57e790d697ad4281" providerId="LiveId" clId="{E4866272-1832-4666-AA7B-0FCC2F495FF4}" dt="2020-04-29T02:58:29.925" v="5" actId="1035"/>
        <pc:sldMkLst>
          <pc:docMk/>
          <pc:sldMk cId="0" sldId="423"/>
        </pc:sldMkLst>
        <pc:graphicFrameChg chg="mod">
          <ac:chgData name="Jun Cai" userId="57e790d697ad4281" providerId="LiveId" clId="{E4866272-1832-4666-AA7B-0FCC2F495FF4}" dt="2020-04-29T02:58:29.925" v="5" actId="1035"/>
          <ac:graphicFrameMkLst>
            <pc:docMk/>
            <pc:sldMk cId="0" sldId="423"/>
            <ac:graphicFrameMk id="36897" creationId="{00000000-0000-0000-0000-000000000000}"/>
          </ac:graphicFrameMkLst>
        </pc:graphicFrameChg>
      </pc:sldChg>
    </pc:docChg>
  </pc:docChgLst>
  <pc:docChgLst>
    <pc:chgData name="CAI JUN" userId="08ce88e1165b00db" providerId="LiveId" clId="{D1CA2E44-77D1-43BB-B9F9-C60D673B7E8B}"/>
    <pc:docChg chg="undo custSel addSld delSld modSld">
      <pc:chgData name="CAI JUN" userId="08ce88e1165b00db" providerId="LiveId" clId="{D1CA2E44-77D1-43BB-B9F9-C60D673B7E8B}" dt="2020-06-24T08:54:00.917" v="4549" actId="478"/>
      <pc:docMkLst>
        <pc:docMk/>
      </pc:docMkLst>
      <pc:sldChg chg="modSp">
        <pc:chgData name="CAI JUN" userId="08ce88e1165b00db" providerId="LiveId" clId="{D1CA2E44-77D1-43BB-B9F9-C60D673B7E8B}" dt="2020-06-24T08:02:24.809" v="3366"/>
        <pc:sldMkLst>
          <pc:docMk/>
          <pc:sldMk cId="0" sldId="376"/>
        </pc:sldMkLst>
        <pc:spChg chg="mod">
          <ac:chgData name="CAI JUN" userId="08ce88e1165b00db" providerId="LiveId" clId="{D1CA2E44-77D1-43BB-B9F9-C60D673B7E8B}" dt="2020-06-24T08:02:24.809" v="3366"/>
          <ac:spMkLst>
            <pc:docMk/>
            <pc:sldMk cId="0" sldId="376"/>
            <ac:spMk id="22537" creationId="{00000000-0000-0000-0000-000000000000}"/>
          </ac:spMkLst>
        </pc:spChg>
        <pc:grpChg chg="mod">
          <ac:chgData name="CAI JUN" userId="08ce88e1165b00db" providerId="LiveId" clId="{D1CA2E44-77D1-43BB-B9F9-C60D673B7E8B}" dt="2020-06-24T08:02:24.809" v="3366"/>
          <ac:grpSpMkLst>
            <pc:docMk/>
            <pc:sldMk cId="0" sldId="376"/>
            <ac:grpSpMk id="3" creationId="{00000000-0000-0000-0000-000000000000}"/>
          </ac:grpSpMkLst>
        </pc:grpChg>
        <pc:grpChg chg="mod">
          <ac:chgData name="CAI JUN" userId="08ce88e1165b00db" providerId="LiveId" clId="{D1CA2E44-77D1-43BB-B9F9-C60D673B7E8B}" dt="2020-06-24T08:02:24.809" v="3366"/>
          <ac:grpSpMkLst>
            <pc:docMk/>
            <pc:sldMk cId="0" sldId="376"/>
            <ac:grpSpMk id="22535" creationId="{00000000-0000-0000-0000-000000000000}"/>
          </ac:grpSpMkLst>
        </pc:grpChg>
        <pc:graphicFrameChg chg="mod">
          <ac:chgData name="CAI JUN" userId="08ce88e1165b00db" providerId="LiveId" clId="{D1CA2E44-77D1-43BB-B9F9-C60D673B7E8B}" dt="2020-06-24T08:02:24.809" v="3366"/>
          <ac:graphicFrameMkLst>
            <pc:docMk/>
            <pc:sldMk cId="0" sldId="376"/>
            <ac:graphicFrameMk id="22536" creationId="{00000000-0000-0000-0000-000000000000}"/>
          </ac:graphicFrameMkLst>
        </pc:graphicFrameChg>
        <pc:graphicFrameChg chg="mod">
          <ac:chgData name="CAI JUN" userId="08ce88e1165b00db" providerId="LiveId" clId="{D1CA2E44-77D1-43BB-B9F9-C60D673B7E8B}" dt="2020-06-24T08:02:24.809" v="3366"/>
          <ac:graphicFrameMkLst>
            <pc:docMk/>
            <pc:sldMk cId="0" sldId="376"/>
            <ac:graphicFrameMk id="22538" creationId="{00000000-0000-0000-0000-000000000000}"/>
          </ac:graphicFrameMkLst>
        </pc:graphicFrameChg>
        <pc:graphicFrameChg chg="mod">
          <ac:chgData name="CAI JUN" userId="08ce88e1165b00db" providerId="LiveId" clId="{D1CA2E44-77D1-43BB-B9F9-C60D673B7E8B}" dt="2020-06-24T08:02:24.809" v="3366"/>
          <ac:graphicFrameMkLst>
            <pc:docMk/>
            <pc:sldMk cId="0" sldId="376"/>
            <ac:graphicFrameMk id="22539" creationId="{00000000-0000-0000-0000-000000000000}"/>
          </ac:graphicFrameMkLst>
        </pc:graphicFrameChg>
        <pc:graphicFrameChg chg="mod">
          <ac:chgData name="CAI JUN" userId="08ce88e1165b00db" providerId="LiveId" clId="{D1CA2E44-77D1-43BB-B9F9-C60D673B7E8B}" dt="2020-06-24T08:02:14.231" v="3364"/>
          <ac:graphicFrameMkLst>
            <pc:docMk/>
            <pc:sldMk cId="0" sldId="376"/>
            <ac:graphicFrameMk id="162842" creationId="{00000000-0000-0000-0000-000000000000}"/>
          </ac:graphicFrameMkLst>
        </pc:graphicFrameChg>
        <pc:graphicFrameChg chg="mod">
          <ac:chgData name="CAI JUN" userId="08ce88e1165b00db" providerId="LiveId" clId="{D1CA2E44-77D1-43BB-B9F9-C60D673B7E8B}" dt="2020-06-24T08:02:08.044" v="3362"/>
          <ac:graphicFrameMkLst>
            <pc:docMk/>
            <pc:sldMk cId="0" sldId="376"/>
            <ac:graphicFrameMk id="162843" creationId="{00000000-0000-0000-0000-000000000000}"/>
          </ac:graphicFrameMkLst>
        </pc:graphicFrameChg>
      </pc:sldChg>
      <pc:sldChg chg="modSp">
        <pc:chgData name="CAI JUN" userId="08ce88e1165b00db" providerId="LiveId" clId="{D1CA2E44-77D1-43BB-B9F9-C60D673B7E8B}" dt="2020-06-24T08:02:39.231" v="3368"/>
        <pc:sldMkLst>
          <pc:docMk/>
          <pc:sldMk cId="0" sldId="382"/>
        </pc:sldMkLst>
        <pc:graphicFrameChg chg="mod">
          <ac:chgData name="CAI JUN" userId="08ce88e1165b00db" providerId="LiveId" clId="{D1CA2E44-77D1-43BB-B9F9-C60D673B7E8B}" dt="2020-06-24T08:02:39.231" v="3368"/>
          <ac:graphicFrameMkLst>
            <pc:docMk/>
            <pc:sldMk cId="0" sldId="382"/>
            <ac:graphicFrameMk id="25606" creationId="{00000000-0000-0000-0000-000000000000}"/>
          </ac:graphicFrameMkLst>
        </pc:graphicFrameChg>
      </pc:sldChg>
      <pc:sldChg chg="modSp">
        <pc:chgData name="CAI JUN" userId="08ce88e1165b00db" providerId="LiveId" clId="{D1CA2E44-77D1-43BB-B9F9-C60D673B7E8B}" dt="2020-06-24T07:57:02.238" v="3318"/>
        <pc:sldMkLst>
          <pc:docMk/>
          <pc:sldMk cId="0" sldId="412"/>
        </pc:sldMkLst>
        <pc:graphicFrameChg chg="mod">
          <ac:chgData name="CAI JUN" userId="08ce88e1165b00db" providerId="LiveId" clId="{D1CA2E44-77D1-43BB-B9F9-C60D673B7E8B}" dt="2020-06-24T07:57:02.238" v="3318"/>
          <ac:graphicFrameMkLst>
            <pc:docMk/>
            <pc:sldMk cId="0" sldId="412"/>
            <ac:graphicFrameMk id="13315" creationId="{00000000-0000-0000-0000-000000000000}"/>
          </ac:graphicFrameMkLst>
        </pc:graphicFrameChg>
      </pc:sldChg>
      <pc:sldChg chg="modSp">
        <pc:chgData name="CAI JUN" userId="08ce88e1165b00db" providerId="LiveId" clId="{D1CA2E44-77D1-43BB-B9F9-C60D673B7E8B}" dt="2020-06-24T08:01:35.934" v="3354"/>
        <pc:sldMkLst>
          <pc:docMk/>
          <pc:sldMk cId="0" sldId="415"/>
        </pc:sldMkLst>
        <pc:graphicFrameChg chg="mod">
          <ac:chgData name="CAI JUN" userId="08ce88e1165b00db" providerId="LiveId" clId="{D1CA2E44-77D1-43BB-B9F9-C60D673B7E8B}" dt="2020-06-24T08:01:35.934" v="3354"/>
          <ac:graphicFrameMkLst>
            <pc:docMk/>
            <pc:sldMk cId="0" sldId="415"/>
            <ac:graphicFrameMk id="204813" creationId="{00000000-0000-0000-0000-000000000000}"/>
          </ac:graphicFrameMkLst>
        </pc:graphicFrameChg>
        <pc:graphicFrameChg chg="mod">
          <ac:chgData name="CAI JUN" userId="08ce88e1165b00db" providerId="LiveId" clId="{D1CA2E44-77D1-43BB-B9F9-C60D673B7E8B}" dt="2020-06-24T08:01:27.919" v="3352"/>
          <ac:graphicFrameMkLst>
            <pc:docMk/>
            <pc:sldMk cId="0" sldId="415"/>
            <ac:graphicFrameMk id="204814" creationId="{00000000-0000-0000-0000-000000000000}"/>
          </ac:graphicFrameMkLst>
        </pc:graphicFrameChg>
      </pc:sldChg>
      <pc:sldChg chg="modSp">
        <pc:chgData name="CAI JUN" userId="08ce88e1165b00db" providerId="LiveId" clId="{D1CA2E44-77D1-43BB-B9F9-C60D673B7E8B}" dt="2020-06-24T08:07:01.119" v="3518"/>
        <pc:sldMkLst>
          <pc:docMk/>
          <pc:sldMk cId="0" sldId="420"/>
        </pc:sldMkLst>
        <pc:graphicFrameChg chg="mod">
          <ac:chgData name="CAI JUN" userId="08ce88e1165b00db" providerId="LiveId" clId="{D1CA2E44-77D1-43BB-B9F9-C60D673B7E8B}" dt="2020-06-24T08:06:19.275" v="3510"/>
          <ac:graphicFrameMkLst>
            <pc:docMk/>
            <pc:sldMk cId="0" sldId="420"/>
            <ac:graphicFrameMk id="35847" creationId="{00000000-0000-0000-0000-000000000000}"/>
          </ac:graphicFrameMkLst>
        </pc:graphicFrameChg>
        <pc:graphicFrameChg chg="mod">
          <ac:chgData name="CAI JUN" userId="08ce88e1165b00db" providerId="LiveId" clId="{D1CA2E44-77D1-43BB-B9F9-C60D673B7E8B}" dt="2020-06-24T08:06:28.510" v="3512"/>
          <ac:graphicFrameMkLst>
            <pc:docMk/>
            <pc:sldMk cId="0" sldId="420"/>
            <ac:graphicFrameMk id="35848" creationId="{00000000-0000-0000-0000-000000000000}"/>
          </ac:graphicFrameMkLst>
        </pc:graphicFrameChg>
        <pc:graphicFrameChg chg="mod">
          <ac:chgData name="CAI JUN" userId="08ce88e1165b00db" providerId="LiveId" clId="{D1CA2E44-77D1-43BB-B9F9-C60D673B7E8B}" dt="2020-06-24T08:06:40.463" v="3514"/>
          <ac:graphicFrameMkLst>
            <pc:docMk/>
            <pc:sldMk cId="0" sldId="420"/>
            <ac:graphicFrameMk id="35849" creationId="{00000000-0000-0000-0000-000000000000}"/>
          </ac:graphicFrameMkLst>
        </pc:graphicFrameChg>
        <pc:graphicFrameChg chg="mod">
          <ac:chgData name="CAI JUN" userId="08ce88e1165b00db" providerId="LiveId" clId="{D1CA2E44-77D1-43BB-B9F9-C60D673B7E8B}" dt="2020-06-24T08:06:50.541" v="3516"/>
          <ac:graphicFrameMkLst>
            <pc:docMk/>
            <pc:sldMk cId="0" sldId="420"/>
            <ac:graphicFrameMk id="35850" creationId="{00000000-0000-0000-0000-000000000000}"/>
          </ac:graphicFrameMkLst>
        </pc:graphicFrameChg>
        <pc:graphicFrameChg chg="mod">
          <ac:chgData name="CAI JUN" userId="08ce88e1165b00db" providerId="LiveId" clId="{D1CA2E44-77D1-43BB-B9F9-C60D673B7E8B}" dt="2020-06-24T08:07:01.119" v="3518"/>
          <ac:graphicFrameMkLst>
            <pc:docMk/>
            <pc:sldMk cId="0" sldId="420"/>
            <ac:graphicFrameMk id="35851" creationId="{00000000-0000-0000-0000-000000000000}"/>
          </ac:graphicFrameMkLst>
        </pc:graphicFrameChg>
      </pc:sldChg>
      <pc:sldChg chg="modSp mod">
        <pc:chgData name="CAI JUN" userId="08ce88e1165b00db" providerId="LiveId" clId="{D1CA2E44-77D1-43BB-B9F9-C60D673B7E8B}" dt="2020-06-24T08:23:30.648" v="3759"/>
        <pc:sldMkLst>
          <pc:docMk/>
          <pc:sldMk cId="0" sldId="421"/>
        </pc:sldMkLst>
        <pc:graphicFrameChg chg="mod">
          <ac:chgData name="CAI JUN" userId="08ce88e1165b00db" providerId="LiveId" clId="{D1CA2E44-77D1-43BB-B9F9-C60D673B7E8B}" dt="2020-06-24T08:04:14.385" v="3387"/>
          <ac:graphicFrameMkLst>
            <pc:docMk/>
            <pc:sldMk cId="0" sldId="421"/>
            <ac:graphicFrameMk id="37891" creationId="{00000000-0000-0000-0000-000000000000}"/>
          </ac:graphicFrameMkLst>
        </pc:graphicFrameChg>
        <pc:graphicFrameChg chg="mod">
          <ac:chgData name="CAI JUN" userId="08ce88e1165b00db" providerId="LiveId" clId="{D1CA2E44-77D1-43BB-B9F9-C60D673B7E8B}" dt="2020-06-24T08:23:30.648" v="3759"/>
          <ac:graphicFrameMkLst>
            <pc:docMk/>
            <pc:sldMk cId="0" sldId="421"/>
            <ac:graphicFrameMk id="37935" creationId="{00000000-0000-0000-0000-000000000000}"/>
          </ac:graphicFrameMkLst>
        </pc:graphicFrameChg>
        <pc:graphicFrameChg chg="mod">
          <ac:chgData name="CAI JUN" userId="08ce88e1165b00db" providerId="LiveId" clId="{D1CA2E44-77D1-43BB-B9F9-C60D673B7E8B}" dt="2020-06-24T08:03:53.631" v="3381"/>
          <ac:graphicFrameMkLst>
            <pc:docMk/>
            <pc:sldMk cId="0" sldId="421"/>
            <ac:graphicFrameMk id="37936" creationId="{00000000-0000-0000-0000-000000000000}"/>
          </ac:graphicFrameMkLst>
        </pc:graphicFrameChg>
        <pc:graphicFrameChg chg="mod">
          <ac:chgData name="CAI JUN" userId="08ce88e1165b00db" providerId="LiveId" clId="{D1CA2E44-77D1-43BB-B9F9-C60D673B7E8B}" dt="2020-06-24T08:03:59.166" v="3383"/>
          <ac:graphicFrameMkLst>
            <pc:docMk/>
            <pc:sldMk cId="0" sldId="421"/>
            <ac:graphicFrameMk id="37937" creationId="{00000000-0000-0000-0000-000000000000}"/>
          </ac:graphicFrameMkLst>
        </pc:graphicFrameChg>
        <pc:graphicFrameChg chg="modGraphic">
          <ac:chgData name="CAI JUN" userId="08ce88e1165b00db" providerId="LiveId" clId="{D1CA2E44-77D1-43BB-B9F9-C60D673B7E8B}" dt="2020-06-24T08:03:47.466" v="3379" actId="113"/>
          <ac:graphicFrameMkLst>
            <pc:docMk/>
            <pc:sldMk cId="0" sldId="421"/>
            <ac:graphicFrameMk id="214654" creationId="{00000000-0000-0000-0000-000000000000}"/>
          </ac:graphicFrameMkLst>
        </pc:graphicFrameChg>
      </pc:sldChg>
      <pc:sldChg chg="modSp mod">
        <pc:chgData name="CAI JUN" userId="08ce88e1165b00db" providerId="LiveId" clId="{D1CA2E44-77D1-43BB-B9F9-C60D673B7E8B}" dt="2020-06-24T08:23:30.648" v="3758"/>
        <pc:sldMkLst>
          <pc:docMk/>
          <pc:sldMk cId="0" sldId="422"/>
        </pc:sldMkLst>
        <pc:spChg chg="mod">
          <ac:chgData name="CAI JUN" userId="08ce88e1165b00db" providerId="LiveId" clId="{D1CA2E44-77D1-43BB-B9F9-C60D673B7E8B}" dt="2020-06-24T08:03:15.294" v="3374" actId="113"/>
          <ac:spMkLst>
            <pc:docMk/>
            <pc:sldMk cId="0" sldId="422"/>
            <ac:spMk id="38914" creationId="{00000000-0000-0000-0000-000000000000}"/>
          </ac:spMkLst>
        </pc:spChg>
        <pc:graphicFrameChg chg="mod">
          <ac:chgData name="CAI JUN" userId="08ce88e1165b00db" providerId="LiveId" clId="{D1CA2E44-77D1-43BB-B9F9-C60D673B7E8B}" dt="2020-06-24T08:03:02.528" v="3370"/>
          <ac:graphicFrameMkLst>
            <pc:docMk/>
            <pc:sldMk cId="0" sldId="422"/>
            <ac:graphicFrameMk id="38916" creationId="{00000000-0000-0000-0000-000000000000}"/>
          </ac:graphicFrameMkLst>
        </pc:graphicFrameChg>
        <pc:graphicFrameChg chg="mod">
          <ac:chgData name="CAI JUN" userId="08ce88e1165b00db" providerId="LiveId" clId="{D1CA2E44-77D1-43BB-B9F9-C60D673B7E8B}" dt="2020-06-24T08:23:30.648" v="3758"/>
          <ac:graphicFrameMkLst>
            <pc:docMk/>
            <pc:sldMk cId="0" sldId="422"/>
            <ac:graphicFrameMk id="38917" creationId="{00000000-0000-0000-0000-000000000000}"/>
          </ac:graphicFrameMkLst>
        </pc:graphicFrameChg>
        <pc:graphicFrameChg chg="mod">
          <ac:chgData name="CAI JUN" userId="08ce88e1165b00db" providerId="LiveId" clId="{D1CA2E44-77D1-43BB-B9F9-C60D673B7E8B}" dt="2020-06-24T08:03:36.169" v="3378"/>
          <ac:graphicFrameMkLst>
            <pc:docMk/>
            <pc:sldMk cId="0" sldId="422"/>
            <ac:graphicFrameMk id="215048" creationId="{00000000-0000-0000-0000-000000000000}"/>
          </ac:graphicFrameMkLst>
        </pc:graphicFrameChg>
      </pc:sldChg>
      <pc:sldChg chg="addSp delSp modSp mod delAnim modAnim">
        <pc:chgData name="CAI JUN" userId="08ce88e1165b00db" providerId="LiveId" clId="{D1CA2E44-77D1-43BB-B9F9-C60D673B7E8B}" dt="2020-06-24T08:54:00.917" v="4549" actId="478"/>
        <pc:sldMkLst>
          <pc:docMk/>
          <pc:sldMk cId="0" sldId="423"/>
        </pc:sldMkLst>
        <pc:spChg chg="add del">
          <ac:chgData name="CAI JUN" userId="08ce88e1165b00db" providerId="LiveId" clId="{D1CA2E44-77D1-43BB-B9F9-C60D673B7E8B}" dt="2020-06-24T08:54:00.917" v="4549" actId="478"/>
          <ac:spMkLst>
            <pc:docMk/>
            <pc:sldMk cId="0" sldId="423"/>
            <ac:spMk id="2" creationId="{4DF5E3EE-E858-4C58-8945-23FB71FBDE86}"/>
          </ac:spMkLst>
        </pc:spChg>
        <pc:spChg chg="add mod">
          <ac:chgData name="CAI JUN" userId="08ce88e1165b00db" providerId="LiveId" clId="{D1CA2E44-77D1-43BB-B9F9-C60D673B7E8B}" dt="2020-06-24T08:44:02.117" v="4327" actId="1038"/>
          <ac:spMkLst>
            <pc:docMk/>
            <pc:sldMk cId="0" sldId="423"/>
            <ac:spMk id="36" creationId="{A8BEC846-A94E-4729-A17E-3FF05EFE5933}"/>
          </ac:spMkLst>
        </pc:spChg>
        <pc:spChg chg="mod">
          <ac:chgData name="CAI JUN" userId="08ce88e1165b00db" providerId="LiveId" clId="{D1CA2E44-77D1-43BB-B9F9-C60D673B7E8B}" dt="2020-06-24T08:44:29.586" v="4415" actId="1038"/>
          <ac:spMkLst>
            <pc:docMk/>
            <pc:sldMk cId="0" sldId="423"/>
            <ac:spMk id="36866" creationId="{00000000-0000-0000-0000-000000000000}"/>
          </ac:spMkLst>
        </pc:spChg>
        <pc:spChg chg="mod">
          <ac:chgData name="CAI JUN" userId="08ce88e1165b00db" providerId="LiveId" clId="{D1CA2E44-77D1-43BB-B9F9-C60D673B7E8B}" dt="2020-06-24T08:47:01.308" v="4495"/>
          <ac:spMkLst>
            <pc:docMk/>
            <pc:sldMk cId="0" sldId="423"/>
            <ac:spMk id="36867" creationId="{00000000-0000-0000-0000-000000000000}"/>
          </ac:spMkLst>
        </pc:spChg>
        <pc:spChg chg="mod">
          <ac:chgData name="CAI JUN" userId="08ce88e1165b00db" providerId="LiveId" clId="{D1CA2E44-77D1-43BB-B9F9-C60D673B7E8B}" dt="2020-06-24T08:45:14.633" v="4421" actId="167"/>
          <ac:spMkLst>
            <pc:docMk/>
            <pc:sldMk cId="0" sldId="423"/>
            <ac:spMk id="36868" creationId="{00000000-0000-0000-0000-000000000000}"/>
          </ac:spMkLst>
        </pc:spChg>
        <pc:graphicFrameChg chg="del mod">
          <ac:chgData name="CAI JUN" userId="08ce88e1165b00db" providerId="LiveId" clId="{D1CA2E44-77D1-43BB-B9F9-C60D673B7E8B}" dt="2020-06-24T08:46:53.433" v="4466" actId="478"/>
          <ac:graphicFrameMkLst>
            <pc:docMk/>
            <pc:sldMk cId="0" sldId="423"/>
            <ac:graphicFrameMk id="31780" creationId="{00000000-0000-0000-0000-000000000000}"/>
          </ac:graphicFrameMkLst>
        </pc:graphicFrameChg>
        <pc:graphicFrameChg chg="mod">
          <ac:chgData name="CAI JUN" userId="08ce88e1165b00db" providerId="LiveId" clId="{D1CA2E44-77D1-43BB-B9F9-C60D673B7E8B}" dt="2020-06-24T08:46:50.402" v="4465" actId="1037"/>
          <ac:graphicFrameMkLst>
            <pc:docMk/>
            <pc:sldMk cId="0" sldId="423"/>
            <ac:graphicFrameMk id="36897" creationId="{00000000-0000-0000-0000-000000000000}"/>
          </ac:graphicFrameMkLst>
        </pc:graphicFrameChg>
        <pc:graphicFrameChg chg="del mod">
          <ac:chgData name="CAI JUN" userId="08ce88e1165b00db" providerId="LiveId" clId="{D1CA2E44-77D1-43BB-B9F9-C60D673B7E8B}" dt="2020-06-24T08:42:35.304" v="4035" actId="478"/>
          <ac:graphicFrameMkLst>
            <pc:docMk/>
            <pc:sldMk cId="0" sldId="423"/>
            <ac:graphicFrameMk id="36899" creationId="{00000000-0000-0000-0000-000000000000}"/>
          </ac:graphicFrameMkLst>
        </pc:graphicFrameChg>
      </pc:sldChg>
      <pc:sldChg chg="delSp modSp add del modAnim">
        <pc:chgData name="CAI JUN" userId="08ce88e1165b00db" providerId="LiveId" clId="{D1CA2E44-77D1-43BB-B9F9-C60D673B7E8B}" dt="2020-06-24T05:04:38.229" v="3316" actId="47"/>
        <pc:sldMkLst>
          <pc:docMk/>
          <pc:sldMk cId="0" sldId="464"/>
        </pc:sldMkLst>
        <pc:spChg chg="mod">
          <ac:chgData name="CAI JUN" userId="08ce88e1165b00db" providerId="LiveId" clId="{D1CA2E44-77D1-43BB-B9F9-C60D673B7E8B}" dt="2020-06-24T05:04:24.807" v="3315"/>
          <ac:spMkLst>
            <pc:docMk/>
            <pc:sldMk cId="0" sldId="464"/>
            <ac:spMk id="2" creationId="{00000000-0000-0000-0000-000000000000}"/>
          </ac:spMkLst>
        </pc:spChg>
        <pc:spChg chg="del">
          <ac:chgData name="CAI JUN" userId="08ce88e1165b00db" providerId="LiveId" clId="{D1CA2E44-77D1-43BB-B9F9-C60D673B7E8B}" dt="2020-06-24T05:03:19.807" v="3279" actId="478"/>
          <ac:spMkLst>
            <pc:docMk/>
            <pc:sldMk cId="0" sldId="464"/>
            <ac:spMk id="52229" creationId="{00000000-0000-0000-0000-000000000000}"/>
          </ac:spMkLst>
        </pc:spChg>
        <pc:spChg chg="mod">
          <ac:chgData name="CAI JUN" userId="08ce88e1165b00db" providerId="LiveId" clId="{D1CA2E44-77D1-43BB-B9F9-C60D673B7E8B}" dt="2020-06-24T05:03:23.260" v="3280" actId="1076"/>
          <ac:spMkLst>
            <pc:docMk/>
            <pc:sldMk cId="0" sldId="464"/>
            <ac:spMk id="52230" creationId="{00000000-0000-0000-0000-000000000000}"/>
          </ac:spMkLst>
        </pc:spChg>
      </pc:sldChg>
      <pc:sldChg chg="addSp delSp modSp mod delAnim modAnim">
        <pc:chgData name="CAI JUN" userId="08ce88e1165b00db" providerId="LiveId" clId="{D1CA2E44-77D1-43BB-B9F9-C60D673B7E8B}" dt="2020-06-24T08:52:23.136" v="4547"/>
        <pc:sldMkLst>
          <pc:docMk/>
          <pc:sldMk cId="0" sldId="468"/>
        </pc:sldMkLst>
        <pc:spChg chg="mod">
          <ac:chgData name="CAI JUN" userId="08ce88e1165b00db" providerId="LiveId" clId="{D1CA2E44-77D1-43BB-B9F9-C60D673B7E8B}" dt="2020-06-24T08:08:48.775" v="3572" actId="1035"/>
          <ac:spMkLst>
            <pc:docMk/>
            <pc:sldMk cId="0" sldId="468"/>
            <ac:spMk id="4" creationId="{00000000-0000-0000-0000-000000000000}"/>
          </ac:spMkLst>
        </pc:spChg>
        <pc:spChg chg="mod">
          <ac:chgData name="CAI JUN" userId="08ce88e1165b00db" providerId="LiveId" clId="{D1CA2E44-77D1-43BB-B9F9-C60D673B7E8B}" dt="2020-06-24T08:08:48.775" v="3572" actId="1035"/>
          <ac:spMkLst>
            <pc:docMk/>
            <pc:sldMk cId="0" sldId="468"/>
            <ac:spMk id="5" creationId="{00000000-0000-0000-0000-000000000000}"/>
          </ac:spMkLst>
        </pc:spChg>
        <pc:spChg chg="mod">
          <ac:chgData name="CAI JUN" userId="08ce88e1165b00db" providerId="LiveId" clId="{D1CA2E44-77D1-43BB-B9F9-C60D673B7E8B}" dt="2020-06-24T08:08:48.775" v="3572" actId="1035"/>
          <ac:spMkLst>
            <pc:docMk/>
            <pc:sldMk cId="0" sldId="468"/>
            <ac:spMk id="6" creationId="{00000000-0000-0000-0000-000000000000}"/>
          </ac:spMkLst>
        </pc:spChg>
        <pc:spChg chg="add mod">
          <ac:chgData name="CAI JUN" userId="08ce88e1165b00db" providerId="LiveId" clId="{D1CA2E44-77D1-43BB-B9F9-C60D673B7E8B}" dt="2020-06-24T08:51:15.339" v="4536" actId="14100"/>
          <ac:spMkLst>
            <pc:docMk/>
            <pc:sldMk cId="0" sldId="468"/>
            <ac:spMk id="8" creationId="{68503209-0AE4-4CB3-8949-DB9916B01851}"/>
          </ac:spMkLst>
        </pc:spChg>
        <pc:spChg chg="del mod">
          <ac:chgData name="CAI JUN" userId="08ce88e1165b00db" providerId="LiveId" clId="{D1CA2E44-77D1-43BB-B9F9-C60D673B7E8B}" dt="2020-06-24T08:11:21.385" v="3647" actId="478"/>
          <ac:spMkLst>
            <pc:docMk/>
            <pc:sldMk cId="0" sldId="468"/>
            <ac:spMk id="11" creationId="{00000000-0000-0000-0000-000000000000}"/>
          </ac:spMkLst>
        </pc:spChg>
        <pc:spChg chg="add del mod">
          <ac:chgData name="CAI JUN" userId="08ce88e1165b00db" providerId="LiveId" clId="{D1CA2E44-77D1-43BB-B9F9-C60D673B7E8B}" dt="2020-06-24T08:29:08.726" v="3939" actId="478"/>
          <ac:spMkLst>
            <pc:docMk/>
            <pc:sldMk cId="0" sldId="468"/>
            <ac:spMk id="13" creationId="{A51E792B-00EE-4EDA-9FEC-04ADAEBF82A1}"/>
          </ac:spMkLst>
        </pc:spChg>
        <pc:spChg chg="mod">
          <ac:chgData name="CAI JUN" userId="08ce88e1165b00db" providerId="LiveId" clId="{D1CA2E44-77D1-43BB-B9F9-C60D673B7E8B}" dt="2020-06-24T08:48:57.886" v="4510" actId="6549"/>
          <ac:spMkLst>
            <pc:docMk/>
            <pc:sldMk cId="0" sldId="468"/>
            <ac:spMk id="14" creationId="{4E9FE330-049E-4FC0-9E0C-183C9DCE1C85}"/>
          </ac:spMkLst>
        </pc:spChg>
        <pc:spChg chg="add del mod">
          <ac:chgData name="CAI JUN" userId="08ce88e1165b00db" providerId="LiveId" clId="{D1CA2E44-77D1-43BB-B9F9-C60D673B7E8B}" dt="2020-06-24T08:29:36.992" v="3942" actId="478"/>
          <ac:spMkLst>
            <pc:docMk/>
            <pc:sldMk cId="0" sldId="468"/>
            <ac:spMk id="17" creationId="{19E410A4-BAB7-4745-B54D-FF7B13D3A055}"/>
          </ac:spMkLst>
        </pc:spChg>
        <pc:grpChg chg="add mod">
          <ac:chgData name="CAI JUN" userId="08ce88e1165b00db" providerId="LiveId" clId="{D1CA2E44-77D1-43BB-B9F9-C60D673B7E8B}" dt="2020-06-24T08:31:52.617" v="3990" actId="164"/>
          <ac:grpSpMkLst>
            <pc:docMk/>
            <pc:sldMk cId="0" sldId="468"/>
            <ac:grpSpMk id="22" creationId="{33A7376E-C408-4DAA-8416-3B6A1272B250}"/>
          </ac:grpSpMkLst>
        </pc:grpChg>
        <pc:graphicFrameChg chg="mod">
          <ac:chgData name="CAI JUN" userId="08ce88e1165b00db" providerId="LiveId" clId="{D1CA2E44-77D1-43BB-B9F9-C60D673B7E8B}" dt="2020-06-24T08:42:18.164" v="4032"/>
          <ac:graphicFrameMkLst>
            <pc:docMk/>
            <pc:sldMk cId="0" sldId="468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D1CA2E44-77D1-43BB-B9F9-C60D673B7E8B}" dt="2020-06-24T08:27:28.742" v="3928" actId="1076"/>
          <ac:graphicFrameMkLst>
            <pc:docMk/>
            <pc:sldMk cId="0" sldId="468"/>
            <ac:graphicFrameMk id="15" creationId="{6307D0B7-D258-4132-A353-3EFEA374B003}"/>
          </ac:graphicFrameMkLst>
        </pc:graphicFrameChg>
        <pc:graphicFrameChg chg="mod">
          <ac:chgData name="CAI JUN" userId="08ce88e1165b00db" providerId="LiveId" clId="{D1CA2E44-77D1-43BB-B9F9-C60D673B7E8B}" dt="2020-06-24T08:42:18.133" v="4030"/>
          <ac:graphicFrameMkLst>
            <pc:docMk/>
            <pc:sldMk cId="0" sldId="468"/>
            <ac:graphicFrameMk id="30722" creationId="{00000000-0000-0000-0000-000000000000}"/>
          </ac:graphicFrameMkLst>
        </pc:graphicFrameChg>
        <pc:graphicFrameChg chg="mod">
          <ac:chgData name="CAI JUN" userId="08ce88e1165b00db" providerId="LiveId" clId="{D1CA2E44-77D1-43BB-B9F9-C60D673B7E8B}" dt="2020-06-24T08:42:18.148" v="4031"/>
          <ac:graphicFrameMkLst>
            <pc:docMk/>
            <pc:sldMk cId="0" sldId="468"/>
            <ac:graphicFrameMk id="30723" creationId="{00000000-0000-0000-0000-000000000000}"/>
          </ac:graphicFrameMkLst>
        </pc:graphicFrameChg>
        <pc:cxnChg chg="add mod">
          <ac:chgData name="CAI JUN" userId="08ce88e1165b00db" providerId="LiveId" clId="{D1CA2E44-77D1-43BB-B9F9-C60D673B7E8B}" dt="2020-06-24T08:49:30.855" v="4513" actId="208"/>
          <ac:cxnSpMkLst>
            <pc:docMk/>
            <pc:sldMk cId="0" sldId="468"/>
            <ac:cxnSpMk id="3" creationId="{63DD5171-8449-479F-9DB6-73F601D483EC}"/>
          </ac:cxnSpMkLst>
        </pc:cxnChg>
        <pc:cxnChg chg="add del mod">
          <ac:chgData name="CAI JUN" userId="08ce88e1165b00db" providerId="LiveId" clId="{D1CA2E44-77D1-43BB-B9F9-C60D673B7E8B}" dt="2020-06-24T08:27:59.554" v="3935" actId="11529"/>
          <ac:cxnSpMkLst>
            <pc:docMk/>
            <pc:sldMk cId="0" sldId="468"/>
            <ac:cxnSpMk id="10" creationId="{833BCBDA-6884-4DDF-AAA4-534217870959}"/>
          </ac:cxnSpMkLst>
        </pc:cxnChg>
        <pc:cxnChg chg="add mod">
          <ac:chgData name="CAI JUN" userId="08ce88e1165b00db" providerId="LiveId" clId="{D1CA2E44-77D1-43BB-B9F9-C60D673B7E8B}" dt="2020-06-24T08:50:43.636" v="4527" actId="14100"/>
          <ac:cxnSpMkLst>
            <pc:docMk/>
            <pc:sldMk cId="0" sldId="468"/>
            <ac:cxnSpMk id="16" creationId="{45B35FA8-D1E8-4AA1-B163-9E081C265C49}"/>
          </ac:cxnSpMkLst>
        </pc:cxnChg>
        <pc:cxnChg chg="add mod">
          <ac:chgData name="CAI JUN" userId="08ce88e1165b00db" providerId="LiveId" clId="{D1CA2E44-77D1-43BB-B9F9-C60D673B7E8B}" dt="2020-06-24T08:50:07.683" v="4516" actId="208"/>
          <ac:cxnSpMkLst>
            <pc:docMk/>
            <pc:sldMk cId="0" sldId="468"/>
            <ac:cxnSpMk id="19" creationId="{E9387C09-1AEC-44EE-B71F-D02E1A668D8A}"/>
          </ac:cxnSpMkLst>
        </pc:cxnChg>
        <pc:cxnChg chg="add mod">
          <ac:chgData name="CAI JUN" userId="08ce88e1165b00db" providerId="LiveId" clId="{D1CA2E44-77D1-43BB-B9F9-C60D673B7E8B}" dt="2020-06-24T08:50:13.105" v="4517" actId="208"/>
          <ac:cxnSpMkLst>
            <pc:docMk/>
            <pc:sldMk cId="0" sldId="468"/>
            <ac:cxnSpMk id="21" creationId="{99498C1C-DB38-4AA1-884A-0AEAEB40157D}"/>
          </ac:cxnSpMkLst>
        </pc:cxnChg>
      </pc:sldChg>
      <pc:sldChg chg="modSp del mod">
        <pc:chgData name="CAI JUN" userId="08ce88e1165b00db" providerId="LiveId" clId="{D1CA2E44-77D1-43BB-B9F9-C60D673B7E8B}" dt="2020-06-24T04:17:47.335" v="1481" actId="47"/>
        <pc:sldMkLst>
          <pc:docMk/>
          <pc:sldMk cId="0" sldId="473"/>
        </pc:sldMkLst>
        <pc:spChg chg="mod">
          <ac:chgData name="CAI JUN" userId="08ce88e1165b00db" providerId="LiveId" clId="{D1CA2E44-77D1-43BB-B9F9-C60D673B7E8B}" dt="2020-06-24T03:41:49.541" v="2" actId="113"/>
          <ac:spMkLst>
            <pc:docMk/>
            <pc:sldMk cId="0" sldId="473"/>
            <ac:spMk id="29700" creationId="{00000000-0000-0000-0000-000000000000}"/>
          </ac:spMkLst>
        </pc:spChg>
        <pc:spChg chg="mod">
          <ac:chgData name="CAI JUN" userId="08ce88e1165b00db" providerId="LiveId" clId="{D1CA2E44-77D1-43BB-B9F9-C60D673B7E8B}" dt="2020-06-24T03:41:51.416" v="3" actId="113"/>
          <ac:spMkLst>
            <pc:docMk/>
            <pc:sldMk cId="0" sldId="473"/>
            <ac:spMk id="29701" creationId="{00000000-0000-0000-0000-000000000000}"/>
          </ac:spMkLst>
        </pc:spChg>
        <pc:spChg chg="mod">
          <ac:chgData name="CAI JUN" userId="08ce88e1165b00db" providerId="LiveId" clId="{D1CA2E44-77D1-43BB-B9F9-C60D673B7E8B}" dt="2020-06-24T03:41:39.119" v="1"/>
          <ac:spMkLst>
            <pc:docMk/>
            <pc:sldMk cId="0" sldId="473"/>
            <ac:spMk id="29703" creationId="{00000000-0000-0000-0000-000000000000}"/>
          </ac:spMkLst>
        </pc:spChg>
        <pc:grpChg chg="mod">
          <ac:chgData name="CAI JUN" userId="08ce88e1165b00db" providerId="LiveId" clId="{D1CA2E44-77D1-43BB-B9F9-C60D673B7E8B}" dt="2020-06-24T03:41:39.119" v="1"/>
          <ac:grpSpMkLst>
            <pc:docMk/>
            <pc:sldMk cId="0" sldId="473"/>
            <ac:grpSpMk id="29699" creationId="{00000000-0000-0000-0000-000000000000}"/>
          </ac:grpSpMkLst>
        </pc:grpChg>
        <pc:graphicFrameChg chg="mod">
          <ac:chgData name="CAI JUN" userId="08ce88e1165b00db" providerId="LiveId" clId="{D1CA2E44-77D1-43BB-B9F9-C60D673B7E8B}" dt="2020-06-24T03:41:39.119" v="1"/>
          <ac:graphicFrameMkLst>
            <pc:docMk/>
            <pc:sldMk cId="0" sldId="473"/>
            <ac:graphicFrameMk id="29704" creationId="{00000000-0000-0000-0000-000000000000}"/>
          </ac:graphicFrameMkLst>
        </pc:graphicFrameChg>
      </pc:sldChg>
      <pc:sldChg chg="modSp">
        <pc:chgData name="CAI JUN" userId="08ce88e1165b00db" providerId="LiveId" clId="{D1CA2E44-77D1-43BB-B9F9-C60D673B7E8B}" dt="2020-06-24T08:34:41.586" v="4011"/>
        <pc:sldMkLst>
          <pc:docMk/>
          <pc:sldMk cId="0" sldId="474"/>
        </pc:sldMkLst>
        <pc:graphicFrameChg chg="mod">
          <ac:chgData name="CAI JUN" userId="08ce88e1165b00db" providerId="LiveId" clId="{D1CA2E44-77D1-43BB-B9F9-C60D673B7E8B}" dt="2020-06-24T08:34:24.273" v="4008"/>
          <ac:graphicFrameMkLst>
            <pc:docMk/>
            <pc:sldMk cId="0" sldId="474"/>
            <ac:graphicFrameMk id="26627" creationId="{00000000-0000-0000-0000-000000000000}"/>
          </ac:graphicFrameMkLst>
        </pc:graphicFrameChg>
        <pc:graphicFrameChg chg="mod">
          <ac:chgData name="CAI JUN" userId="08ce88e1165b00db" providerId="LiveId" clId="{D1CA2E44-77D1-43BB-B9F9-C60D673B7E8B}" dt="2020-06-24T08:34:41.586" v="4011"/>
          <ac:graphicFrameMkLst>
            <pc:docMk/>
            <pc:sldMk cId="0" sldId="474"/>
            <ac:graphicFrameMk id="26632" creationId="{00000000-0000-0000-0000-000000000000}"/>
          </ac:graphicFrameMkLst>
        </pc:graphicFrameChg>
      </pc:sldChg>
      <pc:sldChg chg="modSp mod">
        <pc:chgData name="CAI JUN" userId="08ce88e1165b00db" providerId="LiveId" clId="{D1CA2E44-77D1-43BB-B9F9-C60D673B7E8B}" dt="2020-06-24T07:58:46.247" v="3334" actId="113"/>
        <pc:sldMkLst>
          <pc:docMk/>
          <pc:sldMk cId="3993522790" sldId="477"/>
        </pc:sldMkLst>
        <pc:spChg chg="mod">
          <ac:chgData name="CAI JUN" userId="08ce88e1165b00db" providerId="LiveId" clId="{D1CA2E44-77D1-43BB-B9F9-C60D673B7E8B}" dt="2020-06-24T07:58:46.247" v="3334" actId="113"/>
          <ac:spMkLst>
            <pc:docMk/>
            <pc:sldMk cId="3993522790" sldId="477"/>
            <ac:spMk id="17411" creationId="{00000000-0000-0000-0000-000000000000}"/>
          </ac:spMkLst>
        </pc:spChg>
        <pc:graphicFrameChg chg="mod">
          <ac:chgData name="CAI JUN" userId="08ce88e1165b00db" providerId="LiveId" clId="{D1CA2E44-77D1-43BB-B9F9-C60D673B7E8B}" dt="2020-06-24T07:58:03.841" v="3324"/>
          <ac:graphicFrameMkLst>
            <pc:docMk/>
            <pc:sldMk cId="3993522790" sldId="477"/>
            <ac:graphicFrameMk id="14" creationId="{00000000-0000-0000-0000-000000000000}"/>
          </ac:graphicFrameMkLst>
        </pc:graphicFrameChg>
      </pc:sldChg>
      <pc:sldChg chg="modSp">
        <pc:chgData name="CAI JUN" userId="08ce88e1165b00db" providerId="LiveId" clId="{D1CA2E44-77D1-43BB-B9F9-C60D673B7E8B}" dt="2020-06-24T07:57:49.481" v="3322"/>
        <pc:sldMkLst>
          <pc:docMk/>
          <pc:sldMk cId="1361576278" sldId="478"/>
        </pc:sldMkLst>
        <pc:graphicFrameChg chg="mod">
          <ac:chgData name="CAI JUN" userId="08ce88e1165b00db" providerId="LiveId" clId="{D1CA2E44-77D1-43BB-B9F9-C60D673B7E8B}" dt="2020-06-24T07:57:49.481" v="3322"/>
          <ac:graphicFrameMkLst>
            <pc:docMk/>
            <pc:sldMk cId="1361576278" sldId="478"/>
            <ac:graphicFrameMk id="37" creationId="{00000000-0000-0000-0000-000000000000}"/>
          </ac:graphicFrameMkLst>
        </pc:graphicFrameChg>
        <pc:graphicFrameChg chg="mod">
          <ac:chgData name="CAI JUN" userId="08ce88e1165b00db" providerId="LiveId" clId="{D1CA2E44-77D1-43BB-B9F9-C60D673B7E8B}" dt="2020-06-24T07:57:38.731" v="3320"/>
          <ac:graphicFrameMkLst>
            <pc:docMk/>
            <pc:sldMk cId="1361576278" sldId="478"/>
            <ac:graphicFrameMk id="18435" creationId="{00000000-0000-0000-0000-000000000000}"/>
          </ac:graphicFrameMkLst>
        </pc:graphicFrameChg>
      </pc:sldChg>
      <pc:sldChg chg="modSp mod">
        <pc:chgData name="CAI JUN" userId="08ce88e1165b00db" providerId="LiveId" clId="{D1CA2E44-77D1-43BB-B9F9-C60D673B7E8B}" dt="2020-06-24T07:59:29.903" v="3342"/>
        <pc:sldMkLst>
          <pc:docMk/>
          <pc:sldMk cId="1441300316" sldId="480"/>
        </pc:sldMkLst>
        <pc:spChg chg="mod">
          <ac:chgData name="CAI JUN" userId="08ce88e1165b00db" providerId="LiveId" clId="{D1CA2E44-77D1-43BB-B9F9-C60D673B7E8B}" dt="2020-06-24T07:59:09.153" v="3337" actId="113"/>
          <ac:spMkLst>
            <pc:docMk/>
            <pc:sldMk cId="1441300316" sldId="480"/>
            <ac:spMk id="8" creationId="{00000000-0000-0000-0000-000000000000}"/>
          </ac:spMkLst>
        </pc:spChg>
        <pc:spChg chg="mod">
          <ac:chgData name="CAI JUN" userId="08ce88e1165b00db" providerId="LiveId" clId="{D1CA2E44-77D1-43BB-B9F9-C60D673B7E8B}" dt="2020-06-24T07:59:20.403" v="3340" actId="113"/>
          <ac:spMkLst>
            <pc:docMk/>
            <pc:sldMk cId="1441300316" sldId="480"/>
            <ac:spMk id="18" creationId="{00000000-0000-0000-0000-000000000000}"/>
          </ac:spMkLst>
        </pc:spChg>
        <pc:spChg chg="mod">
          <ac:chgData name="CAI JUN" userId="08ce88e1165b00db" providerId="LiveId" clId="{D1CA2E44-77D1-43BB-B9F9-C60D673B7E8B}" dt="2020-06-24T07:59:12.559" v="3338" actId="113"/>
          <ac:spMkLst>
            <pc:docMk/>
            <pc:sldMk cId="1441300316" sldId="480"/>
            <ac:spMk id="24" creationId="{00000000-0000-0000-0000-000000000000}"/>
          </ac:spMkLst>
        </pc:spChg>
        <pc:spChg chg="mod">
          <ac:chgData name="CAI JUN" userId="08ce88e1165b00db" providerId="LiveId" clId="{D1CA2E44-77D1-43BB-B9F9-C60D673B7E8B}" dt="2020-06-24T07:59:09.153" v="3337" actId="113"/>
          <ac:spMkLst>
            <pc:docMk/>
            <pc:sldMk cId="1441300316" sldId="480"/>
            <ac:spMk id="27" creationId="{00000000-0000-0000-0000-000000000000}"/>
          </ac:spMkLst>
        </pc:spChg>
        <pc:spChg chg="mod">
          <ac:chgData name="CAI JUN" userId="08ce88e1165b00db" providerId="LiveId" clId="{D1CA2E44-77D1-43BB-B9F9-C60D673B7E8B}" dt="2020-06-24T07:59:09.153" v="3337" actId="113"/>
          <ac:spMkLst>
            <pc:docMk/>
            <pc:sldMk cId="1441300316" sldId="480"/>
            <ac:spMk id="30" creationId="{00000000-0000-0000-0000-000000000000}"/>
          </ac:spMkLst>
        </pc:spChg>
        <pc:graphicFrameChg chg="mod">
          <ac:chgData name="CAI JUN" userId="08ce88e1165b00db" providerId="LiveId" clId="{D1CA2E44-77D1-43BB-B9F9-C60D673B7E8B}" dt="2020-06-24T07:59:29.903" v="3342"/>
          <ac:graphicFrameMkLst>
            <pc:docMk/>
            <pc:sldMk cId="1441300316" sldId="480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D1CA2E44-77D1-43BB-B9F9-C60D673B7E8B}" dt="2020-06-24T07:59:02.044" v="3336"/>
          <ac:graphicFrameMkLst>
            <pc:docMk/>
            <pc:sldMk cId="1441300316" sldId="480"/>
            <ac:graphicFrameMk id="17" creationId="{00000000-0000-0000-0000-000000000000}"/>
          </ac:graphicFrameMkLst>
        </pc:graphicFrameChg>
      </pc:sldChg>
      <pc:sldChg chg="modSp mod">
        <pc:chgData name="CAI JUN" userId="08ce88e1165b00db" providerId="LiveId" clId="{D1CA2E44-77D1-43BB-B9F9-C60D673B7E8B}" dt="2020-06-24T08:01:16.794" v="3350"/>
        <pc:sldMkLst>
          <pc:docMk/>
          <pc:sldMk cId="313688400" sldId="482"/>
        </pc:sldMkLst>
        <pc:spChg chg="mod">
          <ac:chgData name="CAI JUN" userId="08ce88e1165b00db" providerId="LiveId" clId="{D1CA2E44-77D1-43BB-B9F9-C60D673B7E8B}" dt="2020-06-24T07:59:41.481" v="3344" actId="113"/>
          <ac:spMkLst>
            <pc:docMk/>
            <pc:sldMk cId="313688400" sldId="482"/>
            <ac:spMk id="3" creationId="{00000000-0000-0000-0000-000000000000}"/>
          </ac:spMkLst>
        </pc:spChg>
        <pc:graphicFrameChg chg="mod">
          <ac:chgData name="CAI JUN" userId="08ce88e1165b00db" providerId="LiveId" clId="{D1CA2E44-77D1-43BB-B9F9-C60D673B7E8B}" dt="2020-06-24T08:00:23.012" v="3346"/>
          <ac:graphicFrameMkLst>
            <pc:docMk/>
            <pc:sldMk cId="313688400" sldId="482"/>
            <ac:graphicFrameMk id="39" creationId="{00000000-0000-0000-0000-000000000000}"/>
          </ac:graphicFrameMkLst>
        </pc:graphicFrameChg>
        <pc:graphicFrameChg chg="mod">
          <ac:chgData name="CAI JUN" userId="08ce88e1165b00db" providerId="LiveId" clId="{D1CA2E44-77D1-43BB-B9F9-C60D673B7E8B}" dt="2020-06-24T08:00:59.184" v="3348"/>
          <ac:graphicFrameMkLst>
            <pc:docMk/>
            <pc:sldMk cId="313688400" sldId="482"/>
            <ac:graphicFrameMk id="47" creationId="{00000000-0000-0000-0000-000000000000}"/>
          </ac:graphicFrameMkLst>
        </pc:graphicFrameChg>
        <pc:graphicFrameChg chg="mod">
          <ac:chgData name="CAI JUN" userId="08ce88e1165b00db" providerId="LiveId" clId="{D1CA2E44-77D1-43BB-B9F9-C60D673B7E8B}" dt="2020-06-24T08:01:16.794" v="3350"/>
          <ac:graphicFrameMkLst>
            <pc:docMk/>
            <pc:sldMk cId="313688400" sldId="482"/>
            <ac:graphicFrameMk id="48" creationId="{00000000-0000-0000-0000-000000000000}"/>
          </ac:graphicFrameMkLst>
        </pc:graphicFrameChg>
      </pc:sldChg>
      <pc:sldChg chg="modSp mod">
        <pc:chgData name="CAI JUN" userId="08ce88e1165b00db" providerId="LiveId" clId="{D1CA2E44-77D1-43BB-B9F9-C60D673B7E8B}" dt="2020-06-24T04:51:23.568" v="2542" actId="1035"/>
        <pc:sldMkLst>
          <pc:docMk/>
          <pc:sldMk cId="953162677" sldId="690"/>
        </pc:sldMkLst>
        <pc:spChg chg="mod">
          <ac:chgData name="CAI JUN" userId="08ce88e1165b00db" providerId="LiveId" clId="{D1CA2E44-77D1-43BB-B9F9-C60D673B7E8B}" dt="2020-06-24T04:48:55.334" v="2460" actId="1038"/>
          <ac:spMkLst>
            <pc:docMk/>
            <pc:sldMk cId="953162677" sldId="690"/>
            <ac:spMk id="8" creationId="{0C2FD8E4-5156-42DC-9893-F5878DD382E7}"/>
          </ac:spMkLst>
        </pc:spChg>
        <pc:spChg chg="mod">
          <ac:chgData name="CAI JUN" userId="08ce88e1165b00db" providerId="LiveId" clId="{D1CA2E44-77D1-43BB-B9F9-C60D673B7E8B}" dt="2020-06-24T04:50:19.834" v="2472"/>
          <ac:spMkLst>
            <pc:docMk/>
            <pc:sldMk cId="953162677" sldId="690"/>
            <ac:spMk id="10" creationId="{52544F1E-57CD-4CD8-A956-5E021FB4B8B6}"/>
          </ac:spMkLst>
        </pc:spChg>
        <pc:spChg chg="mod">
          <ac:chgData name="CAI JUN" userId="08ce88e1165b00db" providerId="LiveId" clId="{D1CA2E44-77D1-43BB-B9F9-C60D673B7E8B}" dt="2020-06-24T04:50:19.834" v="2472"/>
          <ac:spMkLst>
            <pc:docMk/>
            <pc:sldMk cId="953162677" sldId="690"/>
            <ac:spMk id="12" creationId="{24B71C33-B1F1-4FEF-A969-68292019EAA9}"/>
          </ac:spMkLst>
        </pc:spChg>
        <pc:spChg chg="mod">
          <ac:chgData name="CAI JUN" userId="08ce88e1165b00db" providerId="LiveId" clId="{D1CA2E44-77D1-43BB-B9F9-C60D673B7E8B}" dt="2020-06-24T04:51:00.787" v="2538" actId="1035"/>
          <ac:spMkLst>
            <pc:docMk/>
            <pc:sldMk cId="953162677" sldId="690"/>
            <ac:spMk id="14" creationId="{E3B3F4EA-5DF5-4CFD-BB19-0D4998333D86}"/>
          </ac:spMkLst>
        </pc:spChg>
        <pc:spChg chg="mod">
          <ac:chgData name="CAI JUN" userId="08ce88e1165b00db" providerId="LiveId" clId="{D1CA2E44-77D1-43BB-B9F9-C60D673B7E8B}" dt="2020-06-24T04:48:43.303" v="2438" actId="1036"/>
          <ac:spMkLst>
            <pc:docMk/>
            <pc:sldMk cId="953162677" sldId="690"/>
            <ac:spMk id="18" creationId="{E3189BB2-1830-44E8-B0D4-626FC8730296}"/>
          </ac:spMkLst>
        </pc:spChg>
        <pc:grpChg chg="mod">
          <ac:chgData name="CAI JUN" userId="08ce88e1165b00db" providerId="LiveId" clId="{D1CA2E44-77D1-43BB-B9F9-C60D673B7E8B}" dt="2020-06-24T04:50:34.537" v="2504" actId="1038"/>
          <ac:grpSpMkLst>
            <pc:docMk/>
            <pc:sldMk cId="953162677" sldId="690"/>
            <ac:grpSpMk id="17" creationId="{DD5ADE59-60BF-42B2-87AF-3D095E1ECA88}"/>
          </ac:grpSpMkLst>
        </pc:grpChg>
        <pc:graphicFrameChg chg="mod">
          <ac:chgData name="CAI JUN" userId="08ce88e1165b00db" providerId="LiveId" clId="{D1CA2E44-77D1-43BB-B9F9-C60D673B7E8B}" dt="2020-06-24T04:50:28.927" v="2484" actId="1038"/>
          <ac:graphicFrameMkLst>
            <pc:docMk/>
            <pc:sldMk cId="953162677" sldId="690"/>
            <ac:graphicFrameMk id="9" creationId="{D54A6FD6-91D0-4A6D-9A85-CA7733C47547}"/>
          </ac:graphicFrameMkLst>
        </pc:graphicFrameChg>
        <pc:graphicFrameChg chg="mod">
          <ac:chgData name="CAI JUN" userId="08ce88e1165b00db" providerId="LiveId" clId="{D1CA2E44-77D1-43BB-B9F9-C60D673B7E8B}" dt="2020-06-24T04:50:19.834" v="2472"/>
          <ac:graphicFrameMkLst>
            <pc:docMk/>
            <pc:sldMk cId="953162677" sldId="690"/>
            <ac:graphicFrameMk id="11" creationId="{C5338F1D-2ADF-44F8-ACF0-47A6B7167384}"/>
          </ac:graphicFrameMkLst>
        </pc:graphicFrameChg>
        <pc:graphicFrameChg chg="mod">
          <ac:chgData name="CAI JUN" userId="08ce88e1165b00db" providerId="LiveId" clId="{D1CA2E44-77D1-43BB-B9F9-C60D673B7E8B}" dt="2020-06-24T04:51:23.568" v="2542" actId="1035"/>
          <ac:graphicFrameMkLst>
            <pc:docMk/>
            <pc:sldMk cId="953162677" sldId="690"/>
            <ac:graphicFrameMk id="13" creationId="{45DDF2BC-56DE-4C8C-A3FD-FA2D0B224A59}"/>
          </ac:graphicFrameMkLst>
        </pc:graphicFrameChg>
      </pc:sldChg>
      <pc:sldChg chg="addSp delSp modSp mod">
        <pc:chgData name="CAI JUN" userId="08ce88e1165b00db" providerId="LiveId" clId="{D1CA2E44-77D1-43BB-B9F9-C60D673B7E8B}" dt="2020-06-24T08:32:45.195" v="4001"/>
        <pc:sldMkLst>
          <pc:docMk/>
          <pc:sldMk cId="2473822722" sldId="691"/>
        </pc:sldMkLst>
        <pc:spChg chg="mod">
          <ac:chgData name="CAI JUN" userId="08ce88e1165b00db" providerId="LiveId" clId="{D1CA2E44-77D1-43BB-B9F9-C60D673B7E8B}" dt="2020-06-24T08:32:45.195" v="4001"/>
          <ac:spMkLst>
            <pc:docMk/>
            <pc:sldMk cId="2473822722" sldId="691"/>
            <ac:spMk id="2" creationId="{B4EC4AA5-9517-4718-BDCF-94270FC7694F}"/>
          </ac:spMkLst>
        </pc:spChg>
        <pc:graphicFrameChg chg="add del mod">
          <ac:chgData name="CAI JUN" userId="08ce88e1165b00db" providerId="LiveId" clId="{D1CA2E44-77D1-43BB-B9F9-C60D673B7E8B}" dt="2020-06-24T08:05:58.400" v="3508" actId="478"/>
          <ac:graphicFrameMkLst>
            <pc:docMk/>
            <pc:sldMk cId="2473822722" sldId="691"/>
            <ac:graphicFrameMk id="14" creationId="{EF2EAD29-DD15-4B71-B217-28F8AF7AC194}"/>
          </ac:graphicFrameMkLst>
        </pc:graphicFrameChg>
        <pc:graphicFrameChg chg="add del mod">
          <ac:chgData name="CAI JUN" userId="08ce88e1165b00db" providerId="LiveId" clId="{D1CA2E44-77D1-43BB-B9F9-C60D673B7E8B}" dt="2020-06-24T08:05:44.119" v="3507" actId="478"/>
          <ac:graphicFrameMkLst>
            <pc:docMk/>
            <pc:sldMk cId="2473822722" sldId="691"/>
            <ac:graphicFrameMk id="15" creationId="{A36A3975-0378-4C6A-A16A-5F99786E5A5B}"/>
          </ac:graphicFrameMkLst>
        </pc:graphicFrameChg>
        <pc:graphicFrameChg chg="add del mod">
          <ac:chgData name="CAI JUN" userId="08ce88e1165b00db" providerId="LiveId" clId="{D1CA2E44-77D1-43BB-B9F9-C60D673B7E8B}" dt="2020-06-24T08:05:58.400" v="3508" actId="478"/>
          <ac:graphicFrameMkLst>
            <pc:docMk/>
            <pc:sldMk cId="2473822722" sldId="691"/>
            <ac:graphicFrameMk id="16" creationId="{3119E02D-D6C7-4F87-BED9-E249F6F635F1}"/>
          </ac:graphicFrameMkLst>
        </pc:graphicFrameChg>
        <pc:graphicFrameChg chg="add del mod">
          <ac:chgData name="CAI JUN" userId="08ce88e1165b00db" providerId="LiveId" clId="{D1CA2E44-77D1-43BB-B9F9-C60D673B7E8B}" dt="2020-06-24T08:05:44.119" v="3507" actId="478"/>
          <ac:graphicFrameMkLst>
            <pc:docMk/>
            <pc:sldMk cId="2473822722" sldId="691"/>
            <ac:graphicFrameMk id="17" creationId="{5D0B563A-39B5-41C8-8C8C-E7B35AF3EF96}"/>
          </ac:graphicFrameMkLst>
        </pc:graphicFrameChg>
      </pc:sldChg>
      <pc:sldChg chg="addSp delSp modSp new mod">
        <pc:chgData name="CAI JUN" userId="08ce88e1165b00db" providerId="LiveId" clId="{D1CA2E44-77D1-43BB-B9F9-C60D673B7E8B}" dt="2020-06-24T08:37:46.164" v="4018" actId="207"/>
        <pc:sldMkLst>
          <pc:docMk/>
          <pc:sldMk cId="837412889" sldId="692"/>
        </pc:sldMkLst>
        <pc:spChg chg="del mod topLvl">
          <ac:chgData name="CAI JUN" userId="08ce88e1165b00db" providerId="LiveId" clId="{D1CA2E44-77D1-43BB-B9F9-C60D673B7E8B}" dt="2020-06-24T04:15:10.600" v="1386" actId="478"/>
          <ac:spMkLst>
            <pc:docMk/>
            <pc:sldMk cId="837412889" sldId="692"/>
            <ac:spMk id="11" creationId="{CF6E1F13-E06A-4667-8CEE-9C0D14C2D321}"/>
          </ac:spMkLst>
        </pc:spChg>
        <pc:spChg chg="add mod">
          <ac:chgData name="CAI JUN" userId="08ce88e1165b00db" providerId="LiveId" clId="{D1CA2E44-77D1-43BB-B9F9-C60D673B7E8B}" dt="2020-06-24T08:37:46.164" v="4018" actId="207"/>
          <ac:spMkLst>
            <pc:docMk/>
            <pc:sldMk cId="837412889" sldId="692"/>
            <ac:spMk id="13" creationId="{2830B4DB-4FD0-43FF-9F6A-8BBD424C95E1}"/>
          </ac:spMkLst>
        </pc:spChg>
        <pc:spChg chg="add del mod">
          <ac:chgData name="CAI JUN" userId="08ce88e1165b00db" providerId="LiveId" clId="{D1CA2E44-77D1-43BB-B9F9-C60D673B7E8B}" dt="2020-06-24T04:11:42.460" v="1244" actId="478"/>
          <ac:spMkLst>
            <pc:docMk/>
            <pc:sldMk cId="837412889" sldId="692"/>
            <ac:spMk id="14" creationId="{D72A0BC4-613C-4558-B3B8-D0CC5F006161}"/>
          </ac:spMkLst>
        </pc:spChg>
        <pc:spChg chg="add del mod">
          <ac:chgData name="CAI JUN" userId="08ce88e1165b00db" providerId="LiveId" clId="{D1CA2E44-77D1-43BB-B9F9-C60D673B7E8B}" dt="2020-06-24T04:29:20.693" v="1873" actId="478"/>
          <ac:spMkLst>
            <pc:docMk/>
            <pc:sldMk cId="837412889" sldId="692"/>
            <ac:spMk id="33" creationId="{4AA9A17C-BA82-44D7-A52F-7C621EFF0A2C}"/>
          </ac:spMkLst>
        </pc:spChg>
        <pc:spChg chg="add del mod">
          <ac:chgData name="CAI JUN" userId="08ce88e1165b00db" providerId="LiveId" clId="{D1CA2E44-77D1-43BB-B9F9-C60D673B7E8B}" dt="2020-06-24T04:29:20.693" v="1873" actId="478"/>
          <ac:spMkLst>
            <pc:docMk/>
            <pc:sldMk cId="837412889" sldId="692"/>
            <ac:spMk id="35" creationId="{00BB54EE-9A98-4EE8-A1F7-7F01C96B39D6}"/>
          </ac:spMkLst>
        </pc:spChg>
        <pc:spChg chg="add mod">
          <ac:chgData name="CAI JUN" userId="08ce88e1165b00db" providerId="LiveId" clId="{D1CA2E44-77D1-43BB-B9F9-C60D673B7E8B}" dt="2020-06-24T04:31:54.849" v="1987" actId="1076"/>
          <ac:spMkLst>
            <pc:docMk/>
            <pc:sldMk cId="837412889" sldId="692"/>
            <ac:spMk id="37" creationId="{3937F003-57C6-4FFD-B041-364490366265}"/>
          </ac:spMkLst>
        </pc:spChg>
        <pc:grpChg chg="add mod">
          <ac:chgData name="CAI JUN" userId="08ce88e1165b00db" providerId="LiveId" clId="{D1CA2E44-77D1-43BB-B9F9-C60D673B7E8B}" dt="2020-06-24T08:22:28.045" v="3727"/>
          <ac:grpSpMkLst>
            <pc:docMk/>
            <pc:sldMk cId="837412889" sldId="692"/>
            <ac:grpSpMk id="5" creationId="{3D4403D3-5D17-400C-9A1D-1DCB12E6DF53}"/>
          </ac:grpSpMkLst>
        </pc:grpChg>
        <pc:grpChg chg="add mod">
          <ac:chgData name="CAI JUN" userId="08ce88e1165b00db" providerId="LiveId" clId="{D1CA2E44-77D1-43BB-B9F9-C60D673B7E8B}" dt="2020-06-24T08:22:28.045" v="3727"/>
          <ac:grpSpMkLst>
            <pc:docMk/>
            <pc:sldMk cId="837412889" sldId="692"/>
            <ac:grpSpMk id="9" creationId="{EFCC4EFE-2CB0-4DE8-9406-84B17102C914}"/>
          </ac:grpSpMkLst>
        </pc:grpChg>
        <pc:grpChg chg="add del mod">
          <ac:chgData name="CAI JUN" userId="08ce88e1165b00db" providerId="LiveId" clId="{D1CA2E44-77D1-43BB-B9F9-C60D673B7E8B}" dt="2020-06-24T04:14:31.960" v="1292" actId="478"/>
          <ac:grpSpMkLst>
            <pc:docMk/>
            <pc:sldMk cId="837412889" sldId="692"/>
            <ac:grpSpMk id="10" creationId="{C4ADB856-78C8-401B-944B-2C5161C4120B}"/>
          </ac:grpSpMkLst>
        </pc:grpChg>
        <pc:grpChg chg="add mod">
          <ac:chgData name="CAI JUN" userId="08ce88e1165b00db" providerId="LiveId" clId="{D1CA2E44-77D1-43BB-B9F9-C60D673B7E8B}" dt="2020-06-24T08:22:28.045" v="3727"/>
          <ac:grpSpMkLst>
            <pc:docMk/>
            <pc:sldMk cId="837412889" sldId="692"/>
            <ac:grpSpMk id="19" creationId="{9CF5A2B6-18EE-4CEE-92AB-1634CA144493}"/>
          </ac:grpSpMkLst>
        </pc:grpChg>
        <pc:grpChg chg="add mod">
          <ac:chgData name="CAI JUN" userId="08ce88e1165b00db" providerId="LiveId" clId="{D1CA2E44-77D1-43BB-B9F9-C60D673B7E8B}" dt="2020-06-24T08:22:28.045" v="3727"/>
          <ac:grpSpMkLst>
            <pc:docMk/>
            <pc:sldMk cId="837412889" sldId="692"/>
            <ac:grpSpMk id="32" creationId="{AEF05FE5-D9FF-420A-B329-34EE0CC81115}"/>
          </ac:grpSpMkLst>
        </pc:grpChg>
        <pc:graphicFrameChg chg="add mod">
          <ac:chgData name="CAI JUN" userId="08ce88e1165b00db" providerId="LiveId" clId="{D1CA2E44-77D1-43BB-B9F9-C60D673B7E8B}" dt="2020-06-24T08:22:28.045" v="3727"/>
          <ac:graphicFrameMkLst>
            <pc:docMk/>
            <pc:sldMk cId="837412889" sldId="692"/>
            <ac:graphicFrameMk id="2" creationId="{00000000-0008-0000-0000-000008000000}"/>
          </ac:graphicFrameMkLst>
        </pc:graphicFrameChg>
        <pc:graphicFrameChg chg="add mod">
          <ac:chgData name="CAI JUN" userId="08ce88e1165b00db" providerId="LiveId" clId="{D1CA2E44-77D1-43BB-B9F9-C60D673B7E8B}" dt="2020-06-24T08:22:28.045" v="3727"/>
          <ac:graphicFrameMkLst>
            <pc:docMk/>
            <pc:sldMk cId="837412889" sldId="692"/>
            <ac:graphicFrameMk id="3" creationId="{00000000-0008-0000-0000-000007000000}"/>
          </ac:graphicFrameMkLst>
        </pc:graphicFrameChg>
        <pc:graphicFrameChg chg="add mod">
          <ac:chgData name="CAI JUN" userId="08ce88e1165b00db" providerId="LiveId" clId="{D1CA2E44-77D1-43BB-B9F9-C60D673B7E8B}" dt="2020-06-24T08:22:28.045" v="3727"/>
          <ac:graphicFrameMkLst>
            <pc:docMk/>
            <pc:sldMk cId="837412889" sldId="692"/>
            <ac:graphicFrameMk id="4" creationId="{00000000-0008-0000-0000-000005000000}"/>
          </ac:graphicFrameMkLst>
        </pc:graphicFrameChg>
        <pc:graphicFrameChg chg="add mod">
          <ac:chgData name="CAI JUN" userId="08ce88e1165b00db" providerId="LiveId" clId="{D1CA2E44-77D1-43BB-B9F9-C60D673B7E8B}" dt="2020-06-24T08:23:30.476" v="3756"/>
          <ac:graphicFrameMkLst>
            <pc:docMk/>
            <pc:sldMk cId="837412889" sldId="692"/>
            <ac:graphicFrameMk id="6" creationId="{6A55AB08-88C0-420C-AF55-E18BED368B96}"/>
          </ac:graphicFrameMkLst>
        </pc:graphicFrameChg>
        <pc:graphicFrameChg chg="add mod">
          <ac:chgData name="CAI JUN" userId="08ce88e1165b00db" providerId="LiveId" clId="{D1CA2E44-77D1-43BB-B9F9-C60D673B7E8B}" dt="2020-06-24T08:23:30.461" v="3755"/>
          <ac:graphicFrameMkLst>
            <pc:docMk/>
            <pc:sldMk cId="837412889" sldId="692"/>
            <ac:graphicFrameMk id="7" creationId="{91AA7A74-65EB-4CC5-8750-12E67E7C0AEC}"/>
          </ac:graphicFrameMkLst>
        </pc:graphicFrameChg>
        <pc:graphicFrameChg chg="add mod">
          <ac:chgData name="CAI JUN" userId="08ce88e1165b00db" providerId="LiveId" clId="{D1CA2E44-77D1-43BB-B9F9-C60D673B7E8B}" dt="2020-06-24T08:23:30.414" v="3754"/>
          <ac:graphicFrameMkLst>
            <pc:docMk/>
            <pc:sldMk cId="837412889" sldId="692"/>
            <ac:graphicFrameMk id="8" creationId="{01F8B782-DC1C-4849-99D9-B4D192EA48BF}"/>
          </ac:graphicFrameMkLst>
        </pc:graphicFrameChg>
        <pc:graphicFrameChg chg="del mod topLvl">
          <ac:chgData name="CAI JUN" userId="08ce88e1165b00db" providerId="LiveId" clId="{D1CA2E44-77D1-43BB-B9F9-C60D673B7E8B}" dt="2020-06-24T04:14:31.960" v="1292" actId="478"/>
          <ac:graphicFrameMkLst>
            <pc:docMk/>
            <pc:sldMk cId="837412889" sldId="692"/>
            <ac:graphicFrameMk id="12" creationId="{91A78558-156B-4E60-B2C9-F82DA0470971}"/>
          </ac:graphicFrameMkLst>
        </pc:graphicFrameChg>
        <pc:graphicFrameChg chg="add mod">
          <ac:chgData name="CAI JUN" userId="08ce88e1165b00db" providerId="LiveId" clId="{D1CA2E44-77D1-43BB-B9F9-C60D673B7E8B}" dt="2020-06-24T08:33:19.601" v="4002"/>
          <ac:graphicFrameMkLst>
            <pc:docMk/>
            <pc:sldMk cId="837412889" sldId="692"/>
            <ac:graphicFrameMk id="20" creationId="{2589CB13-49AB-48C2-A391-527531DF8A41}"/>
          </ac:graphicFrameMkLst>
        </pc:graphicFrameChg>
        <pc:graphicFrameChg chg="add mod">
          <ac:chgData name="CAI JUN" userId="08ce88e1165b00db" providerId="LiveId" clId="{D1CA2E44-77D1-43BB-B9F9-C60D673B7E8B}" dt="2020-06-24T08:33:19.617" v="4003"/>
          <ac:graphicFrameMkLst>
            <pc:docMk/>
            <pc:sldMk cId="837412889" sldId="692"/>
            <ac:graphicFrameMk id="21" creationId="{419AEAF0-85EB-49BF-BAA2-C663D3F0B202}"/>
          </ac:graphicFrameMkLst>
        </pc:graphicFrameChg>
        <pc:graphicFrameChg chg="add mod">
          <ac:chgData name="CAI JUN" userId="08ce88e1165b00db" providerId="LiveId" clId="{D1CA2E44-77D1-43BB-B9F9-C60D673B7E8B}" dt="2020-06-24T08:23:30.320" v="3751"/>
          <ac:graphicFrameMkLst>
            <pc:docMk/>
            <pc:sldMk cId="837412889" sldId="692"/>
            <ac:graphicFrameMk id="22" creationId="{23339D62-7749-4CB5-BDC4-8857F0042F9B}"/>
          </ac:graphicFrameMkLst>
        </pc:graphicFrameChg>
        <pc:graphicFrameChg chg="add mod">
          <ac:chgData name="CAI JUN" userId="08ce88e1165b00db" providerId="LiveId" clId="{D1CA2E44-77D1-43BB-B9F9-C60D673B7E8B}" dt="2020-06-24T08:22:28.045" v="3727"/>
          <ac:graphicFrameMkLst>
            <pc:docMk/>
            <pc:sldMk cId="837412889" sldId="692"/>
            <ac:graphicFrameMk id="23" creationId="{BE722980-C3A3-4F4E-ADF5-CAA2EE3D004E}"/>
          </ac:graphicFrameMkLst>
        </pc:graphicFrameChg>
        <pc:graphicFrameChg chg="add mod">
          <ac:chgData name="CAI JUN" userId="08ce88e1165b00db" providerId="LiveId" clId="{D1CA2E44-77D1-43BB-B9F9-C60D673B7E8B}" dt="2020-06-24T08:22:28.045" v="3727"/>
          <ac:graphicFrameMkLst>
            <pc:docMk/>
            <pc:sldMk cId="837412889" sldId="692"/>
            <ac:graphicFrameMk id="24" creationId="{1F5FD5CE-BABD-48A0-B9F0-E7B8C74DCC4C}"/>
          </ac:graphicFrameMkLst>
        </pc:graphicFrameChg>
        <pc:graphicFrameChg chg="add mod">
          <ac:chgData name="CAI JUN" userId="08ce88e1165b00db" providerId="LiveId" clId="{D1CA2E44-77D1-43BB-B9F9-C60D673B7E8B}" dt="2020-06-24T08:22:28.045" v="3727"/>
          <ac:graphicFrameMkLst>
            <pc:docMk/>
            <pc:sldMk cId="837412889" sldId="692"/>
            <ac:graphicFrameMk id="25" creationId="{250624CE-DBAF-42DD-AF85-8F8F3042FD36}"/>
          </ac:graphicFrameMkLst>
        </pc:graphicFrameChg>
        <pc:graphicFrameChg chg="add mod">
          <ac:chgData name="CAI JUN" userId="08ce88e1165b00db" providerId="LiveId" clId="{D1CA2E44-77D1-43BB-B9F9-C60D673B7E8B}" dt="2020-06-24T08:33:19.617" v="4004"/>
          <ac:graphicFrameMkLst>
            <pc:docMk/>
            <pc:sldMk cId="837412889" sldId="692"/>
            <ac:graphicFrameMk id="26" creationId="{62085859-F006-47D5-87F2-6DC387556BD1}"/>
          </ac:graphicFrameMkLst>
        </pc:graphicFrameChg>
        <pc:graphicFrameChg chg="add mod">
          <ac:chgData name="CAI JUN" userId="08ce88e1165b00db" providerId="LiveId" clId="{D1CA2E44-77D1-43BB-B9F9-C60D673B7E8B}" dt="2020-06-24T08:33:19.617" v="4005"/>
          <ac:graphicFrameMkLst>
            <pc:docMk/>
            <pc:sldMk cId="837412889" sldId="692"/>
            <ac:graphicFrameMk id="27" creationId="{6D80A55E-8160-455C-8D54-2D606D9FE4E0}"/>
          </ac:graphicFrameMkLst>
        </pc:graphicFrameChg>
        <pc:graphicFrameChg chg="add mod">
          <ac:chgData name="CAI JUN" userId="08ce88e1165b00db" providerId="LiveId" clId="{D1CA2E44-77D1-43BB-B9F9-C60D673B7E8B}" dt="2020-06-24T08:33:19.617" v="4006"/>
          <ac:graphicFrameMkLst>
            <pc:docMk/>
            <pc:sldMk cId="837412889" sldId="692"/>
            <ac:graphicFrameMk id="28" creationId="{43D63844-9986-4EEF-A27E-80F32B5840BF}"/>
          </ac:graphicFrameMkLst>
        </pc:graphicFrameChg>
        <pc:graphicFrameChg chg="add mod">
          <ac:chgData name="CAI JUN" userId="08ce88e1165b00db" providerId="LiveId" clId="{D1CA2E44-77D1-43BB-B9F9-C60D673B7E8B}" dt="2020-06-24T08:22:28.045" v="3727"/>
          <ac:graphicFrameMkLst>
            <pc:docMk/>
            <pc:sldMk cId="837412889" sldId="692"/>
            <ac:graphicFrameMk id="29" creationId="{1ACD6B90-A469-411F-9944-778B64E7A371}"/>
          </ac:graphicFrameMkLst>
        </pc:graphicFrameChg>
        <pc:graphicFrameChg chg="add mod">
          <ac:chgData name="CAI JUN" userId="08ce88e1165b00db" providerId="LiveId" clId="{D1CA2E44-77D1-43BB-B9F9-C60D673B7E8B}" dt="2020-06-24T08:22:28.045" v="3727"/>
          <ac:graphicFrameMkLst>
            <pc:docMk/>
            <pc:sldMk cId="837412889" sldId="692"/>
            <ac:graphicFrameMk id="30" creationId="{FCF0F317-81F2-49CD-97E7-D9C4AAD30B97}"/>
          </ac:graphicFrameMkLst>
        </pc:graphicFrameChg>
        <pc:graphicFrameChg chg="add mod">
          <ac:chgData name="CAI JUN" userId="08ce88e1165b00db" providerId="LiveId" clId="{D1CA2E44-77D1-43BB-B9F9-C60D673B7E8B}" dt="2020-06-24T08:22:28.045" v="3727"/>
          <ac:graphicFrameMkLst>
            <pc:docMk/>
            <pc:sldMk cId="837412889" sldId="692"/>
            <ac:graphicFrameMk id="31" creationId="{95DBD9A6-575F-4BE0-BCCA-D7A862612B84}"/>
          </ac:graphicFrameMkLst>
        </pc:graphicFrameChg>
        <pc:graphicFrameChg chg="add del mod">
          <ac:chgData name="CAI JUN" userId="08ce88e1165b00db" providerId="LiveId" clId="{D1CA2E44-77D1-43BB-B9F9-C60D673B7E8B}" dt="2020-06-24T04:29:20.693" v="1873" actId="478"/>
          <ac:graphicFrameMkLst>
            <pc:docMk/>
            <pc:sldMk cId="837412889" sldId="692"/>
            <ac:graphicFrameMk id="34" creationId="{5496CEF1-4832-424F-BD6D-C24099240B7D}"/>
          </ac:graphicFrameMkLst>
        </pc:graphicFrameChg>
        <pc:graphicFrameChg chg="add del mod">
          <ac:chgData name="CAI JUN" userId="08ce88e1165b00db" providerId="LiveId" clId="{D1CA2E44-77D1-43BB-B9F9-C60D673B7E8B}" dt="2020-06-24T04:29:20.693" v="1873" actId="478"/>
          <ac:graphicFrameMkLst>
            <pc:docMk/>
            <pc:sldMk cId="837412889" sldId="692"/>
            <ac:graphicFrameMk id="36" creationId="{C476923F-7BD9-417D-A7EE-B4AA15FF3A0B}"/>
          </ac:graphicFrameMkLst>
        </pc:graphicFrameChg>
        <pc:cxnChg chg="add mod">
          <ac:chgData name="CAI JUN" userId="08ce88e1165b00db" providerId="LiveId" clId="{D1CA2E44-77D1-43BB-B9F9-C60D673B7E8B}" dt="2020-06-24T08:22:28.045" v="3727"/>
          <ac:cxnSpMkLst>
            <pc:docMk/>
            <pc:sldMk cId="837412889" sldId="692"/>
            <ac:cxnSpMk id="16" creationId="{20FA4315-0C16-47B5-8BEF-06E023355F27}"/>
          </ac:cxnSpMkLst>
        </pc:cxnChg>
        <pc:cxnChg chg="add mod">
          <ac:chgData name="CAI JUN" userId="08ce88e1165b00db" providerId="LiveId" clId="{D1CA2E44-77D1-43BB-B9F9-C60D673B7E8B}" dt="2020-06-24T08:22:28.045" v="3727"/>
          <ac:cxnSpMkLst>
            <pc:docMk/>
            <pc:sldMk cId="837412889" sldId="692"/>
            <ac:cxnSpMk id="17" creationId="{2C8C96FB-0DBE-4825-AF37-446F20359FB5}"/>
          </ac:cxnSpMkLst>
        </pc:cxnChg>
        <pc:cxnChg chg="add mod">
          <ac:chgData name="CAI JUN" userId="08ce88e1165b00db" providerId="LiveId" clId="{D1CA2E44-77D1-43BB-B9F9-C60D673B7E8B}" dt="2020-06-24T08:22:28.045" v="3727"/>
          <ac:cxnSpMkLst>
            <pc:docMk/>
            <pc:sldMk cId="837412889" sldId="692"/>
            <ac:cxnSpMk id="18" creationId="{2BFF1F39-58E1-497D-B6A2-49D44014C91D}"/>
          </ac:cxnSpMkLst>
        </pc:cxnChg>
      </pc:sldChg>
      <pc:sldChg chg="addSp modSp new del mod">
        <pc:chgData name="CAI JUN" userId="08ce88e1165b00db" providerId="LiveId" clId="{D1CA2E44-77D1-43BB-B9F9-C60D673B7E8B}" dt="2020-06-24T03:50:12.697" v="12" actId="47"/>
        <pc:sldMkLst>
          <pc:docMk/>
          <pc:sldMk cId="2329384866" sldId="692"/>
        </pc:sldMkLst>
        <pc:graphicFrameChg chg="add mod">
          <ac:chgData name="CAI JUN" userId="08ce88e1165b00db" providerId="LiveId" clId="{D1CA2E44-77D1-43BB-B9F9-C60D673B7E8B}" dt="2020-06-24T03:48:29.029" v="11"/>
          <ac:graphicFrameMkLst>
            <pc:docMk/>
            <pc:sldMk cId="2329384866" sldId="692"/>
            <ac:graphicFrameMk id="2" creationId="{00000000-0008-0000-0000-000005000000}"/>
          </ac:graphicFrameMkLst>
        </pc:graphicFrameChg>
        <pc:graphicFrameChg chg="add mod">
          <ac:chgData name="CAI JUN" userId="08ce88e1165b00db" providerId="LiveId" clId="{D1CA2E44-77D1-43BB-B9F9-C60D673B7E8B}" dt="2020-06-24T03:48:29.029" v="11"/>
          <ac:graphicFrameMkLst>
            <pc:docMk/>
            <pc:sldMk cId="2329384866" sldId="692"/>
            <ac:graphicFrameMk id="3" creationId="{00000000-0008-0000-0000-000007000000}"/>
          </ac:graphicFrameMkLst>
        </pc:graphicFrameChg>
        <pc:graphicFrameChg chg="add mod">
          <ac:chgData name="CAI JUN" userId="08ce88e1165b00db" providerId="LiveId" clId="{D1CA2E44-77D1-43BB-B9F9-C60D673B7E8B}" dt="2020-06-24T03:48:29.029" v="11"/>
          <ac:graphicFrameMkLst>
            <pc:docMk/>
            <pc:sldMk cId="2329384866" sldId="692"/>
            <ac:graphicFrameMk id="4" creationId="{00000000-0008-0000-0000-000008000000}"/>
          </ac:graphicFrameMkLst>
        </pc:graphicFrameChg>
      </pc:sldChg>
      <pc:sldChg chg="addSp delSp modSp add mod">
        <pc:chgData name="CAI JUN" userId="08ce88e1165b00db" providerId="LiveId" clId="{D1CA2E44-77D1-43BB-B9F9-C60D673B7E8B}" dt="2020-06-24T08:23:30.508" v="3757"/>
        <pc:sldMkLst>
          <pc:docMk/>
          <pc:sldMk cId="344236717" sldId="693"/>
        </pc:sldMkLst>
        <pc:spChg chg="mod">
          <ac:chgData name="CAI JUN" userId="08ce88e1165b00db" providerId="LiveId" clId="{D1CA2E44-77D1-43BB-B9F9-C60D673B7E8B}" dt="2020-06-24T08:21:54.233" v="3721"/>
          <ac:spMkLst>
            <pc:docMk/>
            <pc:sldMk cId="344236717" sldId="693"/>
            <ac:spMk id="8" creationId="{0C2FD8E4-5156-42DC-9893-F5878DD382E7}"/>
          </ac:spMkLst>
        </pc:spChg>
        <pc:spChg chg="mod">
          <ac:chgData name="CAI JUN" userId="08ce88e1165b00db" providerId="LiveId" clId="{D1CA2E44-77D1-43BB-B9F9-C60D673B7E8B}" dt="2020-06-24T08:21:30.889" v="3698"/>
          <ac:spMkLst>
            <pc:docMk/>
            <pc:sldMk cId="344236717" sldId="693"/>
            <ac:spMk id="10" creationId="{52544F1E-57CD-4CD8-A956-5E021FB4B8B6}"/>
          </ac:spMkLst>
        </pc:spChg>
        <pc:spChg chg="mod">
          <ac:chgData name="CAI JUN" userId="08ce88e1165b00db" providerId="LiveId" clId="{D1CA2E44-77D1-43BB-B9F9-C60D673B7E8B}" dt="2020-06-24T08:21:30.889" v="3698"/>
          <ac:spMkLst>
            <pc:docMk/>
            <pc:sldMk cId="344236717" sldId="693"/>
            <ac:spMk id="12" creationId="{24B71C33-B1F1-4FEF-A969-68292019EAA9}"/>
          </ac:spMkLst>
        </pc:spChg>
        <pc:spChg chg="mod">
          <ac:chgData name="CAI JUN" userId="08ce88e1165b00db" providerId="LiveId" clId="{D1CA2E44-77D1-43BB-B9F9-C60D673B7E8B}" dt="2020-06-24T08:21:30.889" v="3698"/>
          <ac:spMkLst>
            <pc:docMk/>
            <pc:sldMk cId="344236717" sldId="693"/>
            <ac:spMk id="14" creationId="{E3B3F4EA-5DF5-4CFD-BB19-0D4998333D86}"/>
          </ac:spMkLst>
        </pc:spChg>
        <pc:spChg chg="add mod">
          <ac:chgData name="CAI JUN" userId="08ce88e1165b00db" providerId="LiveId" clId="{D1CA2E44-77D1-43BB-B9F9-C60D673B7E8B}" dt="2020-06-24T08:21:30.889" v="3698"/>
          <ac:spMkLst>
            <pc:docMk/>
            <pc:sldMk cId="344236717" sldId="693"/>
            <ac:spMk id="15" creationId="{F25EF5FE-2EEB-4F33-8045-384694A70D90}"/>
          </ac:spMkLst>
        </pc:spChg>
        <pc:spChg chg="mod">
          <ac:chgData name="CAI JUN" userId="08ce88e1165b00db" providerId="LiveId" clId="{D1CA2E44-77D1-43BB-B9F9-C60D673B7E8B}" dt="2020-06-24T04:51:39.677" v="2564" actId="1036"/>
          <ac:spMkLst>
            <pc:docMk/>
            <pc:sldMk cId="344236717" sldId="693"/>
            <ac:spMk id="18" creationId="{E3189BB2-1830-44E8-B0D4-626FC8730296}"/>
          </ac:spMkLst>
        </pc:spChg>
        <pc:grpChg chg="add mod">
          <ac:chgData name="CAI JUN" userId="08ce88e1165b00db" providerId="LiveId" clId="{D1CA2E44-77D1-43BB-B9F9-C60D673B7E8B}" dt="2020-06-24T08:21:30.889" v="3698"/>
          <ac:grpSpMkLst>
            <pc:docMk/>
            <pc:sldMk cId="344236717" sldId="693"/>
            <ac:grpSpMk id="2" creationId="{2E245686-6E1D-4241-9863-E301DE755783}"/>
          </ac:grpSpMkLst>
        </pc:grpChg>
        <pc:grpChg chg="mod">
          <ac:chgData name="CAI JUN" userId="08ce88e1165b00db" providerId="LiveId" clId="{D1CA2E44-77D1-43BB-B9F9-C60D673B7E8B}" dt="2020-06-24T08:21:30.889" v="3698"/>
          <ac:grpSpMkLst>
            <pc:docMk/>
            <pc:sldMk cId="344236717" sldId="693"/>
            <ac:grpSpMk id="17" creationId="{DD5ADE59-60BF-42B2-87AF-3D095E1ECA88}"/>
          </ac:grpSpMkLst>
        </pc:grpChg>
        <pc:graphicFrameChg chg="mod">
          <ac:chgData name="CAI JUN" userId="08ce88e1165b00db" providerId="LiveId" clId="{D1CA2E44-77D1-43BB-B9F9-C60D673B7E8B}" dt="2020-06-24T08:21:30.889" v="3698"/>
          <ac:graphicFrameMkLst>
            <pc:docMk/>
            <pc:sldMk cId="344236717" sldId="693"/>
            <ac:graphicFrameMk id="9" creationId="{D54A6FD6-91D0-4A6D-9A85-CA7733C47547}"/>
          </ac:graphicFrameMkLst>
        </pc:graphicFrameChg>
        <pc:graphicFrameChg chg="mod">
          <ac:chgData name="CAI JUN" userId="08ce88e1165b00db" providerId="LiveId" clId="{D1CA2E44-77D1-43BB-B9F9-C60D673B7E8B}" dt="2020-06-24T08:21:30.889" v="3698"/>
          <ac:graphicFrameMkLst>
            <pc:docMk/>
            <pc:sldMk cId="344236717" sldId="693"/>
            <ac:graphicFrameMk id="11" creationId="{C5338F1D-2ADF-44F8-ACF0-47A6B7167384}"/>
          </ac:graphicFrameMkLst>
        </pc:graphicFrameChg>
        <pc:graphicFrameChg chg="mod">
          <ac:chgData name="CAI JUN" userId="08ce88e1165b00db" providerId="LiveId" clId="{D1CA2E44-77D1-43BB-B9F9-C60D673B7E8B}" dt="2020-06-24T08:21:30.889" v="3698"/>
          <ac:graphicFrameMkLst>
            <pc:docMk/>
            <pc:sldMk cId="344236717" sldId="693"/>
            <ac:graphicFrameMk id="13" creationId="{45DDF2BC-56DE-4C8C-A3FD-FA2D0B224A59}"/>
          </ac:graphicFrameMkLst>
        </pc:graphicFrameChg>
        <pc:graphicFrameChg chg="add mod">
          <ac:chgData name="CAI JUN" userId="08ce88e1165b00db" providerId="LiveId" clId="{D1CA2E44-77D1-43BB-B9F9-C60D673B7E8B}" dt="2020-06-24T08:23:30.508" v="3757"/>
          <ac:graphicFrameMkLst>
            <pc:docMk/>
            <pc:sldMk cId="344236717" sldId="693"/>
            <ac:graphicFrameMk id="16" creationId="{9C480B15-4046-420A-915D-2C2F29469512}"/>
          </ac:graphicFrameMkLst>
        </pc:graphicFrameChg>
        <pc:graphicFrameChg chg="add del mod">
          <ac:chgData name="CAI JUN" userId="08ce88e1165b00db" providerId="LiveId" clId="{D1CA2E44-77D1-43BB-B9F9-C60D673B7E8B}" dt="2020-06-24T04:39:33.990" v="2271" actId="478"/>
          <ac:graphicFrameMkLst>
            <pc:docMk/>
            <pc:sldMk cId="344236717" sldId="693"/>
            <ac:graphicFrameMk id="19" creationId="{24B833A6-F6FF-4354-A902-C2266CCF69C8}"/>
          </ac:graphicFrameMkLst>
        </pc:graphicFrameChg>
      </pc:sldChg>
    </pc:docChg>
  </pc:docChgLst>
  <pc:docChgLst>
    <pc:chgData name="CAI JUN" userId="08ce88e1165b00db" providerId="LiveId" clId="{26B1D8D7-20FD-4CD9-BAD6-066C82C4B22A}"/>
    <pc:docChg chg="delSld">
      <pc:chgData name="CAI JUN" userId="08ce88e1165b00db" providerId="LiveId" clId="{26B1D8D7-20FD-4CD9-BAD6-066C82C4B22A}" dt="2020-07-06T00:55:43.532" v="0" actId="47"/>
      <pc:docMkLst>
        <pc:docMk/>
      </pc:docMkLst>
      <pc:sldChg chg="del">
        <pc:chgData name="CAI JUN" userId="08ce88e1165b00db" providerId="LiveId" clId="{26B1D8D7-20FD-4CD9-BAD6-066C82C4B22A}" dt="2020-07-06T00:55:43.532" v="0" actId="47"/>
        <pc:sldMkLst>
          <pc:docMk/>
          <pc:sldMk cId="0" sldId="373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0" sldId="375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0" sldId="376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0" sldId="382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0" sldId="415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0" sldId="416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0" sldId="420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0" sldId="421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0" sldId="422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0" sldId="423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0" sldId="431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0" sldId="434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0" sldId="436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0" sldId="437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0" sldId="443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0" sldId="444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0" sldId="448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0" sldId="449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0" sldId="450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0" sldId="451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0" sldId="452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0" sldId="453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0" sldId="455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0" sldId="456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0" sldId="458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0" sldId="464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0" sldId="468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0" sldId="470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0" sldId="474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2546742974" sldId="476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3993522790" sldId="477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1361576278" sldId="478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1441300316" sldId="480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3352230048" sldId="481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0" sldId="508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0" sldId="589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953162677" sldId="690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2473822722" sldId="691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837412889" sldId="692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344236717" sldId="693"/>
        </pc:sldMkLst>
      </pc:sldChg>
      <pc:sldChg chg="del">
        <pc:chgData name="CAI JUN" userId="08ce88e1165b00db" providerId="LiveId" clId="{26B1D8D7-20FD-4CD9-BAD6-066C82C4B22A}" dt="2020-07-06T00:55:43.532" v="0" actId="47"/>
        <pc:sldMkLst>
          <pc:docMk/>
          <pc:sldMk cId="0" sldId="694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fld id="{E6EA1100-34E5-4B36-9905-2C6AABB6B2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0593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355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852B5-68CE-4B39-BB0E-55AE58F184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36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FDC0B-68B5-44F5-A366-172DE7A13D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76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F6A2D-1FC8-4944-B0D0-54CCCF5C99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247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2FE91-63B5-4BA7-94BE-942CAD816D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819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900B6-3F90-46C6-B62B-0CDBDE4EC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53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BB5CC-831D-404B-B13C-C2BA8132E0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703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88A29-7BE4-4DCA-B327-A6590F3CD8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81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9BC25-5993-4889-B174-082996CF40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06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369DB-48D0-4C1D-BEF5-A80EB934DA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982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1C633-59DF-42B1-86C6-CEABE82D7A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483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F40FA-A480-4D79-B6A0-39DBFEAE17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158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AB39AC56-6EBD-477C-AF23-9BB6BDA2D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70" r:id="rId2"/>
    <p:sldLayoutId id="2147484571" r:id="rId3"/>
    <p:sldLayoutId id="2147484572" r:id="rId4"/>
    <p:sldLayoutId id="2147484573" r:id="rId5"/>
    <p:sldLayoutId id="2147484574" r:id="rId6"/>
    <p:sldLayoutId id="2147484575" r:id="rId7"/>
    <p:sldLayoutId id="2147484576" r:id="rId8"/>
    <p:sldLayoutId id="2147484577" r:id="rId9"/>
    <p:sldLayoutId id="2147484578" r:id="rId10"/>
    <p:sldLayoutId id="214748457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882650" y="1671638"/>
            <a:ext cx="7493000" cy="184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1333500" indent="-1333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zh-CN" altLang="en-US" sz="6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第十五章 界面现象</a:t>
            </a:r>
            <a:endParaRPr lang="zh-CN" altLang="en-US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671638" y="3843338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Interfacial Phenomena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4" name="Text Box 10"/>
          <p:cNvSpPr txBox="1">
            <a:spLocks noChangeArrowheads="1"/>
          </p:cNvSpPr>
          <p:nvPr/>
        </p:nvSpPr>
        <p:spPr bwMode="auto">
          <a:xfrm>
            <a:off x="593725" y="636588"/>
            <a:ext cx="2406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界面与界面相</a:t>
            </a:r>
            <a:endParaRPr kumimoji="1" lang="zh-CN" altLang="en-US" sz="2400" b="0">
              <a:ea typeface="黑体" pitchFamily="49" charset="-122"/>
            </a:endParaRPr>
          </a:p>
        </p:txBody>
      </p:sp>
      <p:grpSp>
        <p:nvGrpSpPr>
          <p:cNvPr id="12291" name="组合 1"/>
          <p:cNvGrpSpPr>
            <a:grpSpLocks/>
          </p:cNvGrpSpPr>
          <p:nvPr/>
        </p:nvGrpSpPr>
        <p:grpSpPr bwMode="auto">
          <a:xfrm>
            <a:off x="6191250" y="2268538"/>
            <a:ext cx="2190750" cy="3219450"/>
            <a:chOff x="6191250" y="2806700"/>
            <a:chExt cx="2190750" cy="3219450"/>
          </a:xfrm>
        </p:grpSpPr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 flipH="1" flipV="1">
              <a:off x="6191250" y="2806700"/>
              <a:ext cx="0" cy="3219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prstShdw prst="shdw17" dist="17961" dir="13500000">
                <a:srgbClr val="00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>
              <a:off x="6191250" y="6026150"/>
              <a:ext cx="21907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prstShdw prst="shdw17" dist="17961" dir="13500000">
                <a:srgbClr val="00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6191250" y="4692650"/>
              <a:ext cx="1943100" cy="0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6" name="Object 20"/>
            <p:cNvGraphicFramePr>
              <a:graphicFrameLocks noChangeAspect="1"/>
            </p:cNvGraphicFramePr>
            <p:nvPr/>
          </p:nvGraphicFramePr>
          <p:xfrm>
            <a:off x="7988300" y="5599112"/>
            <a:ext cx="393700" cy="427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公式" r:id="rId3" imgW="152268" imgH="164957" progId="Equation.3">
                    <p:embed/>
                  </p:oleObj>
                </mc:Choice>
                <mc:Fallback>
                  <p:oleObj name="公式" r:id="rId3" imgW="152268" imgH="164957" progId="Equation.3">
                    <p:embed/>
                    <p:pic>
                      <p:nvPicPr>
                        <p:cNvPr id="1230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88300" y="5599112"/>
                          <a:ext cx="393700" cy="427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7" name="Object 21"/>
            <p:cNvGraphicFramePr>
              <a:graphicFrameLocks noChangeAspect="1"/>
            </p:cNvGraphicFramePr>
            <p:nvPr/>
          </p:nvGraphicFramePr>
          <p:xfrm>
            <a:off x="6313487" y="2806700"/>
            <a:ext cx="327025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公式" r:id="rId5" imgW="126725" imgH="177415" progId="Equation.3">
                    <p:embed/>
                  </p:oleObj>
                </mc:Choice>
                <mc:Fallback>
                  <p:oleObj name="公式" r:id="rId5" imgW="126725" imgH="177415" progId="Equation.3">
                    <p:embed/>
                    <p:pic>
                      <p:nvPicPr>
                        <p:cNvPr id="12307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13487" y="2806700"/>
                          <a:ext cx="327025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08" name="Group 31"/>
            <p:cNvGrpSpPr>
              <a:grpSpLocks/>
            </p:cNvGrpSpPr>
            <p:nvPr/>
          </p:nvGrpSpPr>
          <p:grpSpPr bwMode="auto">
            <a:xfrm>
              <a:off x="6477000" y="3644900"/>
              <a:ext cx="838200" cy="2362200"/>
              <a:chOff x="4080" y="1992"/>
              <a:chExt cx="528" cy="1488"/>
            </a:xfrm>
          </p:grpSpPr>
          <p:sp>
            <p:nvSpPr>
              <p:cNvPr id="12309" name="Line 18"/>
              <p:cNvSpPr>
                <a:spLocks noChangeShapeType="1"/>
              </p:cNvSpPr>
              <p:nvPr/>
            </p:nvSpPr>
            <p:spPr bwMode="auto">
              <a:xfrm flipH="1">
                <a:off x="4080" y="1992"/>
                <a:ext cx="0" cy="49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>
                <a:prstShdw prst="shdw17" dist="17961" dir="2700000">
                  <a:srgbClr val="9900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0" name="Line 19"/>
              <p:cNvSpPr>
                <a:spLocks noChangeShapeType="1"/>
              </p:cNvSpPr>
              <p:nvPr/>
            </p:nvSpPr>
            <p:spPr bwMode="auto">
              <a:xfrm>
                <a:off x="4608" y="2820"/>
                <a:ext cx="0" cy="66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>
                <a:prstShdw prst="shdw17" dist="17961" dir="2700000">
                  <a:srgbClr val="9900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2311" name="AutoShape 29"/>
              <p:cNvCxnSpPr>
                <a:cxnSpLocks noChangeShapeType="1"/>
                <a:stCxn id="12309" idx="1"/>
                <a:endCxn id="12310" idx="0"/>
              </p:cNvCxnSpPr>
              <p:nvPr/>
            </p:nvCxnSpPr>
            <p:spPr bwMode="auto">
              <a:xfrm rot="16200000" flipH="1">
                <a:off x="4175" y="2388"/>
                <a:ext cx="337" cy="528"/>
              </a:xfrm>
              <a:prstGeom prst="curvedConnector3">
                <a:avLst>
                  <a:gd name="adj1" fmla="val 50148"/>
                </a:avLst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prstShdw prst="shdw17" dist="17961" dir="2700000">
                  <a:srgbClr val="9900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2292" name="Text Box 38"/>
          <p:cNvSpPr txBox="1">
            <a:spLocks noChangeArrowheads="1"/>
          </p:cNvSpPr>
          <p:nvPr/>
        </p:nvSpPr>
        <p:spPr bwMode="auto">
          <a:xfrm>
            <a:off x="952500" y="1201738"/>
            <a:ext cx="776605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实际上界面层总是存在的，并且密度、组成等从一相至另一相是连续变化的。</a:t>
            </a:r>
          </a:p>
        </p:txBody>
      </p:sp>
      <p:grpSp>
        <p:nvGrpSpPr>
          <p:cNvPr id="12293" name="组合 1"/>
          <p:cNvGrpSpPr>
            <a:grpSpLocks/>
          </p:cNvGrpSpPr>
          <p:nvPr/>
        </p:nvGrpSpPr>
        <p:grpSpPr bwMode="auto">
          <a:xfrm>
            <a:off x="857250" y="2306638"/>
            <a:ext cx="4800600" cy="3219450"/>
            <a:chOff x="857250" y="2844800"/>
            <a:chExt cx="4800600" cy="3219450"/>
          </a:xfrm>
        </p:grpSpPr>
        <p:grpSp>
          <p:nvGrpSpPr>
            <p:cNvPr id="12295" name="Group 35"/>
            <p:cNvGrpSpPr>
              <a:grpSpLocks/>
            </p:cNvGrpSpPr>
            <p:nvPr/>
          </p:nvGrpSpPr>
          <p:grpSpPr bwMode="auto">
            <a:xfrm>
              <a:off x="857250" y="2844800"/>
              <a:ext cx="4800600" cy="3219450"/>
              <a:chOff x="540" y="1488"/>
              <a:chExt cx="3024" cy="2028"/>
            </a:xfrm>
          </p:grpSpPr>
          <p:sp>
            <p:nvSpPr>
              <p:cNvPr id="12299" name="AutoShape 23"/>
              <p:cNvSpPr>
                <a:spLocks noChangeArrowheads="1"/>
              </p:cNvSpPr>
              <p:nvPr/>
            </p:nvSpPr>
            <p:spPr bwMode="auto">
              <a:xfrm>
                <a:off x="551" y="1894"/>
                <a:ext cx="3013" cy="875"/>
              </a:xfrm>
              <a:prstGeom prst="can">
                <a:avLst>
                  <a:gd name="adj" fmla="val 25000"/>
                </a:avLst>
              </a:prstGeom>
              <a:gradFill rotWithShape="0">
                <a:gsLst>
                  <a:gs pos="0">
                    <a:srgbClr val="2288AA"/>
                  </a:gs>
                  <a:gs pos="50000">
                    <a:srgbClr val="33CCFF"/>
                  </a:gs>
                  <a:gs pos="100000">
                    <a:srgbClr val="2288A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2300" name="AutoShape 24"/>
              <p:cNvSpPr>
                <a:spLocks noChangeArrowheads="1"/>
              </p:cNvSpPr>
              <p:nvPr/>
            </p:nvSpPr>
            <p:spPr bwMode="auto">
              <a:xfrm>
                <a:off x="551" y="2523"/>
                <a:ext cx="3013" cy="993"/>
              </a:xfrm>
              <a:prstGeom prst="can">
                <a:avLst>
                  <a:gd name="adj" fmla="val 25000"/>
                </a:avLst>
              </a:prstGeom>
              <a:gradFill rotWithShape="0">
                <a:gsLst>
                  <a:gs pos="0">
                    <a:srgbClr val="8866AA"/>
                  </a:gs>
                  <a:gs pos="50000">
                    <a:srgbClr val="CC99FF"/>
                  </a:gs>
                  <a:gs pos="100000">
                    <a:srgbClr val="8866A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5609" name="AutoShape 25"/>
              <p:cNvSpPr>
                <a:spLocks noChangeArrowheads="1"/>
              </p:cNvSpPr>
              <p:nvPr/>
            </p:nvSpPr>
            <p:spPr bwMode="auto">
              <a:xfrm>
                <a:off x="540" y="1488"/>
                <a:ext cx="3024" cy="2028"/>
              </a:xfrm>
              <a:prstGeom prst="can">
                <a:avLst>
                  <a:gd name="adj" fmla="val 11449"/>
                </a:avLst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>
                <a:prstShdw prst="shdw18" dist="17961" dir="13500000">
                  <a:schemeClr val="bg2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000"/>
                      </a:schemeClr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302" name="AutoShape 26"/>
              <p:cNvSpPr>
                <a:spLocks noChangeArrowheads="1"/>
              </p:cNvSpPr>
              <p:nvPr/>
            </p:nvSpPr>
            <p:spPr bwMode="auto">
              <a:xfrm>
                <a:off x="551" y="2422"/>
                <a:ext cx="3001" cy="443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33CCFF"/>
                  </a:gs>
                  <a:gs pos="100000">
                    <a:srgbClr val="9999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</p:grpSp>
        <p:sp>
          <p:nvSpPr>
            <p:cNvPr id="12296" name="TextBox 23"/>
            <p:cNvSpPr txBox="1">
              <a:spLocks noChangeArrowheads="1"/>
            </p:cNvSpPr>
            <p:nvPr/>
          </p:nvSpPr>
          <p:spPr bwMode="auto">
            <a:xfrm>
              <a:off x="1008063" y="3821113"/>
              <a:ext cx="84772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rgbClr val="FF0000"/>
                  </a:solidFill>
                  <a:latin typeface="Symbol" pitchFamily="18" charset="2"/>
                </a:rPr>
                <a:t>b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</a:rPr>
                <a:t>相</a:t>
              </a:r>
            </a:p>
          </p:txBody>
        </p:sp>
        <p:sp>
          <p:nvSpPr>
            <p:cNvPr id="12297" name="TextBox 24"/>
            <p:cNvSpPr txBox="1">
              <a:spLocks noChangeArrowheads="1"/>
            </p:cNvSpPr>
            <p:nvPr/>
          </p:nvSpPr>
          <p:spPr bwMode="auto">
            <a:xfrm>
              <a:off x="1008063" y="5211763"/>
              <a:ext cx="84772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rgbClr val="FF0000"/>
                  </a:solidFill>
                  <a:latin typeface="Symbol" pitchFamily="18" charset="2"/>
                </a:rPr>
                <a:t>a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</a:rPr>
                <a:t>相</a:t>
              </a:r>
            </a:p>
          </p:txBody>
        </p:sp>
        <p:sp>
          <p:nvSpPr>
            <p:cNvPr id="12298" name="TextBox 25"/>
            <p:cNvSpPr txBox="1">
              <a:spLocks noChangeArrowheads="1"/>
            </p:cNvSpPr>
            <p:nvPr/>
          </p:nvSpPr>
          <p:spPr bwMode="auto">
            <a:xfrm>
              <a:off x="942975" y="4533900"/>
              <a:ext cx="136842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</a:rPr>
                <a:t>界面层</a:t>
              </a:r>
            </a:p>
          </p:txBody>
        </p:sp>
      </p:grpSp>
      <p:sp>
        <p:nvSpPr>
          <p:cNvPr id="12294" name="矩形 2"/>
          <p:cNvSpPr>
            <a:spLocks noChangeArrowheads="1"/>
          </p:cNvSpPr>
          <p:nvPr/>
        </p:nvSpPr>
        <p:spPr bwMode="auto">
          <a:xfrm>
            <a:off x="917575" y="5602288"/>
            <a:ext cx="784383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界面层非均匀导致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</a:rPr>
              <a:t>宏观描述</a:t>
            </a:r>
            <a:r>
              <a:rPr lang="zh-CN" altLang="en-US" sz="2800">
                <a:latin typeface="Times New Roman" pitchFamily="18" charset="0"/>
              </a:rPr>
              <a:t>困难，常将界面层模型化为界面相！</a:t>
            </a:r>
          </a:p>
        </p:txBody>
      </p:sp>
    </p:spTree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593725" y="636588"/>
            <a:ext cx="2459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界面与界面相</a:t>
            </a:r>
            <a:endParaRPr kumimoji="1" lang="zh-CN" altLang="en-US" sz="2400" b="0">
              <a:ea typeface="黑体" pitchFamily="49" charset="-122"/>
            </a:endParaRPr>
          </a:p>
        </p:txBody>
      </p:sp>
      <p:graphicFrame>
        <p:nvGraphicFramePr>
          <p:cNvPr id="1331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924312"/>
              </p:ext>
            </p:extLst>
          </p:nvPr>
        </p:nvGraphicFramePr>
        <p:xfrm>
          <a:off x="5707063" y="2614613"/>
          <a:ext cx="32162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587240" imgH="482400" progId="Equation.DSMT4">
                  <p:embed/>
                </p:oleObj>
              </mc:Choice>
              <mc:Fallback>
                <p:oleObj name="Equation" r:id="rId3" imgW="1587240" imgH="482400" progId="Equation.DSMT4">
                  <p:embed/>
                  <p:pic>
                    <p:nvPicPr>
                      <p:cNvPr id="1331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2614613"/>
                        <a:ext cx="321627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6" name="组合 17"/>
          <p:cNvGrpSpPr>
            <a:grpSpLocks/>
          </p:cNvGrpSpPr>
          <p:nvPr/>
        </p:nvGrpSpPr>
        <p:grpSpPr bwMode="auto">
          <a:xfrm>
            <a:off x="857250" y="2414588"/>
            <a:ext cx="4800600" cy="3219450"/>
            <a:chOff x="857250" y="2844800"/>
            <a:chExt cx="4800600" cy="3219450"/>
          </a:xfrm>
        </p:grpSpPr>
        <p:grpSp>
          <p:nvGrpSpPr>
            <p:cNvPr id="13318" name="Group 35"/>
            <p:cNvGrpSpPr>
              <a:grpSpLocks/>
            </p:cNvGrpSpPr>
            <p:nvPr/>
          </p:nvGrpSpPr>
          <p:grpSpPr bwMode="auto">
            <a:xfrm>
              <a:off x="857250" y="2844800"/>
              <a:ext cx="4800600" cy="3219450"/>
              <a:chOff x="540" y="1488"/>
              <a:chExt cx="3024" cy="2028"/>
            </a:xfrm>
          </p:grpSpPr>
          <p:sp>
            <p:nvSpPr>
              <p:cNvPr id="13322" name="AutoShape 23"/>
              <p:cNvSpPr>
                <a:spLocks noChangeArrowheads="1"/>
              </p:cNvSpPr>
              <p:nvPr/>
            </p:nvSpPr>
            <p:spPr bwMode="auto">
              <a:xfrm>
                <a:off x="551" y="1894"/>
                <a:ext cx="3013" cy="875"/>
              </a:xfrm>
              <a:prstGeom prst="can">
                <a:avLst>
                  <a:gd name="adj" fmla="val 25000"/>
                </a:avLst>
              </a:prstGeom>
              <a:gradFill rotWithShape="0">
                <a:gsLst>
                  <a:gs pos="0">
                    <a:srgbClr val="2288AA"/>
                  </a:gs>
                  <a:gs pos="50000">
                    <a:srgbClr val="33CCFF"/>
                  </a:gs>
                  <a:gs pos="100000">
                    <a:srgbClr val="2288A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3323" name="AutoShape 24"/>
              <p:cNvSpPr>
                <a:spLocks noChangeArrowheads="1"/>
              </p:cNvSpPr>
              <p:nvPr/>
            </p:nvSpPr>
            <p:spPr bwMode="auto">
              <a:xfrm>
                <a:off x="551" y="2523"/>
                <a:ext cx="3013" cy="993"/>
              </a:xfrm>
              <a:prstGeom prst="can">
                <a:avLst>
                  <a:gd name="adj" fmla="val 25000"/>
                </a:avLst>
              </a:prstGeom>
              <a:gradFill rotWithShape="0">
                <a:gsLst>
                  <a:gs pos="0">
                    <a:srgbClr val="8866AA"/>
                  </a:gs>
                  <a:gs pos="50000">
                    <a:srgbClr val="CC99FF"/>
                  </a:gs>
                  <a:gs pos="100000">
                    <a:srgbClr val="8866A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6" name="AutoShape 25"/>
              <p:cNvSpPr>
                <a:spLocks noChangeArrowheads="1"/>
              </p:cNvSpPr>
              <p:nvPr/>
            </p:nvSpPr>
            <p:spPr bwMode="auto">
              <a:xfrm>
                <a:off x="540" y="1488"/>
                <a:ext cx="3024" cy="2028"/>
              </a:xfrm>
              <a:prstGeom prst="can">
                <a:avLst>
                  <a:gd name="adj" fmla="val 11449"/>
                </a:avLst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>
                <a:prstShdw prst="shdw18" dist="17961" dir="13500000">
                  <a:schemeClr val="bg2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000"/>
                      </a:schemeClr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325" name="AutoShape 26"/>
              <p:cNvSpPr>
                <a:spLocks noChangeArrowheads="1"/>
              </p:cNvSpPr>
              <p:nvPr/>
            </p:nvSpPr>
            <p:spPr bwMode="auto">
              <a:xfrm>
                <a:off x="551" y="2422"/>
                <a:ext cx="3001" cy="443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33CCFF"/>
                  </a:gs>
                  <a:gs pos="100000">
                    <a:srgbClr val="9999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</p:grpSp>
        <p:sp>
          <p:nvSpPr>
            <p:cNvPr id="13319" name="TextBox 23"/>
            <p:cNvSpPr txBox="1">
              <a:spLocks noChangeArrowheads="1"/>
            </p:cNvSpPr>
            <p:nvPr/>
          </p:nvSpPr>
          <p:spPr bwMode="auto">
            <a:xfrm>
              <a:off x="1008063" y="3821113"/>
              <a:ext cx="84772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rgbClr val="FF0000"/>
                  </a:solidFill>
                  <a:latin typeface="Symbol" pitchFamily="18" charset="2"/>
                </a:rPr>
                <a:t>b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</a:rPr>
                <a:t>相</a:t>
              </a:r>
            </a:p>
          </p:txBody>
        </p:sp>
        <p:sp>
          <p:nvSpPr>
            <p:cNvPr id="13320" name="TextBox 24"/>
            <p:cNvSpPr txBox="1">
              <a:spLocks noChangeArrowheads="1"/>
            </p:cNvSpPr>
            <p:nvPr/>
          </p:nvSpPr>
          <p:spPr bwMode="auto">
            <a:xfrm>
              <a:off x="1008063" y="5211763"/>
              <a:ext cx="84772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rgbClr val="FF0000"/>
                  </a:solidFill>
                  <a:latin typeface="Symbol" pitchFamily="18" charset="2"/>
                </a:rPr>
                <a:t>a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</a:rPr>
                <a:t>相</a:t>
              </a:r>
            </a:p>
          </p:txBody>
        </p:sp>
        <p:sp>
          <p:nvSpPr>
            <p:cNvPr id="13321" name="TextBox 25"/>
            <p:cNvSpPr txBox="1">
              <a:spLocks noChangeArrowheads="1"/>
            </p:cNvSpPr>
            <p:nvPr/>
          </p:nvSpPr>
          <p:spPr bwMode="auto">
            <a:xfrm>
              <a:off x="942974" y="4533900"/>
              <a:ext cx="410236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</a:rPr>
                <a:t>界面层模型化为界面相</a:t>
              </a:r>
            </a:p>
          </p:txBody>
        </p:sp>
      </p:grpSp>
      <p:sp>
        <p:nvSpPr>
          <p:cNvPr id="13317" name="Text Box 38"/>
          <p:cNvSpPr txBox="1">
            <a:spLocks noChangeArrowheads="1"/>
          </p:cNvSpPr>
          <p:nvPr/>
        </p:nvSpPr>
        <p:spPr bwMode="auto">
          <a:xfrm>
            <a:off x="952500" y="1201738"/>
            <a:ext cx="776605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界面层模型化为界面相后，可以在符合热力学要求的前提下定义界面相的各种热力学性质。</a:t>
            </a:r>
          </a:p>
        </p:txBody>
      </p:sp>
    </p:spTree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050"/>
          <p:cNvSpPr txBox="1">
            <a:spLocks noChangeArrowheads="1"/>
          </p:cNvSpPr>
          <p:nvPr/>
        </p:nvSpPr>
        <p:spPr bwMode="auto">
          <a:xfrm>
            <a:off x="457200" y="971550"/>
            <a:ext cx="8210550" cy="436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两个基本量：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界面张力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en-US" altLang="zh-CN" sz="2800" i="1">
                <a:solidFill>
                  <a:srgbClr val="0000FF"/>
                </a:solidFill>
                <a:latin typeface="Symbol" pitchFamily="18" charset="2"/>
                <a:ea typeface="黑体" pitchFamily="49" charset="-122"/>
              </a:rPr>
              <a:t>s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；单位界面过剩量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en-US" altLang="zh-CN" sz="2800" i="1">
                <a:solidFill>
                  <a:srgbClr val="0000FF"/>
                </a:solidFill>
                <a:latin typeface="Symbol" pitchFamily="18" charset="2"/>
                <a:ea typeface="黑体" pitchFamily="49" charset="-122"/>
              </a:rPr>
              <a:t>G</a:t>
            </a:r>
            <a:r>
              <a:rPr kumimoji="1" lang="en-US" altLang="zh-CN" sz="2800" i="1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i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一个模型：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吉布斯界面模型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五个方程：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拉普拉斯方程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                   开尔文方程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                   吉布斯等温方程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                   杨氏方程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                   兰缪尔等温吸附方程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2301875" y="1614488"/>
            <a:ext cx="5043488" cy="181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1333500" indent="-1333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15-1 </a:t>
            </a:r>
            <a:r>
              <a:rPr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引  言</a:t>
            </a:r>
            <a:endParaRPr lang="zh-CN" altLang="en-US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1800225" y="3414713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609600" y="1714500"/>
            <a:ext cx="80772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57150" cap="sq" cmpd="thinThick">
                <a:solidFill>
                  <a:srgbClr val="CC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>
                <a:ea typeface="黑体" pitchFamily="49" charset="-122"/>
              </a:rPr>
              <a:t>       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界面是指两相接触的约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</a:rPr>
              <a:t>几个分子厚度的过渡区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，若其中一相为气体，这种界面通常称为表面。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590550" y="3714750"/>
            <a:ext cx="80772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57150" cap="sq" cmpd="thickThin">
                <a:solidFill>
                  <a:srgbClr val="FF99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>
                <a:ea typeface="黑体" pitchFamily="49" charset="-122"/>
              </a:rPr>
              <a:t>       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界面有五种类型：气</a:t>
            </a:r>
            <a:r>
              <a:rPr lang="en-US" altLang="zh-CN" sz="2800">
                <a:solidFill>
                  <a:srgbClr val="0000FF"/>
                </a:solidFill>
                <a:ea typeface="黑体" pitchFamily="49" charset="-122"/>
              </a:rPr>
              <a:t>-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液界面，气</a:t>
            </a:r>
            <a:r>
              <a:rPr lang="en-US" altLang="zh-CN" sz="2800">
                <a:solidFill>
                  <a:srgbClr val="0000FF"/>
                </a:solidFill>
                <a:ea typeface="黑体" pitchFamily="49" charset="-122"/>
              </a:rPr>
              <a:t>-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固界面，液</a:t>
            </a:r>
            <a:r>
              <a:rPr lang="en-US" altLang="zh-CN" sz="2800">
                <a:solidFill>
                  <a:srgbClr val="0000FF"/>
                </a:solidFill>
                <a:ea typeface="黑体" pitchFamily="49" charset="-122"/>
              </a:rPr>
              <a:t>-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液界面，液</a:t>
            </a:r>
            <a:r>
              <a:rPr lang="en-US" altLang="zh-CN" sz="2800">
                <a:solidFill>
                  <a:srgbClr val="0000FF"/>
                </a:solidFill>
                <a:ea typeface="黑体" pitchFamily="49" charset="-122"/>
              </a:rPr>
              <a:t>-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固界面，固</a:t>
            </a:r>
            <a:r>
              <a:rPr lang="en-US" altLang="zh-CN" sz="2800">
                <a:solidFill>
                  <a:srgbClr val="0000FF"/>
                </a:solidFill>
                <a:ea typeface="黑体" pitchFamily="49" charset="-122"/>
              </a:rPr>
              <a:t>-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固界面。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381000" y="696913"/>
            <a:ext cx="2438400" cy="484187"/>
          </a:xfrm>
          <a:prstGeom prst="rect">
            <a:avLst/>
          </a:prstGeom>
          <a:gradFill rotWithShape="0">
            <a:gsLst>
              <a:gs pos="0">
                <a:srgbClr val="66FFCC"/>
              </a:gs>
              <a:gs pos="50000">
                <a:srgbClr val="FFFFFF"/>
              </a:gs>
              <a:gs pos="100000">
                <a:srgbClr val="66FFCC"/>
              </a:gs>
            </a:gsLst>
            <a:lin ang="18900000" scaled="1"/>
          </a:gradFill>
          <a:ln w="57150" cap="sq" cmpd="thinThick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常见的界面有：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381000" y="1287463"/>
            <a:ext cx="33528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ea typeface="黑体" pitchFamily="49" charset="-122"/>
              </a:rPr>
              <a:t>1.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气</a:t>
            </a:r>
            <a:r>
              <a:rPr lang="en-US" altLang="zh-CN" sz="2800">
                <a:solidFill>
                  <a:srgbClr val="0000FF"/>
                </a:solidFill>
                <a:ea typeface="黑体" pitchFamily="49" charset="-122"/>
              </a:rPr>
              <a:t>-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液界面</a:t>
            </a:r>
          </a:p>
        </p:txBody>
      </p:sp>
      <p:pic>
        <p:nvPicPr>
          <p:cNvPr id="6148" name="Picture 5" descr="12_02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33563"/>
            <a:ext cx="64770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609600" y="895350"/>
            <a:ext cx="2209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ea typeface="黑体" pitchFamily="49" charset="-122"/>
              </a:rPr>
              <a:t>2.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气</a:t>
            </a:r>
            <a:r>
              <a:rPr lang="en-US" altLang="zh-CN" sz="2800">
                <a:solidFill>
                  <a:srgbClr val="0000FF"/>
                </a:solidFill>
                <a:ea typeface="黑体" pitchFamily="49" charset="-122"/>
              </a:rPr>
              <a:t>-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固界面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32666" r="25999" b="30000"/>
          <a:stretch>
            <a:fillRect/>
          </a:stretch>
        </p:blipFill>
        <p:spPr bwMode="auto">
          <a:xfrm>
            <a:off x="1905000" y="1581150"/>
            <a:ext cx="5715000" cy="363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609600" y="849313"/>
            <a:ext cx="24384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ea typeface="黑体" pitchFamily="49" charset="-122"/>
              </a:rPr>
              <a:t>3.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液</a:t>
            </a:r>
            <a:r>
              <a:rPr lang="en-US" altLang="zh-CN" sz="2800">
                <a:solidFill>
                  <a:srgbClr val="0000FF"/>
                </a:solidFill>
                <a:ea typeface="黑体" pitchFamily="49" charset="-122"/>
              </a:rPr>
              <a:t>-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液界面</a:t>
            </a:r>
          </a:p>
        </p:txBody>
      </p:sp>
      <p:pic>
        <p:nvPicPr>
          <p:cNvPr id="8195" name="Picture 4" descr="12_02_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1323975"/>
            <a:ext cx="64008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533400" y="849313"/>
            <a:ext cx="2133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ea typeface="黑体" pitchFamily="49" charset="-122"/>
              </a:rPr>
              <a:t>4.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液</a:t>
            </a:r>
            <a:r>
              <a:rPr lang="en-US" altLang="zh-CN" sz="2800">
                <a:solidFill>
                  <a:srgbClr val="0000FF"/>
                </a:solidFill>
                <a:ea typeface="黑体" pitchFamily="49" charset="-122"/>
              </a:rPr>
              <a:t>-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固界面</a:t>
            </a:r>
          </a:p>
        </p:txBody>
      </p:sp>
      <p:pic>
        <p:nvPicPr>
          <p:cNvPr id="9219" name="Picture 4" descr="12_02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66838"/>
            <a:ext cx="7315200" cy="440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533400" y="1009650"/>
            <a:ext cx="26670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ea typeface="黑体" pitchFamily="49" charset="-122"/>
              </a:rPr>
              <a:t>5.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固</a:t>
            </a:r>
            <a:r>
              <a:rPr lang="en-US" altLang="zh-CN" sz="2800">
                <a:solidFill>
                  <a:srgbClr val="0000FF"/>
                </a:solidFill>
                <a:ea typeface="黑体" pitchFamily="49" charset="-122"/>
              </a:rPr>
              <a:t>-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固界面</a:t>
            </a:r>
          </a:p>
        </p:txBody>
      </p:sp>
      <p:pic>
        <p:nvPicPr>
          <p:cNvPr id="10243" name="Picture 4" descr="12_02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43050"/>
            <a:ext cx="7086600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5"/>
          <p:cNvSpPr>
            <a:spLocks noChangeArrowheads="1"/>
          </p:cNvSpPr>
          <p:nvPr/>
        </p:nvSpPr>
        <p:spPr bwMode="auto">
          <a:xfrm>
            <a:off x="914400" y="3216275"/>
            <a:ext cx="4783138" cy="1389063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0095BA"/>
              </a:gs>
              <a:gs pos="50000">
                <a:srgbClr val="00CCFF"/>
              </a:gs>
              <a:gs pos="100000">
                <a:srgbClr val="0095B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1267" name="AutoShape 26"/>
          <p:cNvSpPr>
            <a:spLocks noChangeArrowheads="1"/>
          </p:cNvSpPr>
          <p:nvPr/>
        </p:nvSpPr>
        <p:spPr bwMode="auto">
          <a:xfrm>
            <a:off x="914400" y="4214813"/>
            <a:ext cx="4783138" cy="1576387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9570BA"/>
              </a:gs>
              <a:gs pos="50000">
                <a:srgbClr val="CC99FF"/>
              </a:gs>
              <a:gs pos="100000">
                <a:srgbClr val="9570B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58747" name="AutoShape 27"/>
          <p:cNvSpPr>
            <a:spLocks noChangeArrowheads="1"/>
          </p:cNvSpPr>
          <p:nvPr/>
        </p:nvSpPr>
        <p:spPr bwMode="auto">
          <a:xfrm>
            <a:off x="896938" y="2571750"/>
            <a:ext cx="4800600" cy="3219450"/>
          </a:xfrm>
          <a:prstGeom prst="can">
            <a:avLst>
              <a:gd name="adj" fmla="val 11449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>
            <a:prstShdw prst="shdw18" dist="17961" dir="13500000">
              <a:schemeClr val="bg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8749" name="Text Box 29"/>
          <p:cNvSpPr txBox="1">
            <a:spLocks noChangeArrowheads="1"/>
          </p:cNvSpPr>
          <p:nvPr/>
        </p:nvSpPr>
        <p:spPr bwMode="auto">
          <a:xfrm>
            <a:off x="593725" y="636588"/>
            <a:ext cx="2432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界面与界面相</a:t>
            </a:r>
            <a:endParaRPr kumimoji="1" lang="zh-CN" altLang="en-US" sz="2400" b="0">
              <a:ea typeface="黑体" pitchFamily="49" charset="-122"/>
            </a:endParaRPr>
          </a:p>
        </p:txBody>
      </p:sp>
      <p:grpSp>
        <p:nvGrpSpPr>
          <p:cNvPr id="11270" name="Group 48"/>
          <p:cNvGrpSpPr>
            <a:grpSpLocks/>
          </p:cNvGrpSpPr>
          <p:nvPr/>
        </p:nvGrpSpPr>
        <p:grpSpPr bwMode="auto">
          <a:xfrm>
            <a:off x="5807075" y="2530475"/>
            <a:ext cx="2614613" cy="3776663"/>
            <a:chOff x="3633" y="1462"/>
            <a:chExt cx="1647" cy="2379"/>
          </a:xfrm>
        </p:grpSpPr>
        <p:grpSp>
          <p:nvGrpSpPr>
            <p:cNvPr id="11278" name="Group 47"/>
            <p:cNvGrpSpPr>
              <a:grpSpLocks/>
            </p:cNvGrpSpPr>
            <p:nvPr/>
          </p:nvGrpSpPr>
          <p:grpSpPr bwMode="auto">
            <a:xfrm>
              <a:off x="3900" y="1464"/>
              <a:ext cx="1380" cy="2028"/>
              <a:chOff x="3900" y="1464"/>
              <a:chExt cx="1380" cy="2028"/>
            </a:xfrm>
          </p:grpSpPr>
          <p:sp>
            <p:nvSpPr>
              <p:cNvPr id="11281" name="Line 31"/>
              <p:cNvSpPr>
                <a:spLocks noChangeShapeType="1"/>
              </p:cNvSpPr>
              <p:nvPr/>
            </p:nvSpPr>
            <p:spPr bwMode="auto">
              <a:xfrm flipH="1" flipV="1">
                <a:off x="3900" y="1464"/>
                <a:ext cx="0" cy="20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prstShdw prst="shdw17" dist="17961" dir="13500000">
                  <a:srgbClr val="0000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2" name="Line 32"/>
              <p:cNvSpPr>
                <a:spLocks noChangeShapeType="1"/>
              </p:cNvSpPr>
              <p:nvPr/>
            </p:nvSpPr>
            <p:spPr bwMode="auto">
              <a:xfrm>
                <a:off x="3900" y="3492"/>
                <a:ext cx="13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prstShdw prst="shdw17" dist="17961" dir="13500000">
                  <a:srgbClr val="0000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3" name="Line 33"/>
              <p:cNvSpPr>
                <a:spLocks noChangeShapeType="1"/>
              </p:cNvSpPr>
              <p:nvPr/>
            </p:nvSpPr>
            <p:spPr bwMode="auto">
              <a:xfrm>
                <a:off x="3900" y="2652"/>
                <a:ext cx="1224" cy="0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4" name="Line 34"/>
              <p:cNvSpPr>
                <a:spLocks noChangeShapeType="1"/>
              </p:cNvSpPr>
              <p:nvPr/>
            </p:nvSpPr>
            <p:spPr bwMode="auto">
              <a:xfrm flipH="1">
                <a:off x="4080" y="1992"/>
                <a:ext cx="0" cy="67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>
                <a:prstShdw prst="shdw17" dist="17961" dir="2700000">
                  <a:srgbClr val="9900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5" name="Line 35"/>
              <p:cNvSpPr>
                <a:spLocks noChangeShapeType="1"/>
              </p:cNvSpPr>
              <p:nvPr/>
            </p:nvSpPr>
            <p:spPr bwMode="auto">
              <a:xfrm>
                <a:off x="4608" y="2652"/>
                <a:ext cx="0" cy="82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>
                <a:prstShdw prst="shdw17" dist="17961" dir="2700000">
                  <a:srgbClr val="9900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1279" name="Object 40"/>
            <p:cNvGraphicFramePr>
              <a:graphicFrameLocks noChangeAspect="1"/>
            </p:cNvGraphicFramePr>
            <p:nvPr/>
          </p:nvGraphicFramePr>
          <p:xfrm>
            <a:off x="5028" y="3572"/>
            <a:ext cx="248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3" imgW="152268" imgH="164957" progId="Equation.DSMT4">
                    <p:embed/>
                  </p:oleObj>
                </mc:Choice>
                <mc:Fallback>
                  <p:oleObj name="Equation" r:id="rId3" imgW="152268" imgH="164957" progId="Equation.DSMT4">
                    <p:embed/>
                    <p:pic>
                      <p:nvPicPr>
                        <p:cNvPr id="11279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8" y="3572"/>
                          <a:ext cx="248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0" name="Object 41"/>
            <p:cNvGraphicFramePr>
              <a:graphicFrameLocks noChangeAspect="1"/>
            </p:cNvGraphicFramePr>
            <p:nvPr/>
          </p:nvGraphicFramePr>
          <p:xfrm>
            <a:off x="3633" y="1462"/>
            <a:ext cx="206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5" imgW="126725" imgH="177415" progId="Equation.DSMT4">
                    <p:embed/>
                  </p:oleObj>
                </mc:Choice>
                <mc:Fallback>
                  <p:oleObj name="Equation" r:id="rId5" imgW="126725" imgH="177415" progId="Equation.DSMT4">
                    <p:embed/>
                    <p:pic>
                      <p:nvPicPr>
                        <p:cNvPr id="1128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3" y="1462"/>
                          <a:ext cx="206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1" name="Line 43"/>
          <p:cNvSpPr>
            <a:spLocks noChangeShapeType="1"/>
          </p:cNvSpPr>
          <p:nvPr/>
        </p:nvSpPr>
        <p:spPr bwMode="auto">
          <a:xfrm>
            <a:off x="725488" y="4743450"/>
            <a:ext cx="51244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Line 44"/>
          <p:cNvSpPr>
            <a:spLocks noChangeShapeType="1"/>
          </p:cNvSpPr>
          <p:nvPr/>
        </p:nvSpPr>
        <p:spPr bwMode="auto">
          <a:xfrm>
            <a:off x="725488" y="4076700"/>
            <a:ext cx="51244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Line 45"/>
          <p:cNvSpPr>
            <a:spLocks noChangeShapeType="1"/>
          </p:cNvSpPr>
          <p:nvPr/>
        </p:nvSpPr>
        <p:spPr bwMode="auto">
          <a:xfrm>
            <a:off x="5849938" y="4076700"/>
            <a:ext cx="0" cy="6667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Line 46"/>
          <p:cNvSpPr>
            <a:spLocks noChangeShapeType="1"/>
          </p:cNvSpPr>
          <p:nvPr/>
        </p:nvSpPr>
        <p:spPr bwMode="auto">
          <a:xfrm>
            <a:off x="725488" y="4076700"/>
            <a:ext cx="0" cy="6667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5" name="Text Box 50"/>
          <p:cNvSpPr txBox="1">
            <a:spLocks noChangeArrowheads="1"/>
          </p:cNvSpPr>
          <p:nvPr/>
        </p:nvSpPr>
        <p:spPr bwMode="auto">
          <a:xfrm>
            <a:off x="966788" y="1190625"/>
            <a:ext cx="74945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当界面不产生显著影响时，常忽略界面层，认为密度、组成等性质在两相界面处发生突变。</a:t>
            </a:r>
          </a:p>
        </p:txBody>
      </p:sp>
      <p:sp>
        <p:nvSpPr>
          <p:cNvPr id="11276" name="TextBox 1"/>
          <p:cNvSpPr txBox="1">
            <a:spLocks noChangeArrowheads="1"/>
          </p:cNvSpPr>
          <p:nvPr/>
        </p:nvSpPr>
        <p:spPr bwMode="auto">
          <a:xfrm>
            <a:off x="1008063" y="3579813"/>
            <a:ext cx="847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solidFill>
                  <a:srgbClr val="FF0000"/>
                </a:solidFill>
                <a:latin typeface="Symbol" pitchFamily="18" charset="2"/>
              </a:rPr>
              <a:t>b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</a:rPr>
              <a:t>相</a:t>
            </a:r>
          </a:p>
        </p:txBody>
      </p:sp>
      <p:sp>
        <p:nvSpPr>
          <p:cNvPr id="11277" name="TextBox 22"/>
          <p:cNvSpPr txBox="1">
            <a:spLocks noChangeArrowheads="1"/>
          </p:cNvSpPr>
          <p:nvPr/>
        </p:nvSpPr>
        <p:spPr bwMode="auto">
          <a:xfrm>
            <a:off x="1008063" y="4970463"/>
            <a:ext cx="847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</a:rPr>
              <a:t>相</a:t>
            </a:r>
          </a:p>
        </p:txBody>
      </p:sp>
    </p:spTree>
  </p:cSld>
  <p:clrMapOvr>
    <a:masterClrMapping/>
  </p:clrMapOvr>
  <p:transition spd="med">
    <p:zoom dir="in"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7396</TotalTime>
  <Words>278</Words>
  <Application>Microsoft Office PowerPoint</Application>
  <PresentationFormat>全屏显示(4:3)</PresentationFormat>
  <Paragraphs>34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楷体</vt:lpstr>
      <vt:lpstr>Arial</vt:lpstr>
      <vt:lpstr>Symbol</vt:lpstr>
      <vt:lpstr>Times New Roman</vt:lpstr>
      <vt:lpstr>Wingdings</vt:lpstr>
      <vt:lpstr>古瓶荷花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华东理工大学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xueping</dc:creator>
  <cp:lastModifiedBy>CAI JUN</cp:lastModifiedBy>
  <cp:revision>527</cp:revision>
  <dcterms:created xsi:type="dcterms:W3CDTF">1999-10-07T02:58:10Z</dcterms:created>
  <dcterms:modified xsi:type="dcterms:W3CDTF">2020-07-06T00:56:18Z</dcterms:modified>
</cp:coreProperties>
</file>