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2"/>
  </p:notesMasterIdLst>
  <p:sldIdLst>
    <p:sldId id="438" r:id="rId2"/>
    <p:sldId id="469" r:id="rId3"/>
    <p:sldId id="445" r:id="rId4"/>
    <p:sldId id="446" r:id="rId5"/>
    <p:sldId id="447" r:id="rId6"/>
    <p:sldId id="448" r:id="rId7"/>
    <p:sldId id="449" r:id="rId8"/>
    <p:sldId id="479" r:id="rId9"/>
    <p:sldId id="480" r:id="rId10"/>
    <p:sldId id="481" r:id="rId11"/>
    <p:sldId id="482" r:id="rId12"/>
    <p:sldId id="483" r:id="rId13"/>
    <p:sldId id="484" r:id="rId14"/>
    <p:sldId id="455" r:id="rId15"/>
    <p:sldId id="407" r:id="rId16"/>
    <p:sldId id="450" r:id="rId17"/>
    <p:sldId id="470" r:id="rId18"/>
    <p:sldId id="471" r:id="rId19"/>
    <p:sldId id="456" r:id="rId20"/>
    <p:sldId id="457" r:id="rId21"/>
    <p:sldId id="458" r:id="rId22"/>
    <p:sldId id="451" r:id="rId23"/>
    <p:sldId id="452" r:id="rId24"/>
    <p:sldId id="461" r:id="rId25"/>
    <p:sldId id="463" r:id="rId26"/>
    <p:sldId id="466" r:id="rId27"/>
    <p:sldId id="467" r:id="rId28"/>
    <p:sldId id="468" r:id="rId29"/>
    <p:sldId id="454" r:id="rId30"/>
    <p:sldId id="477" r:id="rId31"/>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F3FE8A"/>
    <a:srgbClr val="C9A4E4"/>
    <a:srgbClr val="B17ED8"/>
    <a:srgbClr val="9F5FCF"/>
    <a:srgbClr val="FF0000"/>
    <a:srgbClr val="969696"/>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C053CC-FBE5-465B-B2D5-1E8A8FB8ECFA}" v="5" dt="2021-03-02T08:52:37.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581" autoAdjust="0"/>
  </p:normalViewPr>
  <p:slideViewPr>
    <p:cSldViewPr snapToGrid="0">
      <p:cViewPr varScale="1">
        <p:scale>
          <a:sx n="85" d="100"/>
          <a:sy n="85" d="100"/>
        </p:scale>
        <p:origin x="11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 Jun" userId="57e790d697ad4281" providerId="LiveId" clId="{7D3A7594-C27B-4794-B5DC-AA6266664418}"/>
    <pc:docChg chg="undo custSel delSld modSld">
      <pc:chgData name="Cai Jun" userId="57e790d697ad4281" providerId="LiveId" clId="{7D3A7594-C27B-4794-B5DC-AA6266664418}" dt="2020-07-09T07:50:02.102" v="606" actId="47"/>
      <pc:docMkLst>
        <pc:docMk/>
      </pc:docMkLst>
      <pc:sldChg chg="modSp mod">
        <pc:chgData name="Cai Jun" userId="57e790d697ad4281" providerId="LiveId" clId="{7D3A7594-C27B-4794-B5DC-AA6266664418}" dt="2020-07-09T07:02:29.162" v="206" actId="1035"/>
        <pc:sldMkLst>
          <pc:docMk/>
          <pc:sldMk cId="0" sldId="445"/>
        </pc:sldMkLst>
        <pc:spChg chg="mod">
          <ac:chgData name="Cai Jun" userId="57e790d697ad4281" providerId="LiveId" clId="{7D3A7594-C27B-4794-B5DC-AA6266664418}" dt="2020-07-09T07:01:21.707" v="147" actId="948"/>
          <ac:spMkLst>
            <pc:docMk/>
            <pc:sldMk cId="0" sldId="445"/>
            <ac:spMk id="5126" creationId="{00000000-0000-0000-0000-000000000000}"/>
          </ac:spMkLst>
        </pc:spChg>
        <pc:spChg chg="mod">
          <ac:chgData name="Cai Jun" userId="57e790d697ad4281" providerId="LiveId" clId="{7D3A7594-C27B-4794-B5DC-AA6266664418}" dt="2020-07-09T07:02:29.162" v="206" actId="1035"/>
          <ac:spMkLst>
            <pc:docMk/>
            <pc:sldMk cId="0" sldId="445"/>
            <ac:spMk id="5134" creationId="{00000000-0000-0000-0000-000000000000}"/>
          </ac:spMkLst>
        </pc:spChg>
        <pc:spChg chg="mod">
          <ac:chgData name="Cai Jun" userId="57e790d697ad4281" providerId="LiveId" clId="{7D3A7594-C27B-4794-B5DC-AA6266664418}" dt="2020-07-09T07:02:29.162" v="206" actId="1035"/>
          <ac:spMkLst>
            <pc:docMk/>
            <pc:sldMk cId="0" sldId="445"/>
            <ac:spMk id="5135" creationId="{00000000-0000-0000-0000-000000000000}"/>
          </ac:spMkLst>
        </pc:spChg>
        <pc:spChg chg="mod">
          <ac:chgData name="Cai Jun" userId="57e790d697ad4281" providerId="LiveId" clId="{7D3A7594-C27B-4794-B5DC-AA6266664418}" dt="2020-07-09T07:02:29.162" v="206" actId="1035"/>
          <ac:spMkLst>
            <pc:docMk/>
            <pc:sldMk cId="0" sldId="445"/>
            <ac:spMk id="5136" creationId="{00000000-0000-0000-0000-000000000000}"/>
          </ac:spMkLst>
        </pc:spChg>
        <pc:grpChg chg="mod">
          <ac:chgData name="Cai Jun" userId="57e790d697ad4281" providerId="LiveId" clId="{7D3A7594-C27B-4794-B5DC-AA6266664418}" dt="2020-07-09T07:02:29.162" v="206" actId="1035"/>
          <ac:grpSpMkLst>
            <pc:docMk/>
            <pc:sldMk cId="0" sldId="445"/>
            <ac:grpSpMk id="5125" creationId="{00000000-0000-0000-0000-000000000000}"/>
          </ac:grpSpMkLst>
        </pc:grpChg>
        <pc:grpChg chg="mod">
          <ac:chgData name="Cai Jun" userId="57e790d697ad4281" providerId="LiveId" clId="{7D3A7594-C27B-4794-B5DC-AA6266664418}" dt="2020-07-09T07:02:29.162" v="206" actId="1035"/>
          <ac:grpSpMkLst>
            <pc:docMk/>
            <pc:sldMk cId="0" sldId="445"/>
            <ac:grpSpMk id="5133" creationId="{00000000-0000-0000-0000-000000000000}"/>
          </ac:grpSpMkLst>
        </pc:grpChg>
        <pc:graphicFrameChg chg="mod">
          <ac:chgData name="Cai Jun" userId="57e790d697ad4281" providerId="LiveId" clId="{7D3A7594-C27B-4794-B5DC-AA6266664418}" dt="2020-07-09T07:01:08.572" v="145" actId="1036"/>
          <ac:graphicFrameMkLst>
            <pc:docMk/>
            <pc:sldMk cId="0" sldId="445"/>
            <ac:graphicFrameMk id="5127" creationId="{00000000-0000-0000-0000-000000000000}"/>
          </ac:graphicFrameMkLst>
        </pc:graphicFrameChg>
        <pc:graphicFrameChg chg="mod">
          <ac:chgData name="Cai Jun" userId="57e790d697ad4281" providerId="LiveId" clId="{7D3A7594-C27B-4794-B5DC-AA6266664418}" dt="2020-07-09T07:01:54.439" v="179" actId="1076"/>
          <ac:graphicFrameMkLst>
            <pc:docMk/>
            <pc:sldMk cId="0" sldId="445"/>
            <ac:graphicFrameMk id="5128" creationId="{00000000-0000-0000-0000-000000000000}"/>
          </ac:graphicFrameMkLst>
        </pc:graphicFrameChg>
        <pc:graphicFrameChg chg="mod">
          <ac:chgData name="Cai Jun" userId="57e790d697ad4281" providerId="LiveId" clId="{7D3A7594-C27B-4794-B5DC-AA6266664418}" dt="2020-07-09T07:02:02.081" v="187" actId="1038"/>
          <ac:graphicFrameMkLst>
            <pc:docMk/>
            <pc:sldMk cId="0" sldId="445"/>
            <ac:graphicFrameMk id="5131" creationId="{00000000-0000-0000-0000-000000000000}"/>
          </ac:graphicFrameMkLst>
        </pc:graphicFrameChg>
        <pc:graphicFrameChg chg="mod">
          <ac:chgData name="Cai Jun" userId="57e790d697ad4281" providerId="LiveId" clId="{7D3A7594-C27B-4794-B5DC-AA6266664418}" dt="2020-07-09T07:02:19.416" v="200" actId="1037"/>
          <ac:graphicFrameMkLst>
            <pc:docMk/>
            <pc:sldMk cId="0" sldId="445"/>
            <ac:graphicFrameMk id="5132" creationId="{00000000-0000-0000-0000-000000000000}"/>
          </ac:graphicFrameMkLst>
        </pc:graphicFrameChg>
        <pc:graphicFrameChg chg="mod">
          <ac:chgData name="Cai Jun" userId="57e790d697ad4281" providerId="LiveId" clId="{7D3A7594-C27B-4794-B5DC-AA6266664418}" dt="2020-07-09T07:02:29.162" v="206" actId="1035"/>
          <ac:graphicFrameMkLst>
            <pc:docMk/>
            <pc:sldMk cId="0" sldId="445"/>
            <ac:graphicFrameMk id="5137" creationId="{00000000-0000-0000-0000-000000000000}"/>
          </ac:graphicFrameMkLst>
        </pc:graphicFrameChg>
      </pc:sldChg>
      <pc:sldChg chg="addSp delSp modSp mod">
        <pc:chgData name="Cai Jun" userId="57e790d697ad4281" providerId="LiveId" clId="{7D3A7594-C27B-4794-B5DC-AA6266664418}" dt="2020-07-09T07:00:49.495" v="132" actId="1037"/>
        <pc:sldMkLst>
          <pc:docMk/>
          <pc:sldMk cId="0" sldId="446"/>
        </pc:sldMkLst>
        <pc:spChg chg="mod">
          <ac:chgData name="Cai Jun" userId="57e790d697ad4281" providerId="LiveId" clId="{7D3A7594-C27B-4794-B5DC-AA6266664418}" dt="2020-07-09T06:59:10.302" v="90" actId="164"/>
          <ac:spMkLst>
            <pc:docMk/>
            <pc:sldMk cId="0" sldId="446"/>
            <ac:spMk id="6161" creationId="{00000000-0000-0000-0000-000000000000}"/>
          </ac:spMkLst>
        </pc:spChg>
        <pc:spChg chg="mod">
          <ac:chgData name="Cai Jun" userId="57e790d697ad4281" providerId="LiveId" clId="{7D3A7594-C27B-4794-B5DC-AA6266664418}" dt="2020-07-09T06:59:04.639" v="89" actId="1035"/>
          <ac:spMkLst>
            <pc:docMk/>
            <pc:sldMk cId="0" sldId="446"/>
            <ac:spMk id="6162" creationId="{00000000-0000-0000-0000-000000000000}"/>
          </ac:spMkLst>
        </pc:spChg>
        <pc:grpChg chg="add mod">
          <ac:chgData name="Cai Jun" userId="57e790d697ad4281" providerId="LiveId" clId="{7D3A7594-C27B-4794-B5DC-AA6266664418}" dt="2020-07-09T06:59:10.302" v="90" actId="164"/>
          <ac:grpSpMkLst>
            <pc:docMk/>
            <pc:sldMk cId="0" sldId="446"/>
            <ac:grpSpMk id="2" creationId="{3A51FCC1-A20A-47D6-B071-DF1EDBB72ACE}"/>
          </ac:grpSpMkLst>
        </pc:grpChg>
        <pc:grpChg chg="mod">
          <ac:chgData name="Cai Jun" userId="57e790d697ad4281" providerId="LiveId" clId="{7D3A7594-C27B-4794-B5DC-AA6266664418}" dt="2020-07-09T06:59:10.302" v="90" actId="164"/>
          <ac:grpSpMkLst>
            <pc:docMk/>
            <pc:sldMk cId="0" sldId="446"/>
            <ac:grpSpMk id="6159" creationId="{00000000-0000-0000-0000-000000000000}"/>
          </ac:grpSpMkLst>
        </pc:grpChg>
        <pc:graphicFrameChg chg="del mod">
          <ac:chgData name="Cai Jun" userId="57e790d697ad4281" providerId="LiveId" clId="{7D3A7594-C27B-4794-B5DC-AA6266664418}" dt="2020-07-09T06:58:06.394" v="48" actId="478"/>
          <ac:graphicFrameMkLst>
            <pc:docMk/>
            <pc:sldMk cId="0" sldId="446"/>
            <ac:graphicFrameMk id="6149" creationId="{00000000-0000-0000-0000-000000000000}"/>
          </ac:graphicFrameMkLst>
        </pc:graphicFrameChg>
        <pc:graphicFrameChg chg="mod">
          <ac:chgData name="Cai Jun" userId="57e790d697ad4281" providerId="LiveId" clId="{7D3A7594-C27B-4794-B5DC-AA6266664418}" dt="2020-07-09T07:00:28.314" v="117" actId="1038"/>
          <ac:graphicFrameMkLst>
            <pc:docMk/>
            <pc:sldMk cId="0" sldId="446"/>
            <ac:graphicFrameMk id="6150" creationId="{00000000-0000-0000-0000-000000000000}"/>
          </ac:graphicFrameMkLst>
        </pc:graphicFrameChg>
        <pc:graphicFrameChg chg="mod">
          <ac:chgData name="Cai Jun" userId="57e790d697ad4281" providerId="LiveId" clId="{7D3A7594-C27B-4794-B5DC-AA6266664418}" dt="2020-07-09T06:58:52.041" v="56" actId="1076"/>
          <ac:graphicFrameMkLst>
            <pc:docMk/>
            <pc:sldMk cId="0" sldId="446"/>
            <ac:graphicFrameMk id="6151" creationId="{00000000-0000-0000-0000-000000000000}"/>
          </ac:graphicFrameMkLst>
        </pc:graphicFrameChg>
        <pc:graphicFrameChg chg="del mod">
          <ac:chgData name="Cai Jun" userId="57e790d697ad4281" providerId="LiveId" clId="{7D3A7594-C27B-4794-B5DC-AA6266664418}" dt="2020-07-09T06:59:36.557" v="95" actId="478"/>
          <ac:graphicFrameMkLst>
            <pc:docMk/>
            <pc:sldMk cId="0" sldId="446"/>
            <ac:graphicFrameMk id="6152" creationId="{00000000-0000-0000-0000-000000000000}"/>
          </ac:graphicFrameMkLst>
        </pc:graphicFrameChg>
        <pc:graphicFrameChg chg="mod">
          <ac:chgData name="Cai Jun" userId="57e790d697ad4281" providerId="LiveId" clId="{7D3A7594-C27B-4794-B5DC-AA6266664418}" dt="2020-07-09T07:00:49.495" v="132" actId="1037"/>
          <ac:graphicFrameMkLst>
            <pc:docMk/>
            <pc:sldMk cId="0" sldId="446"/>
            <ac:graphicFrameMk id="6153" creationId="{00000000-0000-0000-0000-000000000000}"/>
          </ac:graphicFrameMkLst>
        </pc:graphicFrameChg>
        <pc:graphicFrameChg chg="mod">
          <ac:chgData name="Cai Jun" userId="57e790d697ad4281" providerId="LiveId" clId="{7D3A7594-C27B-4794-B5DC-AA6266664418}" dt="2020-07-09T07:00:23.577" v="111" actId="1035"/>
          <ac:graphicFrameMkLst>
            <pc:docMk/>
            <pc:sldMk cId="0" sldId="446"/>
            <ac:graphicFrameMk id="6157" creationId="{00000000-0000-0000-0000-000000000000}"/>
          </ac:graphicFrameMkLst>
        </pc:graphicFrameChg>
        <pc:graphicFrameChg chg="del mod">
          <ac:chgData name="Cai Jun" userId="57e790d697ad4281" providerId="LiveId" clId="{7D3A7594-C27B-4794-B5DC-AA6266664418}" dt="2020-07-09T06:58:45.801" v="54" actId="478"/>
          <ac:graphicFrameMkLst>
            <pc:docMk/>
            <pc:sldMk cId="0" sldId="446"/>
            <ac:graphicFrameMk id="6158" creationId="{00000000-0000-0000-0000-000000000000}"/>
          </ac:graphicFrameMkLst>
        </pc:graphicFrameChg>
        <pc:graphicFrameChg chg="mod">
          <ac:chgData name="Cai Jun" userId="57e790d697ad4281" providerId="LiveId" clId="{7D3A7594-C27B-4794-B5DC-AA6266664418}" dt="2020-07-09T07:00:08.959" v="101"/>
          <ac:graphicFrameMkLst>
            <pc:docMk/>
            <pc:sldMk cId="0" sldId="446"/>
            <ac:graphicFrameMk id="6160" creationId="{00000000-0000-0000-0000-000000000000}"/>
          </ac:graphicFrameMkLst>
        </pc:graphicFrameChg>
        <pc:graphicFrameChg chg="mod">
          <ac:chgData name="Cai Jun" userId="57e790d697ad4281" providerId="LiveId" clId="{7D3A7594-C27B-4794-B5DC-AA6266664418}" dt="2020-07-09T06:59:11.842" v="91"/>
          <ac:graphicFrameMkLst>
            <pc:docMk/>
            <pc:sldMk cId="0" sldId="446"/>
            <ac:graphicFrameMk id="6163" creationId="{00000000-0000-0000-0000-000000000000}"/>
          </ac:graphicFrameMkLst>
        </pc:graphicFrameChg>
      </pc:sldChg>
      <pc:sldChg chg="modSp">
        <pc:chgData name="Cai Jun" userId="57e790d697ad4281" providerId="LiveId" clId="{7D3A7594-C27B-4794-B5DC-AA6266664418}" dt="2020-07-09T07:04:33.306" v="216"/>
        <pc:sldMkLst>
          <pc:docMk/>
          <pc:sldMk cId="0" sldId="447"/>
        </pc:sldMkLst>
        <pc:graphicFrameChg chg="mod">
          <ac:chgData name="Cai Jun" userId="57e790d697ad4281" providerId="LiveId" clId="{7D3A7594-C27B-4794-B5DC-AA6266664418}" dt="2020-07-09T07:03:24.708" v="208"/>
          <ac:graphicFrameMkLst>
            <pc:docMk/>
            <pc:sldMk cId="0" sldId="447"/>
            <ac:graphicFrameMk id="7176" creationId="{00000000-0000-0000-0000-000000000000}"/>
          </ac:graphicFrameMkLst>
        </pc:graphicFrameChg>
        <pc:graphicFrameChg chg="mod">
          <ac:chgData name="Cai Jun" userId="57e790d697ad4281" providerId="LiveId" clId="{7D3A7594-C27B-4794-B5DC-AA6266664418}" dt="2020-07-09T07:04:25.056" v="214"/>
          <ac:graphicFrameMkLst>
            <pc:docMk/>
            <pc:sldMk cId="0" sldId="447"/>
            <ac:graphicFrameMk id="7177" creationId="{00000000-0000-0000-0000-000000000000}"/>
          </ac:graphicFrameMkLst>
        </pc:graphicFrameChg>
        <pc:graphicFrameChg chg="mod">
          <ac:chgData name="Cai Jun" userId="57e790d697ad4281" providerId="LiveId" clId="{7D3A7594-C27B-4794-B5DC-AA6266664418}" dt="2020-07-09T07:03:37.458" v="210"/>
          <ac:graphicFrameMkLst>
            <pc:docMk/>
            <pc:sldMk cId="0" sldId="447"/>
            <ac:graphicFrameMk id="7178" creationId="{00000000-0000-0000-0000-000000000000}"/>
          </ac:graphicFrameMkLst>
        </pc:graphicFrameChg>
        <pc:graphicFrameChg chg="mod">
          <ac:chgData name="Cai Jun" userId="57e790d697ad4281" providerId="LiveId" clId="{7D3A7594-C27B-4794-B5DC-AA6266664418}" dt="2020-07-09T07:04:33.306" v="216"/>
          <ac:graphicFrameMkLst>
            <pc:docMk/>
            <pc:sldMk cId="0" sldId="447"/>
            <ac:graphicFrameMk id="7179" creationId="{00000000-0000-0000-0000-000000000000}"/>
          </ac:graphicFrameMkLst>
        </pc:graphicFrameChg>
      </pc:sldChg>
      <pc:sldChg chg="addSp modSp">
        <pc:chgData name="Cai Jun" userId="57e790d697ad4281" providerId="LiveId" clId="{7D3A7594-C27B-4794-B5DC-AA6266664418}" dt="2020-07-09T07:41:18.490" v="412" actId="164"/>
        <pc:sldMkLst>
          <pc:docMk/>
          <pc:sldMk cId="0" sldId="448"/>
        </pc:sldMkLst>
        <pc:spChg chg="mod">
          <ac:chgData name="Cai Jun" userId="57e790d697ad4281" providerId="LiveId" clId="{7D3A7594-C27B-4794-B5DC-AA6266664418}" dt="2020-07-09T07:41:18.490" v="412" actId="164"/>
          <ac:spMkLst>
            <pc:docMk/>
            <pc:sldMk cId="0" sldId="448"/>
            <ac:spMk id="8198" creationId="{00000000-0000-0000-0000-000000000000}"/>
          </ac:spMkLst>
        </pc:spChg>
        <pc:spChg chg="mod">
          <ac:chgData name="Cai Jun" userId="57e790d697ad4281" providerId="LiveId" clId="{7D3A7594-C27B-4794-B5DC-AA6266664418}" dt="2020-07-09T07:41:18.490" v="412" actId="164"/>
          <ac:spMkLst>
            <pc:docMk/>
            <pc:sldMk cId="0" sldId="448"/>
            <ac:spMk id="8199" creationId="{00000000-0000-0000-0000-000000000000}"/>
          </ac:spMkLst>
        </pc:spChg>
        <pc:spChg chg="mod">
          <ac:chgData name="Cai Jun" userId="57e790d697ad4281" providerId="LiveId" clId="{7D3A7594-C27B-4794-B5DC-AA6266664418}" dt="2020-07-09T07:41:18.490" v="412" actId="164"/>
          <ac:spMkLst>
            <pc:docMk/>
            <pc:sldMk cId="0" sldId="448"/>
            <ac:spMk id="8200" creationId="{00000000-0000-0000-0000-000000000000}"/>
          </ac:spMkLst>
        </pc:spChg>
        <pc:spChg chg="mod">
          <ac:chgData name="Cai Jun" userId="57e790d697ad4281" providerId="LiveId" clId="{7D3A7594-C27B-4794-B5DC-AA6266664418}" dt="2020-07-09T07:41:18.490" v="412" actId="164"/>
          <ac:spMkLst>
            <pc:docMk/>
            <pc:sldMk cId="0" sldId="448"/>
            <ac:spMk id="8201" creationId="{00000000-0000-0000-0000-000000000000}"/>
          </ac:spMkLst>
        </pc:spChg>
        <pc:spChg chg="mod">
          <ac:chgData name="Cai Jun" userId="57e790d697ad4281" providerId="LiveId" clId="{7D3A7594-C27B-4794-B5DC-AA6266664418}" dt="2020-07-09T07:41:14.063" v="411" actId="1036"/>
          <ac:spMkLst>
            <pc:docMk/>
            <pc:sldMk cId="0" sldId="448"/>
            <ac:spMk id="8208" creationId="{00000000-0000-0000-0000-000000000000}"/>
          </ac:spMkLst>
        </pc:spChg>
        <pc:spChg chg="mod">
          <ac:chgData name="Cai Jun" userId="57e790d697ad4281" providerId="LiveId" clId="{7D3A7594-C27B-4794-B5DC-AA6266664418}" dt="2020-07-09T07:41:14.063" v="411" actId="1036"/>
          <ac:spMkLst>
            <pc:docMk/>
            <pc:sldMk cId="0" sldId="448"/>
            <ac:spMk id="8209" creationId="{00000000-0000-0000-0000-000000000000}"/>
          </ac:spMkLst>
        </pc:spChg>
        <pc:spChg chg="mod">
          <ac:chgData name="Cai Jun" userId="57e790d697ad4281" providerId="LiveId" clId="{7D3A7594-C27B-4794-B5DC-AA6266664418}" dt="2020-07-09T07:41:14.063" v="411" actId="1036"/>
          <ac:spMkLst>
            <pc:docMk/>
            <pc:sldMk cId="0" sldId="448"/>
            <ac:spMk id="8210" creationId="{00000000-0000-0000-0000-000000000000}"/>
          </ac:spMkLst>
        </pc:spChg>
        <pc:spChg chg="mod">
          <ac:chgData name="Cai Jun" userId="57e790d697ad4281" providerId="LiveId" clId="{7D3A7594-C27B-4794-B5DC-AA6266664418}" dt="2020-07-09T07:41:14.063" v="411" actId="1036"/>
          <ac:spMkLst>
            <pc:docMk/>
            <pc:sldMk cId="0" sldId="448"/>
            <ac:spMk id="8211" creationId="{00000000-0000-0000-0000-000000000000}"/>
          </ac:spMkLst>
        </pc:spChg>
        <pc:grpChg chg="add mod">
          <ac:chgData name="Cai Jun" userId="57e790d697ad4281" providerId="LiveId" clId="{7D3A7594-C27B-4794-B5DC-AA6266664418}" dt="2020-07-09T07:41:18.490" v="412" actId="164"/>
          <ac:grpSpMkLst>
            <pc:docMk/>
            <pc:sldMk cId="0" sldId="448"/>
            <ac:grpSpMk id="2" creationId="{667FC0D0-6FB9-4037-A394-8B5444E4C879}"/>
          </ac:grpSpMkLst>
        </pc:grpChg>
        <pc:grpChg chg="mod">
          <ac:chgData name="Cai Jun" userId="57e790d697ad4281" providerId="LiveId" clId="{7D3A7594-C27B-4794-B5DC-AA6266664418}" dt="2020-07-09T07:41:18.490" v="412" actId="164"/>
          <ac:grpSpMkLst>
            <pc:docMk/>
            <pc:sldMk cId="0" sldId="448"/>
            <ac:grpSpMk id="8197" creationId="{00000000-0000-0000-0000-000000000000}"/>
          </ac:grpSpMkLst>
        </pc:grpChg>
        <pc:graphicFrameChg chg="mod">
          <ac:chgData name="Cai Jun" userId="57e790d697ad4281" providerId="LiveId" clId="{7D3A7594-C27B-4794-B5DC-AA6266664418}" dt="2020-07-09T07:40:33.612" v="390"/>
          <ac:graphicFrameMkLst>
            <pc:docMk/>
            <pc:sldMk cId="0" sldId="448"/>
            <ac:graphicFrameMk id="8204" creationId="{00000000-0000-0000-0000-000000000000}"/>
          </ac:graphicFrameMkLst>
        </pc:graphicFrameChg>
        <pc:graphicFrameChg chg="mod">
          <ac:chgData name="Cai Jun" userId="57e790d697ad4281" providerId="LiveId" clId="{7D3A7594-C27B-4794-B5DC-AA6266664418}" dt="2020-07-09T07:40:33.628" v="391"/>
          <ac:graphicFrameMkLst>
            <pc:docMk/>
            <pc:sldMk cId="0" sldId="448"/>
            <ac:graphicFrameMk id="8205" creationId="{00000000-0000-0000-0000-000000000000}"/>
          </ac:graphicFrameMkLst>
        </pc:graphicFrameChg>
        <pc:graphicFrameChg chg="mod">
          <ac:chgData name="Cai Jun" userId="57e790d697ad4281" providerId="LiveId" clId="{7D3A7594-C27B-4794-B5DC-AA6266664418}" dt="2020-07-09T07:40:33.628" v="392"/>
          <ac:graphicFrameMkLst>
            <pc:docMk/>
            <pc:sldMk cId="0" sldId="448"/>
            <ac:graphicFrameMk id="8206" creationId="{00000000-0000-0000-0000-000000000000}"/>
          </ac:graphicFrameMkLst>
        </pc:graphicFrameChg>
        <pc:graphicFrameChg chg="mod">
          <ac:chgData name="Cai Jun" userId="57e790d697ad4281" providerId="LiveId" clId="{7D3A7594-C27B-4794-B5DC-AA6266664418}" dt="2020-07-09T07:39:58.924" v="384"/>
          <ac:graphicFrameMkLst>
            <pc:docMk/>
            <pc:sldMk cId="0" sldId="448"/>
            <ac:graphicFrameMk id="8207" creationId="{00000000-0000-0000-0000-000000000000}"/>
          </ac:graphicFrameMkLst>
        </pc:graphicFrameChg>
      </pc:sldChg>
      <pc:sldChg chg="addSp delSp modSp mod">
        <pc:chgData name="Cai Jun" userId="57e790d697ad4281" providerId="LiveId" clId="{7D3A7594-C27B-4794-B5DC-AA6266664418}" dt="2020-07-09T07:42:01.440" v="452" actId="14100"/>
        <pc:sldMkLst>
          <pc:docMk/>
          <pc:sldMk cId="0" sldId="449"/>
        </pc:sldMkLst>
        <pc:spChg chg="mod">
          <ac:chgData name="Cai Jun" userId="57e790d697ad4281" providerId="LiveId" clId="{7D3A7594-C27B-4794-B5DC-AA6266664418}" dt="2020-07-09T07:41:44.338" v="447" actId="1036"/>
          <ac:spMkLst>
            <pc:docMk/>
            <pc:sldMk cId="0" sldId="449"/>
            <ac:spMk id="12" creationId="{7E0AEBA7-07A9-4B18-B571-B830448A17E3}"/>
          </ac:spMkLst>
        </pc:spChg>
        <pc:spChg chg="mod">
          <ac:chgData name="Cai Jun" userId="57e790d697ad4281" providerId="LiveId" clId="{7D3A7594-C27B-4794-B5DC-AA6266664418}" dt="2020-07-09T07:41:44.338" v="447" actId="1036"/>
          <ac:spMkLst>
            <pc:docMk/>
            <pc:sldMk cId="0" sldId="449"/>
            <ac:spMk id="13" creationId="{FAF25ADF-190D-4E38-ACB8-8D4F0B00212A}"/>
          </ac:spMkLst>
        </pc:spChg>
        <pc:spChg chg="mod">
          <ac:chgData name="Cai Jun" userId="57e790d697ad4281" providerId="LiveId" clId="{7D3A7594-C27B-4794-B5DC-AA6266664418}" dt="2020-07-09T07:41:44.338" v="447" actId="1036"/>
          <ac:spMkLst>
            <pc:docMk/>
            <pc:sldMk cId="0" sldId="449"/>
            <ac:spMk id="14" creationId="{D26A78F3-C925-4622-9527-B4DD4357E393}"/>
          </ac:spMkLst>
        </pc:spChg>
        <pc:spChg chg="mod">
          <ac:chgData name="Cai Jun" userId="57e790d697ad4281" providerId="LiveId" clId="{7D3A7594-C27B-4794-B5DC-AA6266664418}" dt="2020-07-09T07:41:44.338" v="447" actId="1036"/>
          <ac:spMkLst>
            <pc:docMk/>
            <pc:sldMk cId="0" sldId="449"/>
            <ac:spMk id="15" creationId="{73203D4D-8303-432E-8742-B6227611705B}"/>
          </ac:spMkLst>
        </pc:spChg>
        <pc:spChg chg="mod">
          <ac:chgData name="Cai Jun" userId="57e790d697ad4281" providerId="LiveId" clId="{7D3A7594-C27B-4794-B5DC-AA6266664418}" dt="2020-07-09T07:41:44.338" v="447" actId="1036"/>
          <ac:spMkLst>
            <pc:docMk/>
            <pc:sldMk cId="0" sldId="449"/>
            <ac:spMk id="16" creationId="{D887FA8D-FBF8-4EEE-932B-05D0BE438AEB}"/>
          </ac:spMkLst>
        </pc:spChg>
        <pc:spChg chg="mod">
          <ac:chgData name="Cai Jun" userId="57e790d697ad4281" providerId="LiveId" clId="{7D3A7594-C27B-4794-B5DC-AA6266664418}" dt="2020-07-09T07:41:44.338" v="447" actId="1036"/>
          <ac:spMkLst>
            <pc:docMk/>
            <pc:sldMk cId="0" sldId="449"/>
            <ac:spMk id="17" creationId="{594E5CF6-7CCA-4DE6-9654-9F3F6BFE10FC}"/>
          </ac:spMkLst>
        </pc:spChg>
        <pc:spChg chg="mod">
          <ac:chgData name="Cai Jun" userId="57e790d697ad4281" providerId="LiveId" clId="{7D3A7594-C27B-4794-B5DC-AA6266664418}" dt="2020-07-09T07:41:44.338" v="447" actId="1036"/>
          <ac:spMkLst>
            <pc:docMk/>
            <pc:sldMk cId="0" sldId="449"/>
            <ac:spMk id="18" creationId="{AC4B9F33-2159-4504-95A3-4522C6BFABAC}"/>
          </ac:spMkLst>
        </pc:spChg>
        <pc:spChg chg="mod">
          <ac:chgData name="Cai Jun" userId="57e790d697ad4281" providerId="LiveId" clId="{7D3A7594-C27B-4794-B5DC-AA6266664418}" dt="2020-07-09T07:41:44.338" v="447" actId="1036"/>
          <ac:spMkLst>
            <pc:docMk/>
            <pc:sldMk cId="0" sldId="449"/>
            <ac:spMk id="19" creationId="{E2B1D159-EB0F-4CE6-8ECA-59C5B29C1FCF}"/>
          </ac:spMkLst>
        </pc:spChg>
        <pc:spChg chg="mod">
          <ac:chgData name="Cai Jun" userId="57e790d697ad4281" providerId="LiveId" clId="{7D3A7594-C27B-4794-B5DC-AA6266664418}" dt="2020-07-09T07:06:07.330" v="289" actId="207"/>
          <ac:spMkLst>
            <pc:docMk/>
            <pc:sldMk cId="0" sldId="449"/>
            <ac:spMk id="9218" creationId="{00000000-0000-0000-0000-000000000000}"/>
          </ac:spMkLst>
        </pc:spChg>
        <pc:spChg chg="mod">
          <ac:chgData name="Cai Jun" userId="57e790d697ad4281" providerId="LiveId" clId="{7D3A7594-C27B-4794-B5DC-AA6266664418}" dt="2020-07-09T07:05:27.618" v="283" actId="1076"/>
          <ac:spMkLst>
            <pc:docMk/>
            <pc:sldMk cId="0" sldId="449"/>
            <ac:spMk id="9222" creationId="{00000000-0000-0000-0000-000000000000}"/>
          </ac:spMkLst>
        </pc:spChg>
        <pc:spChg chg="mod">
          <ac:chgData name="Cai Jun" userId="57e790d697ad4281" providerId="LiveId" clId="{7D3A7594-C27B-4794-B5DC-AA6266664418}" dt="2020-07-09T07:05:27.618" v="283" actId="1076"/>
          <ac:spMkLst>
            <pc:docMk/>
            <pc:sldMk cId="0" sldId="449"/>
            <ac:spMk id="9223" creationId="{00000000-0000-0000-0000-000000000000}"/>
          </ac:spMkLst>
        </pc:spChg>
        <pc:spChg chg="mod">
          <ac:chgData name="Cai Jun" userId="57e790d697ad4281" providerId="LiveId" clId="{7D3A7594-C27B-4794-B5DC-AA6266664418}" dt="2020-07-09T07:05:27.618" v="283" actId="1076"/>
          <ac:spMkLst>
            <pc:docMk/>
            <pc:sldMk cId="0" sldId="449"/>
            <ac:spMk id="9224" creationId="{00000000-0000-0000-0000-000000000000}"/>
          </ac:spMkLst>
        </pc:spChg>
        <pc:spChg chg="mod">
          <ac:chgData name="Cai Jun" userId="57e790d697ad4281" providerId="LiveId" clId="{7D3A7594-C27B-4794-B5DC-AA6266664418}" dt="2020-07-09T07:05:27.618" v="283" actId="1076"/>
          <ac:spMkLst>
            <pc:docMk/>
            <pc:sldMk cId="0" sldId="449"/>
            <ac:spMk id="9225" creationId="{00000000-0000-0000-0000-000000000000}"/>
          </ac:spMkLst>
        </pc:spChg>
        <pc:spChg chg="mod">
          <ac:chgData name="Cai Jun" userId="57e790d697ad4281" providerId="LiveId" clId="{7D3A7594-C27B-4794-B5DC-AA6266664418}" dt="2020-07-09T07:05:20.734" v="282" actId="1076"/>
          <ac:spMkLst>
            <pc:docMk/>
            <pc:sldMk cId="0" sldId="449"/>
            <ac:spMk id="240648" creationId="{00000000-0000-0000-0000-000000000000}"/>
          </ac:spMkLst>
        </pc:spChg>
        <pc:grpChg chg="add mod">
          <ac:chgData name="Cai Jun" userId="57e790d697ad4281" providerId="LiveId" clId="{7D3A7594-C27B-4794-B5DC-AA6266664418}" dt="2020-07-09T07:41:44.338" v="447" actId="1036"/>
          <ac:grpSpMkLst>
            <pc:docMk/>
            <pc:sldMk cId="0" sldId="449"/>
            <ac:grpSpMk id="10" creationId="{DE0BE4AE-DE48-4F7B-879B-8B6C03915041}"/>
          </ac:grpSpMkLst>
        </pc:grpChg>
        <pc:grpChg chg="mod">
          <ac:chgData name="Cai Jun" userId="57e790d697ad4281" providerId="LiveId" clId="{7D3A7594-C27B-4794-B5DC-AA6266664418}" dt="2020-07-09T07:41:44.338" v="447" actId="1036"/>
          <ac:grpSpMkLst>
            <pc:docMk/>
            <pc:sldMk cId="0" sldId="449"/>
            <ac:grpSpMk id="11" creationId="{849BE239-FC3E-4F80-BE2E-B24CCE2B3B90}"/>
          </ac:grpSpMkLst>
        </pc:grpChg>
        <pc:grpChg chg="del mod">
          <ac:chgData name="Cai Jun" userId="57e790d697ad4281" providerId="LiveId" clId="{7D3A7594-C27B-4794-B5DC-AA6266664418}" dt="2020-07-09T07:41:39.252" v="413" actId="478"/>
          <ac:grpSpMkLst>
            <pc:docMk/>
            <pc:sldMk cId="0" sldId="449"/>
            <ac:grpSpMk id="9219" creationId="{00000000-0000-0000-0000-000000000000}"/>
          </ac:grpSpMkLst>
        </pc:grpChg>
        <pc:graphicFrameChg chg="mod">
          <ac:chgData name="Cai Jun" userId="57e790d697ad4281" providerId="LiveId" clId="{7D3A7594-C27B-4794-B5DC-AA6266664418}" dt="2020-07-09T07:42:01.440" v="452" actId="14100"/>
          <ac:graphicFrameMkLst>
            <pc:docMk/>
            <pc:sldMk cId="0" sldId="449"/>
            <ac:graphicFrameMk id="240649" creationId="{00000000-0000-0000-0000-000000000000}"/>
          </ac:graphicFrameMkLst>
        </pc:graphicFrameChg>
      </pc:sldChg>
      <pc:sldChg chg="modSp">
        <pc:chgData name="Cai Jun" userId="57e790d697ad4281" providerId="LiveId" clId="{7D3A7594-C27B-4794-B5DC-AA6266664418}" dt="2020-07-09T07:38:58.085" v="377"/>
        <pc:sldMkLst>
          <pc:docMk/>
          <pc:sldMk cId="0" sldId="451"/>
        </pc:sldMkLst>
        <pc:graphicFrameChg chg="mod">
          <ac:chgData name="Cai Jun" userId="57e790d697ad4281" providerId="LiveId" clId="{7D3A7594-C27B-4794-B5DC-AA6266664418}" dt="2020-07-09T07:38:58.085" v="377"/>
          <ac:graphicFrameMkLst>
            <pc:docMk/>
            <pc:sldMk cId="0" sldId="451"/>
            <ac:graphicFrameMk id="2" creationId="{00000000-0000-0000-0000-000000000000}"/>
          </ac:graphicFrameMkLst>
        </pc:graphicFrameChg>
        <pc:graphicFrameChg chg="mod">
          <ac:chgData name="Cai Jun" userId="57e790d697ad4281" providerId="LiveId" clId="{7D3A7594-C27B-4794-B5DC-AA6266664418}" dt="2020-07-09T07:38:50.485" v="375"/>
          <ac:graphicFrameMkLst>
            <pc:docMk/>
            <pc:sldMk cId="0" sldId="451"/>
            <ac:graphicFrameMk id="3" creationId="{00000000-0000-0000-0000-000000000000}"/>
          </ac:graphicFrameMkLst>
        </pc:graphicFrameChg>
        <pc:graphicFrameChg chg="mod">
          <ac:chgData name="Cai Jun" userId="57e790d697ad4281" providerId="LiveId" clId="{7D3A7594-C27B-4794-B5DC-AA6266664418}" dt="2020-07-09T07:38:32.862" v="369"/>
          <ac:graphicFrameMkLst>
            <pc:docMk/>
            <pc:sldMk cId="0" sldId="451"/>
            <ac:graphicFrameMk id="23557" creationId="{00000000-0000-0000-0000-000000000000}"/>
          </ac:graphicFrameMkLst>
        </pc:graphicFrameChg>
        <pc:graphicFrameChg chg="mod">
          <ac:chgData name="Cai Jun" userId="57e790d697ad4281" providerId="LiveId" clId="{7D3A7594-C27B-4794-B5DC-AA6266664418}" dt="2020-07-09T07:38:38.068" v="371"/>
          <ac:graphicFrameMkLst>
            <pc:docMk/>
            <pc:sldMk cId="0" sldId="451"/>
            <ac:graphicFrameMk id="242697" creationId="{00000000-0000-0000-0000-000000000000}"/>
          </ac:graphicFrameMkLst>
        </pc:graphicFrameChg>
        <pc:graphicFrameChg chg="mod">
          <ac:chgData name="Cai Jun" userId="57e790d697ad4281" providerId="LiveId" clId="{7D3A7594-C27B-4794-B5DC-AA6266664418}" dt="2020-07-09T07:38:42.886" v="373"/>
          <ac:graphicFrameMkLst>
            <pc:docMk/>
            <pc:sldMk cId="0" sldId="451"/>
            <ac:graphicFrameMk id="242702" creationId="{00000000-0000-0000-0000-000000000000}"/>
          </ac:graphicFrameMkLst>
        </pc:graphicFrameChg>
      </pc:sldChg>
      <pc:sldChg chg="modSp">
        <pc:chgData name="Cai Jun" userId="57e790d697ad4281" providerId="LiveId" clId="{7D3A7594-C27B-4794-B5DC-AA6266664418}" dt="2020-07-09T07:49:23.023" v="604"/>
        <pc:sldMkLst>
          <pc:docMk/>
          <pc:sldMk cId="0" sldId="454"/>
        </pc:sldMkLst>
        <pc:graphicFrameChg chg="mod">
          <ac:chgData name="Cai Jun" userId="57e790d697ad4281" providerId="LiveId" clId="{7D3A7594-C27B-4794-B5DC-AA6266664418}" dt="2020-07-09T07:32:24.290" v="295"/>
          <ac:graphicFrameMkLst>
            <pc:docMk/>
            <pc:sldMk cId="0" sldId="454"/>
            <ac:graphicFrameMk id="245767" creationId="{00000000-0000-0000-0000-000000000000}"/>
          </ac:graphicFrameMkLst>
        </pc:graphicFrameChg>
        <pc:graphicFrameChg chg="mod">
          <ac:chgData name="Cai Jun" userId="57e790d697ad4281" providerId="LiveId" clId="{7D3A7594-C27B-4794-B5DC-AA6266664418}" dt="2020-07-09T07:32:53.536" v="301"/>
          <ac:graphicFrameMkLst>
            <pc:docMk/>
            <pc:sldMk cId="0" sldId="454"/>
            <ac:graphicFrameMk id="245769" creationId="{00000000-0000-0000-0000-000000000000}"/>
          </ac:graphicFrameMkLst>
        </pc:graphicFrameChg>
        <pc:graphicFrameChg chg="mod">
          <ac:chgData name="Cai Jun" userId="57e790d697ad4281" providerId="LiveId" clId="{7D3A7594-C27B-4794-B5DC-AA6266664418}" dt="2020-07-09T07:32:33.672" v="297"/>
          <ac:graphicFrameMkLst>
            <pc:docMk/>
            <pc:sldMk cId="0" sldId="454"/>
            <ac:graphicFrameMk id="245772" creationId="{00000000-0000-0000-0000-000000000000}"/>
          </ac:graphicFrameMkLst>
        </pc:graphicFrameChg>
        <pc:graphicFrameChg chg="mod">
          <ac:chgData name="Cai Jun" userId="57e790d697ad4281" providerId="LiveId" clId="{7D3A7594-C27B-4794-B5DC-AA6266664418}" dt="2020-07-09T07:49:23.023" v="603"/>
          <ac:graphicFrameMkLst>
            <pc:docMk/>
            <pc:sldMk cId="0" sldId="454"/>
            <ac:graphicFrameMk id="245774" creationId="{00000000-0000-0000-0000-000000000000}"/>
          </ac:graphicFrameMkLst>
        </pc:graphicFrameChg>
        <pc:graphicFrameChg chg="mod">
          <ac:chgData name="Cai Jun" userId="57e790d697ad4281" providerId="LiveId" clId="{7D3A7594-C27B-4794-B5DC-AA6266664418}" dt="2020-07-09T07:49:23.023" v="604"/>
          <ac:graphicFrameMkLst>
            <pc:docMk/>
            <pc:sldMk cId="0" sldId="454"/>
            <ac:graphicFrameMk id="245784" creationId="{00000000-0000-0000-0000-000000000000}"/>
          </ac:graphicFrameMkLst>
        </pc:graphicFrameChg>
      </pc:sldChg>
      <pc:sldChg chg="modSp mod">
        <pc:chgData name="Cai Jun" userId="57e790d697ad4281" providerId="LiveId" clId="{7D3A7594-C27B-4794-B5DC-AA6266664418}" dt="2020-07-09T07:48:44.817" v="602" actId="20577"/>
        <pc:sldMkLst>
          <pc:docMk/>
          <pc:sldMk cId="0" sldId="455"/>
        </pc:sldMkLst>
        <pc:spChg chg="mod">
          <ac:chgData name="Cai Jun" userId="57e790d697ad4281" providerId="LiveId" clId="{7D3A7594-C27B-4794-B5DC-AA6266664418}" dt="2020-07-09T07:48:19.442" v="599" actId="6549"/>
          <ac:spMkLst>
            <pc:docMk/>
            <pc:sldMk cId="0" sldId="455"/>
            <ac:spMk id="15368" creationId="{00000000-0000-0000-0000-000000000000}"/>
          </ac:spMkLst>
        </pc:spChg>
        <pc:spChg chg="mod">
          <ac:chgData name="Cai Jun" userId="57e790d697ad4281" providerId="LiveId" clId="{7D3A7594-C27B-4794-B5DC-AA6266664418}" dt="2020-07-09T07:48:44.817" v="602" actId="20577"/>
          <ac:spMkLst>
            <pc:docMk/>
            <pc:sldMk cId="0" sldId="455"/>
            <ac:spMk id="15369" creationId="{00000000-0000-0000-0000-000000000000}"/>
          </ac:spMkLst>
        </pc:spChg>
        <pc:graphicFrameChg chg="mod">
          <ac:chgData name="Cai Jun" userId="57e790d697ad4281" providerId="LiveId" clId="{7D3A7594-C27B-4794-B5DC-AA6266664418}" dt="2020-07-09T07:47:36.143" v="562"/>
          <ac:graphicFrameMkLst>
            <pc:docMk/>
            <pc:sldMk cId="0" sldId="455"/>
            <ac:graphicFrameMk id="15372" creationId="{00000000-0000-0000-0000-000000000000}"/>
          </ac:graphicFrameMkLst>
        </pc:graphicFrameChg>
      </pc:sldChg>
      <pc:sldChg chg="del">
        <pc:chgData name="Cai Jun" userId="57e790d697ad4281" providerId="LiveId" clId="{7D3A7594-C27B-4794-B5DC-AA6266664418}" dt="2020-07-09T07:49:50.042" v="605" actId="47"/>
        <pc:sldMkLst>
          <pc:docMk/>
          <pc:sldMk cId="0" sldId="462"/>
        </pc:sldMkLst>
      </pc:sldChg>
      <pc:sldChg chg="modSp del mod">
        <pc:chgData name="Cai Jun" userId="57e790d697ad4281" providerId="LiveId" clId="{7D3A7594-C27B-4794-B5DC-AA6266664418}" dt="2020-07-09T07:50:02.102" v="606" actId="47"/>
        <pc:sldMkLst>
          <pc:docMk/>
          <pc:sldMk cId="0" sldId="464"/>
        </pc:sldMkLst>
        <pc:graphicFrameChg chg="mod">
          <ac:chgData name="Cai Jun" userId="57e790d697ad4281" providerId="LiveId" clId="{7D3A7594-C27B-4794-B5DC-AA6266664418}" dt="2020-07-09T07:34:49.100" v="310"/>
          <ac:graphicFrameMkLst>
            <pc:docMk/>
            <pc:sldMk cId="0" sldId="464"/>
            <ac:graphicFrameMk id="28677" creationId="{00000000-0000-0000-0000-000000000000}"/>
          </ac:graphicFrameMkLst>
        </pc:graphicFrameChg>
        <pc:graphicFrameChg chg="mod">
          <ac:chgData name="Cai Jun" userId="57e790d697ad4281" providerId="LiveId" clId="{7D3A7594-C27B-4794-B5DC-AA6266664418}" dt="2020-07-09T07:35:30.409" v="315" actId="1076"/>
          <ac:graphicFrameMkLst>
            <pc:docMk/>
            <pc:sldMk cId="0" sldId="464"/>
            <ac:graphicFrameMk id="28678" creationId="{00000000-0000-0000-0000-000000000000}"/>
          </ac:graphicFrameMkLst>
        </pc:graphicFrameChg>
        <pc:graphicFrameChg chg="mod">
          <ac:chgData name="Cai Jun" userId="57e790d697ad4281" providerId="LiveId" clId="{7D3A7594-C27B-4794-B5DC-AA6266664418}" dt="2020-07-09T07:35:25.602" v="314"/>
          <ac:graphicFrameMkLst>
            <pc:docMk/>
            <pc:sldMk cId="0" sldId="464"/>
            <ac:graphicFrameMk id="28679" creationId="{00000000-0000-0000-0000-000000000000}"/>
          </ac:graphicFrameMkLst>
        </pc:graphicFrameChg>
      </pc:sldChg>
      <pc:sldChg chg="modSp mod">
        <pc:chgData name="Cai Jun" userId="57e790d697ad4281" providerId="LiveId" clId="{7D3A7594-C27B-4794-B5DC-AA6266664418}" dt="2020-07-09T07:34:33.708" v="308" actId="207"/>
        <pc:sldMkLst>
          <pc:docMk/>
          <pc:sldMk cId="0" sldId="467"/>
        </pc:sldMkLst>
        <pc:spChg chg="mod">
          <ac:chgData name="Cai Jun" userId="57e790d697ad4281" providerId="LiveId" clId="{7D3A7594-C27B-4794-B5DC-AA6266664418}" dt="2020-07-09T07:34:33.708" v="308" actId="207"/>
          <ac:spMkLst>
            <pc:docMk/>
            <pc:sldMk cId="0" sldId="467"/>
            <ac:spMk id="30725" creationId="{00000000-0000-0000-0000-000000000000}"/>
          </ac:spMkLst>
        </pc:spChg>
      </pc:sldChg>
      <pc:sldChg chg="modSp">
        <pc:chgData name="Cai Jun" userId="57e790d697ad4281" providerId="LiveId" clId="{7D3A7594-C27B-4794-B5DC-AA6266664418}" dt="2020-07-09T07:37:10.329" v="361" actId="20577"/>
        <pc:sldMkLst>
          <pc:docMk/>
          <pc:sldMk cId="0" sldId="470"/>
        </pc:sldMkLst>
        <pc:spChg chg="mod">
          <ac:chgData name="Cai Jun" userId="57e790d697ad4281" providerId="LiveId" clId="{7D3A7594-C27B-4794-B5DC-AA6266664418}" dt="2020-07-09T07:37:10.329" v="361" actId="20577"/>
          <ac:spMkLst>
            <pc:docMk/>
            <pc:sldMk cId="0" sldId="470"/>
            <ac:spMk id="14341" creationId="{00000000-0000-0000-0000-000000000000}"/>
          </ac:spMkLst>
        </pc:spChg>
        <pc:graphicFrameChg chg="mod">
          <ac:chgData name="Cai Jun" userId="57e790d697ad4281" providerId="LiveId" clId="{7D3A7594-C27B-4794-B5DC-AA6266664418}" dt="2020-07-09T07:36:19.823" v="319"/>
          <ac:graphicFrameMkLst>
            <pc:docMk/>
            <pc:sldMk cId="0" sldId="470"/>
            <ac:graphicFrameMk id="14340" creationId="{00000000-0000-0000-0000-000000000000}"/>
          </ac:graphicFrameMkLst>
        </pc:graphicFrameChg>
        <pc:graphicFrameChg chg="mod">
          <ac:chgData name="Cai Jun" userId="57e790d697ad4281" providerId="LiveId" clId="{7D3A7594-C27B-4794-B5DC-AA6266664418}" dt="2020-07-09T07:36:28.555" v="321"/>
          <ac:graphicFrameMkLst>
            <pc:docMk/>
            <pc:sldMk cId="0" sldId="470"/>
            <ac:graphicFrameMk id="14344" creationId="{00000000-0000-0000-0000-000000000000}"/>
          </ac:graphicFrameMkLst>
        </pc:graphicFrameChg>
        <pc:graphicFrameChg chg="mod">
          <ac:chgData name="Cai Jun" userId="57e790d697ad4281" providerId="LiveId" clId="{7D3A7594-C27B-4794-B5DC-AA6266664418}" dt="2020-07-09T07:36:11.254" v="317"/>
          <ac:graphicFrameMkLst>
            <pc:docMk/>
            <pc:sldMk cId="0" sldId="470"/>
            <ac:graphicFrameMk id="18436" creationId="{00000000-0000-0000-0000-000000000000}"/>
          </ac:graphicFrameMkLst>
        </pc:graphicFrameChg>
      </pc:sldChg>
      <pc:sldChg chg="modSp">
        <pc:chgData name="Cai Jun" userId="57e790d697ad4281" providerId="LiveId" clId="{7D3A7594-C27B-4794-B5DC-AA6266664418}" dt="2020-07-09T07:38:15.913" v="367"/>
        <pc:sldMkLst>
          <pc:docMk/>
          <pc:sldMk cId="0" sldId="471"/>
        </pc:sldMkLst>
        <pc:spChg chg="mod">
          <ac:chgData name="Cai Jun" userId="57e790d697ad4281" providerId="LiveId" clId="{7D3A7594-C27B-4794-B5DC-AA6266664418}" dt="2020-07-09T07:38:15.913" v="367"/>
          <ac:spMkLst>
            <pc:docMk/>
            <pc:sldMk cId="0" sldId="471"/>
            <ac:spMk id="19465" creationId="{00000000-0000-0000-0000-000000000000}"/>
          </ac:spMkLst>
        </pc:spChg>
        <pc:grpChg chg="mod">
          <ac:chgData name="Cai Jun" userId="57e790d697ad4281" providerId="LiveId" clId="{7D3A7594-C27B-4794-B5DC-AA6266664418}" dt="2020-07-09T07:38:15.913" v="367"/>
          <ac:grpSpMkLst>
            <pc:docMk/>
            <pc:sldMk cId="0" sldId="471"/>
            <ac:grpSpMk id="19462" creationId="{00000000-0000-0000-0000-000000000000}"/>
          </ac:grpSpMkLst>
        </pc:grpChg>
        <pc:graphicFrameChg chg="mod">
          <ac:chgData name="Cai Jun" userId="57e790d697ad4281" providerId="LiveId" clId="{7D3A7594-C27B-4794-B5DC-AA6266664418}" dt="2020-07-09T07:37:54.069" v="363"/>
          <ac:graphicFrameMkLst>
            <pc:docMk/>
            <pc:sldMk cId="0" sldId="471"/>
            <ac:graphicFrameMk id="15362" creationId="{00000000-0000-0000-0000-000000000000}"/>
          </ac:graphicFrameMkLst>
        </pc:graphicFrameChg>
        <pc:graphicFrameChg chg="mod">
          <ac:chgData name="Cai Jun" userId="57e790d697ad4281" providerId="LiveId" clId="{7D3A7594-C27B-4794-B5DC-AA6266664418}" dt="2020-07-09T07:38:04.163" v="365"/>
          <ac:graphicFrameMkLst>
            <pc:docMk/>
            <pc:sldMk cId="0" sldId="471"/>
            <ac:graphicFrameMk id="15364" creationId="{00000000-0000-0000-0000-000000000000}"/>
          </ac:graphicFrameMkLst>
        </pc:graphicFrameChg>
        <pc:graphicFrameChg chg="mod">
          <ac:chgData name="Cai Jun" userId="57e790d697ad4281" providerId="LiveId" clId="{7D3A7594-C27B-4794-B5DC-AA6266664418}" dt="2020-07-09T07:38:15.913" v="367"/>
          <ac:graphicFrameMkLst>
            <pc:docMk/>
            <pc:sldMk cId="0" sldId="471"/>
            <ac:graphicFrameMk id="19466" creationId="{00000000-0000-0000-0000-000000000000}"/>
          </ac:graphicFrameMkLst>
        </pc:graphicFrameChg>
      </pc:sldChg>
      <pc:sldChg chg="modSp">
        <pc:chgData name="Cai Jun" userId="57e790d697ad4281" providerId="LiveId" clId="{7D3A7594-C27B-4794-B5DC-AA6266664418}" dt="2020-07-09T07:33:42.022" v="305"/>
        <pc:sldMkLst>
          <pc:docMk/>
          <pc:sldMk cId="0" sldId="477"/>
        </pc:sldMkLst>
        <pc:graphicFrameChg chg="mod">
          <ac:chgData name="Cai Jun" userId="57e790d697ad4281" providerId="LiveId" clId="{7D3A7594-C27B-4794-B5DC-AA6266664418}" dt="2020-07-09T07:33:42.022" v="305"/>
          <ac:graphicFrameMkLst>
            <pc:docMk/>
            <pc:sldMk cId="0" sldId="477"/>
            <ac:graphicFrameMk id="245769" creationId="{00000000-0000-0000-0000-000000000000}"/>
          </ac:graphicFrameMkLst>
        </pc:graphicFrameChg>
      </pc:sldChg>
      <pc:sldChg chg="modSp mod">
        <pc:chgData name="Cai Jun" userId="57e790d697ad4281" providerId="LiveId" clId="{7D3A7594-C27B-4794-B5DC-AA6266664418}" dt="2020-07-09T07:42:53.100" v="468"/>
        <pc:sldMkLst>
          <pc:docMk/>
          <pc:sldMk cId="0" sldId="479"/>
        </pc:sldMkLst>
        <pc:spChg chg="mod">
          <ac:chgData name="Cai Jun" userId="57e790d697ad4281" providerId="LiveId" clId="{7D3A7594-C27B-4794-B5DC-AA6266664418}" dt="2020-07-09T07:42:28.085" v="462" actId="207"/>
          <ac:spMkLst>
            <pc:docMk/>
            <pc:sldMk cId="0" sldId="479"/>
            <ac:spMk id="10243" creationId="{00000000-0000-0000-0000-000000000000}"/>
          </ac:spMkLst>
        </pc:spChg>
        <pc:spChg chg="mod">
          <ac:chgData name="Cai Jun" userId="57e790d697ad4281" providerId="LiveId" clId="{7D3A7594-C27B-4794-B5DC-AA6266664418}" dt="2020-07-09T07:42:45.300" v="466" actId="207"/>
          <ac:spMkLst>
            <pc:docMk/>
            <pc:sldMk cId="0" sldId="479"/>
            <ac:spMk id="10246" creationId="{00000000-0000-0000-0000-000000000000}"/>
          </ac:spMkLst>
        </pc:spChg>
        <pc:graphicFrameChg chg="mod">
          <ac:chgData name="Cai Jun" userId="57e790d697ad4281" providerId="LiveId" clId="{7D3A7594-C27B-4794-B5DC-AA6266664418}" dt="2020-07-09T07:42:40.182" v="464"/>
          <ac:graphicFrameMkLst>
            <pc:docMk/>
            <pc:sldMk cId="0" sldId="479"/>
            <ac:graphicFrameMk id="10244" creationId="{00000000-0000-0000-0000-000000000000}"/>
          </ac:graphicFrameMkLst>
        </pc:graphicFrameChg>
        <pc:graphicFrameChg chg="mod">
          <ac:chgData name="Cai Jun" userId="57e790d697ad4281" providerId="LiveId" clId="{7D3A7594-C27B-4794-B5DC-AA6266664418}" dt="2020-07-09T07:42:53.100" v="468"/>
          <ac:graphicFrameMkLst>
            <pc:docMk/>
            <pc:sldMk cId="0" sldId="479"/>
            <ac:graphicFrameMk id="10245" creationId="{00000000-0000-0000-0000-000000000000}"/>
          </ac:graphicFrameMkLst>
        </pc:graphicFrameChg>
      </pc:sldChg>
      <pc:sldChg chg="modSp mod">
        <pc:chgData name="Cai Jun" userId="57e790d697ad4281" providerId="LiveId" clId="{7D3A7594-C27B-4794-B5DC-AA6266664418}" dt="2020-07-09T07:43:14.384" v="478" actId="207"/>
        <pc:sldMkLst>
          <pc:docMk/>
          <pc:sldMk cId="0" sldId="480"/>
        </pc:sldMkLst>
        <pc:spChg chg="mod">
          <ac:chgData name="Cai Jun" userId="57e790d697ad4281" providerId="LiveId" clId="{7D3A7594-C27B-4794-B5DC-AA6266664418}" dt="2020-07-09T07:43:14.384" v="478" actId="207"/>
          <ac:spMkLst>
            <pc:docMk/>
            <pc:sldMk cId="0" sldId="480"/>
            <ac:spMk id="11267" creationId="{00000000-0000-0000-0000-000000000000}"/>
          </ac:spMkLst>
        </pc:spChg>
      </pc:sldChg>
      <pc:sldChg chg="modSp mod">
        <pc:chgData name="Cai Jun" userId="57e790d697ad4281" providerId="LiveId" clId="{7D3A7594-C27B-4794-B5DC-AA6266664418}" dt="2020-07-09T07:43:54.597" v="482" actId="207"/>
        <pc:sldMkLst>
          <pc:docMk/>
          <pc:sldMk cId="0" sldId="481"/>
        </pc:sldMkLst>
        <pc:spChg chg="mod">
          <ac:chgData name="Cai Jun" userId="57e790d697ad4281" providerId="LiveId" clId="{7D3A7594-C27B-4794-B5DC-AA6266664418}" dt="2020-07-09T07:43:54.597" v="482" actId="207"/>
          <ac:spMkLst>
            <pc:docMk/>
            <pc:sldMk cId="0" sldId="481"/>
            <ac:spMk id="12292" creationId="{00000000-0000-0000-0000-000000000000}"/>
          </ac:spMkLst>
        </pc:spChg>
      </pc:sldChg>
      <pc:sldChg chg="modSp mod">
        <pc:chgData name="Cai Jun" userId="57e790d697ad4281" providerId="LiveId" clId="{7D3A7594-C27B-4794-B5DC-AA6266664418}" dt="2020-07-09T07:44:42.619" v="490"/>
        <pc:sldMkLst>
          <pc:docMk/>
          <pc:sldMk cId="0" sldId="482"/>
        </pc:sldMkLst>
        <pc:spChg chg="mod">
          <ac:chgData name="Cai Jun" userId="57e790d697ad4281" providerId="LiveId" clId="{7D3A7594-C27B-4794-B5DC-AA6266664418}" dt="2020-07-09T07:44:02.370" v="486" actId="207"/>
          <ac:spMkLst>
            <pc:docMk/>
            <pc:sldMk cId="0" sldId="482"/>
            <ac:spMk id="13315" creationId="{00000000-0000-0000-0000-000000000000}"/>
          </ac:spMkLst>
        </pc:spChg>
        <pc:spChg chg="mod">
          <ac:chgData name="Cai Jun" userId="57e790d697ad4281" providerId="LiveId" clId="{7D3A7594-C27B-4794-B5DC-AA6266664418}" dt="2020-07-09T07:44:42.619" v="490"/>
          <ac:spMkLst>
            <pc:docMk/>
            <pc:sldMk cId="0" sldId="482"/>
            <ac:spMk id="13323" creationId="{00000000-0000-0000-0000-000000000000}"/>
          </ac:spMkLst>
        </pc:spChg>
        <pc:grpChg chg="mod">
          <ac:chgData name="Cai Jun" userId="57e790d697ad4281" providerId="LiveId" clId="{7D3A7594-C27B-4794-B5DC-AA6266664418}" dt="2020-07-09T07:44:42.619" v="490"/>
          <ac:grpSpMkLst>
            <pc:docMk/>
            <pc:sldMk cId="0" sldId="482"/>
            <ac:grpSpMk id="13320" creationId="{00000000-0000-0000-0000-000000000000}"/>
          </ac:grpSpMkLst>
        </pc:grpChg>
        <pc:graphicFrameChg chg="mod">
          <ac:chgData name="Cai Jun" userId="57e790d697ad4281" providerId="LiveId" clId="{7D3A7594-C27B-4794-B5DC-AA6266664418}" dt="2020-07-09T07:44:28.146" v="488"/>
          <ac:graphicFrameMkLst>
            <pc:docMk/>
            <pc:sldMk cId="0" sldId="482"/>
            <ac:graphicFrameMk id="13317" creationId="{00000000-0000-0000-0000-000000000000}"/>
          </ac:graphicFrameMkLst>
        </pc:graphicFrameChg>
        <pc:graphicFrameChg chg="mod">
          <ac:chgData name="Cai Jun" userId="57e790d697ad4281" providerId="LiveId" clId="{7D3A7594-C27B-4794-B5DC-AA6266664418}" dt="2020-07-09T07:44:42.619" v="490"/>
          <ac:graphicFrameMkLst>
            <pc:docMk/>
            <pc:sldMk cId="0" sldId="482"/>
            <ac:graphicFrameMk id="13322" creationId="{00000000-0000-0000-0000-000000000000}"/>
          </ac:graphicFrameMkLst>
        </pc:graphicFrameChg>
      </pc:sldChg>
      <pc:sldChg chg="modSp">
        <pc:chgData name="Cai Jun" userId="57e790d697ad4281" providerId="LiveId" clId="{7D3A7594-C27B-4794-B5DC-AA6266664418}" dt="2020-07-09T07:46:16.409" v="495"/>
        <pc:sldMkLst>
          <pc:docMk/>
          <pc:sldMk cId="0" sldId="483"/>
        </pc:sldMkLst>
        <pc:spChg chg="mod">
          <ac:chgData name="Cai Jun" userId="57e790d697ad4281" providerId="LiveId" clId="{7D3A7594-C27B-4794-B5DC-AA6266664418}" dt="2020-07-09T07:45:32.687" v="492"/>
          <ac:spMkLst>
            <pc:docMk/>
            <pc:sldMk cId="0" sldId="483"/>
            <ac:spMk id="14344" creationId="{00000000-0000-0000-0000-000000000000}"/>
          </ac:spMkLst>
        </pc:spChg>
        <pc:grpChg chg="mod">
          <ac:chgData name="Cai Jun" userId="57e790d697ad4281" providerId="LiveId" clId="{7D3A7594-C27B-4794-B5DC-AA6266664418}" dt="2020-07-09T07:45:32.687" v="492"/>
          <ac:grpSpMkLst>
            <pc:docMk/>
            <pc:sldMk cId="0" sldId="483"/>
            <ac:grpSpMk id="14343" creationId="{00000000-0000-0000-0000-000000000000}"/>
          </ac:grpSpMkLst>
        </pc:grpChg>
        <pc:graphicFrameChg chg="mod">
          <ac:chgData name="Cai Jun" userId="57e790d697ad4281" providerId="LiveId" clId="{7D3A7594-C27B-4794-B5DC-AA6266664418}" dt="2020-07-09T07:46:16.409" v="495"/>
          <ac:graphicFrameMkLst>
            <pc:docMk/>
            <pc:sldMk cId="0" sldId="483"/>
            <ac:graphicFrameMk id="14339" creationId="{00000000-0000-0000-0000-000000000000}"/>
          </ac:graphicFrameMkLst>
        </pc:graphicFrameChg>
        <pc:graphicFrameChg chg="mod">
          <ac:chgData name="Cai Jun" userId="57e790d697ad4281" providerId="LiveId" clId="{7D3A7594-C27B-4794-B5DC-AA6266664418}" dt="2020-07-09T07:45:32.687" v="492"/>
          <ac:graphicFrameMkLst>
            <pc:docMk/>
            <pc:sldMk cId="0" sldId="483"/>
            <ac:graphicFrameMk id="14345" creationId="{00000000-0000-0000-0000-000000000000}"/>
          </ac:graphicFrameMkLst>
        </pc:graphicFrameChg>
      </pc:sldChg>
      <pc:sldChg chg="addSp delSp modSp mod">
        <pc:chgData name="Cai Jun" userId="57e790d697ad4281" providerId="LiveId" clId="{7D3A7594-C27B-4794-B5DC-AA6266664418}" dt="2020-07-09T07:47:09.123" v="560" actId="113"/>
        <pc:sldMkLst>
          <pc:docMk/>
          <pc:sldMk cId="1960724397" sldId="484"/>
        </pc:sldMkLst>
        <pc:spChg chg="mod">
          <ac:chgData name="Cai Jun" userId="57e790d697ad4281" providerId="LiveId" clId="{7D3A7594-C27B-4794-B5DC-AA6266664418}" dt="2020-07-09T07:47:09.123" v="560" actId="113"/>
          <ac:spMkLst>
            <pc:docMk/>
            <pc:sldMk cId="1960724397" sldId="484"/>
            <ac:spMk id="14340" creationId="{00000000-0000-0000-0000-000000000000}"/>
          </ac:spMkLst>
        </pc:spChg>
        <pc:graphicFrameChg chg="add mod">
          <ac:chgData name="Cai Jun" userId="57e790d697ad4281" providerId="LiveId" clId="{7D3A7594-C27B-4794-B5DC-AA6266664418}" dt="2020-07-09T07:46:39.484" v="556" actId="1035"/>
          <ac:graphicFrameMkLst>
            <pc:docMk/>
            <pc:sldMk cId="1960724397" sldId="484"/>
            <ac:graphicFrameMk id="2" creationId="{0FAA63A7-B34A-47E1-A872-183728714231}"/>
          </ac:graphicFrameMkLst>
        </pc:graphicFrameChg>
        <pc:graphicFrameChg chg="del">
          <ac:chgData name="Cai Jun" userId="57e790d697ad4281" providerId="LiveId" clId="{7D3A7594-C27B-4794-B5DC-AA6266664418}" dt="2020-07-09T07:46:32.620" v="496" actId="478"/>
          <ac:graphicFrameMkLst>
            <pc:docMk/>
            <pc:sldMk cId="1960724397" sldId="484"/>
            <ac:graphicFrameMk id="14339" creationId="{00000000-0000-0000-0000-000000000000}"/>
          </ac:graphicFrameMkLst>
        </pc:graphicFrameChg>
      </pc:sldChg>
    </pc:docChg>
  </pc:docChgLst>
  <pc:docChgLst>
    <pc:chgData name="CAI JUN" userId="08ce88e1165b00db" providerId="LiveId" clId="{86756468-E272-4FFC-AE8F-8FCF159EA500}"/>
    <pc:docChg chg="modSld">
      <pc:chgData name="CAI JUN" userId="08ce88e1165b00db" providerId="LiveId" clId="{86756468-E272-4FFC-AE8F-8FCF159EA500}" dt="2020-10-27T01:13:43.065" v="64"/>
      <pc:docMkLst>
        <pc:docMk/>
      </pc:docMkLst>
      <pc:sldChg chg="modSp">
        <pc:chgData name="CAI JUN" userId="08ce88e1165b00db" providerId="LiveId" clId="{86756468-E272-4FFC-AE8F-8FCF159EA500}" dt="2020-10-27T01:11:46.831" v="17"/>
        <pc:sldMkLst>
          <pc:docMk/>
          <pc:sldMk cId="0" sldId="446"/>
        </pc:sldMkLst>
        <pc:graphicFrameChg chg="mod">
          <ac:chgData name="CAI JUN" userId="08ce88e1165b00db" providerId="LiveId" clId="{86756468-E272-4FFC-AE8F-8FCF159EA500}" dt="2020-10-27T01:11:46.831" v="17"/>
          <ac:graphicFrameMkLst>
            <pc:docMk/>
            <pc:sldMk cId="0" sldId="446"/>
            <ac:graphicFrameMk id="6151" creationId="{00000000-0000-0000-0000-000000000000}"/>
          </ac:graphicFrameMkLst>
        </pc:graphicFrameChg>
      </pc:sldChg>
      <pc:sldChg chg="modSp mod">
        <pc:chgData name="CAI JUN" userId="08ce88e1165b00db" providerId="LiveId" clId="{86756468-E272-4FFC-AE8F-8FCF159EA500}" dt="2020-10-27T01:08:57.237" v="15" actId="1035"/>
        <pc:sldMkLst>
          <pc:docMk/>
          <pc:sldMk cId="0" sldId="447"/>
        </pc:sldMkLst>
        <pc:graphicFrameChg chg="mod">
          <ac:chgData name="CAI JUN" userId="08ce88e1165b00db" providerId="LiveId" clId="{86756468-E272-4FFC-AE8F-8FCF159EA500}" dt="2020-10-27T01:08:57.237" v="15" actId="1035"/>
          <ac:graphicFrameMkLst>
            <pc:docMk/>
            <pc:sldMk cId="0" sldId="447"/>
            <ac:graphicFrameMk id="7176" creationId="{00000000-0000-0000-0000-000000000000}"/>
          </ac:graphicFrameMkLst>
        </pc:graphicFrameChg>
        <pc:graphicFrameChg chg="mod">
          <ac:chgData name="CAI JUN" userId="08ce88e1165b00db" providerId="LiveId" clId="{86756468-E272-4FFC-AE8F-8FCF159EA500}" dt="2020-10-27T01:08:51.596" v="6" actId="14100"/>
          <ac:graphicFrameMkLst>
            <pc:docMk/>
            <pc:sldMk cId="0" sldId="447"/>
            <ac:graphicFrameMk id="7177" creationId="{00000000-0000-0000-0000-000000000000}"/>
          </ac:graphicFrameMkLst>
        </pc:graphicFrameChg>
      </pc:sldChg>
      <pc:sldChg chg="addSp modSp mod modAnim">
        <pc:chgData name="CAI JUN" userId="08ce88e1165b00db" providerId="LiveId" clId="{86756468-E272-4FFC-AE8F-8FCF159EA500}" dt="2020-10-27T01:13:43.065" v="64"/>
        <pc:sldMkLst>
          <pc:docMk/>
          <pc:sldMk cId="0" sldId="449"/>
        </pc:sldMkLst>
        <pc:spChg chg="add mod">
          <ac:chgData name="CAI JUN" userId="08ce88e1165b00db" providerId="LiveId" clId="{86756468-E272-4FFC-AE8F-8FCF159EA500}" dt="2020-10-27T01:13:25.065" v="61" actId="1076"/>
          <ac:spMkLst>
            <pc:docMk/>
            <pc:sldMk cId="0" sldId="449"/>
            <ac:spMk id="2" creationId="{BEAAFBEF-2693-451D-B44F-4EA725918AEA}"/>
          </ac:spMkLst>
        </pc:spChg>
        <pc:graphicFrameChg chg="mod">
          <ac:chgData name="CAI JUN" userId="08ce88e1165b00db" providerId="LiveId" clId="{86756468-E272-4FFC-AE8F-8FCF159EA500}" dt="2020-10-27T01:12:53.534" v="23" actId="1076"/>
          <ac:graphicFrameMkLst>
            <pc:docMk/>
            <pc:sldMk cId="0" sldId="449"/>
            <ac:graphicFrameMk id="240649" creationId="{00000000-0000-0000-0000-000000000000}"/>
          </ac:graphicFrameMkLst>
        </pc:graphicFrameChg>
      </pc:sldChg>
    </pc:docChg>
  </pc:docChgLst>
  <pc:docChgLst>
    <pc:chgData name="CAI JUN" userId="08ce88e1165b00db" providerId="LiveId" clId="{A86D6F36-0B54-4ACB-A042-90BFB99A6B3F}"/>
    <pc:docChg chg="modSld">
      <pc:chgData name="CAI JUN" userId="08ce88e1165b00db" providerId="LiveId" clId="{A86D6F36-0B54-4ACB-A042-90BFB99A6B3F}" dt="2020-07-10T00:51:11.522" v="90" actId="1036"/>
      <pc:docMkLst>
        <pc:docMk/>
      </pc:docMkLst>
      <pc:sldChg chg="modSp">
        <pc:chgData name="CAI JUN" userId="08ce88e1165b00db" providerId="LiveId" clId="{A86D6F36-0B54-4ACB-A042-90BFB99A6B3F}" dt="2020-07-10T00:43:22.249" v="22"/>
        <pc:sldMkLst>
          <pc:docMk/>
          <pc:sldMk cId="0" sldId="407"/>
        </pc:sldMkLst>
        <pc:spChg chg="mod">
          <ac:chgData name="CAI JUN" userId="08ce88e1165b00db" providerId="LiveId" clId="{A86D6F36-0B54-4ACB-A042-90BFB99A6B3F}" dt="2020-07-10T00:34:47.874" v="3"/>
          <ac:spMkLst>
            <pc:docMk/>
            <pc:sldMk cId="0" sldId="407"/>
            <ac:spMk id="16402" creationId="{00000000-0000-0000-0000-000000000000}"/>
          </ac:spMkLst>
        </pc:spChg>
        <pc:grpChg chg="mod">
          <ac:chgData name="CAI JUN" userId="08ce88e1165b00db" providerId="LiveId" clId="{A86D6F36-0B54-4ACB-A042-90BFB99A6B3F}" dt="2020-07-10T00:34:47.874" v="3"/>
          <ac:grpSpMkLst>
            <pc:docMk/>
            <pc:sldMk cId="0" sldId="407"/>
            <ac:grpSpMk id="10" creationId="{00000000-0000-0000-0000-000000000000}"/>
          </ac:grpSpMkLst>
        </pc:grpChg>
        <pc:graphicFrameChg chg="mod">
          <ac:chgData name="CAI JUN" userId="08ce88e1165b00db" providerId="LiveId" clId="{A86D6F36-0B54-4ACB-A042-90BFB99A6B3F}" dt="2020-07-10T00:35:12.046" v="7"/>
          <ac:graphicFrameMkLst>
            <pc:docMk/>
            <pc:sldMk cId="0" sldId="407"/>
            <ac:graphicFrameMk id="5" creationId="{00000000-0000-0000-0000-000000000000}"/>
          </ac:graphicFrameMkLst>
        </pc:graphicFrameChg>
        <pc:graphicFrameChg chg="mod">
          <ac:chgData name="CAI JUN" userId="08ce88e1165b00db" providerId="LiveId" clId="{A86D6F36-0B54-4ACB-A042-90BFB99A6B3F}" dt="2020-07-10T00:34:57.640" v="5"/>
          <ac:graphicFrameMkLst>
            <pc:docMk/>
            <pc:sldMk cId="0" sldId="407"/>
            <ac:graphicFrameMk id="6" creationId="{00000000-0000-0000-0000-000000000000}"/>
          </ac:graphicFrameMkLst>
        </pc:graphicFrameChg>
        <pc:graphicFrameChg chg="mod">
          <ac:chgData name="CAI JUN" userId="08ce88e1165b00db" providerId="LiveId" clId="{A86D6F36-0B54-4ACB-A042-90BFB99A6B3F}" dt="2020-07-10T00:35:38.062" v="11"/>
          <ac:graphicFrameMkLst>
            <pc:docMk/>
            <pc:sldMk cId="0" sldId="407"/>
            <ac:graphicFrameMk id="7" creationId="{00000000-0000-0000-0000-000000000000}"/>
          </ac:graphicFrameMkLst>
        </pc:graphicFrameChg>
        <pc:graphicFrameChg chg="mod">
          <ac:chgData name="CAI JUN" userId="08ce88e1165b00db" providerId="LiveId" clId="{A86D6F36-0B54-4ACB-A042-90BFB99A6B3F}" dt="2020-07-10T00:43:22.249" v="22"/>
          <ac:graphicFrameMkLst>
            <pc:docMk/>
            <pc:sldMk cId="0" sldId="407"/>
            <ac:graphicFrameMk id="16401" creationId="{00000000-0000-0000-0000-000000000000}"/>
          </ac:graphicFrameMkLst>
        </pc:graphicFrameChg>
        <pc:graphicFrameChg chg="mod">
          <ac:chgData name="CAI JUN" userId="08ce88e1165b00db" providerId="LiveId" clId="{A86D6F36-0B54-4ACB-A042-90BFB99A6B3F}" dt="2020-07-10T00:34:47.874" v="3"/>
          <ac:graphicFrameMkLst>
            <pc:docMk/>
            <pc:sldMk cId="0" sldId="407"/>
            <ac:graphicFrameMk id="16403" creationId="{00000000-0000-0000-0000-000000000000}"/>
          </ac:graphicFrameMkLst>
        </pc:graphicFrameChg>
        <pc:graphicFrameChg chg="mod">
          <ac:chgData name="CAI JUN" userId="08ce88e1165b00db" providerId="LiveId" clId="{A86D6F36-0B54-4ACB-A042-90BFB99A6B3F}" dt="2020-07-10T00:43:22.234" v="21"/>
          <ac:graphicFrameMkLst>
            <pc:docMk/>
            <pc:sldMk cId="0" sldId="407"/>
            <ac:graphicFrameMk id="16404" creationId="{00000000-0000-0000-0000-000000000000}"/>
          </ac:graphicFrameMkLst>
        </pc:graphicFrameChg>
      </pc:sldChg>
      <pc:sldChg chg="modSp mod">
        <pc:chgData name="CAI JUN" userId="08ce88e1165b00db" providerId="LiveId" clId="{A86D6F36-0B54-4ACB-A042-90BFB99A6B3F}" dt="2020-07-10T00:36:30.140" v="17" actId="207"/>
        <pc:sldMkLst>
          <pc:docMk/>
          <pc:sldMk cId="0" sldId="450"/>
        </pc:sldMkLst>
        <pc:graphicFrameChg chg="mod">
          <ac:chgData name="CAI JUN" userId="08ce88e1165b00db" providerId="LiveId" clId="{A86D6F36-0B54-4ACB-A042-90BFB99A6B3F}" dt="2020-07-10T00:36:30.140" v="17" actId="207"/>
          <ac:graphicFrameMkLst>
            <pc:docMk/>
            <pc:sldMk cId="0" sldId="450"/>
            <ac:graphicFrameMk id="2" creationId="{00000000-0000-0000-0000-000000000000}"/>
          </ac:graphicFrameMkLst>
        </pc:graphicFrameChg>
      </pc:sldChg>
      <pc:sldChg chg="modSp">
        <pc:chgData name="CAI JUN" userId="08ce88e1165b00db" providerId="LiveId" clId="{A86D6F36-0B54-4ACB-A042-90BFB99A6B3F}" dt="2020-07-10T00:37:43.406" v="20" actId="207"/>
        <pc:sldMkLst>
          <pc:docMk/>
          <pc:sldMk cId="0" sldId="452"/>
        </pc:sldMkLst>
        <pc:spChg chg="mod">
          <ac:chgData name="CAI JUN" userId="08ce88e1165b00db" providerId="LiveId" clId="{A86D6F36-0B54-4ACB-A042-90BFB99A6B3F}" dt="2020-07-10T00:37:43.406" v="20" actId="207"/>
          <ac:spMkLst>
            <pc:docMk/>
            <pc:sldMk cId="0" sldId="452"/>
            <ac:spMk id="243741" creationId="{00000000-0000-0000-0000-000000000000}"/>
          </ac:spMkLst>
        </pc:spChg>
      </pc:sldChg>
      <pc:sldChg chg="modSp mod">
        <pc:chgData name="CAI JUN" userId="08ce88e1165b00db" providerId="LiveId" clId="{A86D6F36-0B54-4ACB-A042-90BFB99A6B3F}" dt="2020-07-10T00:51:11.522" v="90" actId="1036"/>
        <pc:sldMkLst>
          <pc:docMk/>
          <pc:sldMk cId="0" sldId="455"/>
        </pc:sldMkLst>
        <pc:spChg chg="mod">
          <ac:chgData name="CAI JUN" userId="08ce88e1165b00db" providerId="LiveId" clId="{A86D6F36-0B54-4ACB-A042-90BFB99A6B3F}" dt="2020-07-10T00:51:00.709" v="69"/>
          <ac:spMkLst>
            <pc:docMk/>
            <pc:sldMk cId="0" sldId="455"/>
            <ac:spMk id="15368" creationId="{00000000-0000-0000-0000-000000000000}"/>
          </ac:spMkLst>
        </pc:spChg>
        <pc:spChg chg="mod">
          <ac:chgData name="CAI JUN" userId="08ce88e1165b00db" providerId="LiveId" clId="{A86D6F36-0B54-4ACB-A042-90BFB99A6B3F}" dt="2020-07-10T00:51:11.522" v="90" actId="1036"/>
          <ac:spMkLst>
            <pc:docMk/>
            <pc:sldMk cId="0" sldId="455"/>
            <ac:spMk id="15369" creationId="{00000000-0000-0000-0000-000000000000}"/>
          </ac:spMkLst>
        </pc:spChg>
      </pc:sldChg>
    </pc:docChg>
  </pc:docChgLst>
  <pc:docChgLst>
    <pc:chgData name="Cai Jun" userId="57e790d697ad4281" providerId="LiveId" clId="{A18ADF77-EC0C-49E8-9D00-7876C1C4B482}"/>
    <pc:docChg chg="custSel modSld">
      <pc:chgData name="Cai Jun" userId="57e790d697ad4281" providerId="LiveId" clId="{A18ADF77-EC0C-49E8-9D00-7876C1C4B482}" dt="2020-10-23T00:22:11.403" v="142" actId="1035"/>
      <pc:docMkLst>
        <pc:docMk/>
      </pc:docMkLst>
      <pc:sldChg chg="delSp modSp mod">
        <pc:chgData name="Cai Jun" userId="57e790d697ad4281" providerId="LiveId" clId="{A18ADF77-EC0C-49E8-9D00-7876C1C4B482}" dt="2020-10-23T00:22:11.403" v="142" actId="1035"/>
        <pc:sldMkLst>
          <pc:docMk/>
          <pc:sldMk cId="0" sldId="445"/>
        </pc:sldMkLst>
        <pc:spChg chg="mod">
          <ac:chgData name="Cai Jun" userId="57e790d697ad4281" providerId="LiveId" clId="{A18ADF77-EC0C-49E8-9D00-7876C1C4B482}" dt="2020-10-23T00:21:42.008" v="137" actId="948"/>
          <ac:spMkLst>
            <pc:docMk/>
            <pc:sldMk cId="0" sldId="445"/>
            <ac:spMk id="5126" creationId="{00000000-0000-0000-0000-000000000000}"/>
          </ac:spMkLst>
        </pc:spChg>
        <pc:spChg chg="mod">
          <ac:chgData name="Cai Jun" userId="57e790d697ad4281" providerId="LiveId" clId="{A18ADF77-EC0C-49E8-9D00-7876C1C4B482}" dt="2020-10-23T00:20:58.255" v="130" actId="14100"/>
          <ac:spMkLst>
            <pc:docMk/>
            <pc:sldMk cId="0" sldId="445"/>
            <ac:spMk id="5134" creationId="{00000000-0000-0000-0000-000000000000}"/>
          </ac:spMkLst>
        </pc:spChg>
        <pc:spChg chg="mod">
          <ac:chgData name="Cai Jun" userId="57e790d697ad4281" providerId="LiveId" clId="{A18ADF77-EC0C-49E8-9D00-7876C1C4B482}" dt="2020-10-23T00:20:58.255" v="130" actId="14100"/>
          <ac:spMkLst>
            <pc:docMk/>
            <pc:sldMk cId="0" sldId="445"/>
            <ac:spMk id="5135" creationId="{00000000-0000-0000-0000-000000000000}"/>
          </ac:spMkLst>
        </pc:spChg>
        <pc:spChg chg="mod">
          <ac:chgData name="Cai Jun" userId="57e790d697ad4281" providerId="LiveId" clId="{A18ADF77-EC0C-49E8-9D00-7876C1C4B482}" dt="2020-10-23T00:20:58.255" v="130" actId="14100"/>
          <ac:spMkLst>
            <pc:docMk/>
            <pc:sldMk cId="0" sldId="445"/>
            <ac:spMk id="5136" creationId="{00000000-0000-0000-0000-000000000000}"/>
          </ac:spMkLst>
        </pc:spChg>
        <pc:grpChg chg="mod">
          <ac:chgData name="Cai Jun" userId="57e790d697ad4281" providerId="LiveId" clId="{A18ADF77-EC0C-49E8-9D00-7876C1C4B482}" dt="2020-10-23T00:20:58.255" v="130" actId="14100"/>
          <ac:grpSpMkLst>
            <pc:docMk/>
            <pc:sldMk cId="0" sldId="445"/>
            <ac:grpSpMk id="5125" creationId="{00000000-0000-0000-0000-000000000000}"/>
          </ac:grpSpMkLst>
        </pc:grpChg>
        <pc:grpChg chg="mod">
          <ac:chgData name="Cai Jun" userId="57e790d697ad4281" providerId="LiveId" clId="{A18ADF77-EC0C-49E8-9D00-7876C1C4B482}" dt="2020-10-23T00:20:58.255" v="130" actId="14100"/>
          <ac:grpSpMkLst>
            <pc:docMk/>
            <pc:sldMk cId="0" sldId="445"/>
            <ac:grpSpMk id="5133" creationId="{00000000-0000-0000-0000-000000000000}"/>
          </ac:grpSpMkLst>
        </pc:grpChg>
        <pc:graphicFrameChg chg="mod">
          <ac:chgData name="Cai Jun" userId="57e790d697ad4281" providerId="LiveId" clId="{A18ADF77-EC0C-49E8-9D00-7876C1C4B482}" dt="2020-10-23T00:21:35.759" v="136" actId="1076"/>
          <ac:graphicFrameMkLst>
            <pc:docMk/>
            <pc:sldMk cId="0" sldId="445"/>
            <ac:graphicFrameMk id="5127" creationId="{00000000-0000-0000-0000-000000000000}"/>
          </ac:graphicFrameMkLst>
        </pc:graphicFrameChg>
        <pc:graphicFrameChg chg="mod">
          <ac:chgData name="Cai Jun" userId="57e790d697ad4281" providerId="LiveId" clId="{A18ADF77-EC0C-49E8-9D00-7876C1C4B482}" dt="2020-10-23T00:20:20.084" v="120" actId="1036"/>
          <ac:graphicFrameMkLst>
            <pc:docMk/>
            <pc:sldMk cId="0" sldId="445"/>
            <ac:graphicFrameMk id="5128" creationId="{00000000-0000-0000-0000-000000000000}"/>
          </ac:graphicFrameMkLst>
        </pc:graphicFrameChg>
        <pc:graphicFrameChg chg="mod">
          <ac:chgData name="Cai Jun" userId="57e790d697ad4281" providerId="LiveId" clId="{A18ADF77-EC0C-49E8-9D00-7876C1C4B482}" dt="2020-10-23T00:22:11.403" v="142" actId="1035"/>
          <ac:graphicFrameMkLst>
            <pc:docMk/>
            <pc:sldMk cId="0" sldId="445"/>
            <ac:graphicFrameMk id="5131" creationId="{00000000-0000-0000-0000-000000000000}"/>
          </ac:graphicFrameMkLst>
        </pc:graphicFrameChg>
        <pc:graphicFrameChg chg="del mod">
          <ac:chgData name="Cai Jun" userId="57e790d697ad4281" providerId="LiveId" clId="{A18ADF77-EC0C-49E8-9D00-7876C1C4B482}" dt="2020-10-23T00:17:57.691" v="59" actId="478"/>
          <ac:graphicFrameMkLst>
            <pc:docMk/>
            <pc:sldMk cId="0" sldId="445"/>
            <ac:graphicFrameMk id="5132" creationId="{00000000-0000-0000-0000-000000000000}"/>
          </ac:graphicFrameMkLst>
        </pc:graphicFrameChg>
        <pc:graphicFrameChg chg="mod">
          <ac:chgData name="Cai Jun" userId="57e790d697ad4281" providerId="LiveId" clId="{A18ADF77-EC0C-49E8-9D00-7876C1C4B482}" dt="2020-10-23T00:20:58.255" v="130" actId="14100"/>
          <ac:graphicFrameMkLst>
            <pc:docMk/>
            <pc:sldMk cId="0" sldId="445"/>
            <ac:graphicFrameMk id="5137" creationId="{00000000-0000-0000-0000-000000000000}"/>
          </ac:graphicFrameMkLst>
        </pc:graphicFrameChg>
      </pc:sldChg>
    </pc:docChg>
  </pc:docChgLst>
  <pc:docChgLst>
    <pc:chgData name="3-210" userId="08ce88e1165b00db" providerId="LiveId" clId="{40C053CC-FBE5-465B-B2D5-1E8A8FB8ECFA}"/>
    <pc:docChg chg="modSld">
      <pc:chgData name="3-210" userId="08ce88e1165b00db" providerId="LiveId" clId="{40C053CC-FBE5-465B-B2D5-1E8A8FB8ECFA}" dt="2021-03-02T08:55:20.603" v="174" actId="20577"/>
      <pc:docMkLst>
        <pc:docMk/>
      </pc:docMkLst>
      <pc:sldChg chg="modSp mod">
        <pc:chgData name="3-210" userId="08ce88e1165b00db" providerId="LiveId" clId="{40C053CC-FBE5-465B-B2D5-1E8A8FB8ECFA}" dt="2021-03-02T08:50:42.846" v="80" actId="6549"/>
        <pc:sldMkLst>
          <pc:docMk/>
          <pc:sldMk cId="0" sldId="479"/>
        </pc:sldMkLst>
        <pc:spChg chg="mod">
          <ac:chgData name="3-210" userId="08ce88e1165b00db" providerId="LiveId" clId="{40C053CC-FBE5-465B-B2D5-1E8A8FB8ECFA}" dt="2021-03-02T08:50:42.846" v="80" actId="6549"/>
          <ac:spMkLst>
            <pc:docMk/>
            <pc:sldMk cId="0" sldId="479"/>
            <ac:spMk id="10242" creationId="{00000000-0000-0000-0000-000000000000}"/>
          </ac:spMkLst>
        </pc:spChg>
      </pc:sldChg>
      <pc:sldChg chg="modSp mod">
        <pc:chgData name="3-210" userId="08ce88e1165b00db" providerId="LiveId" clId="{40C053CC-FBE5-465B-B2D5-1E8A8FB8ECFA}" dt="2021-03-02T08:50:36.467" v="79" actId="6549"/>
        <pc:sldMkLst>
          <pc:docMk/>
          <pc:sldMk cId="0" sldId="480"/>
        </pc:sldMkLst>
        <pc:spChg chg="mod">
          <ac:chgData name="3-210" userId="08ce88e1165b00db" providerId="LiveId" clId="{40C053CC-FBE5-465B-B2D5-1E8A8FB8ECFA}" dt="2021-03-02T08:50:36.467" v="79" actId="6549"/>
          <ac:spMkLst>
            <pc:docMk/>
            <pc:sldMk cId="0" sldId="480"/>
            <ac:spMk id="11266" creationId="{00000000-0000-0000-0000-000000000000}"/>
          </ac:spMkLst>
        </pc:spChg>
      </pc:sldChg>
      <pc:sldChg chg="modSp mod">
        <pc:chgData name="3-210" userId="08ce88e1165b00db" providerId="LiveId" clId="{40C053CC-FBE5-465B-B2D5-1E8A8FB8ECFA}" dt="2021-03-02T08:51:06.658" v="94" actId="14100"/>
        <pc:sldMkLst>
          <pc:docMk/>
          <pc:sldMk cId="0" sldId="481"/>
        </pc:sldMkLst>
        <pc:spChg chg="mod">
          <ac:chgData name="3-210" userId="08ce88e1165b00db" providerId="LiveId" clId="{40C053CC-FBE5-465B-B2D5-1E8A8FB8ECFA}" dt="2021-03-02T08:51:06.658" v="94" actId="14100"/>
          <ac:spMkLst>
            <pc:docMk/>
            <pc:sldMk cId="0" sldId="481"/>
            <ac:spMk id="12290" creationId="{00000000-0000-0000-0000-000000000000}"/>
          </ac:spMkLst>
        </pc:spChg>
      </pc:sldChg>
      <pc:sldChg chg="modSp mod">
        <pc:chgData name="3-210" userId="08ce88e1165b00db" providerId="LiveId" clId="{40C053CC-FBE5-465B-B2D5-1E8A8FB8ECFA}" dt="2021-03-02T08:55:20.603" v="174" actId="20577"/>
        <pc:sldMkLst>
          <pc:docMk/>
          <pc:sldMk cId="0" sldId="482"/>
        </pc:sldMkLst>
        <pc:spChg chg="mod">
          <ac:chgData name="3-210" userId="08ce88e1165b00db" providerId="LiveId" clId="{40C053CC-FBE5-465B-B2D5-1E8A8FB8ECFA}" dt="2021-03-02T08:55:20.603" v="174" actId="20577"/>
          <ac:spMkLst>
            <pc:docMk/>
            <pc:sldMk cId="0" sldId="482"/>
            <ac:spMk id="13316" creationId="{00000000-0000-0000-0000-000000000000}"/>
          </ac:spMkLst>
        </pc:spChg>
      </pc:sldChg>
      <pc:sldChg chg="addSp modSp mod">
        <pc:chgData name="3-210" userId="08ce88e1165b00db" providerId="LiveId" clId="{40C053CC-FBE5-465B-B2D5-1E8A8FB8ECFA}" dt="2021-03-02T08:53:42.032" v="162" actId="20577"/>
        <pc:sldMkLst>
          <pc:docMk/>
          <pc:sldMk cId="0" sldId="483"/>
        </pc:sldMkLst>
        <pc:spChg chg="add mod">
          <ac:chgData name="3-210" userId="08ce88e1165b00db" providerId="LiveId" clId="{40C053CC-FBE5-465B-B2D5-1E8A8FB8ECFA}" dt="2021-03-02T08:49:33.841" v="41" actId="6549"/>
          <ac:spMkLst>
            <pc:docMk/>
            <pc:sldMk cId="0" sldId="483"/>
            <ac:spMk id="9" creationId="{A23A5E31-3D09-4FFE-8653-10CB258B1393}"/>
          </ac:spMkLst>
        </pc:spChg>
        <pc:spChg chg="mod">
          <ac:chgData name="3-210" userId="08ce88e1165b00db" providerId="LiveId" clId="{40C053CC-FBE5-465B-B2D5-1E8A8FB8ECFA}" dt="2021-03-02T08:53:42.032" v="162" actId="20577"/>
          <ac:spMkLst>
            <pc:docMk/>
            <pc:sldMk cId="0" sldId="483"/>
            <ac:spMk id="14341" creationId="{00000000-0000-0000-0000-000000000000}"/>
          </ac:spMkLst>
        </pc:spChg>
        <pc:spChg chg="mod">
          <ac:chgData name="3-210" userId="08ce88e1165b00db" providerId="LiveId" clId="{40C053CC-FBE5-465B-B2D5-1E8A8FB8ECFA}" dt="2021-03-02T08:46:39.232" v="11" actId="2711"/>
          <ac:spMkLst>
            <pc:docMk/>
            <pc:sldMk cId="0" sldId="483"/>
            <ac:spMk id="14344" creationId="{00000000-0000-0000-0000-000000000000}"/>
          </ac:spMkLst>
        </pc:spChg>
      </pc:sldChg>
      <pc:sldChg chg="addSp modSp mod">
        <pc:chgData name="3-210" userId="08ce88e1165b00db" providerId="LiveId" clId="{40C053CC-FBE5-465B-B2D5-1E8A8FB8ECFA}" dt="2021-03-02T08:52:50.108" v="139" actId="20577"/>
        <pc:sldMkLst>
          <pc:docMk/>
          <pc:sldMk cId="1960724397" sldId="484"/>
        </pc:sldMkLst>
        <pc:spChg chg="add mod">
          <ac:chgData name="3-210" userId="08ce88e1165b00db" providerId="LiveId" clId="{40C053CC-FBE5-465B-B2D5-1E8A8FB8ECFA}" dt="2021-03-02T08:52:50.108" v="139" actId="20577"/>
          <ac:spMkLst>
            <pc:docMk/>
            <pc:sldMk cId="1960724397" sldId="484"/>
            <ac:spMk id="8" creationId="{BAFAB44F-B08A-4DE7-B769-43AEB3034C04}"/>
          </ac:spMkLst>
        </pc:spChg>
      </pc:sldChg>
    </pc:docChg>
  </pc:docChgLst>
  <pc:docChgLst>
    <pc:chgData name="3-210" userId="08ce88e1165b00db" providerId="LiveId" clId="{47D6CBAF-B3B7-4B3E-B3A1-60231B837476}"/>
    <pc:docChg chg="undo custSel modSld">
      <pc:chgData name="3-210" userId="08ce88e1165b00db" providerId="LiveId" clId="{47D6CBAF-B3B7-4B3E-B3A1-60231B837476}" dt="2020-11-12T01:47:08.899" v="530" actId="1035"/>
      <pc:docMkLst>
        <pc:docMk/>
      </pc:docMkLst>
      <pc:sldChg chg="addSp delSp modSp mod">
        <pc:chgData name="3-210" userId="08ce88e1165b00db" providerId="LiveId" clId="{47D6CBAF-B3B7-4B3E-B3A1-60231B837476}" dt="2020-11-12T01:47:08.899" v="530" actId="1035"/>
        <pc:sldMkLst>
          <pc:docMk/>
          <pc:sldMk cId="0" sldId="448"/>
        </pc:sldMkLst>
        <pc:spChg chg="add mod">
          <ac:chgData name="3-210" userId="08ce88e1165b00db" providerId="LiveId" clId="{47D6CBAF-B3B7-4B3E-B3A1-60231B837476}" dt="2020-11-02T08:16:25.703" v="406" actId="1036"/>
          <ac:spMkLst>
            <pc:docMk/>
            <pc:sldMk cId="0" sldId="448"/>
            <ac:spMk id="3" creationId="{F3A58FBE-F77B-4CB8-BB9C-2E764A22FA1C}"/>
          </ac:spMkLst>
        </pc:spChg>
        <pc:spChg chg="add mod">
          <ac:chgData name="3-210" userId="08ce88e1165b00db" providerId="LiveId" clId="{47D6CBAF-B3B7-4B3E-B3A1-60231B837476}" dt="2020-11-02T08:16:25.703" v="406" actId="1036"/>
          <ac:spMkLst>
            <pc:docMk/>
            <pc:sldMk cId="0" sldId="448"/>
            <ac:spMk id="4" creationId="{D36942D5-067B-49E8-9B86-BEE7E5959D5E}"/>
          </ac:spMkLst>
        </pc:spChg>
        <pc:spChg chg="add mod">
          <ac:chgData name="3-210" userId="08ce88e1165b00db" providerId="LiveId" clId="{47D6CBAF-B3B7-4B3E-B3A1-60231B837476}" dt="2020-11-02T08:16:25.703" v="406" actId="1036"/>
          <ac:spMkLst>
            <pc:docMk/>
            <pc:sldMk cId="0" sldId="448"/>
            <ac:spMk id="12" creationId="{F50963F0-819D-41F2-B413-CE075552CD76}"/>
          </ac:spMkLst>
        </pc:spChg>
        <pc:spChg chg="add mod">
          <ac:chgData name="3-210" userId="08ce88e1165b00db" providerId="LiveId" clId="{47D6CBAF-B3B7-4B3E-B3A1-60231B837476}" dt="2020-11-02T08:16:25.703" v="406" actId="1036"/>
          <ac:spMkLst>
            <pc:docMk/>
            <pc:sldMk cId="0" sldId="448"/>
            <ac:spMk id="13" creationId="{45BA3F45-1EF4-4B33-BD41-D81E7989BA7A}"/>
          </ac:spMkLst>
        </pc:spChg>
        <pc:spChg chg="mod">
          <ac:chgData name="3-210" userId="08ce88e1165b00db" providerId="LiveId" clId="{47D6CBAF-B3B7-4B3E-B3A1-60231B837476}" dt="2020-11-12T01:45:40.113" v="480" actId="1036"/>
          <ac:spMkLst>
            <pc:docMk/>
            <pc:sldMk cId="0" sldId="448"/>
            <ac:spMk id="8194" creationId="{00000000-0000-0000-0000-000000000000}"/>
          </ac:spMkLst>
        </pc:spChg>
        <pc:spChg chg="mod">
          <ac:chgData name="3-210" userId="08ce88e1165b00db" providerId="LiveId" clId="{47D6CBAF-B3B7-4B3E-B3A1-60231B837476}" dt="2020-11-12T01:46:30.201" v="523" actId="1036"/>
          <ac:spMkLst>
            <pc:docMk/>
            <pc:sldMk cId="0" sldId="448"/>
            <ac:spMk id="8195" creationId="{00000000-0000-0000-0000-000000000000}"/>
          </ac:spMkLst>
        </pc:spChg>
        <pc:spChg chg="mod">
          <ac:chgData name="3-210" userId="08ce88e1165b00db" providerId="LiveId" clId="{47D6CBAF-B3B7-4B3E-B3A1-60231B837476}" dt="2020-11-02T08:16:25.703" v="406" actId="1036"/>
          <ac:spMkLst>
            <pc:docMk/>
            <pc:sldMk cId="0" sldId="448"/>
            <ac:spMk id="8198" creationId="{00000000-0000-0000-0000-000000000000}"/>
          </ac:spMkLst>
        </pc:spChg>
        <pc:spChg chg="mod">
          <ac:chgData name="3-210" userId="08ce88e1165b00db" providerId="LiveId" clId="{47D6CBAF-B3B7-4B3E-B3A1-60231B837476}" dt="2020-11-02T08:16:25.703" v="406" actId="1036"/>
          <ac:spMkLst>
            <pc:docMk/>
            <pc:sldMk cId="0" sldId="448"/>
            <ac:spMk id="8199" creationId="{00000000-0000-0000-0000-000000000000}"/>
          </ac:spMkLst>
        </pc:spChg>
        <pc:spChg chg="mod">
          <ac:chgData name="3-210" userId="08ce88e1165b00db" providerId="LiveId" clId="{47D6CBAF-B3B7-4B3E-B3A1-60231B837476}" dt="2020-11-02T08:16:25.703" v="406" actId="1036"/>
          <ac:spMkLst>
            <pc:docMk/>
            <pc:sldMk cId="0" sldId="448"/>
            <ac:spMk id="8200" creationId="{00000000-0000-0000-0000-000000000000}"/>
          </ac:spMkLst>
        </pc:spChg>
        <pc:spChg chg="mod">
          <ac:chgData name="3-210" userId="08ce88e1165b00db" providerId="LiveId" clId="{47D6CBAF-B3B7-4B3E-B3A1-60231B837476}" dt="2020-11-02T08:16:25.703" v="406" actId="1036"/>
          <ac:spMkLst>
            <pc:docMk/>
            <pc:sldMk cId="0" sldId="448"/>
            <ac:spMk id="8201" creationId="{00000000-0000-0000-0000-000000000000}"/>
          </ac:spMkLst>
        </pc:spChg>
        <pc:spChg chg="mod">
          <ac:chgData name="3-210" userId="08ce88e1165b00db" providerId="LiveId" clId="{47D6CBAF-B3B7-4B3E-B3A1-60231B837476}" dt="2020-11-12T01:47:08.899" v="530" actId="1035"/>
          <ac:spMkLst>
            <pc:docMk/>
            <pc:sldMk cId="0" sldId="448"/>
            <ac:spMk id="8202" creationId="{00000000-0000-0000-0000-000000000000}"/>
          </ac:spMkLst>
        </pc:spChg>
        <pc:spChg chg="mod">
          <ac:chgData name="3-210" userId="08ce88e1165b00db" providerId="LiveId" clId="{47D6CBAF-B3B7-4B3E-B3A1-60231B837476}" dt="2020-11-12T01:45:44.748" v="482" actId="1036"/>
          <ac:spMkLst>
            <pc:docMk/>
            <pc:sldMk cId="0" sldId="448"/>
            <ac:spMk id="8203" creationId="{00000000-0000-0000-0000-000000000000}"/>
          </ac:spMkLst>
        </pc:spChg>
        <pc:spChg chg="del mod">
          <ac:chgData name="3-210" userId="08ce88e1165b00db" providerId="LiveId" clId="{47D6CBAF-B3B7-4B3E-B3A1-60231B837476}" dt="2020-11-02T08:11:38.807" v="357" actId="478"/>
          <ac:spMkLst>
            <pc:docMk/>
            <pc:sldMk cId="0" sldId="448"/>
            <ac:spMk id="8208" creationId="{00000000-0000-0000-0000-000000000000}"/>
          </ac:spMkLst>
        </pc:spChg>
        <pc:spChg chg="mod">
          <ac:chgData name="3-210" userId="08ce88e1165b00db" providerId="LiveId" clId="{47D6CBAF-B3B7-4B3E-B3A1-60231B837476}" dt="2020-11-02T08:16:25.703" v="406" actId="1036"/>
          <ac:spMkLst>
            <pc:docMk/>
            <pc:sldMk cId="0" sldId="448"/>
            <ac:spMk id="8209" creationId="{00000000-0000-0000-0000-000000000000}"/>
          </ac:spMkLst>
        </pc:spChg>
        <pc:spChg chg="mod">
          <ac:chgData name="3-210" userId="08ce88e1165b00db" providerId="LiveId" clId="{47D6CBAF-B3B7-4B3E-B3A1-60231B837476}" dt="2020-11-02T08:16:25.703" v="406" actId="1036"/>
          <ac:spMkLst>
            <pc:docMk/>
            <pc:sldMk cId="0" sldId="448"/>
            <ac:spMk id="8210" creationId="{00000000-0000-0000-0000-000000000000}"/>
          </ac:spMkLst>
        </pc:spChg>
        <pc:spChg chg="mod">
          <ac:chgData name="3-210" userId="08ce88e1165b00db" providerId="LiveId" clId="{47D6CBAF-B3B7-4B3E-B3A1-60231B837476}" dt="2020-11-02T08:16:25.703" v="406" actId="1036"/>
          <ac:spMkLst>
            <pc:docMk/>
            <pc:sldMk cId="0" sldId="448"/>
            <ac:spMk id="8211" creationId="{00000000-0000-0000-0000-000000000000}"/>
          </ac:spMkLst>
        </pc:spChg>
        <pc:grpChg chg="mod">
          <ac:chgData name="3-210" userId="08ce88e1165b00db" providerId="LiveId" clId="{47D6CBAF-B3B7-4B3E-B3A1-60231B837476}" dt="2020-11-02T08:16:25.703" v="406" actId="1036"/>
          <ac:grpSpMkLst>
            <pc:docMk/>
            <pc:sldMk cId="0" sldId="448"/>
            <ac:grpSpMk id="2" creationId="{667FC0D0-6FB9-4037-A394-8B5444E4C879}"/>
          </ac:grpSpMkLst>
        </pc:grpChg>
        <pc:grpChg chg="add mod ord">
          <ac:chgData name="3-210" userId="08ce88e1165b00db" providerId="LiveId" clId="{47D6CBAF-B3B7-4B3E-B3A1-60231B837476}" dt="2020-11-02T08:16:25.703" v="406" actId="1036"/>
          <ac:grpSpMkLst>
            <pc:docMk/>
            <pc:sldMk cId="0" sldId="448"/>
            <ac:grpSpMk id="5" creationId="{2DFEDE10-6961-40ED-A70B-C76BF7B1146B}"/>
          </ac:grpSpMkLst>
        </pc:grpChg>
        <pc:grpChg chg="add mod">
          <ac:chgData name="3-210" userId="08ce88e1165b00db" providerId="LiveId" clId="{47D6CBAF-B3B7-4B3E-B3A1-60231B837476}" dt="2020-11-02T08:16:25.703" v="406" actId="1036"/>
          <ac:grpSpMkLst>
            <pc:docMk/>
            <pc:sldMk cId="0" sldId="448"/>
            <ac:grpSpMk id="6" creationId="{9DC1A873-6114-474D-880E-DD52B309573B}"/>
          </ac:grpSpMkLst>
        </pc:grpChg>
        <pc:grpChg chg="add mod">
          <ac:chgData name="3-210" userId="08ce88e1165b00db" providerId="LiveId" clId="{47D6CBAF-B3B7-4B3E-B3A1-60231B837476}" dt="2020-11-12T01:45:40.113" v="480" actId="1036"/>
          <ac:grpSpMkLst>
            <pc:docMk/>
            <pc:sldMk cId="0" sldId="448"/>
            <ac:grpSpMk id="7" creationId="{694E7850-11DF-4803-8195-8E318B8C5B85}"/>
          </ac:grpSpMkLst>
        </pc:grpChg>
        <pc:grpChg chg="add mod">
          <ac:chgData name="3-210" userId="08ce88e1165b00db" providerId="LiveId" clId="{47D6CBAF-B3B7-4B3E-B3A1-60231B837476}" dt="2020-11-02T08:16:25.703" v="406" actId="1036"/>
          <ac:grpSpMkLst>
            <pc:docMk/>
            <pc:sldMk cId="0" sldId="448"/>
            <ac:grpSpMk id="15" creationId="{49CA5CAC-7A7F-4F15-8944-50DDA2A9B413}"/>
          </ac:grpSpMkLst>
        </pc:grpChg>
        <pc:grpChg chg="mod">
          <ac:chgData name="3-210" userId="08ce88e1165b00db" providerId="LiveId" clId="{47D6CBAF-B3B7-4B3E-B3A1-60231B837476}" dt="2020-11-02T08:16:25.703" v="406" actId="1036"/>
          <ac:grpSpMkLst>
            <pc:docMk/>
            <pc:sldMk cId="0" sldId="448"/>
            <ac:grpSpMk id="8197" creationId="{00000000-0000-0000-0000-000000000000}"/>
          </ac:grpSpMkLst>
        </pc:grpChg>
        <pc:graphicFrameChg chg="mod">
          <ac:chgData name="3-210" userId="08ce88e1165b00db" providerId="LiveId" clId="{47D6CBAF-B3B7-4B3E-B3A1-60231B837476}" dt="2020-11-12T01:47:08.899" v="530" actId="1035"/>
          <ac:graphicFrameMkLst>
            <pc:docMk/>
            <pc:sldMk cId="0" sldId="448"/>
            <ac:graphicFrameMk id="8204" creationId="{00000000-0000-0000-0000-000000000000}"/>
          </ac:graphicFrameMkLst>
        </pc:graphicFrameChg>
        <pc:graphicFrameChg chg="mod">
          <ac:chgData name="3-210" userId="08ce88e1165b00db" providerId="LiveId" clId="{47D6CBAF-B3B7-4B3E-B3A1-60231B837476}" dt="2020-11-12T01:45:44.748" v="482" actId="1036"/>
          <ac:graphicFrameMkLst>
            <pc:docMk/>
            <pc:sldMk cId="0" sldId="448"/>
            <ac:graphicFrameMk id="8205" creationId="{00000000-0000-0000-0000-000000000000}"/>
          </ac:graphicFrameMkLst>
        </pc:graphicFrameChg>
        <pc:graphicFrameChg chg="mod">
          <ac:chgData name="3-210" userId="08ce88e1165b00db" providerId="LiveId" clId="{47D6CBAF-B3B7-4B3E-B3A1-60231B837476}" dt="2020-11-12T01:45:44.748" v="482" actId="1036"/>
          <ac:graphicFrameMkLst>
            <pc:docMk/>
            <pc:sldMk cId="0" sldId="448"/>
            <ac:graphicFrameMk id="8206" creationId="{00000000-0000-0000-0000-000000000000}"/>
          </ac:graphicFrameMkLst>
        </pc:graphicFrameChg>
        <pc:graphicFrameChg chg="mod">
          <ac:chgData name="3-210" userId="08ce88e1165b00db" providerId="LiveId" clId="{47D6CBAF-B3B7-4B3E-B3A1-60231B837476}" dt="2020-11-12T01:45:40.113" v="480" actId="1036"/>
          <ac:graphicFrameMkLst>
            <pc:docMk/>
            <pc:sldMk cId="0" sldId="448"/>
            <ac:graphicFrameMk id="8207" creationId="{00000000-0000-0000-0000-000000000000}"/>
          </ac:graphicFrameMkLst>
        </pc:graphicFrameChg>
        <pc:cxnChg chg="add mod">
          <ac:chgData name="3-210" userId="08ce88e1165b00db" providerId="LiveId" clId="{47D6CBAF-B3B7-4B3E-B3A1-60231B837476}" dt="2020-11-02T08:16:25.703" v="406" actId="1036"/>
          <ac:cxnSpMkLst>
            <pc:docMk/>
            <pc:sldMk cId="0" sldId="448"/>
            <ac:cxnSpMk id="8" creationId="{73D1F703-3722-432F-8E38-046F51AC0752}"/>
          </ac:cxnSpMkLst>
        </pc:cxnChg>
        <pc:cxnChg chg="add mod">
          <ac:chgData name="3-210" userId="08ce88e1165b00db" providerId="LiveId" clId="{47D6CBAF-B3B7-4B3E-B3A1-60231B837476}" dt="2020-11-02T08:16:25.703" v="406" actId="1036"/>
          <ac:cxnSpMkLst>
            <pc:docMk/>
            <pc:sldMk cId="0" sldId="448"/>
            <ac:cxnSpMk id="28" creationId="{3FC2BDDE-0C39-475B-84F3-FDF182108BB5}"/>
          </ac:cxnSpMkLst>
        </pc:cxnChg>
      </pc:sldChg>
      <pc:sldChg chg="modSp mod">
        <pc:chgData name="3-210" userId="08ce88e1165b00db" providerId="LiveId" clId="{47D6CBAF-B3B7-4B3E-B3A1-60231B837476}" dt="2020-11-02T08:00:05.176" v="15" actId="207"/>
        <pc:sldMkLst>
          <pc:docMk/>
          <pc:sldMk cId="1960724397" sldId="484"/>
        </pc:sldMkLst>
        <pc:spChg chg="mod">
          <ac:chgData name="3-210" userId="08ce88e1165b00db" providerId="LiveId" clId="{47D6CBAF-B3B7-4B3E-B3A1-60231B837476}" dt="2020-11-02T08:00:05.176" v="15" actId="207"/>
          <ac:spMkLst>
            <pc:docMk/>
            <pc:sldMk cId="1960724397" sldId="484"/>
            <ac:spMk id="14340" creationId="{00000000-0000-0000-0000-000000000000}"/>
          </ac:spMkLst>
        </pc:spChg>
        <pc:graphicFrameChg chg="mod">
          <ac:chgData name="3-210" userId="08ce88e1165b00db" providerId="LiveId" clId="{47D6CBAF-B3B7-4B3E-B3A1-60231B837476}" dt="2020-11-02T07:57:56.826" v="14" actId="14100"/>
          <ac:graphicFrameMkLst>
            <pc:docMk/>
            <pc:sldMk cId="1960724397" sldId="484"/>
            <ac:graphicFrameMk id="2" creationId="{0FAA63A7-B34A-47E1-A872-183728714231}"/>
          </ac:graphicFrameMkLst>
        </pc:graphicFrameChg>
        <pc:graphicFrameChg chg="mod">
          <ac:chgData name="3-210" userId="08ce88e1165b00db" providerId="LiveId" clId="{47D6CBAF-B3B7-4B3E-B3A1-60231B837476}" dt="2020-11-02T07:57:49.077" v="11" actId="1036"/>
          <ac:graphicFrameMkLst>
            <pc:docMk/>
            <pc:sldMk cId="1960724397" sldId="484"/>
            <ac:graphicFrameMk id="11" creationId="{00000000-0000-0000-0000-000000000000}"/>
          </ac:graphicFrameMkLst>
        </pc:graphicFrameChg>
      </pc:sldChg>
    </pc:docChg>
  </pc:docChgLst>
  <pc:docChgLst>
    <pc:chgData name="Cai Jun" userId="57e790d697ad4281" providerId="LiveId" clId="{A1ABBEF7-900B-40E4-AB69-D21D06963729}"/>
    <pc:docChg chg="modSld">
      <pc:chgData name="Cai Jun" userId="57e790d697ad4281" providerId="LiveId" clId="{A1ABBEF7-900B-40E4-AB69-D21D06963729}" dt="2020-10-26T06:22:00.846" v="79" actId="20577"/>
      <pc:docMkLst>
        <pc:docMk/>
      </pc:docMkLst>
      <pc:sldChg chg="modSp mod">
        <pc:chgData name="Cai Jun" userId="57e790d697ad4281" providerId="LiveId" clId="{A1ABBEF7-900B-40E4-AB69-D21D06963729}" dt="2020-10-26T06:22:00.846" v="79" actId="20577"/>
        <pc:sldMkLst>
          <pc:docMk/>
          <pc:sldMk cId="0" sldId="445"/>
        </pc:sldMkLst>
        <pc:spChg chg="mod">
          <ac:chgData name="Cai Jun" userId="57e790d697ad4281" providerId="LiveId" clId="{A1ABBEF7-900B-40E4-AB69-D21D06963729}" dt="2020-10-26T06:22:00.846" v="79" actId="20577"/>
          <ac:spMkLst>
            <pc:docMk/>
            <pc:sldMk cId="0" sldId="445"/>
            <ac:spMk id="5126" creationId="{00000000-0000-0000-0000-000000000000}"/>
          </ac:spMkLst>
        </pc:spChg>
        <pc:graphicFrameChg chg="mod">
          <ac:chgData name="Cai Jun" userId="57e790d697ad4281" providerId="LiveId" clId="{A1ABBEF7-900B-40E4-AB69-D21D06963729}" dt="2020-10-26T06:19:12.832" v="8" actId="1076"/>
          <ac:graphicFrameMkLst>
            <pc:docMk/>
            <pc:sldMk cId="0" sldId="445"/>
            <ac:graphicFrameMk id="5127"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ea typeface="宋体" pitchFamily="2" charset="-122"/>
              </a:defRPr>
            </a:lvl1pPr>
          </a:lstStyle>
          <a:p>
            <a:pPr>
              <a:defRPr/>
            </a:pPr>
            <a:endParaRPr lang="en-US" altLang="zh-CN"/>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ea typeface="宋体" pitchFamily="2" charset="-122"/>
              </a:defRPr>
            </a:lvl1pPr>
          </a:lstStyle>
          <a:p>
            <a:pPr>
              <a:defRPr/>
            </a:pPr>
            <a:fld id="{A0BBA020-5A90-43D2-A49A-C48AEEC2426F}" type="slidenum">
              <a:rPr lang="en-US" altLang="zh-CN"/>
              <a:pPr>
                <a:defRPr/>
              </a:pPr>
              <a:t>‹#›</a:t>
            </a:fld>
            <a:endParaRPr lang="en-US" altLang="zh-CN"/>
          </a:p>
        </p:txBody>
      </p:sp>
    </p:spTree>
    <p:extLst>
      <p:ext uri="{BB962C8B-B14F-4D97-AF65-F5344CB8AC3E}">
        <p14:creationId xmlns:p14="http://schemas.microsoft.com/office/powerpoint/2010/main" val="4414917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1362"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71363"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1FC8107F-AB95-4B92-B3A2-4F907B8D17D5}" type="slidenum">
              <a:rPr lang="en-US" altLang="zh-CN"/>
              <a:pPr>
                <a:defRPr/>
              </a:pPr>
              <a:t>‹#›</a:t>
            </a:fld>
            <a:endParaRPr lang="en-US" altLang="zh-CN"/>
          </a:p>
        </p:txBody>
      </p:sp>
    </p:spTree>
    <p:extLst>
      <p:ext uri="{BB962C8B-B14F-4D97-AF65-F5344CB8AC3E}">
        <p14:creationId xmlns:p14="http://schemas.microsoft.com/office/powerpoint/2010/main" val="13332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52F15B-3D52-48E3-97E1-5B83EB0FC3F7}" type="slidenum">
              <a:rPr lang="en-US" altLang="zh-CN"/>
              <a:pPr>
                <a:defRPr/>
              </a:pPr>
              <a:t>‹#›</a:t>
            </a:fld>
            <a:endParaRPr lang="en-US" altLang="zh-CN"/>
          </a:p>
        </p:txBody>
      </p:sp>
    </p:spTree>
    <p:extLst>
      <p:ext uri="{BB962C8B-B14F-4D97-AF65-F5344CB8AC3E}">
        <p14:creationId xmlns:p14="http://schemas.microsoft.com/office/powerpoint/2010/main" val="153839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975A666-88FD-4155-9BF6-8BEFFC5B93CE}" type="slidenum">
              <a:rPr lang="en-US" altLang="zh-CN"/>
              <a:pPr>
                <a:defRPr/>
              </a:pPr>
              <a:t>‹#›</a:t>
            </a:fld>
            <a:endParaRPr lang="en-US" altLang="zh-CN"/>
          </a:p>
        </p:txBody>
      </p:sp>
    </p:spTree>
    <p:extLst>
      <p:ext uri="{BB962C8B-B14F-4D97-AF65-F5344CB8AC3E}">
        <p14:creationId xmlns:p14="http://schemas.microsoft.com/office/powerpoint/2010/main" val="262014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6FE3EFC-5194-4CC7-90CF-559B341D0303}" type="slidenum">
              <a:rPr lang="en-US" altLang="zh-CN"/>
              <a:pPr>
                <a:defRPr/>
              </a:pPr>
              <a:t>‹#›</a:t>
            </a:fld>
            <a:endParaRPr lang="en-US" altLang="zh-CN"/>
          </a:p>
        </p:txBody>
      </p:sp>
    </p:spTree>
    <p:extLst>
      <p:ext uri="{BB962C8B-B14F-4D97-AF65-F5344CB8AC3E}">
        <p14:creationId xmlns:p14="http://schemas.microsoft.com/office/powerpoint/2010/main" val="1237118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5CC6330-B309-4B9A-B7FB-D4A3AAF783D1}" type="slidenum">
              <a:rPr lang="en-US" altLang="zh-CN"/>
              <a:pPr>
                <a:defRPr/>
              </a:pPr>
              <a:t>‹#›</a:t>
            </a:fld>
            <a:endParaRPr lang="en-US" altLang="zh-CN"/>
          </a:p>
        </p:txBody>
      </p:sp>
    </p:spTree>
    <p:extLst>
      <p:ext uri="{BB962C8B-B14F-4D97-AF65-F5344CB8AC3E}">
        <p14:creationId xmlns:p14="http://schemas.microsoft.com/office/powerpoint/2010/main" val="2555091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C048C4E-2E14-4A20-88D6-6DDEE583D9E2}" type="slidenum">
              <a:rPr lang="en-US" altLang="zh-CN"/>
              <a:pPr>
                <a:defRPr/>
              </a:pPr>
              <a:t>‹#›</a:t>
            </a:fld>
            <a:endParaRPr lang="en-US" altLang="zh-CN"/>
          </a:p>
        </p:txBody>
      </p:sp>
    </p:spTree>
    <p:extLst>
      <p:ext uri="{BB962C8B-B14F-4D97-AF65-F5344CB8AC3E}">
        <p14:creationId xmlns:p14="http://schemas.microsoft.com/office/powerpoint/2010/main" val="60302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5E514D5-3196-4655-BA31-7A4047CE3019}" type="slidenum">
              <a:rPr lang="en-US" altLang="zh-CN"/>
              <a:pPr>
                <a:defRPr/>
              </a:pPr>
              <a:t>‹#›</a:t>
            </a:fld>
            <a:endParaRPr lang="en-US" altLang="zh-CN"/>
          </a:p>
        </p:txBody>
      </p:sp>
    </p:spTree>
    <p:extLst>
      <p:ext uri="{BB962C8B-B14F-4D97-AF65-F5344CB8AC3E}">
        <p14:creationId xmlns:p14="http://schemas.microsoft.com/office/powerpoint/2010/main" val="420409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642C616-7187-4010-AA8B-36E20DE289FC}" type="slidenum">
              <a:rPr lang="en-US" altLang="zh-CN"/>
              <a:pPr>
                <a:defRPr/>
              </a:pPr>
              <a:t>‹#›</a:t>
            </a:fld>
            <a:endParaRPr lang="en-US" altLang="zh-CN"/>
          </a:p>
        </p:txBody>
      </p:sp>
    </p:spTree>
    <p:extLst>
      <p:ext uri="{BB962C8B-B14F-4D97-AF65-F5344CB8AC3E}">
        <p14:creationId xmlns:p14="http://schemas.microsoft.com/office/powerpoint/2010/main" val="59551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E676E30-228C-4EA8-A692-9B69145E2C3D}" type="slidenum">
              <a:rPr lang="en-US" altLang="zh-CN"/>
              <a:pPr>
                <a:defRPr/>
              </a:pPr>
              <a:t>‹#›</a:t>
            </a:fld>
            <a:endParaRPr lang="en-US" altLang="zh-CN"/>
          </a:p>
        </p:txBody>
      </p:sp>
    </p:spTree>
    <p:extLst>
      <p:ext uri="{BB962C8B-B14F-4D97-AF65-F5344CB8AC3E}">
        <p14:creationId xmlns:p14="http://schemas.microsoft.com/office/powerpoint/2010/main" val="332347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A6CCFA2-4CC2-481A-BB00-500521A1689E}" type="slidenum">
              <a:rPr lang="en-US" altLang="zh-CN"/>
              <a:pPr>
                <a:defRPr/>
              </a:pPr>
              <a:t>‹#›</a:t>
            </a:fld>
            <a:endParaRPr lang="en-US" altLang="zh-CN"/>
          </a:p>
        </p:txBody>
      </p:sp>
    </p:spTree>
    <p:extLst>
      <p:ext uri="{BB962C8B-B14F-4D97-AF65-F5344CB8AC3E}">
        <p14:creationId xmlns:p14="http://schemas.microsoft.com/office/powerpoint/2010/main" val="226442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11A5D57-964F-4512-8217-920711CE410E}" type="slidenum">
              <a:rPr lang="en-US" altLang="zh-CN"/>
              <a:pPr>
                <a:defRPr/>
              </a:pPr>
              <a:t>‹#›</a:t>
            </a:fld>
            <a:endParaRPr lang="en-US" altLang="zh-CN"/>
          </a:p>
        </p:txBody>
      </p:sp>
    </p:spTree>
    <p:extLst>
      <p:ext uri="{BB962C8B-B14F-4D97-AF65-F5344CB8AC3E}">
        <p14:creationId xmlns:p14="http://schemas.microsoft.com/office/powerpoint/2010/main" val="405885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0340"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ea typeface="宋体" pitchFamily="2" charset="-122"/>
              </a:defRPr>
            </a:lvl1pPr>
          </a:lstStyle>
          <a:p>
            <a:pPr>
              <a:defRPr/>
            </a:pPr>
            <a:endParaRPr lang="en-US" altLang="zh-CN"/>
          </a:p>
        </p:txBody>
      </p:sp>
      <p:sp>
        <p:nvSpPr>
          <p:cNvPr id="270341"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ea typeface="宋体" pitchFamily="2" charset="-122"/>
              </a:defRPr>
            </a:lvl1pPr>
          </a:lstStyle>
          <a:p>
            <a:pPr>
              <a:defRPr/>
            </a:pPr>
            <a:endParaRPr lang="en-US" altLang="zh-CN"/>
          </a:p>
        </p:txBody>
      </p:sp>
      <p:sp>
        <p:nvSpPr>
          <p:cNvPr id="270342"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ea typeface="宋体" pitchFamily="2" charset="-122"/>
              </a:defRPr>
            </a:lvl1pPr>
          </a:lstStyle>
          <a:p>
            <a:pPr>
              <a:defRPr/>
            </a:pPr>
            <a:fld id="{C1608D3B-9112-4016-AC52-8BBD74FE444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68"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2.wmf"/><Relationship Id="rId5" Type="http://schemas.openxmlformats.org/officeDocument/2006/relationships/oleObject" Target="../embeddings/oleObject25.bin"/><Relationship Id="rId4" Type="http://schemas.openxmlformats.org/officeDocument/2006/relationships/image" Target="../media/image31.wmf"/></Relationships>
</file>

<file path=ppt/slides/_rels/slide12.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6.bin"/><Relationship Id="rId1" Type="http://schemas.openxmlformats.org/officeDocument/2006/relationships/slideLayout" Target="../slideLayouts/slideLayout7.xml"/><Relationship Id="rId5" Type="http://schemas.openxmlformats.org/officeDocument/2006/relationships/image" Target="../media/image34.wmf"/><Relationship Id="rId4"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3.wmf"/><Relationship Id="rId5" Type="http://schemas.openxmlformats.org/officeDocument/2006/relationships/oleObject" Target="../embeddings/oleObject29.bin"/><Relationship Id="rId4" Type="http://schemas.openxmlformats.org/officeDocument/2006/relationships/image" Target="../media/image36.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37.png"/><Relationship Id="rId7" Type="http://schemas.openxmlformats.org/officeDocument/2006/relationships/image" Target="../media/image39.wmf"/><Relationship Id="rId2" Type="http://schemas.openxmlformats.org/officeDocument/2006/relationships/oleObject" Target="../embeddings/oleObject30.bin"/><Relationship Id="rId1" Type="http://schemas.openxmlformats.org/officeDocument/2006/relationships/slideLayout" Target="../slideLayouts/slideLayout7.xml"/><Relationship Id="rId6" Type="http://schemas.openxmlformats.org/officeDocument/2006/relationships/oleObject" Target="../embeddings/oleObject32.bin"/><Relationship Id="rId5" Type="http://schemas.openxmlformats.org/officeDocument/2006/relationships/image" Target="../media/image38.emf"/><Relationship Id="rId4" Type="http://schemas.openxmlformats.org/officeDocument/2006/relationships/oleObject" Target="../embeddings/oleObject31.bin"/><Relationship Id="rId9" Type="http://schemas.openxmlformats.org/officeDocument/2006/relationships/image" Target="../media/image40.wmf"/></Relationships>
</file>

<file path=ppt/slides/_rels/slide15.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39.bin"/><Relationship Id="rId18" Type="http://schemas.openxmlformats.org/officeDocument/2006/relationships/image" Target="../media/image48.wmf"/><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46.wmf"/><Relationship Id="rId17" Type="http://schemas.openxmlformats.org/officeDocument/2006/relationships/oleObject" Target="../embeddings/oleObject41.bin"/><Relationship Id="rId2" Type="http://schemas.openxmlformats.org/officeDocument/2006/relationships/image" Target="../media/image41.jpeg"/><Relationship Id="rId16" Type="http://schemas.openxmlformats.org/officeDocument/2006/relationships/image" Target="../media/image39.wmf"/><Relationship Id="rId1" Type="http://schemas.openxmlformats.org/officeDocument/2006/relationships/slideLayout" Target="../slideLayouts/slideLayout7.xml"/><Relationship Id="rId6" Type="http://schemas.openxmlformats.org/officeDocument/2006/relationships/image" Target="../media/image43.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37.bin"/><Relationship Id="rId14" Type="http://schemas.openxmlformats.org/officeDocument/2006/relationships/image" Target="../media/image4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1.wmf"/><Relationship Id="rId5" Type="http://schemas.openxmlformats.org/officeDocument/2006/relationships/oleObject" Target="../embeddings/oleObject43.bin"/><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56.wmf"/><Relationship Id="rId2" Type="http://schemas.openxmlformats.org/officeDocument/2006/relationships/image" Target="../media/image52.png"/><Relationship Id="rId16" Type="http://schemas.openxmlformats.org/officeDocument/2006/relationships/image" Target="../media/image58.wmf"/><Relationship Id="rId1" Type="http://schemas.openxmlformats.org/officeDocument/2006/relationships/slideLayout" Target="../slideLayouts/slideLayout7.xml"/><Relationship Id="rId6" Type="http://schemas.openxmlformats.org/officeDocument/2006/relationships/image" Target="../media/image54.w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oleObject" Target="../embeddings/oleObject50.bin"/><Relationship Id="rId10" Type="http://schemas.openxmlformats.org/officeDocument/2006/relationships/image" Target="../media/image39.wmf"/><Relationship Id="rId4" Type="http://schemas.openxmlformats.org/officeDocument/2006/relationships/image" Target="../media/image53.emf"/><Relationship Id="rId9" Type="http://schemas.openxmlformats.org/officeDocument/2006/relationships/oleObject" Target="../embeddings/oleObject47.bin"/><Relationship Id="rId14" Type="http://schemas.openxmlformats.org/officeDocument/2006/relationships/image" Target="../media/image57.wmf"/></Relationships>
</file>

<file path=ppt/slides/_rels/slide18.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63.wmf"/><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61.w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62.wmf"/><Relationship Id="rId4" Type="http://schemas.openxmlformats.org/officeDocument/2006/relationships/image" Target="../media/image60.emf"/><Relationship Id="rId9" Type="http://schemas.openxmlformats.org/officeDocument/2006/relationships/oleObject" Target="../embeddings/oleObject54.bin"/><Relationship Id="rId14" Type="http://schemas.openxmlformats.org/officeDocument/2006/relationships/image" Target="../media/image6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oleObject" Target="../embeddings/oleObject62.bin"/><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70.wmf"/><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67.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60.bin"/><Relationship Id="rId14" Type="http://schemas.openxmlformats.org/officeDocument/2006/relationships/image" Target="../media/image71.wmf"/></Relationships>
</file>

<file path=ppt/slides/_rels/slide2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78.wmf"/><Relationship Id="rId3" Type="http://schemas.openxmlformats.org/officeDocument/2006/relationships/image" Target="../media/image73.png"/><Relationship Id="rId7" Type="http://schemas.openxmlformats.org/officeDocument/2006/relationships/image" Target="../media/image75.wmf"/><Relationship Id="rId12" Type="http://schemas.openxmlformats.org/officeDocument/2006/relationships/oleObject" Target="../embeddings/oleObject68.bin"/><Relationship Id="rId2" Type="http://schemas.openxmlformats.org/officeDocument/2006/relationships/oleObject" Target="../embeddings/oleObject63.bin"/><Relationship Id="rId1" Type="http://schemas.openxmlformats.org/officeDocument/2006/relationships/slideLayout" Target="../slideLayouts/slideLayout7.xml"/><Relationship Id="rId6" Type="http://schemas.openxmlformats.org/officeDocument/2006/relationships/oleObject" Target="../embeddings/oleObject65.bin"/><Relationship Id="rId11" Type="http://schemas.openxmlformats.org/officeDocument/2006/relationships/image" Target="../media/image77.wmf"/><Relationship Id="rId5" Type="http://schemas.openxmlformats.org/officeDocument/2006/relationships/image" Target="../media/image74.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76.wmf"/></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s>
</file>

<file path=ppt/slides/_rels/slide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oleObject" Target="../embeddings/oleObject69.bin"/><Relationship Id="rId1" Type="http://schemas.openxmlformats.org/officeDocument/2006/relationships/slideLayout" Target="../slideLayouts/slideLayout7.xml"/><Relationship Id="rId5" Type="http://schemas.openxmlformats.org/officeDocument/2006/relationships/image" Target="../media/image79.wmf"/><Relationship Id="rId4" Type="http://schemas.openxmlformats.org/officeDocument/2006/relationships/oleObject" Target="../embeddings/oleObject70.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2.wmf"/><Relationship Id="rId12" Type="http://schemas.openxmlformats.org/officeDocument/2006/relationships/oleObject" Target="../embeddings/oleObject12.bin"/><Relationship Id="rId2" Type="http://schemas.openxmlformats.org/officeDocument/2006/relationships/oleObject" Target="../embeddings/oleObject7.bin"/><Relationship Id="rId1" Type="http://schemas.openxmlformats.org/officeDocument/2006/relationships/slideLayout" Target="../slideLayouts/slideLayout7.xml"/><Relationship Id="rId6" Type="http://schemas.openxmlformats.org/officeDocument/2006/relationships/oleObject" Target="../embeddings/oleObject9.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3.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3.bin"/><Relationship Id="rId1" Type="http://schemas.openxmlformats.org/officeDocument/2006/relationships/slideLayout" Target="../slideLayouts/slideLayout7.xml"/><Relationship Id="rId6" Type="http://schemas.openxmlformats.org/officeDocument/2006/relationships/oleObject" Target="../embeddings/oleObject15.bin"/><Relationship Id="rId5" Type="http://schemas.openxmlformats.org/officeDocument/2006/relationships/image" Target="../media/image17.wmf"/><Relationship Id="rId4" Type="http://schemas.openxmlformats.org/officeDocument/2006/relationships/oleObject" Target="../embeddings/oleObject14.bin"/><Relationship Id="rId9" Type="http://schemas.openxmlformats.org/officeDocument/2006/relationships/image" Target="../media/image19.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7.bin"/><Relationship Id="rId1" Type="http://schemas.openxmlformats.org/officeDocument/2006/relationships/slideLayout" Target="../slideLayouts/slideLayout7.xml"/><Relationship Id="rId6" Type="http://schemas.openxmlformats.org/officeDocument/2006/relationships/oleObject" Target="../embeddings/oleObject19.bin"/><Relationship Id="rId5" Type="http://schemas.openxmlformats.org/officeDocument/2006/relationships/image" Target="../media/image21.wmf"/><Relationship Id="rId4" Type="http://schemas.openxmlformats.org/officeDocument/2006/relationships/oleObject" Target="../embeddings/oleObject18.bin"/><Relationship Id="rId9" Type="http://schemas.openxmlformats.org/officeDocument/2006/relationships/image" Target="../media/image23.wmf"/></Relationships>
</file>

<file path=ppt/slides/_rels/slide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1.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2.bin"/><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wmf"/><Relationship Id="rId4" Type="http://schemas.openxmlformats.org/officeDocument/2006/relationships/oleObject" Target="../embeddings/oleObject23.bin"/></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053"/>
          <p:cNvSpPr>
            <a:spLocks noChangeArrowheads="1"/>
          </p:cNvSpPr>
          <p:nvPr/>
        </p:nvSpPr>
        <p:spPr bwMode="auto">
          <a:xfrm>
            <a:off x="4895850" y="4533900"/>
            <a:ext cx="1619250" cy="1747838"/>
          </a:xfrm>
          <a:prstGeom prst="can">
            <a:avLst>
              <a:gd name="adj" fmla="val 17480"/>
            </a:avLst>
          </a:prstGeom>
          <a:solidFill>
            <a:srgbClr val="00FFFF"/>
          </a:solidFill>
          <a:ln w="9525">
            <a:solidFill>
              <a:srgbClr val="CCEC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075" name="Oval 1059"/>
          <p:cNvSpPr>
            <a:spLocks noChangeArrowheads="1"/>
          </p:cNvSpPr>
          <p:nvPr/>
        </p:nvSpPr>
        <p:spPr bwMode="auto">
          <a:xfrm>
            <a:off x="1619250" y="1390650"/>
            <a:ext cx="1943100" cy="571500"/>
          </a:xfrm>
          <a:prstGeom prst="ellipse">
            <a:avLst/>
          </a:prstGeom>
          <a:solidFill>
            <a:srgbClr val="FF6600"/>
          </a:solidFill>
          <a:ln w="9525">
            <a:solidFill>
              <a:srgbClr val="CCEC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b="0">
              <a:solidFill>
                <a:srgbClr val="FF6600"/>
              </a:solidFill>
              <a:latin typeface="Times New Roman" pitchFamily="18" charset="0"/>
              <a:ea typeface="黑体" pitchFamily="49" charset="-122"/>
            </a:endParaRPr>
          </a:p>
        </p:txBody>
      </p:sp>
      <p:sp>
        <p:nvSpPr>
          <p:cNvPr id="3076" name="AutoShape 1050"/>
          <p:cNvSpPr>
            <a:spLocks noChangeArrowheads="1"/>
          </p:cNvSpPr>
          <p:nvPr/>
        </p:nvSpPr>
        <p:spPr bwMode="auto">
          <a:xfrm>
            <a:off x="2038350" y="3219450"/>
            <a:ext cx="5295900" cy="704850"/>
          </a:xfrm>
          <a:prstGeom prst="flowChartAlternateProcess">
            <a:avLst/>
          </a:prstGeom>
          <a:solidFill>
            <a:srgbClr val="33CCFF"/>
          </a:solidFill>
          <a:ln w="9525">
            <a:solidFill>
              <a:srgbClr val="CCE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077" name="AutoShape 1047"/>
          <p:cNvSpPr>
            <a:spLocks noChangeArrowheads="1"/>
          </p:cNvSpPr>
          <p:nvPr/>
        </p:nvSpPr>
        <p:spPr bwMode="auto">
          <a:xfrm>
            <a:off x="2038350" y="2019300"/>
            <a:ext cx="5295900" cy="704850"/>
          </a:xfrm>
          <a:prstGeom prst="flowChartAlternateProcess">
            <a:avLst/>
          </a:prstGeom>
          <a:solidFill>
            <a:srgbClr val="33CCFF"/>
          </a:solidFill>
          <a:ln w="9525">
            <a:solidFill>
              <a:srgbClr val="CCE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078" name="AutoShape 1046"/>
          <p:cNvSpPr>
            <a:spLocks noChangeArrowheads="1"/>
          </p:cNvSpPr>
          <p:nvPr/>
        </p:nvSpPr>
        <p:spPr bwMode="auto">
          <a:xfrm>
            <a:off x="2838450" y="590550"/>
            <a:ext cx="3695700" cy="704850"/>
          </a:xfrm>
          <a:prstGeom prst="flowChartAlternateProcess">
            <a:avLst/>
          </a:prstGeom>
          <a:solidFill>
            <a:srgbClr val="33CCFF"/>
          </a:solidFill>
          <a:ln w="9525">
            <a:solidFill>
              <a:srgbClr val="CCE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29394" name="Text Box 1042"/>
          <p:cNvSpPr txBox="1">
            <a:spLocks noChangeArrowheads="1"/>
          </p:cNvSpPr>
          <p:nvPr/>
        </p:nvSpPr>
        <p:spPr bwMode="auto">
          <a:xfrm>
            <a:off x="2071688" y="2084388"/>
            <a:ext cx="51911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zh-CN" altLang="en-US">
                <a:solidFill>
                  <a:srgbClr val="0000FF"/>
                </a:solidFill>
                <a:effectLst>
                  <a:outerShdw blurRad="38100" dist="38100" dir="2700000" algn="tl">
                    <a:srgbClr val="C0C0C0"/>
                  </a:outerShdw>
                </a:effectLst>
                <a:ea typeface="黑体" pitchFamily="49" charset="-122"/>
              </a:rPr>
              <a:t>考虑界面张力的热力学基本方程</a:t>
            </a:r>
          </a:p>
        </p:txBody>
      </p:sp>
      <p:sp>
        <p:nvSpPr>
          <p:cNvPr id="229395" name="Text Box 1043"/>
          <p:cNvSpPr txBox="1">
            <a:spLocks noChangeArrowheads="1"/>
          </p:cNvSpPr>
          <p:nvPr/>
        </p:nvSpPr>
        <p:spPr bwMode="auto">
          <a:xfrm>
            <a:off x="2465388" y="668338"/>
            <a:ext cx="45561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defRPr/>
            </a:pPr>
            <a:r>
              <a:rPr kumimoji="1" lang="zh-CN" altLang="en-US">
                <a:solidFill>
                  <a:srgbClr val="0000FF"/>
                </a:solidFill>
                <a:effectLst>
                  <a:outerShdw blurRad="38100" dist="38100" dir="2700000" algn="tl">
                    <a:srgbClr val="C0C0C0"/>
                  </a:outerShdw>
                </a:effectLst>
                <a:ea typeface="黑体" pitchFamily="49" charset="-122"/>
              </a:rPr>
              <a:t>热力学第一、二定律</a:t>
            </a:r>
            <a:endParaRPr kumimoji="1" lang="zh-CN" altLang="en-US" sz="2400" b="0">
              <a:ea typeface="黑体" pitchFamily="49" charset="-122"/>
            </a:endParaRPr>
          </a:p>
        </p:txBody>
      </p:sp>
      <p:sp>
        <p:nvSpPr>
          <p:cNvPr id="229397" name="Text Box 1045"/>
          <p:cNvSpPr txBox="1">
            <a:spLocks noChangeArrowheads="1"/>
          </p:cNvSpPr>
          <p:nvPr/>
        </p:nvSpPr>
        <p:spPr bwMode="auto">
          <a:xfrm>
            <a:off x="2724150" y="3303588"/>
            <a:ext cx="41148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zh-CN" altLang="en-US">
                <a:solidFill>
                  <a:srgbClr val="0000FF"/>
                </a:solidFill>
                <a:effectLst>
                  <a:outerShdw blurRad="38100" dist="38100" dir="2700000" algn="tl">
                    <a:srgbClr val="C0C0C0"/>
                  </a:outerShdw>
                </a:effectLst>
                <a:ea typeface="黑体" pitchFamily="49" charset="-122"/>
              </a:rPr>
              <a:t>考虑界面张力的平衡准则</a:t>
            </a:r>
            <a:endParaRPr kumimoji="1" lang="zh-CN" altLang="en-US">
              <a:solidFill>
                <a:srgbClr val="0000FF"/>
              </a:solidFill>
              <a:ea typeface="黑体" pitchFamily="49" charset="-122"/>
            </a:endParaRPr>
          </a:p>
        </p:txBody>
      </p:sp>
      <p:sp>
        <p:nvSpPr>
          <p:cNvPr id="229396" name="Text Box 1044"/>
          <p:cNvSpPr txBox="1">
            <a:spLocks noChangeArrowheads="1"/>
          </p:cNvSpPr>
          <p:nvPr/>
        </p:nvSpPr>
        <p:spPr bwMode="auto">
          <a:xfrm>
            <a:off x="1819275" y="1417638"/>
            <a:ext cx="1619250" cy="519112"/>
          </a:xfrm>
          <a:prstGeom prst="rect">
            <a:avLst/>
          </a:prstGeom>
          <a:noFill/>
          <a:ln>
            <a:noFill/>
          </a:ln>
          <a:effectLst>
            <a:prstShdw prst="shdw17" dist="17961" dir="2700000">
              <a:srgbClr val="339966">
                <a:gamma/>
                <a:shade val="60000"/>
                <a:invGamma/>
              </a:srgbClr>
            </a:prstShdw>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defRPr/>
            </a:pPr>
            <a:r>
              <a:rPr kumimoji="1" lang="zh-CN" altLang="en-US"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界面现象</a:t>
            </a:r>
            <a:endParaRPr kumimoji="1" lang="zh-CN" altLang="en-US" b="0" dirty="0">
              <a:latin typeface="楷体" panose="02010609060101010101" pitchFamily="49" charset="-122"/>
              <a:ea typeface="楷体" panose="02010609060101010101" pitchFamily="49" charset="-122"/>
            </a:endParaRPr>
          </a:p>
        </p:txBody>
      </p:sp>
      <p:sp>
        <p:nvSpPr>
          <p:cNvPr id="3083" name="AutoShape 1051"/>
          <p:cNvSpPr>
            <a:spLocks noChangeArrowheads="1"/>
          </p:cNvSpPr>
          <p:nvPr/>
        </p:nvSpPr>
        <p:spPr bwMode="auto">
          <a:xfrm>
            <a:off x="781050" y="4533900"/>
            <a:ext cx="1619250" cy="1747838"/>
          </a:xfrm>
          <a:prstGeom prst="can">
            <a:avLst>
              <a:gd name="adj" fmla="val 17480"/>
            </a:avLst>
          </a:prstGeom>
          <a:solidFill>
            <a:srgbClr val="00FFFF"/>
          </a:solidFill>
          <a:ln w="9525">
            <a:solidFill>
              <a:srgbClr val="CCEC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29385" name="Text Box 1033"/>
          <p:cNvSpPr txBox="1">
            <a:spLocks noChangeArrowheads="1"/>
          </p:cNvSpPr>
          <p:nvPr/>
        </p:nvSpPr>
        <p:spPr bwMode="auto">
          <a:xfrm>
            <a:off x="758825" y="4859338"/>
            <a:ext cx="1622425"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defRPr/>
            </a:pPr>
            <a:r>
              <a:rPr kumimoji="1" lang="zh-CN" altLang="en-US">
                <a:solidFill>
                  <a:srgbClr val="FF0000"/>
                </a:solidFill>
                <a:effectLst>
                  <a:outerShdw blurRad="38100" dist="38100" dir="2700000" algn="tl">
                    <a:srgbClr val="C0C0C0"/>
                  </a:outerShdw>
                </a:effectLst>
                <a:ea typeface="黑体" pitchFamily="49" charset="-122"/>
              </a:rPr>
              <a:t>弯曲界面下的附加压力</a:t>
            </a:r>
            <a:endParaRPr kumimoji="1" lang="zh-CN" altLang="en-US">
              <a:solidFill>
                <a:srgbClr val="FF0000"/>
              </a:solidFill>
              <a:ea typeface="黑体" pitchFamily="49" charset="-122"/>
            </a:endParaRPr>
          </a:p>
        </p:txBody>
      </p:sp>
      <p:sp>
        <p:nvSpPr>
          <p:cNvPr id="3085" name="AutoShape 1052"/>
          <p:cNvSpPr>
            <a:spLocks noChangeArrowheads="1"/>
          </p:cNvSpPr>
          <p:nvPr/>
        </p:nvSpPr>
        <p:spPr bwMode="auto">
          <a:xfrm>
            <a:off x="2838450" y="4533900"/>
            <a:ext cx="1619250" cy="1747838"/>
          </a:xfrm>
          <a:prstGeom prst="can">
            <a:avLst>
              <a:gd name="adj" fmla="val 17480"/>
            </a:avLst>
          </a:prstGeom>
          <a:solidFill>
            <a:srgbClr val="00FFFF"/>
          </a:solidFill>
          <a:ln w="9525">
            <a:solidFill>
              <a:srgbClr val="CCEC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29386" name="Text Box 1034"/>
          <p:cNvSpPr txBox="1">
            <a:spLocks noChangeArrowheads="1"/>
          </p:cNvSpPr>
          <p:nvPr/>
        </p:nvSpPr>
        <p:spPr bwMode="auto">
          <a:xfrm>
            <a:off x="5283200" y="4878388"/>
            <a:ext cx="895350"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zh-CN" altLang="en-US">
                <a:solidFill>
                  <a:srgbClr val="FF0000"/>
                </a:solidFill>
                <a:effectLst>
                  <a:outerShdw blurRad="38100" dist="38100" dir="2700000" algn="tl">
                    <a:srgbClr val="C0C0C0"/>
                  </a:outerShdw>
                </a:effectLst>
                <a:ea typeface="黑体" pitchFamily="49" charset="-122"/>
              </a:rPr>
              <a:t>润湿</a:t>
            </a:r>
          </a:p>
          <a:p>
            <a:pPr algn="ctr">
              <a:defRPr/>
            </a:pPr>
            <a:r>
              <a:rPr kumimoji="1" lang="zh-CN" altLang="en-US">
                <a:solidFill>
                  <a:srgbClr val="FF0000"/>
                </a:solidFill>
                <a:effectLst>
                  <a:outerShdw blurRad="38100" dist="38100" dir="2700000" algn="tl">
                    <a:srgbClr val="C0C0C0"/>
                  </a:outerShdw>
                </a:effectLst>
                <a:ea typeface="黑体" pitchFamily="49" charset="-122"/>
              </a:rPr>
              <a:t>与</a:t>
            </a:r>
          </a:p>
          <a:p>
            <a:pPr algn="ctr">
              <a:defRPr/>
            </a:pPr>
            <a:r>
              <a:rPr kumimoji="1" lang="zh-CN" altLang="en-US">
                <a:solidFill>
                  <a:srgbClr val="FF0000"/>
                </a:solidFill>
                <a:effectLst>
                  <a:outerShdw blurRad="38100" dist="38100" dir="2700000" algn="tl">
                    <a:srgbClr val="C0C0C0"/>
                  </a:outerShdw>
                </a:effectLst>
                <a:ea typeface="黑体" pitchFamily="49" charset="-122"/>
              </a:rPr>
              <a:t>铺展</a:t>
            </a:r>
          </a:p>
        </p:txBody>
      </p:sp>
      <p:sp>
        <p:nvSpPr>
          <p:cNvPr id="229387" name="Text Box 1035"/>
          <p:cNvSpPr txBox="1">
            <a:spLocks noChangeArrowheads="1"/>
          </p:cNvSpPr>
          <p:nvPr/>
        </p:nvSpPr>
        <p:spPr bwMode="auto">
          <a:xfrm>
            <a:off x="2803525" y="4840288"/>
            <a:ext cx="1676400"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defRPr/>
            </a:pPr>
            <a:r>
              <a:rPr kumimoji="1" lang="zh-CN" altLang="en-US">
                <a:solidFill>
                  <a:srgbClr val="663300"/>
                </a:solidFill>
                <a:effectLst>
                  <a:outerShdw blurRad="38100" dist="38100" dir="2700000" algn="tl">
                    <a:srgbClr val="C0C0C0"/>
                  </a:outerShdw>
                </a:effectLst>
                <a:ea typeface="黑体" pitchFamily="49" charset="-122"/>
              </a:rPr>
              <a:t>分散度对蒸气压的影响</a:t>
            </a:r>
            <a:endParaRPr kumimoji="1" lang="zh-CN" altLang="en-US" sz="2400" b="0">
              <a:solidFill>
                <a:srgbClr val="663300"/>
              </a:solidFill>
              <a:ea typeface="黑体" pitchFamily="49" charset="-122"/>
            </a:endParaRPr>
          </a:p>
        </p:txBody>
      </p:sp>
      <p:sp>
        <p:nvSpPr>
          <p:cNvPr id="3088" name="AutoShape 1055"/>
          <p:cNvSpPr>
            <a:spLocks noChangeArrowheads="1"/>
          </p:cNvSpPr>
          <p:nvPr/>
        </p:nvSpPr>
        <p:spPr bwMode="auto">
          <a:xfrm>
            <a:off x="6819900" y="4533900"/>
            <a:ext cx="1619250" cy="1747838"/>
          </a:xfrm>
          <a:prstGeom prst="can">
            <a:avLst>
              <a:gd name="adj" fmla="val 17480"/>
            </a:avLst>
          </a:prstGeom>
          <a:solidFill>
            <a:srgbClr val="00FFFF"/>
          </a:solidFill>
          <a:ln w="9525">
            <a:solidFill>
              <a:srgbClr val="CCEC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29388" name="Text Box 1036"/>
          <p:cNvSpPr txBox="1">
            <a:spLocks noChangeArrowheads="1"/>
          </p:cNvSpPr>
          <p:nvPr/>
        </p:nvSpPr>
        <p:spPr bwMode="auto">
          <a:xfrm>
            <a:off x="6832600" y="4821238"/>
            <a:ext cx="1589088"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defRPr/>
            </a:pPr>
            <a:r>
              <a:rPr kumimoji="1" lang="zh-CN" altLang="en-US">
                <a:solidFill>
                  <a:srgbClr val="663300"/>
                </a:solidFill>
                <a:effectLst>
                  <a:outerShdw blurRad="38100" dist="38100" dir="2700000" algn="tl">
                    <a:srgbClr val="C0C0C0"/>
                  </a:outerShdw>
                </a:effectLst>
                <a:ea typeface="黑体" pitchFamily="49" charset="-122"/>
              </a:rPr>
              <a:t>吸 附</a:t>
            </a:r>
          </a:p>
          <a:p>
            <a:pPr algn="ctr">
              <a:defRPr/>
            </a:pPr>
            <a:r>
              <a:rPr kumimoji="1" lang="zh-CN" altLang="en-US">
                <a:solidFill>
                  <a:srgbClr val="663300"/>
                </a:solidFill>
                <a:effectLst>
                  <a:outerShdw blurRad="38100" dist="38100" dir="2700000" algn="tl">
                    <a:srgbClr val="C0C0C0"/>
                  </a:outerShdw>
                </a:effectLst>
                <a:ea typeface="黑体" pitchFamily="49" charset="-122"/>
              </a:rPr>
              <a:t>平衡与动力学</a:t>
            </a:r>
            <a:endParaRPr kumimoji="1" lang="zh-CN" altLang="en-US" sz="2400" b="0">
              <a:solidFill>
                <a:srgbClr val="663300"/>
              </a:solidFill>
              <a:ea typeface="黑体" pitchFamily="49" charset="-122"/>
            </a:endParaRPr>
          </a:p>
        </p:txBody>
      </p:sp>
      <p:sp>
        <p:nvSpPr>
          <p:cNvPr id="3090" name="AutoShape 1056"/>
          <p:cNvSpPr>
            <a:spLocks noChangeArrowheads="1"/>
          </p:cNvSpPr>
          <p:nvPr/>
        </p:nvSpPr>
        <p:spPr bwMode="auto">
          <a:xfrm>
            <a:off x="4400550" y="1390650"/>
            <a:ext cx="485775" cy="595313"/>
          </a:xfrm>
          <a:prstGeom prst="downArrow">
            <a:avLst>
              <a:gd name="adj1" fmla="val 50000"/>
              <a:gd name="adj2" fmla="val 30637"/>
            </a:avLst>
          </a:prstGeom>
          <a:solidFill>
            <a:srgbClr val="339966"/>
          </a:solidFill>
          <a:ln>
            <a:noFill/>
          </a:ln>
          <a:effectLst>
            <a:prstShdw prst="shdw17" dist="17961" dir="2700000">
              <a:srgbClr val="1F5C3D"/>
            </a:prstShdw>
          </a:effectLst>
          <a:extLst>
            <a:ext uri="{91240B29-F687-4F45-9708-019B960494DF}">
              <a14:hiddenLine xmlns:a14="http://schemas.microsoft.com/office/drawing/2010/main" w="9525">
                <a:solidFill>
                  <a:srgbClr val="CCECFF"/>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091" name="Line 1058"/>
          <p:cNvSpPr>
            <a:spLocks noChangeShapeType="1"/>
          </p:cNvSpPr>
          <p:nvPr/>
        </p:nvSpPr>
        <p:spPr bwMode="auto">
          <a:xfrm flipV="1">
            <a:off x="1581150" y="3962400"/>
            <a:ext cx="1962150" cy="704850"/>
          </a:xfrm>
          <a:prstGeom prst="line">
            <a:avLst/>
          </a:prstGeom>
          <a:noFill/>
          <a:ln w="38100">
            <a:solidFill>
              <a:srgbClr val="339966"/>
            </a:solidFill>
            <a:round/>
            <a:headEnd type="triangle" w="med" len="med"/>
            <a:tailEnd/>
          </a:ln>
          <a:effectLst>
            <a:prstShdw prst="shdw17" dist="17961" dir="2700000">
              <a:srgbClr val="1F5C3D"/>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92" name="AutoShape 1060"/>
          <p:cNvSpPr>
            <a:spLocks noChangeArrowheads="1"/>
          </p:cNvSpPr>
          <p:nvPr/>
        </p:nvSpPr>
        <p:spPr bwMode="auto">
          <a:xfrm>
            <a:off x="4400550" y="2762250"/>
            <a:ext cx="485775" cy="442913"/>
          </a:xfrm>
          <a:prstGeom prst="downArrow">
            <a:avLst>
              <a:gd name="adj1" fmla="val 50000"/>
              <a:gd name="adj2" fmla="val 25000"/>
            </a:avLst>
          </a:prstGeom>
          <a:solidFill>
            <a:srgbClr val="339966"/>
          </a:solidFill>
          <a:ln>
            <a:noFill/>
          </a:ln>
          <a:effectLst>
            <a:prstShdw prst="shdw17" dist="17961" dir="2700000">
              <a:srgbClr val="1F5C3D"/>
            </a:prstShdw>
          </a:effectLst>
          <a:extLst>
            <a:ext uri="{91240B29-F687-4F45-9708-019B960494DF}">
              <a14:hiddenLine xmlns:a14="http://schemas.microsoft.com/office/drawing/2010/main" w="9525">
                <a:solidFill>
                  <a:srgbClr val="CCECFF"/>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093" name="Line 1061"/>
          <p:cNvSpPr>
            <a:spLocks noChangeShapeType="1"/>
          </p:cNvSpPr>
          <p:nvPr/>
        </p:nvSpPr>
        <p:spPr bwMode="auto">
          <a:xfrm flipH="1">
            <a:off x="3676650" y="4038600"/>
            <a:ext cx="590550" cy="628650"/>
          </a:xfrm>
          <a:prstGeom prst="line">
            <a:avLst/>
          </a:prstGeom>
          <a:noFill/>
          <a:ln w="38100">
            <a:solidFill>
              <a:srgbClr val="339966"/>
            </a:solidFill>
            <a:round/>
            <a:headEnd/>
            <a:tailEnd type="triangle" w="med" len="med"/>
          </a:ln>
          <a:effectLst>
            <a:prstShdw prst="shdw17" dist="17961" dir="2700000">
              <a:srgbClr val="1F5C3D"/>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94" name="Line 1062"/>
          <p:cNvSpPr>
            <a:spLocks noChangeShapeType="1"/>
          </p:cNvSpPr>
          <p:nvPr/>
        </p:nvSpPr>
        <p:spPr bwMode="auto">
          <a:xfrm>
            <a:off x="5067300" y="4038600"/>
            <a:ext cx="590550" cy="628650"/>
          </a:xfrm>
          <a:prstGeom prst="line">
            <a:avLst/>
          </a:prstGeom>
          <a:noFill/>
          <a:ln w="57150">
            <a:solidFill>
              <a:srgbClr val="339966"/>
            </a:solidFill>
            <a:round/>
            <a:headEnd/>
            <a:tailEnd type="triangle" w="med" len="med"/>
          </a:ln>
          <a:effectLst>
            <a:prstShdw prst="shdw17" dist="17961" dir="2700000">
              <a:srgbClr val="1F5C3D"/>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95" name="Line 1063"/>
          <p:cNvSpPr>
            <a:spLocks noChangeShapeType="1"/>
          </p:cNvSpPr>
          <p:nvPr/>
        </p:nvSpPr>
        <p:spPr bwMode="auto">
          <a:xfrm flipH="1" flipV="1">
            <a:off x="5619750" y="3962400"/>
            <a:ext cx="1962150" cy="704850"/>
          </a:xfrm>
          <a:prstGeom prst="line">
            <a:avLst/>
          </a:prstGeom>
          <a:noFill/>
          <a:ln w="38100">
            <a:solidFill>
              <a:srgbClr val="339966"/>
            </a:solidFill>
            <a:round/>
            <a:headEnd type="triangle" w="med" len="med"/>
            <a:tailEnd/>
          </a:ln>
          <a:effectLst>
            <a:prstShdw prst="shdw17" dist="17961" dir="2700000">
              <a:srgbClr val="1F5C3D"/>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96" name="Line 1064"/>
          <p:cNvSpPr>
            <a:spLocks noChangeShapeType="1"/>
          </p:cNvSpPr>
          <p:nvPr/>
        </p:nvSpPr>
        <p:spPr bwMode="auto">
          <a:xfrm>
            <a:off x="3581400" y="1676400"/>
            <a:ext cx="819150" cy="0"/>
          </a:xfrm>
          <a:prstGeom prst="line">
            <a:avLst/>
          </a:prstGeom>
          <a:noFill/>
          <a:ln w="38100">
            <a:solidFill>
              <a:srgbClr val="FF6600"/>
            </a:solidFill>
            <a:round/>
            <a:headEnd/>
            <a:tailEnd type="triangle" w="med" len="med"/>
          </a:ln>
          <a:effectLst>
            <a:prstShdw prst="shdw17" dist="17961" dir="2700000">
              <a:srgbClr val="993D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5"/>
          <p:cNvSpPr txBox="1">
            <a:spLocks noChangeArrowheads="1"/>
          </p:cNvSpPr>
          <p:nvPr/>
        </p:nvSpPr>
        <p:spPr bwMode="auto">
          <a:xfrm>
            <a:off x="538163" y="82550"/>
            <a:ext cx="60545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了解一下：光滑曲面上一点的曲率半径</a:t>
            </a:r>
          </a:p>
        </p:txBody>
      </p:sp>
      <p:grpSp>
        <p:nvGrpSpPr>
          <p:cNvPr id="12291" name="组合 25"/>
          <p:cNvGrpSpPr>
            <a:grpSpLocks/>
          </p:cNvGrpSpPr>
          <p:nvPr/>
        </p:nvGrpSpPr>
        <p:grpSpPr bwMode="auto">
          <a:xfrm>
            <a:off x="947738" y="1795463"/>
            <a:ext cx="7367587" cy="4926012"/>
            <a:chOff x="947752" y="995362"/>
            <a:chExt cx="7367592" cy="4926081"/>
          </a:xfrm>
        </p:grpSpPr>
        <p:grpSp>
          <p:nvGrpSpPr>
            <p:cNvPr id="12293" name="组合 15"/>
            <p:cNvGrpSpPr>
              <a:grpSpLocks/>
            </p:cNvGrpSpPr>
            <p:nvPr/>
          </p:nvGrpSpPr>
          <p:grpSpPr bwMode="auto">
            <a:xfrm>
              <a:off x="1185491" y="995362"/>
              <a:ext cx="7129853" cy="4926081"/>
              <a:chOff x="1185491" y="995362"/>
              <a:chExt cx="7129853" cy="4926081"/>
            </a:xfrm>
          </p:grpSpPr>
          <p:pic>
            <p:nvPicPr>
              <p:cNvPr id="122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181" y="995362"/>
                <a:ext cx="5329238" cy="492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298" name="直接箭头连接符 3"/>
              <p:cNvCxnSpPr>
                <a:cxnSpLocks noChangeShapeType="1"/>
              </p:cNvCxnSpPr>
              <p:nvPr/>
            </p:nvCxnSpPr>
            <p:spPr bwMode="auto">
              <a:xfrm flipH="1">
                <a:off x="6272231" y="2900362"/>
                <a:ext cx="657225" cy="857250"/>
              </a:xfrm>
              <a:prstGeom prst="straightConnector1">
                <a:avLst/>
              </a:prstGeom>
              <a:noFill/>
              <a:ln w="381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99" name="TextBox 4"/>
              <p:cNvSpPr txBox="1">
                <a:spLocks noChangeArrowheads="1"/>
              </p:cNvSpPr>
              <p:nvPr/>
            </p:nvSpPr>
            <p:spPr bwMode="auto">
              <a:xfrm>
                <a:off x="6915161" y="2457439"/>
                <a:ext cx="1057283" cy="461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latin typeface="Times New Roman" pitchFamily="18" charset="0"/>
                  </a:rPr>
                  <a:t>曲面</a:t>
                </a:r>
              </a:p>
            </p:txBody>
          </p:sp>
          <p:cxnSp>
            <p:nvCxnSpPr>
              <p:cNvPr id="12300" name="直接箭头连接符 6"/>
              <p:cNvCxnSpPr>
                <a:cxnSpLocks noChangeShapeType="1"/>
              </p:cNvCxnSpPr>
              <p:nvPr/>
            </p:nvCxnSpPr>
            <p:spPr bwMode="auto">
              <a:xfrm flipH="1">
                <a:off x="4464857" y="1271587"/>
                <a:ext cx="1393037" cy="76200"/>
              </a:xfrm>
              <a:prstGeom prst="straightConnector1">
                <a:avLst/>
              </a:prstGeom>
              <a:noFill/>
              <a:ln w="381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1" name="TextBox 8"/>
              <p:cNvSpPr txBox="1">
                <a:spLocks noChangeArrowheads="1"/>
              </p:cNvSpPr>
              <p:nvPr/>
            </p:nvSpPr>
            <p:spPr bwMode="auto">
              <a:xfrm>
                <a:off x="4242681" y="3865933"/>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Times New Roman" pitchFamily="18" charset="0"/>
                  </a:rPr>
                  <a:t>A</a:t>
                </a:r>
                <a:endParaRPr lang="zh-CN" altLang="en-US" sz="2800">
                  <a:solidFill>
                    <a:srgbClr val="FF0000"/>
                  </a:solidFill>
                  <a:latin typeface="Times New Roman" pitchFamily="18" charset="0"/>
                </a:endParaRPr>
              </a:p>
            </p:txBody>
          </p:sp>
          <p:sp>
            <p:nvSpPr>
              <p:cNvPr id="12302" name="TextBox 10"/>
              <p:cNvSpPr txBox="1">
                <a:spLocks noChangeArrowheads="1"/>
              </p:cNvSpPr>
              <p:nvPr/>
            </p:nvSpPr>
            <p:spPr bwMode="auto">
              <a:xfrm>
                <a:off x="5867369" y="1023871"/>
                <a:ext cx="2447975" cy="461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a:latin typeface="Times New Roman" pitchFamily="18" charset="0"/>
                  </a:rPr>
                  <a:t>A</a:t>
                </a:r>
                <a:r>
                  <a:rPr lang="zh-CN" altLang="en-US" sz="2400">
                    <a:latin typeface="Times New Roman" pitchFamily="18" charset="0"/>
                  </a:rPr>
                  <a:t>点处的法线</a:t>
                </a:r>
              </a:p>
            </p:txBody>
          </p:sp>
          <p:cxnSp>
            <p:nvCxnSpPr>
              <p:cNvPr id="12303" name="直接箭头连接符 11"/>
              <p:cNvCxnSpPr>
                <a:cxnSpLocks noChangeShapeType="1"/>
              </p:cNvCxnSpPr>
              <p:nvPr/>
            </p:nvCxnSpPr>
            <p:spPr bwMode="auto">
              <a:xfrm flipV="1">
                <a:off x="2463349" y="1776412"/>
                <a:ext cx="1309286" cy="495300"/>
              </a:xfrm>
              <a:prstGeom prst="straightConnector1">
                <a:avLst/>
              </a:prstGeom>
              <a:noFill/>
              <a:ln w="381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4" name="直接箭头连接符 13"/>
              <p:cNvCxnSpPr>
                <a:cxnSpLocks noChangeShapeType="1"/>
              </p:cNvCxnSpPr>
              <p:nvPr/>
            </p:nvCxnSpPr>
            <p:spPr bwMode="auto">
              <a:xfrm>
                <a:off x="2463349" y="2457439"/>
                <a:ext cx="807043" cy="323522"/>
              </a:xfrm>
              <a:prstGeom prst="straightConnector1">
                <a:avLst/>
              </a:prstGeom>
              <a:noFill/>
              <a:ln w="381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5" name="TextBox 16"/>
              <p:cNvSpPr txBox="1">
                <a:spLocks noChangeArrowheads="1"/>
              </p:cNvSpPr>
              <p:nvPr/>
            </p:nvSpPr>
            <p:spPr bwMode="auto">
              <a:xfrm>
                <a:off x="1185491" y="1850667"/>
                <a:ext cx="1257690" cy="83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latin typeface="Times New Roman" pitchFamily="18" charset="0"/>
                  </a:rPr>
                  <a:t>过法线的平面</a:t>
                </a:r>
              </a:p>
            </p:txBody>
          </p:sp>
        </p:grpSp>
        <p:cxnSp>
          <p:nvCxnSpPr>
            <p:cNvPr id="12294" name="直接箭头连接符 19"/>
            <p:cNvCxnSpPr>
              <a:cxnSpLocks noChangeShapeType="1"/>
            </p:cNvCxnSpPr>
            <p:nvPr/>
          </p:nvCxnSpPr>
          <p:spPr bwMode="auto">
            <a:xfrm flipV="1">
              <a:off x="2443181" y="4386259"/>
              <a:ext cx="1157269" cy="523219"/>
            </a:xfrm>
            <a:prstGeom prst="straightConnector1">
              <a:avLst/>
            </a:prstGeom>
            <a:noFill/>
            <a:ln w="381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5" name="直接箭头连接符 21"/>
            <p:cNvCxnSpPr>
              <a:cxnSpLocks noChangeShapeType="1"/>
            </p:cNvCxnSpPr>
            <p:nvPr/>
          </p:nvCxnSpPr>
          <p:spPr bwMode="auto">
            <a:xfrm flipV="1">
              <a:off x="2463349" y="4847565"/>
              <a:ext cx="2176801" cy="61913"/>
            </a:xfrm>
            <a:prstGeom prst="straightConnector1">
              <a:avLst/>
            </a:prstGeom>
            <a:noFill/>
            <a:ln w="381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96" name="TextBox 23"/>
            <p:cNvSpPr txBox="1">
              <a:spLocks noChangeArrowheads="1"/>
            </p:cNvSpPr>
            <p:nvPr/>
          </p:nvSpPr>
          <p:spPr bwMode="auto">
            <a:xfrm>
              <a:off x="947752" y="4358669"/>
              <a:ext cx="1495429" cy="83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latin typeface="Times New Roman" pitchFamily="18" charset="0"/>
                </a:rPr>
                <a:t>曲面与平面的交线</a:t>
              </a:r>
            </a:p>
          </p:txBody>
        </p:sp>
      </p:grpSp>
      <p:sp>
        <p:nvSpPr>
          <p:cNvPr id="12292" name="TextBox 17"/>
          <p:cNvSpPr txBox="1">
            <a:spLocks noChangeArrowheads="1"/>
          </p:cNvSpPr>
          <p:nvPr/>
        </p:nvSpPr>
        <p:spPr bwMode="auto">
          <a:xfrm>
            <a:off x="609600" y="550863"/>
            <a:ext cx="82677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宋体" pitchFamily="2" charset="-122"/>
              </a:rPr>
              <a:t>过</a:t>
            </a:r>
            <a:r>
              <a:rPr lang="en-US" altLang="zh-CN" sz="2800" b="0" dirty="0">
                <a:solidFill>
                  <a:srgbClr val="000000"/>
                </a:solidFill>
                <a:latin typeface="Times New Roman" pitchFamily="18" charset="0"/>
                <a:ea typeface="黑体" pitchFamily="49" charset="-122"/>
                <a:cs typeface="Times New Roman" pitchFamily="18" charset="0"/>
              </a:rPr>
              <a:t>A</a:t>
            </a:r>
            <a:r>
              <a:rPr lang="zh-CN" altLang="en-US" sz="2800" dirty="0">
                <a:latin typeface="宋体" pitchFamily="2" charset="-122"/>
              </a:rPr>
              <a:t>点法线的平面有无数多个，每个平面都与曲面有一个交线，每个交线在点</a:t>
            </a:r>
            <a:r>
              <a:rPr lang="en-US" altLang="zh-CN" sz="2800" b="0" dirty="0">
                <a:solidFill>
                  <a:srgbClr val="000000"/>
                </a:solidFill>
                <a:latin typeface="Times New Roman" pitchFamily="18" charset="0"/>
                <a:ea typeface="黑体" pitchFamily="49" charset="-122"/>
              </a:rPr>
              <a:t>A</a:t>
            </a:r>
            <a:r>
              <a:rPr lang="zh-CN" altLang="en-US" sz="2800" dirty="0">
                <a:latin typeface="宋体" pitchFamily="2" charset="-122"/>
              </a:rPr>
              <a:t>处都有一个曲率半径，所以光滑曲面上任意一点都有</a:t>
            </a:r>
            <a:r>
              <a:rPr lang="zh-CN" altLang="en-US" sz="2800" dirty="0">
                <a:solidFill>
                  <a:srgbClr val="FF0000"/>
                </a:solidFill>
                <a:latin typeface="宋体" pitchFamily="2" charset="-122"/>
              </a:rPr>
              <a:t>无数多个曲率半径。</a:t>
            </a:r>
            <a:endParaRPr lang="en-US" altLang="zh-CN" sz="2800" dirty="0">
              <a:latin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1"/>
          <p:cNvGrpSpPr>
            <a:grpSpLocks/>
          </p:cNvGrpSpPr>
          <p:nvPr/>
        </p:nvGrpSpPr>
        <p:grpSpPr bwMode="auto">
          <a:xfrm>
            <a:off x="6262688" y="1827213"/>
            <a:ext cx="2714625" cy="4714875"/>
            <a:chOff x="5607933" y="1376363"/>
            <a:chExt cx="2714625" cy="4714875"/>
          </a:xfrm>
        </p:grpSpPr>
        <p:pic>
          <p:nvPicPr>
            <p:cNvPr id="133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7933" y="1376363"/>
              <a:ext cx="2714625"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25" name="TextBox 10"/>
            <p:cNvSpPr txBox="1">
              <a:spLocks noChangeArrowheads="1"/>
            </p:cNvSpPr>
            <p:nvPr/>
          </p:nvSpPr>
          <p:spPr bwMode="auto">
            <a:xfrm>
              <a:off x="6985682" y="1405177"/>
              <a:ext cx="12239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latin typeface="Times New Roman" pitchFamily="18" charset="0"/>
                </a:rPr>
                <a:t>法线</a:t>
              </a:r>
            </a:p>
          </p:txBody>
        </p:sp>
        <p:sp>
          <p:nvSpPr>
            <p:cNvPr id="13326" name="TextBox 10"/>
            <p:cNvSpPr txBox="1">
              <a:spLocks noChangeArrowheads="1"/>
            </p:cNvSpPr>
            <p:nvPr/>
          </p:nvSpPr>
          <p:spPr bwMode="auto">
            <a:xfrm>
              <a:off x="7527981" y="4090122"/>
              <a:ext cx="676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i="1">
                  <a:latin typeface="Times New Roman" pitchFamily="18" charset="0"/>
                </a:rPr>
                <a:t>R</a:t>
              </a:r>
              <a:r>
                <a:rPr lang="en-US" altLang="zh-CN" sz="2800" i="1">
                  <a:latin typeface="Times New Roman" pitchFamily="18" charset="0"/>
                  <a:cs typeface="Times New Roman" pitchFamily="18" charset="0"/>
                </a:rPr>
                <a:t>ʺ</a:t>
              </a:r>
              <a:endParaRPr lang="zh-CN" altLang="en-US" sz="2800" baseline="-25000">
                <a:latin typeface="Times New Roman" pitchFamily="18" charset="0"/>
              </a:endParaRPr>
            </a:p>
          </p:txBody>
        </p:sp>
        <p:sp>
          <p:nvSpPr>
            <p:cNvPr id="13327" name="TextBox 10"/>
            <p:cNvSpPr txBox="1">
              <a:spLocks noChangeArrowheads="1"/>
            </p:cNvSpPr>
            <p:nvPr/>
          </p:nvSpPr>
          <p:spPr bwMode="auto">
            <a:xfrm>
              <a:off x="7157156" y="3419349"/>
              <a:ext cx="6039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i="1">
                  <a:latin typeface="Times New Roman" pitchFamily="18" charset="0"/>
                </a:rPr>
                <a:t>R</a:t>
              </a:r>
              <a:r>
                <a:rPr lang="en-US" altLang="zh-CN" sz="2800" i="1">
                  <a:latin typeface="Times New Roman" pitchFamily="18" charset="0"/>
                  <a:cs typeface="Times New Roman" pitchFamily="18" charset="0"/>
                </a:rPr>
                <a:t>ʹ</a:t>
              </a:r>
              <a:endParaRPr lang="zh-CN" altLang="en-US" sz="2800" baseline="-25000">
                <a:latin typeface="Times New Roman" pitchFamily="18" charset="0"/>
              </a:endParaRPr>
            </a:p>
          </p:txBody>
        </p:sp>
      </p:grpSp>
      <p:sp>
        <p:nvSpPr>
          <p:cNvPr id="13315" name="TextBox 6"/>
          <p:cNvSpPr txBox="1">
            <a:spLocks noChangeArrowheads="1"/>
          </p:cNvSpPr>
          <p:nvPr/>
        </p:nvSpPr>
        <p:spPr bwMode="auto">
          <a:xfrm>
            <a:off x="609600" y="608013"/>
            <a:ext cx="8255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宋体" pitchFamily="2" charset="-122"/>
              </a:rPr>
              <a:t>曲面在点</a:t>
            </a:r>
            <a:r>
              <a:rPr lang="en-US" altLang="zh-CN" sz="2800" b="0" dirty="0">
                <a:solidFill>
                  <a:srgbClr val="000000"/>
                </a:solidFill>
                <a:latin typeface="Times New Roman" pitchFamily="18" charset="0"/>
                <a:ea typeface="黑体" pitchFamily="49" charset="-122"/>
                <a:cs typeface="Times New Roman" pitchFamily="18" charset="0"/>
              </a:rPr>
              <a:t>A</a:t>
            </a:r>
            <a:r>
              <a:rPr lang="zh-CN" altLang="en-US" sz="2800" dirty="0">
                <a:latin typeface="宋体" pitchFamily="2" charset="-122"/>
                <a:cs typeface="Times New Roman" pitchFamily="18" charset="0"/>
              </a:rPr>
              <a:t>有</a:t>
            </a:r>
            <a:r>
              <a:rPr lang="zh-CN" altLang="en-US" sz="2800" dirty="0">
                <a:solidFill>
                  <a:srgbClr val="FF0000"/>
                </a:solidFill>
                <a:latin typeface="宋体" pitchFamily="2" charset="-122"/>
              </a:rPr>
              <a:t>无数多个曲率半径</a:t>
            </a:r>
            <a:r>
              <a:rPr lang="zh-CN" altLang="en-US" sz="2800" dirty="0">
                <a:latin typeface="宋体" pitchFamily="2" charset="-122"/>
              </a:rPr>
              <a:t>，其中</a:t>
            </a:r>
            <a:r>
              <a:rPr lang="zh-CN" altLang="en-US" sz="2800" dirty="0">
                <a:solidFill>
                  <a:srgbClr val="FF0000"/>
                </a:solidFill>
                <a:latin typeface="宋体" pitchFamily="2" charset="-122"/>
              </a:rPr>
              <a:t>最大和最小的</a:t>
            </a:r>
            <a:r>
              <a:rPr lang="zh-CN" altLang="en-US" sz="2800" dirty="0">
                <a:latin typeface="宋体" pitchFamily="2" charset="-122"/>
              </a:rPr>
              <a:t>称为点</a:t>
            </a:r>
            <a:r>
              <a:rPr lang="en-US" altLang="zh-CN" sz="2800" b="0" dirty="0">
                <a:solidFill>
                  <a:srgbClr val="000000"/>
                </a:solidFill>
                <a:latin typeface="Times New Roman" pitchFamily="18" charset="0"/>
                <a:ea typeface="黑体" pitchFamily="49" charset="-122"/>
              </a:rPr>
              <a:t>A</a:t>
            </a:r>
            <a:r>
              <a:rPr lang="zh-CN" altLang="en-US" sz="2800" dirty="0">
                <a:latin typeface="宋体" pitchFamily="2" charset="-122"/>
              </a:rPr>
              <a:t>的</a:t>
            </a:r>
            <a:r>
              <a:rPr lang="zh-CN" altLang="en-US" sz="2800" dirty="0">
                <a:solidFill>
                  <a:srgbClr val="FF0000"/>
                </a:solidFill>
                <a:latin typeface="宋体" pitchFamily="2" charset="-122"/>
              </a:rPr>
              <a:t>主</a:t>
            </a:r>
            <a:r>
              <a:rPr lang="zh-CN" altLang="en-US" sz="2800" dirty="0">
                <a:latin typeface="宋体" pitchFamily="2" charset="-122"/>
              </a:rPr>
              <a:t>曲率半径，记为</a:t>
            </a:r>
            <a:r>
              <a:rPr lang="en-US" altLang="zh-CN" sz="2800" i="1" dirty="0">
                <a:solidFill>
                  <a:srgbClr val="FF0000"/>
                </a:solidFill>
                <a:latin typeface="Times New Roman" pitchFamily="18" charset="0"/>
                <a:ea typeface="黑体" pitchFamily="49" charset="-122"/>
              </a:rPr>
              <a:t>r</a:t>
            </a:r>
            <a:r>
              <a:rPr lang="en-US" altLang="zh-CN" sz="2800" baseline="-25000" dirty="0">
                <a:solidFill>
                  <a:srgbClr val="FF0000"/>
                </a:solidFill>
                <a:latin typeface="Times New Roman" pitchFamily="18" charset="0"/>
                <a:ea typeface="黑体" pitchFamily="49" charset="-122"/>
              </a:rPr>
              <a:t>1</a:t>
            </a:r>
            <a:r>
              <a:rPr lang="zh-CN" altLang="en-US" sz="2800" dirty="0">
                <a:latin typeface="宋体" pitchFamily="2" charset="-122"/>
              </a:rPr>
              <a:t>和</a:t>
            </a:r>
            <a:r>
              <a:rPr lang="en-US" altLang="zh-CN" sz="2800" i="1" dirty="0">
                <a:solidFill>
                  <a:srgbClr val="FF0000"/>
                </a:solidFill>
                <a:latin typeface="Times New Roman" pitchFamily="18" charset="0"/>
                <a:ea typeface="黑体" pitchFamily="49" charset="-122"/>
              </a:rPr>
              <a:t>r</a:t>
            </a:r>
            <a:r>
              <a:rPr lang="en-US" altLang="zh-CN" sz="2800" baseline="-25000" dirty="0">
                <a:solidFill>
                  <a:srgbClr val="FF0000"/>
                </a:solidFill>
                <a:latin typeface="Times New Roman" pitchFamily="18" charset="0"/>
                <a:ea typeface="黑体" pitchFamily="49" charset="-122"/>
              </a:rPr>
              <a:t>2</a:t>
            </a:r>
            <a:r>
              <a:rPr lang="zh-CN" altLang="en-US" sz="2800" dirty="0">
                <a:latin typeface="宋体" pitchFamily="2" charset="-122"/>
              </a:rPr>
              <a:t>。</a:t>
            </a:r>
            <a:endParaRPr lang="en-US" altLang="zh-CN" sz="2800" dirty="0">
              <a:latin typeface="宋体" pitchFamily="2" charset="-122"/>
            </a:endParaRPr>
          </a:p>
        </p:txBody>
      </p:sp>
      <p:sp>
        <p:nvSpPr>
          <p:cNvPr id="13316" name="TextBox 2"/>
          <p:cNvSpPr txBox="1">
            <a:spLocks noChangeArrowheads="1"/>
          </p:cNvSpPr>
          <p:nvPr/>
        </p:nvSpPr>
        <p:spPr bwMode="auto">
          <a:xfrm>
            <a:off x="587375" y="1743075"/>
            <a:ext cx="5675313"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 typeface="Wingdings" pitchFamily="2" charset="2"/>
              <a:buNone/>
            </a:pPr>
            <a:r>
              <a:rPr lang="zh-CN" altLang="en-US" sz="2800" dirty="0">
                <a:solidFill>
                  <a:srgbClr val="FF0000"/>
                </a:solidFill>
                <a:latin typeface="黑体" pitchFamily="49" charset="-122"/>
                <a:ea typeface="黑体" pitchFamily="49" charset="-122"/>
              </a:rPr>
              <a:t>欧拉定理</a:t>
            </a:r>
            <a:r>
              <a:rPr lang="zh-CN" altLang="en-US" sz="2800" dirty="0">
                <a:solidFill>
                  <a:srgbClr val="0000FF"/>
                </a:solidFill>
                <a:latin typeface="黑体" pitchFamily="49" charset="-122"/>
                <a:ea typeface="黑体" pitchFamily="49" charset="-122"/>
              </a:rPr>
              <a:t>：</a:t>
            </a:r>
            <a:r>
              <a:rPr lang="en-US" altLang="zh-CN" sz="2800" dirty="0">
                <a:solidFill>
                  <a:srgbClr val="0000FF"/>
                </a:solidFill>
                <a:latin typeface="黑体" pitchFamily="49" charset="-122"/>
                <a:ea typeface="黑体" pitchFamily="49" charset="-122"/>
              </a:rPr>
              <a:t>1. </a:t>
            </a:r>
            <a:r>
              <a:rPr lang="zh-CN" altLang="en-US" sz="2800" dirty="0">
                <a:solidFill>
                  <a:srgbClr val="0000FF"/>
                </a:solidFill>
                <a:latin typeface="黑体" pitchFamily="49" charset="-122"/>
                <a:ea typeface="黑体" pitchFamily="49" charset="-122"/>
              </a:rPr>
              <a:t>若曲面上一点的两个主曲率半径不等，则包含主曲率半径的两个截面相互垂直；</a:t>
            </a:r>
            <a:r>
              <a:rPr lang="en-US" altLang="zh-CN" sz="2800" dirty="0">
                <a:solidFill>
                  <a:srgbClr val="0000FF"/>
                </a:solidFill>
                <a:latin typeface="黑体" pitchFamily="49" charset="-122"/>
                <a:ea typeface="黑体" pitchFamily="49" charset="-122"/>
              </a:rPr>
              <a:t>2. </a:t>
            </a:r>
            <a:r>
              <a:rPr lang="zh-CN" altLang="en-US" sz="2800" dirty="0">
                <a:solidFill>
                  <a:srgbClr val="0000FF"/>
                </a:solidFill>
                <a:latin typeface="黑体" pitchFamily="49" charset="-122"/>
                <a:ea typeface="黑体" pitchFamily="49" charset="-122"/>
              </a:rPr>
              <a:t>任意两</a:t>
            </a:r>
            <a:r>
              <a:rPr lang="zh-CN" altLang="en-US" sz="2800">
                <a:solidFill>
                  <a:srgbClr val="0000FF"/>
                </a:solidFill>
                <a:latin typeface="黑体" pitchFamily="49" charset="-122"/>
                <a:ea typeface="黑体" pitchFamily="49" charset="-122"/>
              </a:rPr>
              <a:t>个过同一根法线</a:t>
            </a:r>
            <a:r>
              <a:rPr lang="zh-CN" altLang="en-US" sz="2800" dirty="0">
                <a:solidFill>
                  <a:srgbClr val="0000FF"/>
                </a:solidFill>
                <a:latin typeface="黑体" pitchFamily="49" charset="-122"/>
                <a:ea typeface="黑体" pitchFamily="49" charset="-122"/>
              </a:rPr>
              <a:t>且互相垂直的截面在曲面上截出的两根曲线的曲率半径倒数和是常数，即若</a:t>
            </a:r>
            <a:r>
              <a:rPr lang="en-US" altLang="zh-CN" sz="2800" i="1" dirty="0">
                <a:solidFill>
                  <a:srgbClr val="FF0000"/>
                </a:solidFill>
                <a:latin typeface="Times New Roman" pitchFamily="18" charset="0"/>
              </a:rPr>
              <a:t>R</a:t>
            </a:r>
            <a:r>
              <a:rPr lang="en-US" altLang="zh-CN" sz="2800" i="1" dirty="0">
                <a:solidFill>
                  <a:srgbClr val="FF0000"/>
                </a:solidFill>
                <a:latin typeface="Times New Roman" pitchFamily="18" charset="0"/>
                <a:cs typeface="Times New Roman" pitchFamily="18" charset="0"/>
              </a:rPr>
              <a:t>ʹ</a:t>
            </a:r>
            <a:r>
              <a:rPr lang="zh-CN" altLang="en-US" sz="2800" dirty="0">
                <a:solidFill>
                  <a:srgbClr val="0000FF"/>
                </a:solidFill>
                <a:latin typeface="黑体" pitchFamily="49" charset="-122"/>
                <a:ea typeface="黑体" pitchFamily="49" charset="-122"/>
              </a:rPr>
              <a:t>所在平面与</a:t>
            </a:r>
            <a:r>
              <a:rPr lang="en-US" altLang="zh-CN" sz="2800" i="1" dirty="0">
                <a:solidFill>
                  <a:srgbClr val="FF0000"/>
                </a:solidFill>
                <a:latin typeface="Times New Roman" pitchFamily="18" charset="0"/>
              </a:rPr>
              <a:t>R</a:t>
            </a:r>
            <a:r>
              <a:rPr lang="en-US" altLang="zh-CN" sz="2800" i="1" dirty="0">
                <a:solidFill>
                  <a:srgbClr val="FF0000"/>
                </a:solidFill>
                <a:latin typeface="Times New Roman" pitchFamily="18" charset="0"/>
                <a:cs typeface="Times New Roman" pitchFamily="18" charset="0"/>
              </a:rPr>
              <a:t>ʺ</a:t>
            </a:r>
            <a:r>
              <a:rPr lang="zh-CN" altLang="en-US" sz="2800" dirty="0">
                <a:solidFill>
                  <a:srgbClr val="0000FF"/>
                </a:solidFill>
                <a:latin typeface="黑体" pitchFamily="49" charset="-122"/>
                <a:ea typeface="黑体" pitchFamily="49" charset="-122"/>
              </a:rPr>
              <a:t>所在平面互相垂直，则</a:t>
            </a:r>
            <a:endParaRPr lang="zh-CN" altLang="en-US" sz="2800" dirty="0">
              <a:latin typeface="黑体" pitchFamily="49" charset="-122"/>
              <a:ea typeface="黑体" pitchFamily="49" charset="-122"/>
            </a:endParaRPr>
          </a:p>
        </p:txBody>
      </p:sp>
      <p:graphicFrame>
        <p:nvGraphicFramePr>
          <p:cNvPr id="13317" name="对象 5"/>
          <p:cNvGraphicFramePr>
            <a:graphicFrameLocks noChangeAspect="1"/>
          </p:cNvGraphicFramePr>
          <p:nvPr>
            <p:extLst>
              <p:ext uri="{D42A27DB-BD31-4B8C-83A1-F6EECF244321}">
                <p14:modId xmlns:p14="http://schemas.microsoft.com/office/powerpoint/2010/main" val="2765967719"/>
              </p:ext>
            </p:extLst>
          </p:nvPr>
        </p:nvGraphicFramePr>
        <p:xfrm>
          <a:off x="2236788" y="4797425"/>
          <a:ext cx="2487612" cy="1020763"/>
        </p:xfrm>
        <a:graphic>
          <a:graphicData uri="http://schemas.openxmlformats.org/presentationml/2006/ole">
            <mc:AlternateContent xmlns:mc="http://schemas.openxmlformats.org/markup-compatibility/2006">
              <mc:Choice xmlns:v="urn:schemas-microsoft-com:vml" Requires="v">
                <p:oleObj name="Equation" r:id="rId3" imgW="1054080" imgH="431640" progId="Equation.DSMT4">
                  <p:embed/>
                </p:oleObj>
              </mc:Choice>
              <mc:Fallback>
                <p:oleObj name="Equation" r:id="rId3" imgW="1054080" imgH="431640" progId="Equation.DSMT4">
                  <p:embed/>
                  <p:pic>
                    <p:nvPicPr>
                      <p:cNvPr id="13317" name="对象 5"/>
                      <p:cNvPicPr>
                        <a:picLocks noChangeAspect="1" noChangeArrowheads="1"/>
                      </p:cNvPicPr>
                      <p:nvPr/>
                    </p:nvPicPr>
                    <p:blipFill>
                      <a:blip r:embed="rId4"/>
                      <a:srcRect/>
                      <a:stretch>
                        <a:fillRect/>
                      </a:stretch>
                    </p:blipFill>
                    <p:spPr bwMode="auto">
                      <a:xfrm>
                        <a:off x="2236788" y="4797425"/>
                        <a:ext cx="2487612"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p:cNvSpPr txBox="1"/>
          <p:nvPr/>
        </p:nvSpPr>
        <p:spPr>
          <a:xfrm>
            <a:off x="7545388" y="2755900"/>
            <a:ext cx="444500" cy="523875"/>
          </a:xfrm>
          <a:prstGeom prst="rect">
            <a:avLst/>
          </a:prstGeom>
          <a:noFill/>
        </p:spPr>
        <p:txBody>
          <a:bodyPr wrap="none">
            <a:spAutoFit/>
          </a:bodyPr>
          <a:lstStyle/>
          <a:p>
            <a:pPr>
              <a:defRPr/>
            </a:pPr>
            <a:r>
              <a:rPr lang="en-US" altLang="zh-CN" dirty="0">
                <a:effectLst>
                  <a:outerShdw blurRad="38100" dist="38100" dir="2700000" algn="tl">
                    <a:srgbClr val="000000">
                      <a:alpha val="43137"/>
                    </a:srgbClr>
                  </a:outerShdw>
                </a:effectLst>
                <a:ea typeface="宋体" charset="-122"/>
              </a:rPr>
              <a:t>A</a:t>
            </a:r>
            <a:endParaRPr lang="zh-CN" altLang="en-US" dirty="0">
              <a:effectLst>
                <a:outerShdw blurRad="38100" dist="38100" dir="2700000" algn="tl">
                  <a:srgbClr val="000000">
                    <a:alpha val="43137"/>
                  </a:srgbClr>
                </a:outerShdw>
              </a:effectLst>
              <a:ea typeface="宋体" charset="-122"/>
            </a:endParaRPr>
          </a:p>
        </p:txBody>
      </p:sp>
      <p:sp>
        <p:nvSpPr>
          <p:cNvPr id="13319" name="Text Box 35"/>
          <p:cNvSpPr txBox="1">
            <a:spLocks noChangeArrowheads="1"/>
          </p:cNvSpPr>
          <p:nvPr/>
        </p:nvSpPr>
        <p:spPr bwMode="auto">
          <a:xfrm>
            <a:off x="538163" y="82550"/>
            <a:ext cx="5105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了解一下：欧拉定理</a:t>
            </a:r>
          </a:p>
        </p:txBody>
      </p:sp>
      <p:grpSp>
        <p:nvGrpSpPr>
          <p:cNvPr id="13320" name="组合 13"/>
          <p:cNvGrpSpPr>
            <a:grpSpLocks/>
          </p:cNvGrpSpPr>
          <p:nvPr/>
        </p:nvGrpSpPr>
        <p:grpSpPr bwMode="auto">
          <a:xfrm>
            <a:off x="766763" y="5900738"/>
            <a:ext cx="5770562" cy="579437"/>
            <a:chOff x="1127124" y="1162755"/>
            <a:chExt cx="5770387" cy="579665"/>
          </a:xfrm>
        </p:grpSpPr>
        <p:graphicFrame>
          <p:nvGraphicFramePr>
            <p:cNvPr id="13322" name="对象 14"/>
            <p:cNvGraphicFramePr>
              <a:graphicFrameLocks noChangeAspect="1"/>
            </p:cNvGraphicFramePr>
            <p:nvPr>
              <p:extLst>
                <p:ext uri="{D42A27DB-BD31-4B8C-83A1-F6EECF244321}">
                  <p14:modId xmlns:p14="http://schemas.microsoft.com/office/powerpoint/2010/main" val="1640877318"/>
                </p:ext>
              </p:extLst>
            </p:nvPr>
          </p:nvGraphicFramePr>
          <p:xfrm>
            <a:off x="1127124" y="1172284"/>
            <a:ext cx="1917642" cy="570136"/>
          </p:xfrm>
          <a:graphic>
            <a:graphicData uri="http://schemas.openxmlformats.org/presentationml/2006/ole">
              <mc:AlternateContent xmlns:mc="http://schemas.openxmlformats.org/markup-compatibility/2006">
                <mc:Choice xmlns:v="urn:schemas-microsoft-com:vml" Requires="v">
                  <p:oleObj name="Equation" r:id="rId5" imgW="812520" imgH="241200" progId="Equation.DSMT4">
                    <p:embed/>
                  </p:oleObj>
                </mc:Choice>
                <mc:Fallback>
                  <p:oleObj name="Equation" r:id="rId5" imgW="812520" imgH="241200" progId="Equation.DSMT4">
                    <p:embed/>
                    <p:pic>
                      <p:nvPicPr>
                        <p:cNvPr id="13322" name="对象 14"/>
                        <p:cNvPicPr>
                          <a:picLocks noChangeAspect="1" noChangeArrowheads="1"/>
                        </p:cNvPicPr>
                        <p:nvPr/>
                      </p:nvPicPr>
                      <p:blipFill>
                        <a:blip r:embed="rId6"/>
                        <a:srcRect/>
                        <a:stretch>
                          <a:fillRect/>
                        </a:stretch>
                      </p:blipFill>
                      <p:spPr bwMode="auto">
                        <a:xfrm>
                          <a:off x="1127124" y="1172284"/>
                          <a:ext cx="1917642" cy="570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3" name="TextBox 15"/>
            <p:cNvSpPr txBox="1">
              <a:spLocks noChangeArrowheads="1"/>
            </p:cNvSpPr>
            <p:nvPr/>
          </p:nvSpPr>
          <p:spPr bwMode="auto">
            <a:xfrm>
              <a:off x="3068285" y="1162755"/>
              <a:ext cx="38292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0000FF"/>
                  </a:solidFill>
                  <a:latin typeface="黑体" pitchFamily="49" charset="-122"/>
                  <a:ea typeface="黑体" pitchFamily="49" charset="-122"/>
                  <a:cs typeface="Times New Roman" pitchFamily="18" charset="0"/>
                </a:rPr>
                <a:t>称为</a:t>
              </a:r>
              <a:r>
                <a:rPr lang="en-US" altLang="zh-CN" sz="2800">
                  <a:solidFill>
                    <a:srgbClr val="0000FF"/>
                  </a:solidFill>
                  <a:latin typeface="Times New Roman" pitchFamily="18" charset="0"/>
                  <a:ea typeface="黑体" pitchFamily="49" charset="-122"/>
                  <a:cs typeface="Times New Roman" pitchFamily="18" charset="0"/>
                </a:rPr>
                <a:t>A</a:t>
              </a:r>
              <a:r>
                <a:rPr lang="zh-CN" altLang="en-US" sz="2800">
                  <a:solidFill>
                    <a:srgbClr val="0000FF"/>
                  </a:solidFill>
                  <a:latin typeface="黑体" pitchFamily="49" charset="-122"/>
                  <a:ea typeface="黑体" pitchFamily="49" charset="-122"/>
                  <a:cs typeface="Times New Roman" pitchFamily="18" charset="0"/>
                </a:rPr>
                <a:t>点的平均曲率。</a:t>
              </a:r>
            </a:p>
          </p:txBody>
        </p:sp>
      </p:grpSp>
      <p:sp>
        <p:nvSpPr>
          <p:cNvPr id="13" name="椭圆 12"/>
          <p:cNvSpPr/>
          <p:nvPr/>
        </p:nvSpPr>
        <p:spPr bwMode="auto">
          <a:xfrm>
            <a:off x="7567613" y="2801938"/>
            <a:ext cx="101600" cy="115887"/>
          </a:xfrm>
          <a:prstGeom prst="ellipse">
            <a:avLst/>
          </a:prstGeom>
          <a:solidFill>
            <a:schemeClr val="tx2">
              <a:lumMod val="60000"/>
              <a:lumOff val="40000"/>
            </a:schemeClr>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对象 1"/>
          <p:cNvGraphicFramePr>
            <a:graphicFrameLocks noChangeAspect="1"/>
          </p:cNvGraphicFramePr>
          <p:nvPr>
            <p:extLst>
              <p:ext uri="{D42A27DB-BD31-4B8C-83A1-F6EECF244321}">
                <p14:modId xmlns:p14="http://schemas.microsoft.com/office/powerpoint/2010/main" val="2850894482"/>
              </p:ext>
            </p:extLst>
          </p:nvPr>
        </p:nvGraphicFramePr>
        <p:xfrm>
          <a:off x="2668588" y="3267075"/>
          <a:ext cx="3486150" cy="1131888"/>
        </p:xfrm>
        <a:graphic>
          <a:graphicData uri="http://schemas.openxmlformats.org/presentationml/2006/ole">
            <mc:AlternateContent xmlns:mc="http://schemas.openxmlformats.org/markup-compatibility/2006">
              <mc:Choice xmlns:v="urn:schemas-microsoft-com:vml" Requires="v">
                <p:oleObj name="Equation" r:id="rId2" imgW="1485720" imgH="482400" progId="Equation.DSMT4">
                  <p:embed/>
                </p:oleObj>
              </mc:Choice>
              <mc:Fallback>
                <p:oleObj name="Equation" r:id="rId2" imgW="1485720" imgH="482400" progId="Equation.DSMT4">
                  <p:embed/>
                  <p:pic>
                    <p:nvPicPr>
                      <p:cNvPr id="14339" name="对象 1"/>
                      <p:cNvPicPr>
                        <a:picLocks noChangeAspect="1" noChangeArrowheads="1"/>
                      </p:cNvPicPr>
                      <p:nvPr/>
                    </p:nvPicPr>
                    <p:blipFill>
                      <a:blip r:embed="rId3"/>
                      <a:srcRect/>
                      <a:stretch>
                        <a:fillRect/>
                      </a:stretch>
                    </p:blipFill>
                    <p:spPr bwMode="auto">
                      <a:xfrm>
                        <a:off x="2668588" y="3267075"/>
                        <a:ext cx="348615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0" name="TextBox 15"/>
          <p:cNvSpPr txBox="1">
            <a:spLocks noChangeArrowheads="1"/>
          </p:cNvSpPr>
          <p:nvPr/>
        </p:nvSpPr>
        <p:spPr bwMode="auto">
          <a:xfrm>
            <a:off x="642938" y="5537200"/>
            <a:ext cx="82216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证明见：李椿、章立源、钱尚武著，热学，第</a:t>
            </a:r>
            <a:r>
              <a:rPr lang="en-US" altLang="zh-CN" sz="2800">
                <a:latin typeface="Times New Roman" pitchFamily="18" charset="0"/>
              </a:rPr>
              <a:t>2</a:t>
            </a:r>
            <a:r>
              <a:rPr lang="zh-CN" altLang="en-US" sz="2800">
                <a:latin typeface="Times New Roman" pitchFamily="18" charset="0"/>
              </a:rPr>
              <a:t>版，</a:t>
            </a:r>
            <a:r>
              <a:rPr lang="en-US" altLang="zh-CN" sz="2800">
                <a:latin typeface="Times New Roman" pitchFamily="18" charset="0"/>
              </a:rPr>
              <a:t>253</a:t>
            </a:r>
            <a:r>
              <a:rPr lang="zh-CN" altLang="en-US" sz="2800">
                <a:latin typeface="Times New Roman" pitchFamily="18" charset="0"/>
              </a:rPr>
              <a:t>页，高等教育出版社，</a:t>
            </a:r>
            <a:r>
              <a:rPr lang="en-US" altLang="zh-CN" sz="2800">
                <a:latin typeface="Times New Roman" pitchFamily="18" charset="0"/>
              </a:rPr>
              <a:t>2008</a:t>
            </a:r>
            <a:r>
              <a:rPr lang="zh-CN" altLang="en-US" sz="2800">
                <a:latin typeface="Times New Roman" pitchFamily="18" charset="0"/>
              </a:rPr>
              <a:t>年。</a:t>
            </a:r>
          </a:p>
        </p:txBody>
      </p:sp>
      <p:sp>
        <p:nvSpPr>
          <p:cNvPr id="14341" name="矩形 16"/>
          <p:cNvSpPr>
            <a:spLocks noChangeArrowheads="1"/>
          </p:cNvSpPr>
          <p:nvPr/>
        </p:nvSpPr>
        <p:spPr bwMode="auto">
          <a:xfrm>
            <a:off x="668338" y="4444651"/>
            <a:ext cx="80803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宋体" panose="02010600030101010101" pitchFamily="2" charset="-122"/>
              </a:rPr>
              <a:t>其中</a:t>
            </a:r>
            <a:r>
              <a:rPr lang="en-US" altLang="zh-CN" sz="2800" i="1" dirty="0">
                <a:solidFill>
                  <a:srgbClr val="FF0000"/>
                </a:solidFill>
                <a:latin typeface="Times New Roman" pitchFamily="18" charset="0"/>
                <a:ea typeface="黑体" pitchFamily="49" charset="-122"/>
                <a:cs typeface="Times New Roman" pitchFamily="18" charset="0"/>
              </a:rPr>
              <a:t>r</a:t>
            </a:r>
            <a:r>
              <a:rPr lang="en-US" altLang="zh-CN" sz="2800" baseline="-25000" dirty="0">
                <a:solidFill>
                  <a:srgbClr val="FF0000"/>
                </a:solidFill>
                <a:latin typeface="Times New Roman" pitchFamily="18" charset="0"/>
                <a:ea typeface="黑体" pitchFamily="49" charset="-122"/>
                <a:cs typeface="Times New Roman" pitchFamily="18" charset="0"/>
              </a:rPr>
              <a:t>1</a:t>
            </a:r>
            <a:r>
              <a:rPr lang="zh-CN" altLang="en-US" sz="2800" dirty="0">
                <a:solidFill>
                  <a:srgbClr val="0000FF"/>
                </a:solidFill>
                <a:latin typeface="宋体" panose="02010600030101010101" pitchFamily="2" charset="-122"/>
              </a:rPr>
              <a:t>和</a:t>
            </a:r>
            <a:r>
              <a:rPr lang="en-US" altLang="zh-CN" sz="2800" i="1" dirty="0">
                <a:solidFill>
                  <a:srgbClr val="FF0000"/>
                </a:solidFill>
                <a:latin typeface="Times New Roman" pitchFamily="18" charset="0"/>
                <a:ea typeface="黑体" pitchFamily="49" charset="-122"/>
              </a:rPr>
              <a:t>r</a:t>
            </a:r>
            <a:r>
              <a:rPr lang="en-US" altLang="zh-CN" sz="2800" baseline="-25000" dirty="0">
                <a:solidFill>
                  <a:srgbClr val="FF0000"/>
                </a:solidFill>
                <a:latin typeface="Times New Roman" pitchFamily="18" charset="0"/>
                <a:ea typeface="黑体" pitchFamily="49" charset="-122"/>
              </a:rPr>
              <a:t>2</a:t>
            </a:r>
            <a:r>
              <a:rPr lang="zh-CN" altLang="en-US" sz="2800" dirty="0">
                <a:solidFill>
                  <a:srgbClr val="0000FF"/>
                </a:solidFill>
                <a:latin typeface="宋体" panose="02010600030101010101" pitchFamily="2" charset="-122"/>
              </a:rPr>
              <a:t>是曲面任意一点的主曲率半径。例：</a:t>
            </a:r>
            <a:r>
              <a:rPr lang="zh-CN" altLang="en-US" sz="2800" dirty="0">
                <a:solidFill>
                  <a:srgbClr val="FF0000"/>
                </a:solidFill>
                <a:latin typeface="宋体" panose="02010600030101010101" pitchFamily="2" charset="-122"/>
              </a:rPr>
              <a:t>肥皂泡和毛细管中的弯液面近似为球面</a:t>
            </a:r>
            <a:r>
              <a:rPr lang="zh-CN" altLang="en-US" sz="2800" dirty="0">
                <a:solidFill>
                  <a:srgbClr val="0000FF"/>
                </a:solidFill>
                <a:latin typeface="宋体" panose="02010600030101010101" pitchFamily="2" charset="-122"/>
              </a:rPr>
              <a:t>。</a:t>
            </a:r>
            <a:endParaRPr lang="zh-CN" altLang="en-US" sz="2800" dirty="0">
              <a:latin typeface="宋体" panose="02010600030101010101" pitchFamily="2" charset="-122"/>
            </a:endParaRPr>
          </a:p>
        </p:txBody>
      </p:sp>
      <p:sp>
        <p:nvSpPr>
          <p:cNvPr id="14342" name="Text Box 2"/>
          <p:cNvSpPr txBox="1">
            <a:spLocks noChangeArrowheads="1"/>
          </p:cNvSpPr>
          <p:nvPr/>
        </p:nvSpPr>
        <p:spPr bwMode="auto">
          <a:xfrm>
            <a:off x="598135" y="2208746"/>
            <a:ext cx="81280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宋体" panose="02010600030101010101" pitchFamily="2" charset="-122"/>
              </a:rPr>
              <a:t>若</a:t>
            </a:r>
            <a:r>
              <a:rPr kumimoji="1" lang="zh-CN" altLang="en-US" sz="2800" dirty="0">
                <a:solidFill>
                  <a:srgbClr val="FF0000"/>
                </a:solidFill>
                <a:latin typeface="Times New Roman" pitchFamily="18" charset="0"/>
                <a:ea typeface="黑体" pitchFamily="49" charset="-122"/>
              </a:rPr>
              <a:t>重力对曲面形状的影响可以忽略</a:t>
            </a:r>
            <a:r>
              <a:rPr kumimoji="1" lang="zh-CN" altLang="en-US" sz="2800" dirty="0">
                <a:solidFill>
                  <a:srgbClr val="0000FF"/>
                </a:solidFill>
                <a:latin typeface="宋体" panose="02010600030101010101" pitchFamily="2" charset="-122"/>
              </a:rPr>
              <a:t>，则两相分界面是等平均曲率曲面，两相压差为</a:t>
            </a:r>
          </a:p>
        </p:txBody>
      </p:sp>
      <p:grpSp>
        <p:nvGrpSpPr>
          <p:cNvPr id="14343" name="组合 13"/>
          <p:cNvGrpSpPr>
            <a:grpSpLocks/>
          </p:cNvGrpSpPr>
          <p:nvPr/>
        </p:nvGrpSpPr>
        <p:grpSpPr bwMode="auto">
          <a:xfrm>
            <a:off x="609600" y="630238"/>
            <a:ext cx="8255000" cy="1384995"/>
            <a:chOff x="609600" y="630590"/>
            <a:chExt cx="8254830" cy="1385367"/>
          </a:xfrm>
        </p:grpSpPr>
        <p:sp>
          <p:nvSpPr>
            <p:cNvPr id="14344" name="TextBox 6"/>
            <p:cNvSpPr txBox="1">
              <a:spLocks noChangeArrowheads="1"/>
            </p:cNvSpPr>
            <p:nvPr/>
          </p:nvSpPr>
          <p:spPr bwMode="auto">
            <a:xfrm>
              <a:off x="609600" y="630590"/>
              <a:ext cx="8254830" cy="138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anose="02010609060101010101" pitchFamily="49" charset="-122"/>
                  <a:ea typeface="黑体" panose="02010609060101010101" pitchFamily="49" charset="-122"/>
                </a:rPr>
                <a:t>曲面上不同点的平均曲率一般不等</a:t>
              </a:r>
              <a:r>
                <a:rPr lang="zh-CN" altLang="en-US" sz="2800" dirty="0">
                  <a:latin typeface="宋体" panose="02010600030101010101" pitchFamily="2" charset="-122"/>
                </a:rPr>
                <a:t>。若曲面上各点的平均曲率相等，                ，这种曲面称为</a:t>
              </a:r>
              <a:r>
                <a:rPr lang="zh-CN" altLang="en-US" sz="2800" dirty="0">
                  <a:solidFill>
                    <a:srgbClr val="FF0000"/>
                  </a:solidFill>
                  <a:latin typeface="黑体" pitchFamily="49" charset="-122"/>
                  <a:ea typeface="黑体" pitchFamily="49" charset="-122"/>
                </a:rPr>
                <a:t>等平均曲率曲面</a:t>
              </a:r>
              <a:r>
                <a:rPr lang="zh-CN" altLang="en-US" sz="2800" dirty="0">
                  <a:latin typeface="宋体" panose="02010600030101010101" pitchFamily="2" charset="-122"/>
                </a:rPr>
                <a:t>。球面是一种等平均曲率曲面。  </a:t>
              </a:r>
              <a:endParaRPr lang="en-US" altLang="zh-CN" sz="2800" dirty="0">
                <a:latin typeface="宋体" panose="02010600030101010101" pitchFamily="2" charset="-122"/>
              </a:endParaRPr>
            </a:p>
          </p:txBody>
        </p:sp>
        <p:graphicFrame>
          <p:nvGraphicFramePr>
            <p:cNvPr id="14345" name="对象 18"/>
            <p:cNvGraphicFramePr>
              <a:graphicFrameLocks noChangeAspect="1"/>
            </p:cNvGraphicFramePr>
            <p:nvPr>
              <p:extLst>
                <p:ext uri="{D42A27DB-BD31-4B8C-83A1-F6EECF244321}">
                  <p14:modId xmlns:p14="http://schemas.microsoft.com/office/powerpoint/2010/main" val="1317616112"/>
                </p:ext>
              </p:extLst>
            </p:nvPr>
          </p:nvGraphicFramePr>
          <p:xfrm>
            <a:off x="3438467" y="1062506"/>
            <a:ext cx="3036825" cy="576417"/>
          </p:xfrm>
          <a:graphic>
            <a:graphicData uri="http://schemas.openxmlformats.org/presentationml/2006/ole">
              <mc:AlternateContent xmlns:mc="http://schemas.openxmlformats.org/markup-compatibility/2006">
                <mc:Choice xmlns:v="urn:schemas-microsoft-com:vml" Requires="v">
                  <p:oleObj name="Equation" r:id="rId4" imgW="1269720" imgH="241200" progId="Equation.DSMT4">
                    <p:embed/>
                  </p:oleObj>
                </mc:Choice>
                <mc:Fallback>
                  <p:oleObj name="Equation" r:id="rId4" imgW="1269720" imgH="241200" progId="Equation.DSMT4">
                    <p:embed/>
                    <p:pic>
                      <p:nvPicPr>
                        <p:cNvPr id="14345" name="对象 18"/>
                        <p:cNvPicPr>
                          <a:picLocks noChangeAspect="1" noChangeArrowheads="1"/>
                        </p:cNvPicPr>
                        <p:nvPr/>
                      </p:nvPicPr>
                      <p:blipFill>
                        <a:blip r:embed="rId5"/>
                        <a:srcRect/>
                        <a:stretch>
                          <a:fillRect/>
                        </a:stretch>
                      </p:blipFill>
                      <p:spPr bwMode="auto">
                        <a:xfrm>
                          <a:off x="3438467" y="1062506"/>
                          <a:ext cx="3036825" cy="57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 name="Text Box 35">
            <a:extLst>
              <a:ext uri="{FF2B5EF4-FFF2-40B4-BE49-F238E27FC236}">
                <a16:creationId xmlns:a16="http://schemas.microsoft.com/office/drawing/2014/main" id="{A23A5E31-3D09-4FFE-8653-10CB258B1393}"/>
              </a:ext>
            </a:extLst>
          </p:cNvPr>
          <p:cNvSpPr txBox="1">
            <a:spLocks noChangeArrowheads="1"/>
          </p:cNvSpPr>
          <p:nvPr/>
        </p:nvSpPr>
        <p:spPr bwMode="auto">
          <a:xfrm>
            <a:off x="538163" y="82550"/>
            <a:ext cx="5105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了解一下：等平均曲率曲面</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15"/>
          <p:cNvSpPr txBox="1">
            <a:spLocks noChangeArrowheads="1"/>
          </p:cNvSpPr>
          <p:nvPr/>
        </p:nvSpPr>
        <p:spPr bwMode="auto">
          <a:xfrm>
            <a:off x="642938" y="3189110"/>
            <a:ext cx="661155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例：两根细棒间有一小段液柱，半径</a:t>
            </a:r>
            <a:r>
              <a:rPr lang="en-US" altLang="zh-CN" sz="2800" b="0" i="1" dirty="0">
                <a:solidFill>
                  <a:srgbClr val="000000"/>
                </a:solidFill>
                <a:latin typeface="Times New Roman" pitchFamily="18" charset="0"/>
              </a:rPr>
              <a:t>r</a:t>
            </a:r>
            <a:r>
              <a:rPr lang="en-US" altLang="zh-CN" sz="2800" b="0" baseline="-25000" dirty="0">
                <a:solidFill>
                  <a:srgbClr val="000000"/>
                </a:solidFill>
                <a:latin typeface="Times New Roman" pitchFamily="18" charset="0"/>
              </a:rPr>
              <a:t>1</a:t>
            </a:r>
            <a:r>
              <a:rPr lang="zh-CN" altLang="en-US" sz="2800" dirty="0">
                <a:latin typeface="Times New Roman" pitchFamily="18" charset="0"/>
              </a:rPr>
              <a:t>的等效圆心在气相侧，</a:t>
            </a:r>
            <a:r>
              <a:rPr lang="en-US" altLang="zh-CN" sz="2800" b="0" i="1" dirty="0">
                <a:solidFill>
                  <a:srgbClr val="000000"/>
                </a:solidFill>
                <a:latin typeface="Times New Roman" pitchFamily="18" charset="0"/>
              </a:rPr>
              <a:t>r</a:t>
            </a:r>
            <a:r>
              <a:rPr lang="en-US" altLang="zh-CN" sz="2800" b="0" baseline="-25000" dirty="0">
                <a:solidFill>
                  <a:srgbClr val="000000"/>
                </a:solidFill>
                <a:latin typeface="Times New Roman" pitchFamily="18" charset="0"/>
              </a:rPr>
              <a:t>2</a:t>
            </a:r>
            <a:r>
              <a:rPr lang="zh-CN" altLang="en-US" sz="2800" dirty="0">
                <a:latin typeface="Times New Roman" pitchFamily="18" charset="0"/>
              </a:rPr>
              <a:t>的等效圆心在液相侧，</a:t>
            </a:r>
            <a:r>
              <a:rPr lang="en-US" altLang="zh-CN" sz="2800" b="0" i="1" dirty="0">
                <a:solidFill>
                  <a:srgbClr val="000000"/>
                </a:solidFill>
                <a:latin typeface="Times New Roman" pitchFamily="18" charset="0"/>
              </a:rPr>
              <a:t>r</a:t>
            </a:r>
            <a:r>
              <a:rPr lang="en-US" altLang="zh-CN" sz="2800" b="0" baseline="-25000" dirty="0">
                <a:solidFill>
                  <a:srgbClr val="000000"/>
                </a:solidFill>
                <a:latin typeface="Times New Roman" pitchFamily="18" charset="0"/>
              </a:rPr>
              <a:t>1</a:t>
            </a:r>
            <a:r>
              <a:rPr lang="zh-CN" altLang="en-US" sz="2800" dirty="0">
                <a:latin typeface="Times New Roman" pitchFamily="18" charset="0"/>
              </a:rPr>
              <a:t>和</a:t>
            </a:r>
            <a:r>
              <a:rPr lang="en-US" altLang="zh-CN" sz="2800" b="0" i="1" dirty="0">
                <a:solidFill>
                  <a:srgbClr val="000000"/>
                </a:solidFill>
                <a:latin typeface="Times New Roman" pitchFamily="18" charset="0"/>
              </a:rPr>
              <a:t>r</a:t>
            </a:r>
            <a:r>
              <a:rPr lang="en-US" altLang="zh-CN" sz="2800" b="0" baseline="-25000" dirty="0">
                <a:solidFill>
                  <a:srgbClr val="000000"/>
                </a:solidFill>
                <a:latin typeface="Times New Roman" pitchFamily="18" charset="0"/>
              </a:rPr>
              <a:t>2</a:t>
            </a:r>
            <a:r>
              <a:rPr lang="zh-CN" altLang="en-US" sz="2800" dirty="0">
                <a:latin typeface="Times New Roman" pitchFamily="18" charset="0"/>
              </a:rPr>
              <a:t>均记为正的实数，则</a:t>
            </a:r>
          </a:p>
        </p:txBody>
      </p:sp>
      <p:sp>
        <p:nvSpPr>
          <p:cNvPr id="14341" name="矩形 16"/>
          <p:cNvSpPr>
            <a:spLocks noChangeArrowheads="1"/>
          </p:cNvSpPr>
          <p:nvPr/>
        </p:nvSpPr>
        <p:spPr bwMode="auto">
          <a:xfrm>
            <a:off x="668338" y="2164289"/>
            <a:ext cx="80803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anose="02020603050405020304" pitchFamily="18" charset="0"/>
                <a:ea typeface="+mn-ea"/>
                <a:cs typeface="Times New Roman" panose="02020603050405020304" pitchFamily="18" charset="0"/>
              </a:rPr>
              <a:t>曲面将空间分隔为</a:t>
            </a:r>
            <a:r>
              <a:rPr lang="en-US" altLang="zh-CN" sz="2800" i="1" dirty="0">
                <a:solidFill>
                  <a:srgbClr val="0000FF"/>
                </a:solidFill>
                <a:latin typeface="Symbol" panose="05050102010706020507" pitchFamily="18" charset="2"/>
                <a:cs typeface="Times New Roman" panose="02020603050405020304" pitchFamily="18" charset="0"/>
              </a:rPr>
              <a:t>a </a:t>
            </a:r>
            <a:r>
              <a:rPr lang="zh-CN" altLang="en-US" sz="2800" dirty="0">
                <a:solidFill>
                  <a:srgbClr val="0000FF"/>
                </a:solidFill>
                <a:latin typeface="Times New Roman" panose="02020603050405020304" pitchFamily="18" charset="0"/>
                <a:ea typeface="+mn-ea"/>
                <a:cs typeface="Times New Roman" panose="02020603050405020304" pitchFamily="18" charset="0"/>
              </a:rPr>
              <a:t>和</a:t>
            </a:r>
            <a:r>
              <a:rPr lang="en-US" altLang="zh-CN" sz="2800" i="1" dirty="0">
                <a:solidFill>
                  <a:srgbClr val="0000FF"/>
                </a:solidFill>
                <a:latin typeface="Symbol" panose="05050102010706020507" pitchFamily="18" charset="2"/>
                <a:cs typeface="Times New Roman" panose="02020603050405020304" pitchFamily="18" charset="0"/>
              </a:rPr>
              <a:t>b </a:t>
            </a:r>
            <a:r>
              <a:rPr lang="zh-CN" altLang="en-US" sz="2800" dirty="0">
                <a:solidFill>
                  <a:srgbClr val="0000FF"/>
                </a:solidFill>
                <a:latin typeface="Times New Roman" panose="02020603050405020304" pitchFamily="18" charset="0"/>
                <a:ea typeface="+mn-ea"/>
                <a:cs typeface="Times New Roman" panose="02020603050405020304" pitchFamily="18" charset="0"/>
              </a:rPr>
              <a:t>两部分，若曲率半径的等效圆心在</a:t>
            </a:r>
            <a:r>
              <a:rPr lang="en-US" altLang="zh-CN" sz="2800" i="1" dirty="0">
                <a:solidFill>
                  <a:srgbClr val="0000FF"/>
                </a:solidFill>
                <a:latin typeface="Symbol" panose="05050102010706020507" pitchFamily="18" charset="2"/>
                <a:cs typeface="Times New Roman" panose="02020603050405020304" pitchFamily="18" charset="0"/>
              </a:rPr>
              <a:t>a </a:t>
            </a:r>
            <a:r>
              <a:rPr lang="zh-CN" altLang="en-US" sz="2800" dirty="0">
                <a:solidFill>
                  <a:srgbClr val="0000FF"/>
                </a:solidFill>
                <a:latin typeface="Times New Roman" panose="02020603050405020304" pitchFamily="18" charset="0"/>
                <a:ea typeface="+mn-ea"/>
                <a:cs typeface="Times New Roman" panose="02020603050405020304" pitchFamily="18" charset="0"/>
              </a:rPr>
              <a:t>侧，则曲率半径为正，否则为负。</a:t>
            </a:r>
            <a:endParaRPr lang="zh-CN" altLang="en-US" sz="2800" dirty="0">
              <a:latin typeface="Times New Roman" panose="02020603050405020304" pitchFamily="18" charset="0"/>
              <a:ea typeface="+mn-ea"/>
              <a:cs typeface="Times New Roman" panose="02020603050405020304" pitchFamily="18" charset="0"/>
            </a:endParaRPr>
          </a:p>
        </p:txBody>
      </p:sp>
      <p:sp>
        <p:nvSpPr>
          <p:cNvPr id="14344" name="TextBox 6"/>
          <p:cNvSpPr txBox="1">
            <a:spLocks noChangeArrowheads="1"/>
          </p:cNvSpPr>
          <p:nvPr/>
        </p:nvSpPr>
        <p:spPr bwMode="auto">
          <a:xfrm>
            <a:off x="609600" y="630238"/>
            <a:ext cx="8255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itchFamily="49" charset="-122"/>
                <a:ea typeface="黑体" pitchFamily="49" charset="-122"/>
              </a:rPr>
              <a:t>曲率半径的正负号</a:t>
            </a:r>
            <a:endParaRPr lang="en-US" altLang="zh-CN" sz="2800" dirty="0">
              <a:latin typeface="黑体" pitchFamily="49" charset="-122"/>
              <a:ea typeface="黑体" pitchFamily="49" charset="-122"/>
            </a:endParaRP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4496" y="3033421"/>
            <a:ext cx="1689512" cy="3623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1" name="对象 1"/>
          <p:cNvGraphicFramePr>
            <a:graphicFrameLocks noChangeAspect="1"/>
          </p:cNvGraphicFramePr>
          <p:nvPr>
            <p:extLst>
              <p:ext uri="{D42A27DB-BD31-4B8C-83A1-F6EECF244321}">
                <p14:modId xmlns:p14="http://schemas.microsoft.com/office/powerpoint/2010/main" val="1570001692"/>
              </p:ext>
            </p:extLst>
          </p:nvPr>
        </p:nvGraphicFramePr>
        <p:xfrm>
          <a:off x="1787265" y="4470968"/>
          <a:ext cx="3734321" cy="2183971"/>
        </p:xfrm>
        <a:graphic>
          <a:graphicData uri="http://schemas.openxmlformats.org/presentationml/2006/ole">
            <mc:AlternateContent xmlns:mc="http://schemas.openxmlformats.org/markup-compatibility/2006">
              <mc:Choice xmlns:v="urn:schemas-microsoft-com:vml" Requires="v">
                <p:oleObj name="Equation" r:id="rId3" imgW="1650960" imgH="965160" progId="Equation.DSMT4">
                  <p:embed/>
                </p:oleObj>
              </mc:Choice>
              <mc:Fallback>
                <p:oleObj name="Equation" r:id="rId3" imgW="1650960" imgH="965160" progId="Equation.DSMT4">
                  <p:embed/>
                  <p:pic>
                    <p:nvPicPr>
                      <p:cNvPr id="11" name="对象 1"/>
                      <p:cNvPicPr>
                        <a:picLocks noChangeAspect="1" noChangeArrowheads="1"/>
                      </p:cNvPicPr>
                      <p:nvPr/>
                    </p:nvPicPr>
                    <p:blipFill>
                      <a:blip r:embed="rId4"/>
                      <a:srcRect/>
                      <a:stretch>
                        <a:fillRect/>
                      </a:stretch>
                    </p:blipFill>
                    <p:spPr bwMode="auto">
                      <a:xfrm>
                        <a:off x="1787265" y="4470968"/>
                        <a:ext cx="3734321" cy="218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0FAA63A7-B34A-47E1-A872-183728714231}"/>
              </a:ext>
            </a:extLst>
          </p:cNvPr>
          <p:cNvGraphicFramePr>
            <a:graphicFrameLocks noChangeAspect="1"/>
          </p:cNvGraphicFramePr>
          <p:nvPr>
            <p:extLst>
              <p:ext uri="{D42A27DB-BD31-4B8C-83A1-F6EECF244321}">
                <p14:modId xmlns:p14="http://schemas.microsoft.com/office/powerpoint/2010/main" val="1263209361"/>
              </p:ext>
            </p:extLst>
          </p:nvPr>
        </p:nvGraphicFramePr>
        <p:xfrm>
          <a:off x="2615771" y="1062534"/>
          <a:ext cx="3591784" cy="1166185"/>
        </p:xfrm>
        <a:graphic>
          <a:graphicData uri="http://schemas.openxmlformats.org/presentationml/2006/ole">
            <mc:AlternateContent xmlns:mc="http://schemas.openxmlformats.org/markup-compatibility/2006">
              <mc:Choice xmlns:v="urn:schemas-microsoft-com:vml" Requires="v">
                <p:oleObj name="Equation" r:id="rId5" imgW="1485720" imgH="482400" progId="Equation.DSMT4">
                  <p:embed/>
                </p:oleObj>
              </mc:Choice>
              <mc:Fallback>
                <p:oleObj name="Equation" r:id="rId5" imgW="1485720" imgH="482400" progId="Equation.DSMT4">
                  <p:embed/>
                  <p:pic>
                    <p:nvPicPr>
                      <p:cNvPr id="2" name="对象 1">
                        <a:extLst>
                          <a:ext uri="{FF2B5EF4-FFF2-40B4-BE49-F238E27FC236}">
                            <a16:creationId xmlns:a16="http://schemas.microsoft.com/office/drawing/2014/main" id="{0FAA63A7-B34A-47E1-A872-183728714231}"/>
                          </a:ext>
                        </a:extLst>
                      </p:cNvPr>
                      <p:cNvPicPr>
                        <a:picLocks noChangeAspect="1" noChangeArrowheads="1"/>
                      </p:cNvPicPr>
                      <p:nvPr/>
                    </p:nvPicPr>
                    <p:blipFill>
                      <a:blip r:embed="rId6"/>
                      <a:srcRect/>
                      <a:stretch>
                        <a:fillRect/>
                      </a:stretch>
                    </p:blipFill>
                    <p:spPr bwMode="auto">
                      <a:xfrm>
                        <a:off x="2615771" y="1062534"/>
                        <a:ext cx="3591784" cy="1166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35">
            <a:extLst>
              <a:ext uri="{FF2B5EF4-FFF2-40B4-BE49-F238E27FC236}">
                <a16:creationId xmlns:a16="http://schemas.microsoft.com/office/drawing/2014/main" id="{BAFAB44F-B08A-4DE7-B769-43AEB3034C04}"/>
              </a:ext>
            </a:extLst>
          </p:cNvPr>
          <p:cNvSpPr txBox="1">
            <a:spLocks noChangeArrowheads="1"/>
          </p:cNvSpPr>
          <p:nvPr/>
        </p:nvSpPr>
        <p:spPr bwMode="auto">
          <a:xfrm>
            <a:off x="538163" y="82550"/>
            <a:ext cx="5105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了解一下：曲率半径的符号</a:t>
            </a:r>
          </a:p>
        </p:txBody>
      </p:sp>
    </p:spTree>
    <p:extLst>
      <p:ext uri="{BB962C8B-B14F-4D97-AF65-F5344CB8AC3E}">
        <p14:creationId xmlns:p14="http://schemas.microsoft.com/office/powerpoint/2010/main" val="1960724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3"/>
          <p:cNvGraphicFramePr>
            <a:graphicFrameLocks noChangeAspect="1"/>
          </p:cNvGraphicFramePr>
          <p:nvPr/>
        </p:nvGraphicFramePr>
        <p:xfrm>
          <a:off x="1228725" y="947738"/>
          <a:ext cx="5121275" cy="4819650"/>
        </p:xfrm>
        <a:graphic>
          <a:graphicData uri="http://schemas.openxmlformats.org/presentationml/2006/ole">
            <mc:AlternateContent xmlns:mc="http://schemas.openxmlformats.org/markup-compatibility/2006">
              <mc:Choice xmlns:v="urn:schemas-microsoft-com:vml" Requires="v">
                <p:oleObj name="BMP 图像" r:id="rId2" imgW="0" imgH="0" progId="Paint.Picture">
                  <p:embed/>
                </p:oleObj>
              </mc:Choice>
              <mc:Fallback>
                <p:oleObj name="BMP 图像" r:id="rId2" imgW="0" imgH="0" progId="Paint.Picture">
                  <p:embed/>
                  <p:pic>
                    <p:nvPicPr>
                      <p:cNvPr id="1536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947738"/>
                        <a:ext cx="512127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363" name="Group 14"/>
          <p:cNvGrpSpPr>
            <a:grpSpLocks/>
          </p:cNvGrpSpPr>
          <p:nvPr/>
        </p:nvGrpSpPr>
        <p:grpSpPr bwMode="auto">
          <a:xfrm>
            <a:off x="1987550" y="3067050"/>
            <a:ext cx="685800" cy="933450"/>
            <a:chOff x="1716" y="1932"/>
            <a:chExt cx="432" cy="588"/>
          </a:xfrm>
        </p:grpSpPr>
        <p:sp>
          <p:nvSpPr>
            <p:cNvPr id="15380" name="Line 6"/>
            <p:cNvSpPr>
              <a:spLocks noChangeShapeType="1"/>
            </p:cNvSpPr>
            <p:nvPr/>
          </p:nvSpPr>
          <p:spPr bwMode="auto">
            <a:xfrm>
              <a:off x="1920" y="2136"/>
              <a:ext cx="228" cy="384"/>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81" name="Text Box 10"/>
            <p:cNvSpPr txBox="1">
              <a:spLocks noChangeArrowheads="1"/>
            </p:cNvSpPr>
            <p:nvPr/>
          </p:nvSpPr>
          <p:spPr bwMode="auto">
            <a:xfrm>
              <a:off x="1716" y="1932"/>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a:solidFill>
                    <a:srgbClr val="FF0000"/>
                  </a:solidFill>
                  <a:latin typeface="Times New Roman" pitchFamily="18" charset="0"/>
                </a:rPr>
                <a:t>a</a:t>
              </a:r>
            </a:p>
          </p:txBody>
        </p:sp>
      </p:grpSp>
      <p:grpSp>
        <p:nvGrpSpPr>
          <p:cNvPr id="15364" name="Group 15"/>
          <p:cNvGrpSpPr>
            <a:grpSpLocks/>
          </p:cNvGrpSpPr>
          <p:nvPr/>
        </p:nvGrpSpPr>
        <p:grpSpPr bwMode="auto">
          <a:xfrm>
            <a:off x="3149600" y="3009900"/>
            <a:ext cx="762000" cy="1009650"/>
            <a:chOff x="2448" y="1896"/>
            <a:chExt cx="480" cy="636"/>
          </a:xfrm>
        </p:grpSpPr>
        <p:sp>
          <p:nvSpPr>
            <p:cNvPr id="15378" name="Line 7"/>
            <p:cNvSpPr>
              <a:spLocks noChangeShapeType="1"/>
            </p:cNvSpPr>
            <p:nvPr/>
          </p:nvSpPr>
          <p:spPr bwMode="auto">
            <a:xfrm flipH="1">
              <a:off x="2448" y="2172"/>
              <a:ext cx="156" cy="36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9" name="Text Box 11"/>
            <p:cNvSpPr txBox="1">
              <a:spLocks noChangeArrowheads="1"/>
            </p:cNvSpPr>
            <p:nvPr/>
          </p:nvSpPr>
          <p:spPr bwMode="auto">
            <a:xfrm>
              <a:off x="2568" y="1896"/>
              <a:ext cx="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a:solidFill>
                    <a:srgbClr val="FF0000"/>
                  </a:solidFill>
                  <a:latin typeface="Times New Roman" pitchFamily="18" charset="0"/>
                </a:rPr>
                <a:t>a’</a:t>
              </a:r>
            </a:p>
          </p:txBody>
        </p:sp>
      </p:grpSp>
      <p:grpSp>
        <p:nvGrpSpPr>
          <p:cNvPr id="15365" name="Group 18"/>
          <p:cNvGrpSpPr>
            <a:grpSpLocks/>
          </p:cNvGrpSpPr>
          <p:nvPr/>
        </p:nvGrpSpPr>
        <p:grpSpPr bwMode="auto">
          <a:xfrm>
            <a:off x="1911350" y="4210050"/>
            <a:ext cx="762000" cy="552450"/>
            <a:chOff x="1668" y="2652"/>
            <a:chExt cx="480" cy="348"/>
          </a:xfrm>
        </p:grpSpPr>
        <p:sp>
          <p:nvSpPr>
            <p:cNvPr id="15376" name="Line 9"/>
            <p:cNvSpPr>
              <a:spLocks noChangeShapeType="1"/>
            </p:cNvSpPr>
            <p:nvPr/>
          </p:nvSpPr>
          <p:spPr bwMode="auto">
            <a:xfrm flipH="1">
              <a:off x="1860" y="2652"/>
              <a:ext cx="288" cy="156"/>
            </a:xfrm>
            <a:prstGeom prst="line">
              <a:avLst/>
            </a:prstGeom>
            <a:noFill/>
            <a:ln w="9525">
              <a:solidFill>
                <a:srgbClr val="00FF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7" name="Text Box 12"/>
            <p:cNvSpPr txBox="1">
              <a:spLocks noChangeArrowheads="1"/>
            </p:cNvSpPr>
            <p:nvPr/>
          </p:nvSpPr>
          <p:spPr bwMode="auto">
            <a:xfrm>
              <a:off x="1668" y="2712"/>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a:solidFill>
                    <a:srgbClr val="00FF00"/>
                  </a:solidFill>
                  <a:latin typeface="Times New Roman" pitchFamily="18" charset="0"/>
                </a:rPr>
                <a:t>b</a:t>
              </a:r>
            </a:p>
          </p:txBody>
        </p:sp>
      </p:grpSp>
      <p:grpSp>
        <p:nvGrpSpPr>
          <p:cNvPr id="15366" name="Group 16"/>
          <p:cNvGrpSpPr>
            <a:grpSpLocks/>
          </p:cNvGrpSpPr>
          <p:nvPr/>
        </p:nvGrpSpPr>
        <p:grpSpPr bwMode="auto">
          <a:xfrm>
            <a:off x="3206750" y="4210050"/>
            <a:ext cx="990600" cy="647700"/>
            <a:chOff x="2484" y="2652"/>
            <a:chExt cx="624" cy="408"/>
          </a:xfrm>
        </p:grpSpPr>
        <p:sp>
          <p:nvSpPr>
            <p:cNvPr id="15374" name="Line 8"/>
            <p:cNvSpPr>
              <a:spLocks noChangeShapeType="1"/>
            </p:cNvSpPr>
            <p:nvPr/>
          </p:nvSpPr>
          <p:spPr bwMode="auto">
            <a:xfrm>
              <a:off x="2484" y="2652"/>
              <a:ext cx="264" cy="204"/>
            </a:xfrm>
            <a:prstGeom prst="line">
              <a:avLst/>
            </a:prstGeom>
            <a:noFill/>
            <a:ln w="9525">
              <a:solidFill>
                <a:srgbClr val="FF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5" name="Text Box 13"/>
            <p:cNvSpPr txBox="1">
              <a:spLocks noChangeArrowheads="1"/>
            </p:cNvSpPr>
            <p:nvPr/>
          </p:nvSpPr>
          <p:spPr bwMode="auto">
            <a:xfrm>
              <a:off x="2748" y="2772"/>
              <a:ext cx="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a:solidFill>
                    <a:srgbClr val="FF0000"/>
                  </a:solidFill>
                  <a:latin typeface="Times New Roman" pitchFamily="18" charset="0"/>
                </a:rPr>
                <a:t>b’</a:t>
              </a:r>
            </a:p>
          </p:txBody>
        </p:sp>
      </p:grpSp>
      <p:sp>
        <p:nvSpPr>
          <p:cNvPr id="15367" name="Text Box 19"/>
          <p:cNvSpPr txBox="1">
            <a:spLocks noChangeArrowheads="1"/>
          </p:cNvSpPr>
          <p:nvPr/>
        </p:nvSpPr>
        <p:spPr bwMode="auto">
          <a:xfrm>
            <a:off x="568325" y="508000"/>
            <a:ext cx="3333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a:solidFill>
                  <a:srgbClr val="FF0000"/>
                </a:solidFill>
                <a:ea typeface="黑体" pitchFamily="49" charset="-122"/>
              </a:rPr>
              <a:t>毛细管上升或下降</a:t>
            </a:r>
          </a:p>
        </p:txBody>
      </p:sp>
      <p:sp>
        <p:nvSpPr>
          <p:cNvPr id="15368" name="Text Box 20"/>
          <p:cNvSpPr txBox="1">
            <a:spLocks noChangeArrowheads="1"/>
          </p:cNvSpPr>
          <p:nvPr/>
        </p:nvSpPr>
        <p:spPr bwMode="auto">
          <a:xfrm>
            <a:off x="6194425" y="570258"/>
            <a:ext cx="266541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t>毛细管半径</a:t>
            </a:r>
            <a:r>
              <a:rPr lang="en-US" altLang="zh-CN" sz="2400" b="0" i="1" dirty="0">
                <a:solidFill>
                  <a:srgbClr val="000000"/>
                </a:solidFill>
                <a:latin typeface="Times New Roman" pitchFamily="18" charset="0"/>
              </a:rPr>
              <a:t>R</a:t>
            </a:r>
            <a:r>
              <a:rPr lang="zh-CN" altLang="en-US" sz="2400" dirty="0"/>
              <a:t>很小时，重力对弯液面形状的影响可忽略，弯液面近似是等平均曲率曲面，此处是球面，</a:t>
            </a:r>
            <a:r>
              <a:rPr lang="en-US" altLang="zh-CN" sz="2400" b="0" i="1" dirty="0">
                <a:solidFill>
                  <a:srgbClr val="000000"/>
                </a:solidFill>
                <a:latin typeface="Times New Roman" pitchFamily="18" charset="0"/>
              </a:rPr>
              <a:t> r</a:t>
            </a:r>
            <a:r>
              <a:rPr lang="zh-CN" altLang="en-US" sz="2400" dirty="0"/>
              <a:t>是液面曲率半径。</a:t>
            </a:r>
          </a:p>
        </p:txBody>
      </p:sp>
      <p:sp>
        <p:nvSpPr>
          <p:cNvPr id="15369" name="Text Box 21"/>
          <p:cNvSpPr txBox="1">
            <a:spLocks noChangeArrowheads="1"/>
          </p:cNvSpPr>
          <p:nvPr/>
        </p:nvSpPr>
        <p:spPr bwMode="auto">
          <a:xfrm>
            <a:off x="6194425" y="3542067"/>
            <a:ext cx="266541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b="0" i="1" dirty="0">
                <a:solidFill>
                  <a:srgbClr val="000000"/>
                </a:solidFill>
                <a:latin typeface="Symbol" pitchFamily="18" charset="2"/>
              </a:rPr>
              <a:t>q </a:t>
            </a:r>
            <a:r>
              <a:rPr lang="zh-CN" altLang="en-US" sz="2400" dirty="0"/>
              <a:t>称为接触角</a:t>
            </a:r>
            <a:r>
              <a:rPr lang="en-US" altLang="zh-CN" sz="2400" dirty="0">
                <a:solidFill>
                  <a:srgbClr val="FF0000"/>
                </a:solidFill>
                <a:latin typeface="Times New Roman" pitchFamily="18" charset="0"/>
                <a:cs typeface="Times New Roman" pitchFamily="18" charset="0"/>
              </a:rPr>
              <a:t>(contact angle)</a:t>
            </a:r>
            <a:r>
              <a:rPr lang="zh-CN" altLang="en-US" sz="2400" dirty="0"/>
              <a:t>，是气液界面和液固界面的夹角，由气液固间的三个界面张力共同决定，是物系的固有性质。</a:t>
            </a:r>
          </a:p>
        </p:txBody>
      </p:sp>
      <p:graphicFrame>
        <p:nvGraphicFramePr>
          <p:cNvPr id="15370" name="Object 22"/>
          <p:cNvGraphicFramePr>
            <a:graphicFrameLocks noChangeAspect="1"/>
          </p:cNvGraphicFramePr>
          <p:nvPr/>
        </p:nvGraphicFramePr>
        <p:xfrm>
          <a:off x="5500688" y="3132138"/>
          <a:ext cx="296862" cy="415925"/>
        </p:xfrm>
        <a:graphic>
          <a:graphicData uri="http://schemas.openxmlformats.org/presentationml/2006/ole">
            <mc:AlternateContent xmlns:mc="http://schemas.openxmlformats.org/markup-compatibility/2006">
              <mc:Choice xmlns:v="urn:schemas-microsoft-com:vml" Requires="v">
                <p:oleObj name="公式" r:id="rId4" imgW="0" imgH="38247" progId="Equation.3">
                  <p:embed/>
                </p:oleObj>
              </mc:Choice>
              <mc:Fallback>
                <p:oleObj name="公式" r:id="rId4" imgW="0" imgH="38247" progId="Equation.3">
                  <p:embed/>
                  <p:pic>
                    <p:nvPicPr>
                      <p:cNvPr id="1537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0688" y="3132138"/>
                        <a:ext cx="296862"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1" name="对象 1"/>
          <p:cNvGraphicFramePr>
            <a:graphicFrameLocks noChangeAspect="1"/>
          </p:cNvGraphicFramePr>
          <p:nvPr/>
        </p:nvGraphicFramePr>
        <p:xfrm>
          <a:off x="5565775" y="3043238"/>
          <a:ext cx="298450" cy="381000"/>
        </p:xfrm>
        <a:graphic>
          <a:graphicData uri="http://schemas.openxmlformats.org/presentationml/2006/ole">
            <mc:AlternateContent xmlns:mc="http://schemas.openxmlformats.org/markup-compatibility/2006">
              <mc:Choice xmlns:v="urn:schemas-microsoft-com:vml" Requires="v">
                <p:oleObj name="Equation" r:id="rId6" imgW="139579" imgH="177646" progId="Equation.DSMT4">
                  <p:embed/>
                </p:oleObj>
              </mc:Choice>
              <mc:Fallback>
                <p:oleObj name="Equation" r:id="rId6" imgW="139579" imgH="177646" progId="Equation.DSMT4">
                  <p:embed/>
                  <p:pic>
                    <p:nvPicPr>
                      <p:cNvPr id="15371"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5775" y="3043238"/>
                        <a:ext cx="298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2" name="对象 1"/>
          <p:cNvGraphicFramePr>
            <a:graphicFrameLocks noChangeAspect="1"/>
          </p:cNvGraphicFramePr>
          <p:nvPr>
            <p:extLst>
              <p:ext uri="{D42A27DB-BD31-4B8C-83A1-F6EECF244321}">
                <p14:modId xmlns:p14="http://schemas.microsoft.com/office/powerpoint/2010/main" val="2107188711"/>
              </p:ext>
            </p:extLst>
          </p:nvPr>
        </p:nvGraphicFramePr>
        <p:xfrm>
          <a:off x="388938" y="5568950"/>
          <a:ext cx="4625975" cy="1033463"/>
        </p:xfrm>
        <a:graphic>
          <a:graphicData uri="http://schemas.openxmlformats.org/presentationml/2006/ole">
            <mc:AlternateContent xmlns:mc="http://schemas.openxmlformats.org/markup-compatibility/2006">
              <mc:Choice xmlns:v="urn:schemas-microsoft-com:vml" Requires="v">
                <p:oleObj name="Equation" r:id="rId8" imgW="2158920" imgH="482400" progId="Equation.DSMT4">
                  <p:embed/>
                </p:oleObj>
              </mc:Choice>
              <mc:Fallback>
                <p:oleObj name="Equation" r:id="rId8" imgW="2158920" imgH="482400" progId="Equation.DSMT4">
                  <p:embed/>
                  <p:pic>
                    <p:nvPicPr>
                      <p:cNvPr id="15372" name="对象 1"/>
                      <p:cNvPicPr>
                        <a:picLocks noChangeAspect="1" noChangeArrowheads="1"/>
                      </p:cNvPicPr>
                      <p:nvPr/>
                    </p:nvPicPr>
                    <p:blipFill>
                      <a:blip r:embed="rId9"/>
                      <a:srcRect/>
                      <a:stretch>
                        <a:fillRect/>
                      </a:stretch>
                    </p:blipFill>
                    <p:spPr bwMode="auto">
                      <a:xfrm>
                        <a:off x="388938" y="5568950"/>
                        <a:ext cx="4625975"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3" name="Text Box 20"/>
          <p:cNvSpPr txBox="1">
            <a:spLocks noChangeArrowheads="1"/>
          </p:cNvSpPr>
          <p:nvPr/>
        </p:nvSpPr>
        <p:spPr bwMode="auto">
          <a:xfrm>
            <a:off x="4860925" y="5802313"/>
            <a:ext cx="13335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t>矛盾！</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047" descr="15-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938" y="866775"/>
            <a:ext cx="5843587"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p:cNvGrpSpPr>
            <a:grpSpLocks/>
          </p:cNvGrpSpPr>
          <p:nvPr/>
        </p:nvGrpSpPr>
        <p:grpSpPr bwMode="auto">
          <a:xfrm>
            <a:off x="1384300" y="1433513"/>
            <a:ext cx="1020763" cy="2738437"/>
            <a:chOff x="1384866" y="1433511"/>
            <a:chExt cx="1019632" cy="2738442"/>
          </a:xfrm>
        </p:grpSpPr>
        <p:graphicFrame>
          <p:nvGraphicFramePr>
            <p:cNvPr id="16404" name="对象 1"/>
            <p:cNvGraphicFramePr>
              <a:graphicFrameLocks noChangeAspect="1"/>
            </p:cNvGraphicFramePr>
            <p:nvPr>
              <p:extLst>
                <p:ext uri="{D42A27DB-BD31-4B8C-83A1-F6EECF244321}">
                  <p14:modId xmlns:p14="http://schemas.microsoft.com/office/powerpoint/2010/main" val="146216372"/>
                </p:ext>
              </p:extLst>
            </p:nvPr>
          </p:nvGraphicFramePr>
          <p:xfrm>
            <a:off x="1384866" y="1433511"/>
            <a:ext cx="1019632" cy="2738442"/>
          </p:xfrm>
          <a:graphic>
            <a:graphicData uri="http://schemas.openxmlformats.org/presentationml/2006/ole">
              <mc:AlternateContent xmlns:mc="http://schemas.openxmlformats.org/markup-compatibility/2006">
                <mc:Choice xmlns:v="urn:schemas-microsoft-com:vml" Requires="v">
                  <p:oleObj name="Equation" r:id="rId3" imgW="444240" imgH="1193760" progId="Equation.DSMT4">
                    <p:embed/>
                  </p:oleObj>
                </mc:Choice>
                <mc:Fallback>
                  <p:oleObj name="Equation" r:id="rId3" imgW="444240" imgH="1193760" progId="Equation.DSMT4">
                    <p:embed/>
                    <p:pic>
                      <p:nvPicPr>
                        <p:cNvPr id="16404" name="对象 1"/>
                        <p:cNvPicPr>
                          <a:picLocks noChangeAspect="1" noChangeArrowheads="1"/>
                        </p:cNvPicPr>
                        <p:nvPr/>
                      </p:nvPicPr>
                      <p:blipFill>
                        <a:blip r:embed="rId4"/>
                        <a:srcRect/>
                        <a:stretch>
                          <a:fillRect/>
                        </a:stretch>
                      </p:blipFill>
                      <p:spPr bwMode="auto">
                        <a:xfrm>
                          <a:off x="1384866" y="1433511"/>
                          <a:ext cx="1019632" cy="2738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05" name="Text Box 1056"/>
            <p:cNvSpPr txBox="1">
              <a:spLocks noChangeArrowheads="1"/>
            </p:cNvSpPr>
            <p:nvPr/>
          </p:nvSpPr>
          <p:spPr bwMode="auto">
            <a:xfrm>
              <a:off x="1530351" y="3154364"/>
              <a:ext cx="671513"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b="0">
                  <a:solidFill>
                    <a:srgbClr val="FF0000"/>
                  </a:solidFill>
                  <a:latin typeface="Times New Roman" pitchFamily="18" charset="0"/>
                  <a:ea typeface="黑体" pitchFamily="49" charset="-122"/>
                </a:rPr>
                <a:t>=</a:t>
              </a:r>
              <a:endParaRPr kumimoji="1" lang="en-US" altLang="zh-CN" sz="2400" b="0">
                <a:latin typeface="Times New Roman" pitchFamily="18" charset="0"/>
                <a:ea typeface="黑体" pitchFamily="49" charset="-122"/>
              </a:endParaRPr>
            </a:p>
          </p:txBody>
        </p:sp>
      </p:grpSp>
      <p:graphicFrame>
        <p:nvGraphicFramePr>
          <p:cNvPr id="16388" name="Object 107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公式" r:id="rId5" imgW="114151" imgH="215619" progId="Equation.3">
                  <p:embed/>
                </p:oleObj>
              </mc:Choice>
              <mc:Fallback>
                <p:oleObj name="公式" r:id="rId5" imgW="114151" imgH="215619" progId="Equation.3">
                  <p:embed/>
                  <p:pic>
                    <p:nvPicPr>
                      <p:cNvPr id="16388" name="Object 10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Text Box 1084"/>
          <p:cNvSpPr txBox="1">
            <a:spLocks noChangeArrowheads="1"/>
          </p:cNvSpPr>
          <p:nvPr/>
        </p:nvSpPr>
        <p:spPr bwMode="auto">
          <a:xfrm>
            <a:off x="247650" y="495300"/>
            <a:ext cx="3333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a:solidFill>
                  <a:srgbClr val="FF0000"/>
                </a:solidFill>
                <a:ea typeface="黑体" pitchFamily="49" charset="-122"/>
              </a:rPr>
              <a:t>毛细管上升或下降</a:t>
            </a:r>
          </a:p>
        </p:txBody>
      </p:sp>
      <p:grpSp>
        <p:nvGrpSpPr>
          <p:cNvPr id="10" name="组合 9"/>
          <p:cNvGrpSpPr>
            <a:grpSpLocks/>
          </p:cNvGrpSpPr>
          <p:nvPr/>
        </p:nvGrpSpPr>
        <p:grpSpPr bwMode="auto">
          <a:xfrm>
            <a:off x="3486150" y="458788"/>
            <a:ext cx="3468688" cy="1350962"/>
            <a:chOff x="3486151" y="458785"/>
            <a:chExt cx="3469379" cy="1350966"/>
          </a:xfrm>
        </p:grpSpPr>
        <p:sp>
          <p:nvSpPr>
            <p:cNvPr id="16402" name="Line 1049"/>
            <p:cNvSpPr>
              <a:spLocks noChangeShapeType="1"/>
            </p:cNvSpPr>
            <p:nvPr/>
          </p:nvSpPr>
          <p:spPr bwMode="auto">
            <a:xfrm flipV="1">
              <a:off x="3486151" y="1143001"/>
              <a:ext cx="1028700" cy="6667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6403" name="对象 2"/>
            <p:cNvGraphicFramePr>
              <a:graphicFrameLocks noChangeAspect="1"/>
            </p:cNvGraphicFramePr>
            <p:nvPr>
              <p:extLst>
                <p:ext uri="{D42A27DB-BD31-4B8C-83A1-F6EECF244321}">
                  <p14:modId xmlns:p14="http://schemas.microsoft.com/office/powerpoint/2010/main" val="605695770"/>
                </p:ext>
              </p:extLst>
            </p:nvPr>
          </p:nvGraphicFramePr>
          <p:xfrm>
            <a:off x="4594447" y="458785"/>
            <a:ext cx="2361083" cy="938215"/>
          </p:xfrm>
          <a:graphic>
            <a:graphicData uri="http://schemas.openxmlformats.org/presentationml/2006/ole">
              <mc:AlternateContent xmlns:mc="http://schemas.openxmlformats.org/markup-compatibility/2006">
                <mc:Choice xmlns:v="urn:schemas-microsoft-com:vml" Requires="v">
                  <p:oleObj name="Equation" r:id="rId7" imgW="990360" imgH="393480" progId="Equation.DSMT4">
                    <p:embed/>
                  </p:oleObj>
                </mc:Choice>
                <mc:Fallback>
                  <p:oleObj name="Equation" r:id="rId7" imgW="990360" imgH="393480" progId="Equation.DSMT4">
                    <p:embed/>
                    <p:pic>
                      <p:nvPicPr>
                        <p:cNvPr id="16403" name="对象 2"/>
                        <p:cNvPicPr>
                          <a:picLocks noChangeAspect="1" noChangeArrowheads="1"/>
                        </p:cNvPicPr>
                        <p:nvPr/>
                      </p:nvPicPr>
                      <p:blipFill>
                        <a:blip r:embed="rId8"/>
                        <a:srcRect/>
                        <a:stretch>
                          <a:fillRect/>
                        </a:stretch>
                      </p:blipFill>
                      <p:spPr bwMode="auto">
                        <a:xfrm>
                          <a:off x="4594447" y="458785"/>
                          <a:ext cx="2361083" cy="93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 name="对象 4"/>
          <p:cNvGraphicFramePr>
            <a:graphicFrameLocks noChangeAspect="1"/>
          </p:cNvGraphicFramePr>
          <p:nvPr>
            <p:extLst>
              <p:ext uri="{D42A27DB-BD31-4B8C-83A1-F6EECF244321}">
                <p14:modId xmlns:p14="http://schemas.microsoft.com/office/powerpoint/2010/main" val="1754173794"/>
              </p:ext>
            </p:extLst>
          </p:nvPr>
        </p:nvGraphicFramePr>
        <p:xfrm>
          <a:off x="492125" y="5213350"/>
          <a:ext cx="2676525" cy="577850"/>
        </p:xfrm>
        <a:graphic>
          <a:graphicData uri="http://schemas.openxmlformats.org/presentationml/2006/ole">
            <mc:AlternateContent xmlns:mc="http://schemas.openxmlformats.org/markup-compatibility/2006">
              <mc:Choice xmlns:v="urn:schemas-microsoft-com:vml" Requires="v">
                <p:oleObj name="Equation" r:id="rId9" imgW="1117440" imgH="241200" progId="Equation.DSMT4">
                  <p:embed/>
                </p:oleObj>
              </mc:Choice>
              <mc:Fallback>
                <p:oleObj name="Equation" r:id="rId9" imgW="1117440" imgH="241200" progId="Equation.DSMT4">
                  <p:embed/>
                  <p:pic>
                    <p:nvPicPr>
                      <p:cNvPr id="5" name="对象 4"/>
                      <p:cNvPicPr>
                        <a:picLocks noChangeAspect="1" noChangeArrowheads="1"/>
                      </p:cNvPicPr>
                      <p:nvPr/>
                    </p:nvPicPr>
                    <p:blipFill>
                      <a:blip r:embed="rId10"/>
                      <a:srcRect/>
                      <a:stretch>
                        <a:fillRect/>
                      </a:stretch>
                    </p:blipFill>
                    <p:spPr bwMode="auto">
                      <a:xfrm>
                        <a:off x="492125" y="5213350"/>
                        <a:ext cx="26765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83791165"/>
              </p:ext>
            </p:extLst>
          </p:nvPr>
        </p:nvGraphicFramePr>
        <p:xfrm>
          <a:off x="509588" y="5907088"/>
          <a:ext cx="3681412" cy="627062"/>
        </p:xfrm>
        <a:graphic>
          <a:graphicData uri="http://schemas.openxmlformats.org/presentationml/2006/ole">
            <mc:AlternateContent xmlns:mc="http://schemas.openxmlformats.org/markup-compatibility/2006">
              <mc:Choice xmlns:v="urn:schemas-microsoft-com:vml" Requires="v">
                <p:oleObj name="Equation" r:id="rId11" imgW="1638000" imgH="279360" progId="Equation.DSMT4">
                  <p:embed/>
                </p:oleObj>
              </mc:Choice>
              <mc:Fallback>
                <p:oleObj name="Equation" r:id="rId11" imgW="1638000" imgH="279360" progId="Equation.DSMT4">
                  <p:embed/>
                  <p:pic>
                    <p:nvPicPr>
                      <p:cNvPr id="6" name="对象 5"/>
                      <p:cNvPicPr>
                        <a:picLocks noChangeAspect="1" noChangeArrowheads="1"/>
                      </p:cNvPicPr>
                      <p:nvPr/>
                    </p:nvPicPr>
                    <p:blipFill>
                      <a:blip r:embed="rId12"/>
                      <a:srcRect/>
                      <a:stretch>
                        <a:fillRect/>
                      </a:stretch>
                    </p:blipFill>
                    <p:spPr bwMode="auto">
                      <a:xfrm>
                        <a:off x="509588" y="5907088"/>
                        <a:ext cx="3681412"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832310703"/>
              </p:ext>
            </p:extLst>
          </p:nvPr>
        </p:nvGraphicFramePr>
        <p:xfrm>
          <a:off x="5465763" y="4729163"/>
          <a:ext cx="3498850" cy="1778000"/>
        </p:xfrm>
        <a:graphic>
          <a:graphicData uri="http://schemas.openxmlformats.org/presentationml/2006/ole">
            <mc:AlternateContent xmlns:mc="http://schemas.openxmlformats.org/markup-compatibility/2006">
              <mc:Choice xmlns:v="urn:schemas-microsoft-com:vml" Requires="v">
                <p:oleObj name="Equation" r:id="rId13" imgW="1600200" imgH="812520" progId="Equation.DSMT4">
                  <p:embed/>
                </p:oleObj>
              </mc:Choice>
              <mc:Fallback>
                <p:oleObj name="Equation" r:id="rId13" imgW="1600200" imgH="812520" progId="Equation.DSMT4">
                  <p:embed/>
                  <p:pic>
                    <p:nvPicPr>
                      <p:cNvPr id="7" name="对象 6"/>
                      <p:cNvPicPr>
                        <a:picLocks noChangeAspect="1" noChangeArrowheads="1"/>
                      </p:cNvPicPr>
                      <p:nvPr/>
                    </p:nvPicPr>
                    <p:blipFill>
                      <a:blip r:embed="rId14"/>
                      <a:srcRect/>
                      <a:stretch>
                        <a:fillRect/>
                      </a:stretch>
                    </p:blipFill>
                    <p:spPr bwMode="auto">
                      <a:xfrm>
                        <a:off x="5465763" y="4729163"/>
                        <a:ext cx="3498850" cy="1778000"/>
                      </a:xfrm>
                      <a:prstGeom prst="rect">
                        <a:avLst/>
                      </a:prstGeom>
                      <a:solidFill>
                        <a:srgbClr val="B0FF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4" name="对象 7"/>
          <p:cNvGraphicFramePr>
            <a:graphicFrameLocks noChangeAspect="1"/>
          </p:cNvGraphicFramePr>
          <p:nvPr/>
        </p:nvGraphicFramePr>
        <p:xfrm>
          <a:off x="6380163" y="3186113"/>
          <a:ext cx="298450" cy="381000"/>
        </p:xfrm>
        <a:graphic>
          <a:graphicData uri="http://schemas.openxmlformats.org/presentationml/2006/ole">
            <mc:AlternateContent xmlns:mc="http://schemas.openxmlformats.org/markup-compatibility/2006">
              <mc:Choice xmlns:v="urn:schemas-microsoft-com:vml" Requires="v">
                <p:oleObj name="Equation" r:id="rId15" imgW="139579" imgH="177646" progId="Equation.DSMT4">
                  <p:embed/>
                </p:oleObj>
              </mc:Choice>
              <mc:Fallback>
                <p:oleObj name="Equation" r:id="rId15" imgW="139579" imgH="177646" progId="Equation.DSMT4">
                  <p:embed/>
                  <p:pic>
                    <p:nvPicPr>
                      <p:cNvPr id="16394" name="对象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80163" y="3186113"/>
                        <a:ext cx="298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
          <p:cNvGrpSpPr>
            <a:grpSpLocks/>
          </p:cNvGrpSpPr>
          <p:nvPr/>
        </p:nvGrpSpPr>
        <p:grpSpPr bwMode="auto">
          <a:xfrm>
            <a:off x="517525" y="4248150"/>
            <a:ext cx="2930525" cy="895350"/>
            <a:chOff x="517525" y="4248150"/>
            <a:chExt cx="2930525" cy="895350"/>
          </a:xfrm>
        </p:grpSpPr>
        <p:grpSp>
          <p:nvGrpSpPr>
            <p:cNvPr id="16398" name="组合 10"/>
            <p:cNvGrpSpPr>
              <a:grpSpLocks/>
            </p:cNvGrpSpPr>
            <p:nvPr/>
          </p:nvGrpSpPr>
          <p:grpSpPr bwMode="auto">
            <a:xfrm>
              <a:off x="517525" y="4248150"/>
              <a:ext cx="2930525" cy="895350"/>
              <a:chOff x="517523" y="4248151"/>
              <a:chExt cx="2930528" cy="895362"/>
            </a:xfrm>
          </p:grpSpPr>
          <p:sp>
            <p:nvSpPr>
              <p:cNvPr id="16400" name="Line 1053"/>
              <p:cNvSpPr>
                <a:spLocks noChangeShapeType="1"/>
              </p:cNvSpPr>
              <p:nvPr/>
            </p:nvSpPr>
            <p:spPr bwMode="auto">
              <a:xfrm flipV="1">
                <a:off x="2114551" y="4248151"/>
                <a:ext cx="1333500" cy="609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6401" name="对象 3"/>
              <p:cNvGraphicFramePr>
                <a:graphicFrameLocks noChangeAspect="1"/>
              </p:cNvGraphicFramePr>
              <p:nvPr>
                <p:extLst>
                  <p:ext uri="{D42A27DB-BD31-4B8C-83A1-F6EECF244321}">
                    <p14:modId xmlns:p14="http://schemas.microsoft.com/office/powerpoint/2010/main" val="3734441127"/>
                  </p:ext>
                </p:extLst>
              </p:nvPr>
            </p:nvGraphicFramePr>
            <p:xfrm>
              <a:off x="517523" y="4513276"/>
              <a:ext cx="1625348" cy="630237"/>
            </p:xfrm>
            <a:graphic>
              <a:graphicData uri="http://schemas.openxmlformats.org/presentationml/2006/ole">
                <mc:AlternateContent xmlns:mc="http://schemas.openxmlformats.org/markup-compatibility/2006">
                  <mc:Choice xmlns:v="urn:schemas-microsoft-com:vml" Requires="v">
                    <p:oleObj name="Equation" r:id="rId17" imgW="622080" imgH="241200" progId="Equation.DSMT4">
                      <p:embed/>
                    </p:oleObj>
                  </mc:Choice>
                  <mc:Fallback>
                    <p:oleObj name="Equation" r:id="rId17" imgW="622080" imgH="241200" progId="Equation.DSMT4">
                      <p:embed/>
                      <p:pic>
                        <p:nvPicPr>
                          <p:cNvPr id="16401" name="对象 3"/>
                          <p:cNvPicPr>
                            <a:picLocks noChangeAspect="1" noChangeArrowheads="1"/>
                          </p:cNvPicPr>
                          <p:nvPr/>
                        </p:nvPicPr>
                        <p:blipFill>
                          <a:blip r:embed="rId18"/>
                          <a:srcRect/>
                          <a:stretch>
                            <a:fillRect/>
                          </a:stretch>
                        </p:blipFill>
                        <p:spPr bwMode="auto">
                          <a:xfrm>
                            <a:off x="517523" y="4513276"/>
                            <a:ext cx="162534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399" name="Line 1053"/>
            <p:cNvSpPr>
              <a:spLocks noChangeShapeType="1"/>
            </p:cNvSpPr>
            <p:nvPr/>
          </p:nvSpPr>
          <p:spPr bwMode="auto">
            <a:xfrm flipV="1">
              <a:off x="2114551" y="4248150"/>
              <a:ext cx="1057275" cy="6095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 name="圆角矩形 2"/>
          <p:cNvSpPr>
            <a:spLocks noChangeArrowheads="1"/>
          </p:cNvSpPr>
          <p:nvPr/>
        </p:nvSpPr>
        <p:spPr bwMode="auto">
          <a:xfrm>
            <a:off x="436563" y="5851525"/>
            <a:ext cx="3910012" cy="746125"/>
          </a:xfrm>
          <a:prstGeom prst="roundRect">
            <a:avLst>
              <a:gd name="adj" fmla="val 16667"/>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 name="圆角矩形 20"/>
          <p:cNvSpPr>
            <a:spLocks noChangeArrowheads="1"/>
          </p:cNvSpPr>
          <p:nvPr/>
        </p:nvSpPr>
        <p:spPr bwMode="auto">
          <a:xfrm>
            <a:off x="4529138" y="407988"/>
            <a:ext cx="2560637" cy="998537"/>
          </a:xfrm>
          <a:prstGeom prst="roundRect">
            <a:avLst>
              <a:gd name="adj" fmla="val 16667"/>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circle(in)">
                                      <p:cBhvr>
                                        <p:cTn id="32" dur="2000"/>
                                        <p:tgtEl>
                                          <p:spTgt spid="3"/>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circle(in)">
                                      <p:cBhvr>
                                        <p:cTn id="35" dur="2000"/>
                                        <p:tgtEl>
                                          <p:spTgt spid="2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784225"/>
            <a:ext cx="4002087" cy="558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1666" name="Object 2"/>
          <p:cNvGraphicFramePr>
            <a:graphicFrameLocks noChangeAspect="1"/>
          </p:cNvGraphicFramePr>
          <p:nvPr/>
        </p:nvGraphicFramePr>
        <p:xfrm>
          <a:off x="4676775" y="785813"/>
          <a:ext cx="3924300" cy="5576887"/>
        </p:xfrm>
        <a:graphic>
          <a:graphicData uri="http://schemas.openxmlformats.org/presentationml/2006/ole">
            <mc:AlternateContent xmlns:mc="http://schemas.openxmlformats.org/markup-compatibility/2006">
              <mc:Choice xmlns:v="urn:schemas-microsoft-com:vml" Requires="v">
                <p:oleObj name="位图图像" r:id="rId3" imgW="2647619" imgH="3761905" progId="Paint.Picture">
                  <p:embed/>
                </p:oleObj>
              </mc:Choice>
              <mc:Fallback>
                <p:oleObj name="位图图像" r:id="rId3" imgW="2647619" imgH="3761905" progId="Paint.Picture">
                  <p:embed/>
                  <p:pic>
                    <p:nvPicPr>
                      <p:cNvPr id="24166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775" y="785813"/>
                        <a:ext cx="3924300" cy="557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2" name="Text Box 3"/>
          <p:cNvSpPr txBox="1">
            <a:spLocks noChangeArrowheads="1"/>
          </p:cNvSpPr>
          <p:nvPr/>
        </p:nvSpPr>
        <p:spPr bwMode="auto">
          <a:xfrm>
            <a:off x="247650" y="495300"/>
            <a:ext cx="3333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a:solidFill>
                  <a:srgbClr val="FF0000"/>
                </a:solidFill>
                <a:ea typeface="黑体" pitchFamily="49" charset="-122"/>
              </a:rPr>
              <a:t>毛细管上升或下降</a:t>
            </a:r>
          </a:p>
        </p:txBody>
      </p:sp>
      <p:grpSp>
        <p:nvGrpSpPr>
          <p:cNvPr id="241669" name="Group 5"/>
          <p:cNvGrpSpPr>
            <a:grpSpLocks/>
          </p:cNvGrpSpPr>
          <p:nvPr/>
        </p:nvGrpSpPr>
        <p:grpSpPr bwMode="auto">
          <a:xfrm>
            <a:off x="1981200" y="3600450"/>
            <a:ext cx="685800" cy="933450"/>
            <a:chOff x="1716" y="1932"/>
            <a:chExt cx="432" cy="588"/>
          </a:xfrm>
        </p:grpSpPr>
        <p:sp>
          <p:nvSpPr>
            <p:cNvPr id="17424" name="Line 6"/>
            <p:cNvSpPr>
              <a:spLocks noChangeShapeType="1"/>
            </p:cNvSpPr>
            <p:nvPr/>
          </p:nvSpPr>
          <p:spPr bwMode="auto">
            <a:xfrm>
              <a:off x="1920" y="2136"/>
              <a:ext cx="228" cy="384"/>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5" name="Text Box 7"/>
            <p:cNvSpPr txBox="1">
              <a:spLocks noChangeArrowheads="1"/>
            </p:cNvSpPr>
            <p:nvPr/>
          </p:nvSpPr>
          <p:spPr bwMode="auto">
            <a:xfrm>
              <a:off x="1716" y="1932"/>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a:solidFill>
                    <a:srgbClr val="FF0000"/>
                  </a:solidFill>
                  <a:latin typeface="Times New Roman" pitchFamily="18" charset="0"/>
                </a:rPr>
                <a:t>a</a:t>
              </a:r>
            </a:p>
          </p:txBody>
        </p:sp>
      </p:grpSp>
      <p:grpSp>
        <p:nvGrpSpPr>
          <p:cNvPr id="241672" name="Group 8"/>
          <p:cNvGrpSpPr>
            <a:grpSpLocks/>
          </p:cNvGrpSpPr>
          <p:nvPr/>
        </p:nvGrpSpPr>
        <p:grpSpPr bwMode="auto">
          <a:xfrm>
            <a:off x="3143250" y="3543300"/>
            <a:ext cx="762000" cy="1009650"/>
            <a:chOff x="2448" y="1896"/>
            <a:chExt cx="480" cy="636"/>
          </a:xfrm>
        </p:grpSpPr>
        <p:sp>
          <p:nvSpPr>
            <p:cNvPr id="17422" name="Line 9"/>
            <p:cNvSpPr>
              <a:spLocks noChangeShapeType="1"/>
            </p:cNvSpPr>
            <p:nvPr/>
          </p:nvSpPr>
          <p:spPr bwMode="auto">
            <a:xfrm flipH="1">
              <a:off x="2448" y="2172"/>
              <a:ext cx="156" cy="36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3" name="Text Box 10"/>
            <p:cNvSpPr txBox="1">
              <a:spLocks noChangeArrowheads="1"/>
            </p:cNvSpPr>
            <p:nvPr/>
          </p:nvSpPr>
          <p:spPr bwMode="auto">
            <a:xfrm>
              <a:off x="2568" y="1896"/>
              <a:ext cx="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a:solidFill>
                    <a:srgbClr val="FF0000"/>
                  </a:solidFill>
                  <a:latin typeface="Times New Roman" pitchFamily="18" charset="0"/>
                </a:rPr>
                <a:t>a’</a:t>
              </a:r>
            </a:p>
          </p:txBody>
        </p:sp>
      </p:grpSp>
      <p:grpSp>
        <p:nvGrpSpPr>
          <p:cNvPr id="241675" name="Group 11"/>
          <p:cNvGrpSpPr>
            <a:grpSpLocks/>
          </p:cNvGrpSpPr>
          <p:nvPr/>
        </p:nvGrpSpPr>
        <p:grpSpPr bwMode="auto">
          <a:xfrm>
            <a:off x="1905000" y="4743450"/>
            <a:ext cx="762000" cy="552450"/>
            <a:chOff x="1668" y="2652"/>
            <a:chExt cx="480" cy="348"/>
          </a:xfrm>
        </p:grpSpPr>
        <p:sp>
          <p:nvSpPr>
            <p:cNvPr id="17420" name="Line 12"/>
            <p:cNvSpPr>
              <a:spLocks noChangeShapeType="1"/>
            </p:cNvSpPr>
            <p:nvPr/>
          </p:nvSpPr>
          <p:spPr bwMode="auto">
            <a:xfrm flipH="1">
              <a:off x="1860" y="2652"/>
              <a:ext cx="288" cy="156"/>
            </a:xfrm>
            <a:prstGeom prst="line">
              <a:avLst/>
            </a:prstGeom>
            <a:noFill/>
            <a:ln w="9525">
              <a:solidFill>
                <a:srgbClr val="00FF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1" name="Text Box 13"/>
            <p:cNvSpPr txBox="1">
              <a:spLocks noChangeArrowheads="1"/>
            </p:cNvSpPr>
            <p:nvPr/>
          </p:nvSpPr>
          <p:spPr bwMode="auto">
            <a:xfrm>
              <a:off x="1668" y="2712"/>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a:solidFill>
                    <a:srgbClr val="00FF00"/>
                  </a:solidFill>
                  <a:latin typeface="Times New Roman" pitchFamily="18" charset="0"/>
                </a:rPr>
                <a:t>b</a:t>
              </a:r>
            </a:p>
          </p:txBody>
        </p:sp>
      </p:grpSp>
      <p:grpSp>
        <p:nvGrpSpPr>
          <p:cNvPr id="241678" name="Group 14"/>
          <p:cNvGrpSpPr>
            <a:grpSpLocks/>
          </p:cNvGrpSpPr>
          <p:nvPr/>
        </p:nvGrpSpPr>
        <p:grpSpPr bwMode="auto">
          <a:xfrm>
            <a:off x="3200400" y="4743450"/>
            <a:ext cx="990600" cy="647700"/>
            <a:chOff x="2484" y="2652"/>
            <a:chExt cx="624" cy="408"/>
          </a:xfrm>
        </p:grpSpPr>
        <p:sp>
          <p:nvSpPr>
            <p:cNvPr id="17418" name="Line 15"/>
            <p:cNvSpPr>
              <a:spLocks noChangeShapeType="1"/>
            </p:cNvSpPr>
            <p:nvPr/>
          </p:nvSpPr>
          <p:spPr bwMode="auto">
            <a:xfrm>
              <a:off x="2484" y="2652"/>
              <a:ext cx="264" cy="204"/>
            </a:xfrm>
            <a:prstGeom prst="line">
              <a:avLst/>
            </a:prstGeom>
            <a:noFill/>
            <a:ln w="9525">
              <a:solidFill>
                <a:srgbClr val="FF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9" name="Text Box 16"/>
            <p:cNvSpPr txBox="1">
              <a:spLocks noChangeArrowheads="1"/>
            </p:cNvSpPr>
            <p:nvPr/>
          </p:nvSpPr>
          <p:spPr bwMode="auto">
            <a:xfrm>
              <a:off x="2748" y="2772"/>
              <a:ext cx="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a:solidFill>
                    <a:srgbClr val="FF0000"/>
                  </a:solidFill>
                  <a:latin typeface="Times New Roman" pitchFamily="18" charset="0"/>
                </a:rPr>
                <a:t>b’</a:t>
              </a:r>
            </a:p>
          </p:txBody>
        </p:sp>
      </p:grpSp>
      <p:graphicFrame>
        <p:nvGraphicFramePr>
          <p:cNvPr id="2" name="对象 1"/>
          <p:cNvGraphicFramePr>
            <a:graphicFrameLocks noChangeAspect="1"/>
          </p:cNvGraphicFramePr>
          <p:nvPr>
            <p:extLst>
              <p:ext uri="{D42A27DB-BD31-4B8C-83A1-F6EECF244321}">
                <p14:modId xmlns:p14="http://schemas.microsoft.com/office/powerpoint/2010/main" val="485210849"/>
              </p:ext>
            </p:extLst>
          </p:nvPr>
        </p:nvGraphicFramePr>
        <p:xfrm>
          <a:off x="2936875" y="1059392"/>
          <a:ext cx="3479800" cy="2405062"/>
        </p:xfrm>
        <a:graphic>
          <a:graphicData uri="http://schemas.openxmlformats.org/presentationml/2006/ole">
            <mc:AlternateContent xmlns:mc="http://schemas.openxmlformats.org/markup-compatibility/2006">
              <mc:Choice xmlns:v="urn:schemas-microsoft-com:vml" Requires="v">
                <p:oleObj name="Equation" r:id="rId5" imgW="1600200" imgH="1104840" progId="Equation.DSMT4">
                  <p:embed/>
                </p:oleObj>
              </mc:Choice>
              <mc:Fallback>
                <p:oleObj name="Equation" r:id="rId5" imgW="1600200" imgH="1104840" progId="Equation.DSMT4">
                  <p:embed/>
                  <p:pic>
                    <p:nvPicPr>
                      <p:cNvPr id="2" name="对象 1"/>
                      <p:cNvPicPr>
                        <a:picLocks noChangeAspect="1" noChangeArrowheads="1"/>
                      </p:cNvPicPr>
                      <p:nvPr/>
                    </p:nvPicPr>
                    <p:blipFill>
                      <a:blip r:embed="rId6"/>
                      <a:srcRect/>
                      <a:stretch>
                        <a:fillRect/>
                      </a:stretch>
                    </p:blipFill>
                    <p:spPr bwMode="auto">
                      <a:xfrm>
                        <a:off x="2936875" y="1059392"/>
                        <a:ext cx="3479800" cy="2405062"/>
                      </a:xfrm>
                      <a:prstGeom prst="rect">
                        <a:avLst/>
                      </a:prstGeom>
                      <a:solidFill>
                        <a:srgbClr val="F3FE8A"/>
                      </a:solidFill>
                      <a:ln>
                        <a:noFill/>
                      </a:ln>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1669"/>
                                        </p:tgtEl>
                                        <p:attrNameLst>
                                          <p:attrName>style.visibility</p:attrName>
                                        </p:attrNameLst>
                                      </p:cBhvr>
                                      <p:to>
                                        <p:strVal val="visible"/>
                                      </p:to>
                                    </p:set>
                                    <p:animEffect transition="in" filter="wipe(left)">
                                      <p:cBhvr>
                                        <p:cTn id="7" dur="500"/>
                                        <p:tgtEl>
                                          <p:spTgt spid="2416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41672"/>
                                        </p:tgtEl>
                                        <p:attrNameLst>
                                          <p:attrName>style.visibility</p:attrName>
                                        </p:attrNameLst>
                                      </p:cBhvr>
                                      <p:to>
                                        <p:strVal val="visible"/>
                                      </p:to>
                                    </p:set>
                                    <p:animEffect transition="in" filter="wipe(right)">
                                      <p:cBhvr>
                                        <p:cTn id="12" dur="500"/>
                                        <p:tgtEl>
                                          <p:spTgt spid="2416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41678"/>
                                        </p:tgtEl>
                                        <p:attrNameLst>
                                          <p:attrName>style.visibility</p:attrName>
                                        </p:attrNameLst>
                                      </p:cBhvr>
                                      <p:to>
                                        <p:strVal val="visible"/>
                                      </p:to>
                                    </p:set>
                                    <p:animEffect transition="in" filter="wipe(right)">
                                      <p:cBhvr>
                                        <p:cTn id="17" dur="500"/>
                                        <p:tgtEl>
                                          <p:spTgt spid="2416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1675"/>
                                        </p:tgtEl>
                                        <p:attrNameLst>
                                          <p:attrName>style.visibility</p:attrName>
                                        </p:attrNameLst>
                                      </p:cBhvr>
                                      <p:to>
                                        <p:strVal val="visible"/>
                                      </p:to>
                                    </p:set>
                                    <p:animEffect transition="in" filter="wipe(left)">
                                      <p:cBhvr>
                                        <p:cTn id="22" dur="500"/>
                                        <p:tgtEl>
                                          <p:spTgt spid="2416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1666"/>
                                        </p:tgtEl>
                                        <p:attrNameLst>
                                          <p:attrName>style.visibility</p:attrName>
                                        </p:attrNameLst>
                                      </p:cBhvr>
                                      <p:to>
                                        <p:strVal val="visible"/>
                                      </p:to>
                                    </p:set>
                                    <p:animEffect transition="in" filter="blinds(horizontal)">
                                      <p:cBhvr>
                                        <p:cTn id="27" dur="500"/>
                                        <p:tgtEl>
                                          <p:spTgt spid="2416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组合 2"/>
          <p:cNvGrpSpPr>
            <a:grpSpLocks/>
          </p:cNvGrpSpPr>
          <p:nvPr/>
        </p:nvGrpSpPr>
        <p:grpSpPr bwMode="auto">
          <a:xfrm>
            <a:off x="5726113" y="2052638"/>
            <a:ext cx="3273425" cy="3108325"/>
            <a:chOff x="5726113" y="1628775"/>
            <a:chExt cx="3273425" cy="3108325"/>
          </a:xfrm>
        </p:grpSpPr>
        <p:grpSp>
          <p:nvGrpSpPr>
            <p:cNvPr id="18443" name="组合 1"/>
            <p:cNvGrpSpPr>
              <a:grpSpLocks/>
            </p:cNvGrpSpPr>
            <p:nvPr/>
          </p:nvGrpSpPr>
          <p:grpSpPr bwMode="auto">
            <a:xfrm>
              <a:off x="5726113" y="1628775"/>
              <a:ext cx="3273425" cy="3108325"/>
              <a:chOff x="5726113" y="1485900"/>
              <a:chExt cx="3273425" cy="3108325"/>
            </a:xfrm>
          </p:grpSpPr>
          <p:grpSp>
            <p:nvGrpSpPr>
              <p:cNvPr id="18445" name="组合 9"/>
              <p:cNvGrpSpPr>
                <a:grpSpLocks/>
              </p:cNvGrpSpPr>
              <p:nvPr/>
            </p:nvGrpSpPr>
            <p:grpSpPr bwMode="auto">
              <a:xfrm>
                <a:off x="5726113" y="1485900"/>
                <a:ext cx="3273425" cy="3108325"/>
                <a:chOff x="5725319" y="1542283"/>
                <a:chExt cx="3273426" cy="3108325"/>
              </a:xfrm>
            </p:grpSpPr>
            <p:grpSp>
              <p:nvGrpSpPr>
                <p:cNvPr id="18447" name="组合 1"/>
                <p:cNvGrpSpPr>
                  <a:grpSpLocks/>
                </p:cNvGrpSpPr>
                <p:nvPr/>
              </p:nvGrpSpPr>
              <p:grpSpPr bwMode="auto">
                <a:xfrm>
                  <a:off x="5955507" y="1542283"/>
                  <a:ext cx="3043238" cy="3108325"/>
                  <a:chOff x="5953125" y="1671638"/>
                  <a:chExt cx="3043238" cy="3108325"/>
                </a:xfrm>
              </p:grpSpPr>
              <p:grpSp>
                <p:nvGrpSpPr>
                  <p:cNvPr id="18449" name="Group 31"/>
                  <p:cNvGrpSpPr>
                    <a:grpSpLocks/>
                  </p:cNvGrpSpPr>
                  <p:nvPr/>
                </p:nvGrpSpPr>
                <p:grpSpPr bwMode="auto">
                  <a:xfrm>
                    <a:off x="5953125" y="1671638"/>
                    <a:ext cx="3043238" cy="3108325"/>
                    <a:chOff x="3736" y="1053"/>
                    <a:chExt cx="1917" cy="1958"/>
                  </a:xfrm>
                </p:grpSpPr>
                <p:grpSp>
                  <p:nvGrpSpPr>
                    <p:cNvPr id="18452" name="Group 25"/>
                    <p:cNvGrpSpPr>
                      <a:grpSpLocks/>
                    </p:cNvGrpSpPr>
                    <p:nvPr/>
                  </p:nvGrpSpPr>
                  <p:grpSpPr bwMode="auto">
                    <a:xfrm>
                      <a:off x="3997" y="1053"/>
                      <a:ext cx="1656" cy="1958"/>
                      <a:chOff x="3997" y="1053"/>
                      <a:chExt cx="1656" cy="1958"/>
                    </a:xfrm>
                  </p:grpSpPr>
                  <p:grpSp>
                    <p:nvGrpSpPr>
                      <p:cNvPr id="18456" name="Group 23"/>
                      <p:cNvGrpSpPr>
                        <a:grpSpLocks/>
                      </p:cNvGrpSpPr>
                      <p:nvPr/>
                    </p:nvGrpSpPr>
                    <p:grpSpPr bwMode="auto">
                      <a:xfrm>
                        <a:off x="3997" y="1073"/>
                        <a:ext cx="1656" cy="1886"/>
                        <a:chOff x="3903" y="1188"/>
                        <a:chExt cx="1656" cy="1886"/>
                      </a:xfrm>
                    </p:grpSpPr>
                    <p:grpSp>
                      <p:nvGrpSpPr>
                        <p:cNvPr id="18458" name="Group 19"/>
                        <p:cNvGrpSpPr>
                          <a:grpSpLocks/>
                        </p:cNvGrpSpPr>
                        <p:nvPr/>
                      </p:nvGrpSpPr>
                      <p:grpSpPr bwMode="auto">
                        <a:xfrm>
                          <a:off x="3903" y="1188"/>
                          <a:ext cx="1656" cy="1886"/>
                          <a:chOff x="3632" y="900"/>
                          <a:chExt cx="1656" cy="1886"/>
                        </a:xfrm>
                      </p:grpSpPr>
                      <p:pic>
                        <p:nvPicPr>
                          <p:cNvPr id="1846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2" y="900"/>
                            <a:ext cx="1656" cy="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62" name="Object 18"/>
                          <p:cNvGraphicFramePr>
                            <a:graphicFrameLocks noChangeAspect="1"/>
                          </p:cNvGraphicFramePr>
                          <p:nvPr/>
                        </p:nvGraphicFramePr>
                        <p:xfrm>
                          <a:off x="4618" y="1890"/>
                          <a:ext cx="211" cy="296"/>
                        </p:xfrm>
                        <a:graphic>
                          <a:graphicData uri="http://schemas.openxmlformats.org/presentationml/2006/ole">
                            <mc:AlternateContent xmlns:mc="http://schemas.openxmlformats.org/markup-compatibility/2006">
                              <mc:Choice xmlns:v="urn:schemas-microsoft-com:vml" Requires="v">
                                <p:oleObj name="Equation" r:id="rId3" imgW="0" imgH="38247" progId="Equation.DSMT4">
                                  <p:embed/>
                                </p:oleObj>
                              </mc:Choice>
                              <mc:Fallback>
                                <p:oleObj name="Equation" r:id="rId3" imgW="0" imgH="38247" progId="Equation.DSMT4">
                                  <p:embed/>
                                  <p:pic>
                                    <p:nvPicPr>
                                      <p:cNvPr id="18462"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8" y="1890"/>
                                        <a:ext cx="211"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459" name="Line 21"/>
                        <p:cNvSpPr>
                          <a:spLocks noChangeShapeType="1"/>
                        </p:cNvSpPr>
                        <p:nvPr/>
                      </p:nvSpPr>
                      <p:spPr bwMode="auto">
                        <a:xfrm>
                          <a:off x="4633" y="1736"/>
                          <a:ext cx="477"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60" name="Text Box 22"/>
                        <p:cNvSpPr txBox="1">
                          <a:spLocks noChangeArrowheads="1"/>
                        </p:cNvSpPr>
                        <p:nvPr/>
                      </p:nvSpPr>
                      <p:spPr bwMode="auto">
                        <a:xfrm>
                          <a:off x="4731" y="1431"/>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i="1">
                              <a:solidFill>
                                <a:srgbClr val="000000"/>
                              </a:solidFill>
                              <a:latin typeface="Times New Roman" pitchFamily="18" charset="0"/>
                            </a:rPr>
                            <a:t>R</a:t>
                          </a:r>
                        </a:p>
                      </p:txBody>
                    </p:sp>
                  </p:grpSp>
                  <p:sp>
                    <p:nvSpPr>
                      <p:cNvPr id="18457" name="Line 24"/>
                      <p:cNvSpPr>
                        <a:spLocks noChangeShapeType="1"/>
                      </p:cNvSpPr>
                      <p:nvPr/>
                    </p:nvSpPr>
                    <p:spPr bwMode="auto">
                      <a:xfrm flipH="1">
                        <a:off x="4723" y="1053"/>
                        <a:ext cx="8" cy="1958"/>
                      </a:xfrm>
                      <a:prstGeom prst="line">
                        <a:avLst/>
                      </a:prstGeom>
                      <a:noFill/>
                      <a:ln w="9525">
                        <a:solidFill>
                          <a:schemeClr val="tx1"/>
                        </a:solidFill>
                        <a:prstDash val="lg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8453" name="Line 28"/>
                    <p:cNvSpPr>
                      <a:spLocks noChangeShapeType="1"/>
                    </p:cNvSpPr>
                    <p:nvPr/>
                  </p:nvSpPr>
                  <p:spPr bwMode="auto">
                    <a:xfrm flipH="1">
                      <a:off x="3736" y="2097"/>
                      <a:ext cx="1682" cy="0"/>
                    </a:xfrm>
                    <a:prstGeom prst="line">
                      <a:avLst/>
                    </a:prstGeom>
                    <a:noFill/>
                    <a:ln w="952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4" name="Line 29"/>
                    <p:cNvSpPr>
                      <a:spLocks noChangeShapeType="1"/>
                    </p:cNvSpPr>
                    <p:nvPr/>
                  </p:nvSpPr>
                  <p:spPr bwMode="auto">
                    <a:xfrm flipV="1">
                      <a:off x="3950" y="2098"/>
                      <a:ext cx="0" cy="89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5" name="Text Box 30"/>
                    <p:cNvSpPr txBox="1">
                      <a:spLocks noChangeArrowheads="1"/>
                    </p:cNvSpPr>
                    <p:nvPr/>
                  </p:nvSpPr>
                  <p:spPr bwMode="auto">
                    <a:xfrm>
                      <a:off x="3748" y="236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i="1">
                          <a:solidFill>
                            <a:srgbClr val="000000"/>
                          </a:solidFill>
                          <a:latin typeface="Times New Roman" pitchFamily="18" charset="0"/>
                        </a:rPr>
                        <a:t>h</a:t>
                      </a:r>
                    </a:p>
                  </p:txBody>
                </p:sp>
              </p:grpSp>
              <p:cxnSp>
                <p:nvCxnSpPr>
                  <p:cNvPr id="18450" name="直接箭头连接符 4"/>
                  <p:cNvCxnSpPr>
                    <a:cxnSpLocks noChangeShapeType="1"/>
                  </p:cNvCxnSpPr>
                  <p:nvPr/>
                </p:nvCxnSpPr>
                <p:spPr bwMode="auto">
                  <a:xfrm flipH="1">
                    <a:off x="6877447" y="2517775"/>
                    <a:ext cx="135334" cy="784225"/>
                  </a:xfrm>
                  <a:prstGeom prst="straightConnector1">
                    <a:avLst/>
                  </a:prstGeom>
                  <a:noFill/>
                  <a:ln w="38100" algn="ctr">
                    <a:solidFill>
                      <a:srgbClr val="92D05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8451" name="对象 6"/>
                  <p:cNvGraphicFramePr>
                    <a:graphicFrameLocks noChangeAspect="1"/>
                  </p:cNvGraphicFramePr>
                  <p:nvPr/>
                </p:nvGraphicFramePr>
                <p:xfrm>
                  <a:off x="6946899" y="2089151"/>
                  <a:ext cx="422275" cy="411162"/>
                </p:xfrm>
                <a:graphic>
                  <a:graphicData uri="http://schemas.openxmlformats.org/presentationml/2006/ole">
                    <mc:AlternateContent xmlns:mc="http://schemas.openxmlformats.org/markup-compatibility/2006">
                      <mc:Choice xmlns:v="urn:schemas-microsoft-com:vml" Requires="v">
                        <p:oleObj name="Equation" r:id="rId5" imgW="190335" imgH="177646" progId="Equation.DSMT4">
                          <p:embed/>
                        </p:oleObj>
                      </mc:Choice>
                      <mc:Fallback>
                        <p:oleObj name="Equation" r:id="rId5" imgW="190335" imgH="177646" progId="Equation.DSMT4">
                          <p:embed/>
                          <p:pic>
                            <p:nvPicPr>
                              <p:cNvPr id="18451"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6899" y="2089151"/>
                                <a:ext cx="422275"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448" name="对象 8"/>
                <p:cNvGraphicFramePr>
                  <a:graphicFrameLocks noChangeAspect="1"/>
                </p:cNvGraphicFramePr>
                <p:nvPr/>
              </p:nvGraphicFramePr>
              <p:xfrm>
                <a:off x="5725319" y="2388420"/>
                <a:ext cx="852487" cy="341312"/>
              </p:xfrm>
              <a:graphic>
                <a:graphicData uri="http://schemas.openxmlformats.org/presentationml/2006/ole">
                  <mc:AlternateContent xmlns:mc="http://schemas.openxmlformats.org/markup-compatibility/2006">
                    <mc:Choice xmlns:v="urn:schemas-microsoft-com:vml" Requires="v">
                      <p:oleObj name="Equation" r:id="rId7" imgW="444114" imgH="177646" progId="Equation.DSMT4">
                        <p:embed/>
                      </p:oleObj>
                    </mc:Choice>
                    <mc:Fallback>
                      <p:oleObj name="Equation" r:id="rId7" imgW="444114" imgH="177646" progId="Equation.DSMT4">
                        <p:embed/>
                        <p:pic>
                          <p:nvPicPr>
                            <p:cNvPr id="18448" name="对象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5319" y="2388420"/>
                              <a:ext cx="8524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18446" name="直接连接符 5"/>
              <p:cNvCxnSpPr>
                <a:cxnSpLocks noChangeShapeType="1"/>
              </p:cNvCxnSpPr>
              <p:nvPr/>
            </p:nvCxnSpPr>
            <p:spPr bwMode="auto">
              <a:xfrm flipH="1" flipV="1">
                <a:off x="6165850" y="2678110"/>
                <a:ext cx="492125" cy="250825"/>
              </a:xfrm>
              <a:prstGeom prst="line">
                <a:avLst/>
              </a:prstGeom>
              <a:noFill/>
              <a:ln w="25400" algn="ctr">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18444" name="对象 1"/>
            <p:cNvGraphicFramePr>
              <a:graphicFrameLocks noChangeAspect="1"/>
            </p:cNvGraphicFramePr>
            <p:nvPr/>
          </p:nvGraphicFramePr>
          <p:xfrm>
            <a:off x="8043862" y="3105150"/>
            <a:ext cx="298450" cy="381000"/>
          </p:xfrm>
          <a:graphic>
            <a:graphicData uri="http://schemas.openxmlformats.org/presentationml/2006/ole">
              <mc:AlternateContent xmlns:mc="http://schemas.openxmlformats.org/markup-compatibility/2006">
                <mc:Choice xmlns:v="urn:schemas-microsoft-com:vml" Requires="v">
                  <p:oleObj name="Equation" r:id="rId9" imgW="139579" imgH="177646" progId="Equation.DSMT4">
                    <p:embed/>
                  </p:oleObj>
                </mc:Choice>
                <mc:Fallback>
                  <p:oleObj name="Equation" r:id="rId9" imgW="139579" imgH="177646" progId="Equation.DSMT4">
                    <p:embed/>
                    <p:pic>
                      <p:nvPicPr>
                        <p:cNvPr id="18444"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43862" y="3105150"/>
                          <a:ext cx="298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435" name="Text Box 15"/>
          <p:cNvSpPr txBox="1">
            <a:spLocks noChangeArrowheads="1"/>
          </p:cNvSpPr>
          <p:nvPr/>
        </p:nvSpPr>
        <p:spPr bwMode="auto">
          <a:xfrm>
            <a:off x="509588" y="1027113"/>
            <a:ext cx="82962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0000FF"/>
                </a:solidFill>
                <a:latin typeface="Times New Roman" pitchFamily="18" charset="0"/>
              </a:rPr>
              <a:t>严格说弯液面不是球面，曲率半径不是常数。取整个液柱分析其垂直方向的力：由表面张力引起的管壁给液柱的拉力、重力和空气浮力（即空气压强的影响）三力平衡。</a:t>
            </a:r>
            <a:endParaRPr lang="en-US" altLang="zh-CN" sz="2400">
              <a:solidFill>
                <a:srgbClr val="0000FF"/>
              </a:solidFill>
              <a:latin typeface="Times New Roman" pitchFamily="18" charset="0"/>
            </a:endParaRPr>
          </a:p>
        </p:txBody>
      </p:sp>
      <p:graphicFrame>
        <p:nvGraphicFramePr>
          <p:cNvPr id="18436" name="Object 20"/>
          <p:cNvGraphicFramePr>
            <a:graphicFrameLocks noChangeAspect="1"/>
          </p:cNvGraphicFramePr>
          <p:nvPr>
            <p:extLst>
              <p:ext uri="{D42A27DB-BD31-4B8C-83A1-F6EECF244321}">
                <p14:modId xmlns:p14="http://schemas.microsoft.com/office/powerpoint/2010/main" val="2000953425"/>
              </p:ext>
            </p:extLst>
          </p:nvPr>
        </p:nvGraphicFramePr>
        <p:xfrm>
          <a:off x="1536700" y="2224088"/>
          <a:ext cx="3044825" cy="461962"/>
        </p:xfrm>
        <a:graphic>
          <a:graphicData uri="http://schemas.openxmlformats.org/presentationml/2006/ole">
            <mc:AlternateContent xmlns:mc="http://schemas.openxmlformats.org/markup-compatibility/2006">
              <mc:Choice xmlns:v="urn:schemas-microsoft-com:vml" Requires="v">
                <p:oleObj name="Equation" r:id="rId11" imgW="1587240" imgH="241200" progId="Equation.DSMT4">
                  <p:embed/>
                </p:oleObj>
              </mc:Choice>
              <mc:Fallback>
                <p:oleObj name="Equation" r:id="rId11" imgW="1587240" imgH="241200" progId="Equation.DSMT4">
                  <p:embed/>
                  <p:pic>
                    <p:nvPicPr>
                      <p:cNvPr id="18436" name="Object 20"/>
                      <p:cNvPicPr>
                        <a:picLocks noChangeAspect="1" noChangeArrowheads="1"/>
                      </p:cNvPicPr>
                      <p:nvPr/>
                    </p:nvPicPr>
                    <p:blipFill>
                      <a:blip r:embed="rId12"/>
                      <a:srcRect/>
                      <a:stretch>
                        <a:fillRect/>
                      </a:stretch>
                    </p:blipFill>
                    <p:spPr bwMode="auto">
                      <a:xfrm>
                        <a:off x="1536700" y="2224088"/>
                        <a:ext cx="304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0" name="Object 32"/>
          <p:cNvGraphicFramePr>
            <a:graphicFrameLocks noChangeAspect="1"/>
          </p:cNvGraphicFramePr>
          <p:nvPr>
            <p:extLst>
              <p:ext uri="{D42A27DB-BD31-4B8C-83A1-F6EECF244321}">
                <p14:modId xmlns:p14="http://schemas.microsoft.com/office/powerpoint/2010/main" val="1874361703"/>
              </p:ext>
            </p:extLst>
          </p:nvPr>
        </p:nvGraphicFramePr>
        <p:xfrm>
          <a:off x="825500" y="3554413"/>
          <a:ext cx="4672013" cy="527050"/>
        </p:xfrm>
        <a:graphic>
          <a:graphicData uri="http://schemas.openxmlformats.org/presentationml/2006/ole">
            <mc:AlternateContent xmlns:mc="http://schemas.openxmlformats.org/markup-compatibility/2006">
              <mc:Choice xmlns:v="urn:schemas-microsoft-com:vml" Requires="v">
                <p:oleObj name="Equation" r:id="rId13" imgW="2349360" imgH="253800" progId="Equation.DSMT4">
                  <p:embed/>
                </p:oleObj>
              </mc:Choice>
              <mc:Fallback>
                <p:oleObj name="Equation" r:id="rId13" imgW="2349360" imgH="253800" progId="Equation.DSMT4">
                  <p:embed/>
                  <p:pic>
                    <p:nvPicPr>
                      <p:cNvPr id="14340" name="Object 32"/>
                      <p:cNvPicPr>
                        <a:picLocks noChangeAspect="1" noChangeArrowheads="1"/>
                      </p:cNvPicPr>
                      <p:nvPr/>
                    </p:nvPicPr>
                    <p:blipFill>
                      <a:blip r:embed="rId14"/>
                      <a:srcRect/>
                      <a:stretch>
                        <a:fillRect/>
                      </a:stretch>
                    </p:blipFill>
                    <p:spPr bwMode="auto">
                      <a:xfrm>
                        <a:off x="825500" y="3554413"/>
                        <a:ext cx="46720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1" name="Text Box 33"/>
          <p:cNvSpPr txBox="1">
            <a:spLocks noChangeArrowheads="1"/>
          </p:cNvSpPr>
          <p:nvPr/>
        </p:nvSpPr>
        <p:spPr bwMode="auto">
          <a:xfrm>
            <a:off x="490538" y="5202415"/>
            <a:ext cx="83153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0000FF"/>
                </a:solidFill>
                <a:latin typeface="Times New Roman" pitchFamily="18" charset="0"/>
              </a:rPr>
              <a:t>书中关于毛细管中液柱上升或下降的公式是上式的特例，在推导过程中假设了液面是球面，即忽略重力对弯液面形状的影响，这相当于假设上式第二项相对于第一项是小量。</a:t>
            </a:r>
          </a:p>
        </p:txBody>
      </p:sp>
      <p:sp>
        <p:nvSpPr>
          <p:cNvPr id="18439" name="Text Box 35"/>
          <p:cNvSpPr txBox="1">
            <a:spLocks noChangeArrowheads="1"/>
          </p:cNvSpPr>
          <p:nvPr/>
        </p:nvSpPr>
        <p:spPr bwMode="auto">
          <a:xfrm>
            <a:off x="511175" y="533400"/>
            <a:ext cx="82677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FF0000"/>
                </a:solidFill>
                <a:latin typeface="Times New Roman" pitchFamily="18" charset="0"/>
              </a:rPr>
              <a:t>圆柱型管中液柱上升或下降的严格的受力分析</a:t>
            </a:r>
          </a:p>
        </p:txBody>
      </p:sp>
      <p:sp>
        <p:nvSpPr>
          <p:cNvPr id="14343" name="Text Box 15"/>
          <p:cNvSpPr txBox="1">
            <a:spLocks noChangeArrowheads="1"/>
          </p:cNvSpPr>
          <p:nvPr/>
        </p:nvSpPr>
        <p:spPr bwMode="auto">
          <a:xfrm>
            <a:off x="509588" y="2717270"/>
            <a:ext cx="53054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dirty="0">
                <a:solidFill>
                  <a:srgbClr val="0000FF"/>
                </a:solidFill>
                <a:latin typeface="Times New Roman" pitchFamily="18" charset="0"/>
              </a:rPr>
              <a:t>这段液柱又可分为两段：以弯液面最底端的水平切面作为分界线</a:t>
            </a:r>
          </a:p>
        </p:txBody>
      </p:sp>
      <p:graphicFrame>
        <p:nvGraphicFramePr>
          <p:cNvPr id="14344" name="对象 2"/>
          <p:cNvGraphicFramePr>
            <a:graphicFrameLocks noChangeAspect="1"/>
          </p:cNvGraphicFramePr>
          <p:nvPr>
            <p:extLst>
              <p:ext uri="{D42A27DB-BD31-4B8C-83A1-F6EECF244321}">
                <p14:modId xmlns:p14="http://schemas.microsoft.com/office/powerpoint/2010/main" val="2038153626"/>
              </p:ext>
            </p:extLst>
          </p:nvPr>
        </p:nvGraphicFramePr>
        <p:xfrm>
          <a:off x="801688" y="4146550"/>
          <a:ext cx="4664075" cy="838200"/>
        </p:xfrm>
        <a:graphic>
          <a:graphicData uri="http://schemas.openxmlformats.org/presentationml/2006/ole">
            <mc:AlternateContent xmlns:mc="http://schemas.openxmlformats.org/markup-compatibility/2006">
              <mc:Choice xmlns:v="urn:schemas-microsoft-com:vml" Requires="v">
                <p:oleObj name="Equation" r:id="rId15" imgW="2438280" imgH="419040" progId="Equation.DSMT4">
                  <p:embed/>
                </p:oleObj>
              </mc:Choice>
              <mc:Fallback>
                <p:oleObj name="Equation" r:id="rId15" imgW="2438280" imgH="419040" progId="Equation.DSMT4">
                  <p:embed/>
                  <p:pic>
                    <p:nvPicPr>
                      <p:cNvPr id="14344" name="对象 2"/>
                      <p:cNvPicPr>
                        <a:picLocks noChangeAspect="1" noChangeArrowheads="1"/>
                      </p:cNvPicPr>
                      <p:nvPr/>
                    </p:nvPicPr>
                    <p:blipFill>
                      <a:blip r:embed="rId16"/>
                      <a:srcRect/>
                      <a:stretch>
                        <a:fillRect/>
                      </a:stretch>
                    </p:blipFill>
                    <p:spPr bwMode="auto">
                      <a:xfrm>
                        <a:off x="801688" y="4146550"/>
                        <a:ext cx="4664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2"/>
          <p:cNvGrpSpPr>
            <a:grpSpLocks/>
          </p:cNvGrpSpPr>
          <p:nvPr/>
        </p:nvGrpSpPr>
        <p:grpSpPr bwMode="auto">
          <a:xfrm>
            <a:off x="5694363" y="2070100"/>
            <a:ext cx="3246437" cy="3108325"/>
            <a:chOff x="5694363" y="1863725"/>
            <a:chExt cx="3246437" cy="3108082"/>
          </a:xfrm>
        </p:grpSpPr>
        <p:grpSp>
          <p:nvGrpSpPr>
            <p:cNvPr id="19467" name="组合 9"/>
            <p:cNvGrpSpPr>
              <a:grpSpLocks/>
            </p:cNvGrpSpPr>
            <p:nvPr/>
          </p:nvGrpSpPr>
          <p:grpSpPr bwMode="auto">
            <a:xfrm>
              <a:off x="5694363" y="1863725"/>
              <a:ext cx="3246437" cy="3108082"/>
              <a:chOff x="5897563" y="3273452"/>
              <a:chExt cx="3246437" cy="3108325"/>
            </a:xfrm>
          </p:grpSpPr>
          <p:pic>
            <p:nvPicPr>
              <p:cNvPr id="19469"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8475" y="3398865"/>
                <a:ext cx="2295525"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70" name="Line 24"/>
              <p:cNvSpPr>
                <a:spLocks noChangeShapeType="1"/>
              </p:cNvSpPr>
              <p:nvPr/>
            </p:nvSpPr>
            <p:spPr bwMode="auto">
              <a:xfrm flipH="1">
                <a:off x="7778752" y="3273452"/>
                <a:ext cx="12700" cy="3108325"/>
              </a:xfrm>
              <a:prstGeom prst="line">
                <a:avLst/>
              </a:prstGeom>
              <a:noFill/>
              <a:ln w="9525">
                <a:solidFill>
                  <a:schemeClr val="tx1"/>
                </a:solidFill>
                <a:prstDash val="lg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1" name="Line 28"/>
              <p:cNvSpPr>
                <a:spLocks noChangeShapeType="1"/>
              </p:cNvSpPr>
              <p:nvPr/>
            </p:nvSpPr>
            <p:spPr bwMode="auto">
              <a:xfrm flipH="1">
                <a:off x="5897563" y="5012680"/>
                <a:ext cx="2670175" cy="0"/>
              </a:xfrm>
              <a:prstGeom prst="line">
                <a:avLst/>
              </a:prstGeom>
              <a:noFill/>
              <a:ln w="952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2" name="Line 28"/>
              <p:cNvSpPr>
                <a:spLocks noChangeShapeType="1"/>
              </p:cNvSpPr>
              <p:nvPr/>
            </p:nvSpPr>
            <p:spPr bwMode="auto">
              <a:xfrm flipH="1">
                <a:off x="5917231" y="3852508"/>
                <a:ext cx="2670175" cy="0"/>
              </a:xfrm>
              <a:prstGeom prst="line">
                <a:avLst/>
              </a:prstGeom>
              <a:noFill/>
              <a:ln w="9525">
                <a:solidFill>
                  <a:srgbClr val="FF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3" name="Line 29"/>
              <p:cNvSpPr>
                <a:spLocks noChangeShapeType="1"/>
              </p:cNvSpPr>
              <p:nvPr/>
            </p:nvSpPr>
            <p:spPr bwMode="auto">
              <a:xfrm flipV="1">
                <a:off x="6650232" y="5029476"/>
                <a:ext cx="0" cy="1352301"/>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4" name="Text Box 30"/>
              <p:cNvSpPr txBox="1">
                <a:spLocks noChangeArrowheads="1"/>
              </p:cNvSpPr>
              <p:nvPr/>
            </p:nvSpPr>
            <p:spPr bwMode="auto">
              <a:xfrm>
                <a:off x="6329557" y="54469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i="1">
                    <a:solidFill>
                      <a:srgbClr val="000000"/>
                    </a:solidFill>
                    <a:latin typeface="Times New Roman" pitchFamily="18" charset="0"/>
                  </a:rPr>
                  <a:t>h</a:t>
                </a:r>
              </a:p>
            </p:txBody>
          </p:sp>
          <p:sp>
            <p:nvSpPr>
              <p:cNvPr id="19475" name="Line 29"/>
              <p:cNvSpPr>
                <a:spLocks noChangeShapeType="1"/>
              </p:cNvSpPr>
              <p:nvPr/>
            </p:nvSpPr>
            <p:spPr bwMode="auto">
              <a:xfrm flipV="1">
                <a:off x="6650232" y="3849636"/>
                <a:ext cx="0" cy="1163044"/>
              </a:xfrm>
              <a:prstGeom prst="line">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6" name="Text Box 30"/>
              <p:cNvSpPr txBox="1">
                <a:spLocks noChangeArrowheads="1"/>
              </p:cNvSpPr>
              <p:nvPr/>
            </p:nvSpPr>
            <p:spPr bwMode="auto">
              <a:xfrm>
                <a:off x="6137833" y="4193408"/>
                <a:ext cx="5100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a:solidFill>
                      <a:srgbClr val="000000"/>
                    </a:solidFill>
                    <a:latin typeface="Symbol" pitchFamily="18" charset="2"/>
                  </a:rPr>
                  <a:t>d</a:t>
                </a:r>
                <a:r>
                  <a:rPr lang="en-US" altLang="zh-CN" sz="2400" i="1">
                    <a:solidFill>
                      <a:srgbClr val="000000"/>
                    </a:solidFill>
                    <a:latin typeface="Times New Roman" pitchFamily="18" charset="0"/>
                  </a:rPr>
                  <a:t>h</a:t>
                </a:r>
              </a:p>
            </p:txBody>
          </p:sp>
          <p:graphicFrame>
            <p:nvGraphicFramePr>
              <p:cNvPr id="19477" name="Object 18"/>
              <p:cNvGraphicFramePr>
                <a:graphicFrameLocks noChangeAspect="1"/>
              </p:cNvGraphicFramePr>
              <p:nvPr/>
            </p:nvGraphicFramePr>
            <p:xfrm>
              <a:off x="8172136" y="4885425"/>
              <a:ext cx="334963" cy="469900"/>
            </p:xfrm>
            <a:graphic>
              <a:graphicData uri="http://schemas.openxmlformats.org/presentationml/2006/ole">
                <mc:AlternateContent xmlns:mc="http://schemas.openxmlformats.org/markup-compatibility/2006">
                  <mc:Choice xmlns:v="urn:schemas-microsoft-com:vml" Requires="v">
                    <p:oleObj name="Equation" r:id="rId3" imgW="0" imgH="38247" progId="Equation.DSMT4">
                      <p:embed/>
                    </p:oleObj>
                  </mc:Choice>
                  <mc:Fallback>
                    <p:oleObj name="Equation" r:id="rId3" imgW="0" imgH="38247" progId="Equation.DSMT4">
                      <p:embed/>
                      <p:pic>
                        <p:nvPicPr>
                          <p:cNvPr id="19477"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136" y="4885425"/>
                            <a:ext cx="33496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9478" name="直接箭头连接符 4"/>
              <p:cNvCxnSpPr>
                <a:cxnSpLocks noChangeShapeType="1"/>
              </p:cNvCxnSpPr>
              <p:nvPr/>
            </p:nvCxnSpPr>
            <p:spPr bwMode="auto">
              <a:xfrm flipV="1">
                <a:off x="6392871" y="4937060"/>
                <a:ext cx="781550" cy="313368"/>
              </a:xfrm>
              <a:prstGeom prst="straightConnector1">
                <a:avLst/>
              </a:prstGeom>
              <a:noFill/>
              <a:ln w="38100" algn="ctr">
                <a:solidFill>
                  <a:srgbClr val="92D05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9479" name="对象 6"/>
              <p:cNvGraphicFramePr>
                <a:graphicFrameLocks noChangeAspect="1"/>
              </p:cNvGraphicFramePr>
              <p:nvPr/>
            </p:nvGraphicFramePr>
            <p:xfrm>
              <a:off x="5967413" y="5159549"/>
              <a:ext cx="385762" cy="374679"/>
            </p:xfrm>
            <a:graphic>
              <a:graphicData uri="http://schemas.openxmlformats.org/presentationml/2006/ole">
                <mc:AlternateContent xmlns:mc="http://schemas.openxmlformats.org/markup-compatibility/2006">
                  <mc:Choice xmlns:v="urn:schemas-microsoft-com:vml" Requires="v">
                    <p:oleObj name="Equation" r:id="rId5" imgW="190335" imgH="177646" progId="Equation.DSMT4">
                      <p:embed/>
                    </p:oleObj>
                  </mc:Choice>
                  <mc:Fallback>
                    <p:oleObj name="Equation" r:id="rId5" imgW="190335" imgH="177646" progId="Equation.DSMT4">
                      <p:embed/>
                      <p:pic>
                        <p:nvPicPr>
                          <p:cNvPr id="19479"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7413" y="5159549"/>
                            <a:ext cx="385762" cy="37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9468" name="对象 1"/>
            <p:cNvGraphicFramePr>
              <a:graphicFrameLocks noChangeAspect="1"/>
            </p:cNvGraphicFramePr>
            <p:nvPr/>
          </p:nvGraphicFramePr>
          <p:xfrm>
            <a:off x="8094723" y="3419483"/>
            <a:ext cx="298450" cy="381000"/>
          </p:xfrm>
          <a:graphic>
            <a:graphicData uri="http://schemas.openxmlformats.org/presentationml/2006/ole">
              <mc:AlternateContent xmlns:mc="http://schemas.openxmlformats.org/markup-compatibility/2006">
                <mc:Choice xmlns:v="urn:schemas-microsoft-com:vml" Requires="v">
                  <p:oleObj name="Equation" r:id="rId7" imgW="139579" imgH="177646" progId="Equation.DSMT4">
                    <p:embed/>
                  </p:oleObj>
                </mc:Choice>
                <mc:Fallback>
                  <p:oleObj name="Equation" r:id="rId7" imgW="139579" imgH="177646" progId="Equation.DSMT4">
                    <p:embed/>
                    <p:pic>
                      <p:nvPicPr>
                        <p:cNvPr id="19468"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94723" y="3419483"/>
                          <a:ext cx="298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5362" name="Object 20"/>
          <p:cNvGraphicFramePr>
            <a:graphicFrameLocks noChangeAspect="1"/>
          </p:cNvGraphicFramePr>
          <p:nvPr>
            <p:extLst>
              <p:ext uri="{D42A27DB-BD31-4B8C-83A1-F6EECF244321}">
                <p14:modId xmlns:p14="http://schemas.microsoft.com/office/powerpoint/2010/main" val="1786139069"/>
              </p:ext>
            </p:extLst>
          </p:nvPr>
        </p:nvGraphicFramePr>
        <p:xfrm>
          <a:off x="550863" y="2622550"/>
          <a:ext cx="5405437" cy="2514600"/>
        </p:xfrm>
        <a:graphic>
          <a:graphicData uri="http://schemas.openxmlformats.org/presentationml/2006/ole">
            <mc:AlternateContent xmlns:mc="http://schemas.openxmlformats.org/markup-compatibility/2006">
              <mc:Choice xmlns:v="urn:schemas-microsoft-com:vml" Requires="v">
                <p:oleObj name="Equation" r:id="rId9" imgW="2666880" imgH="1244520" progId="Equation.DSMT4">
                  <p:embed/>
                </p:oleObj>
              </mc:Choice>
              <mc:Fallback>
                <p:oleObj name="Equation" r:id="rId9" imgW="2666880" imgH="1244520" progId="Equation.DSMT4">
                  <p:embed/>
                  <p:pic>
                    <p:nvPicPr>
                      <p:cNvPr id="15362" name="Object 20"/>
                      <p:cNvPicPr>
                        <a:picLocks noChangeAspect="1" noChangeArrowheads="1"/>
                      </p:cNvPicPr>
                      <p:nvPr/>
                    </p:nvPicPr>
                    <p:blipFill>
                      <a:blip r:embed="rId10"/>
                      <a:srcRect/>
                      <a:stretch>
                        <a:fillRect/>
                      </a:stretch>
                    </p:blipFill>
                    <p:spPr bwMode="auto">
                      <a:xfrm>
                        <a:off x="550863" y="2622550"/>
                        <a:ext cx="540543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0" name="Text Box 35"/>
          <p:cNvSpPr txBox="1">
            <a:spLocks noChangeArrowheads="1"/>
          </p:cNvSpPr>
          <p:nvPr/>
        </p:nvSpPr>
        <p:spPr bwMode="auto">
          <a:xfrm>
            <a:off x="538163" y="546100"/>
            <a:ext cx="82677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rPr>
              <a:t>从热力学角度看圆柱型管中液柱上升或下降</a:t>
            </a:r>
          </a:p>
        </p:txBody>
      </p:sp>
      <p:graphicFrame>
        <p:nvGraphicFramePr>
          <p:cNvPr id="15364" name="对象 2"/>
          <p:cNvGraphicFramePr>
            <a:graphicFrameLocks noChangeAspect="1"/>
          </p:cNvGraphicFramePr>
          <p:nvPr>
            <p:extLst>
              <p:ext uri="{D42A27DB-BD31-4B8C-83A1-F6EECF244321}">
                <p14:modId xmlns:p14="http://schemas.microsoft.com/office/powerpoint/2010/main" val="2887254127"/>
              </p:ext>
            </p:extLst>
          </p:nvPr>
        </p:nvGraphicFramePr>
        <p:xfrm>
          <a:off x="630238" y="5148263"/>
          <a:ext cx="7112000" cy="1403350"/>
        </p:xfrm>
        <a:graphic>
          <a:graphicData uri="http://schemas.openxmlformats.org/presentationml/2006/ole">
            <mc:AlternateContent xmlns:mc="http://schemas.openxmlformats.org/markup-compatibility/2006">
              <mc:Choice xmlns:v="urn:schemas-microsoft-com:vml" Requires="v">
                <p:oleObj name="Equation" r:id="rId11" imgW="3632040" imgH="685800" progId="Equation.DSMT4">
                  <p:embed/>
                </p:oleObj>
              </mc:Choice>
              <mc:Fallback>
                <p:oleObj name="Equation" r:id="rId11" imgW="3632040" imgH="685800" progId="Equation.DSMT4">
                  <p:embed/>
                  <p:pic>
                    <p:nvPicPr>
                      <p:cNvPr id="15364" name="对象 2"/>
                      <p:cNvPicPr>
                        <a:picLocks noChangeAspect="1" noChangeArrowheads="1"/>
                      </p:cNvPicPr>
                      <p:nvPr/>
                    </p:nvPicPr>
                    <p:blipFill>
                      <a:blip r:embed="rId12"/>
                      <a:srcRect/>
                      <a:stretch>
                        <a:fillRect/>
                      </a:stretch>
                    </p:blipFill>
                    <p:spPr bwMode="auto">
                      <a:xfrm>
                        <a:off x="630238" y="5148263"/>
                        <a:ext cx="71120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462" name="组合 3"/>
          <p:cNvGrpSpPr>
            <a:grpSpLocks/>
          </p:cNvGrpSpPr>
          <p:nvPr/>
        </p:nvGrpSpPr>
        <p:grpSpPr bwMode="auto">
          <a:xfrm>
            <a:off x="542925" y="1065213"/>
            <a:ext cx="8296275" cy="1570037"/>
            <a:chOff x="509588" y="650875"/>
            <a:chExt cx="8296275" cy="1569030"/>
          </a:xfrm>
        </p:grpSpPr>
        <p:sp>
          <p:nvSpPr>
            <p:cNvPr id="19465" name="Text Box 15"/>
            <p:cNvSpPr txBox="1">
              <a:spLocks noChangeArrowheads="1"/>
            </p:cNvSpPr>
            <p:nvPr/>
          </p:nvSpPr>
          <p:spPr bwMode="auto">
            <a:xfrm>
              <a:off x="509588" y="650875"/>
              <a:ext cx="8296275" cy="1569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0000FF"/>
                  </a:solidFill>
                  <a:latin typeface="Times New Roman" pitchFamily="18" charset="0"/>
                </a:rPr>
                <a:t>出发点：温度和体积不变时，平衡态的亥氏函数达到极小，其数学表达式即式</a:t>
              </a:r>
              <a:r>
                <a:rPr lang="en-US" altLang="zh-CN" sz="2400">
                  <a:solidFill>
                    <a:srgbClr val="0000FF"/>
                  </a:solidFill>
                  <a:latin typeface="Times New Roman" pitchFamily="18" charset="0"/>
                </a:rPr>
                <a:t>(2-117)</a:t>
              </a:r>
              <a:r>
                <a:rPr lang="zh-CN" altLang="en-US" sz="2400">
                  <a:solidFill>
                    <a:srgbClr val="0000FF"/>
                  </a:solidFill>
                  <a:latin typeface="Times New Roman" pitchFamily="18" charset="0"/>
                </a:rPr>
                <a:t>：                                    ，用第一式，设体系偏离平衡，液柱高度上升了</a:t>
              </a:r>
              <a:r>
                <a:rPr lang="en-US" altLang="zh-CN" sz="2400">
                  <a:solidFill>
                    <a:srgbClr val="0000FF"/>
                  </a:solidFill>
                  <a:latin typeface="Symbol" pitchFamily="18" charset="2"/>
                </a:rPr>
                <a:t>d</a:t>
              </a:r>
              <a:r>
                <a:rPr lang="en-US" altLang="zh-CN" sz="2400" i="1">
                  <a:solidFill>
                    <a:srgbClr val="0000FF"/>
                  </a:solidFill>
                  <a:latin typeface="Times New Roman" pitchFamily="18" charset="0"/>
                </a:rPr>
                <a:t>h</a:t>
              </a:r>
              <a:r>
                <a:rPr lang="zh-CN" altLang="en-US" sz="2400">
                  <a:solidFill>
                    <a:srgbClr val="0000FF"/>
                  </a:solidFill>
                  <a:latin typeface="Times New Roman" pitchFamily="18" charset="0"/>
                </a:rPr>
                <a:t>，亥氏函数变化为下述各项之和：</a:t>
              </a:r>
              <a:endParaRPr lang="en-US" altLang="zh-CN" sz="2400">
                <a:solidFill>
                  <a:srgbClr val="0000FF"/>
                </a:solidFill>
                <a:latin typeface="Times New Roman" pitchFamily="18" charset="0"/>
              </a:endParaRPr>
            </a:p>
          </p:txBody>
        </p:sp>
        <p:graphicFrame>
          <p:nvGraphicFramePr>
            <p:cNvPr id="19466" name="对象 2"/>
            <p:cNvGraphicFramePr>
              <a:graphicFrameLocks noChangeAspect="1"/>
            </p:cNvGraphicFramePr>
            <p:nvPr>
              <p:extLst>
                <p:ext uri="{D42A27DB-BD31-4B8C-83A1-F6EECF244321}">
                  <p14:modId xmlns:p14="http://schemas.microsoft.com/office/powerpoint/2010/main" val="1618238987"/>
                </p:ext>
              </p:extLst>
            </p:nvPr>
          </p:nvGraphicFramePr>
          <p:xfrm>
            <a:off x="4214813" y="1012593"/>
            <a:ext cx="2767013" cy="510847"/>
          </p:xfrm>
          <a:graphic>
            <a:graphicData uri="http://schemas.openxmlformats.org/presentationml/2006/ole">
              <mc:AlternateContent xmlns:mc="http://schemas.openxmlformats.org/markup-compatibility/2006">
                <mc:Choice xmlns:v="urn:schemas-microsoft-com:vml" Requires="v">
                  <p:oleObj name="Equation" r:id="rId13" imgW="1371600" imgH="253800" progId="Equation.DSMT4">
                    <p:embed/>
                  </p:oleObj>
                </mc:Choice>
                <mc:Fallback>
                  <p:oleObj name="Equation" r:id="rId13" imgW="1371600" imgH="253800" progId="Equation.DSMT4">
                    <p:embed/>
                    <p:pic>
                      <p:nvPicPr>
                        <p:cNvPr id="19466" name="对象 2"/>
                        <p:cNvPicPr>
                          <a:picLocks noChangeAspect="1" noChangeArrowheads="1"/>
                        </p:cNvPicPr>
                        <p:nvPr/>
                      </p:nvPicPr>
                      <p:blipFill>
                        <a:blip r:embed="rId14"/>
                        <a:srcRect/>
                        <a:stretch>
                          <a:fillRect/>
                        </a:stretch>
                      </p:blipFill>
                      <p:spPr bwMode="auto">
                        <a:xfrm>
                          <a:off x="4214813" y="1012593"/>
                          <a:ext cx="2767013" cy="51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463" name="Line 21"/>
          <p:cNvSpPr>
            <a:spLocks noChangeShapeType="1"/>
          </p:cNvSpPr>
          <p:nvPr/>
        </p:nvSpPr>
        <p:spPr bwMode="auto">
          <a:xfrm>
            <a:off x="7615238" y="3059113"/>
            <a:ext cx="757237"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4" name="Text Box 22"/>
          <p:cNvSpPr txBox="1">
            <a:spLocks noChangeArrowheads="1"/>
          </p:cNvSpPr>
          <p:nvPr/>
        </p:nvSpPr>
        <p:spPr bwMode="auto">
          <a:xfrm>
            <a:off x="7770813" y="257492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i="1">
                <a:solidFill>
                  <a:srgbClr val="000000"/>
                </a:solidFill>
                <a:latin typeface="Times New Roman" pitchFamily="18" charset="0"/>
              </a:rPr>
              <a:t>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620713" y="526698"/>
            <a:ext cx="81613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2800">
                <a:solidFill>
                  <a:srgbClr val="FF0000"/>
                </a:solidFill>
              </a:rPr>
              <a:t>“</a:t>
            </a:r>
            <a:r>
              <a:rPr lang="zh-CN" altLang="en-US" sz="2800">
                <a:solidFill>
                  <a:srgbClr val="FF0000"/>
                </a:solidFill>
              </a:rPr>
              <a:t>锄禾日当午” ，农民为什么要冒着炎炎烈日终日锄禾不止？</a:t>
            </a:r>
          </a:p>
        </p:txBody>
      </p:sp>
      <p:sp>
        <p:nvSpPr>
          <p:cNvPr id="254981" name="Text Box 5"/>
          <p:cNvSpPr txBox="1">
            <a:spLocks noChangeArrowheads="1"/>
          </p:cNvSpPr>
          <p:nvPr/>
        </p:nvSpPr>
        <p:spPr bwMode="auto">
          <a:xfrm>
            <a:off x="6388100" y="961673"/>
            <a:ext cx="1939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2800">
                <a:solidFill>
                  <a:srgbClr val="0000FF"/>
                </a:solidFill>
              </a:rPr>
              <a:t>“</a:t>
            </a:r>
            <a:r>
              <a:rPr lang="zh-CN" altLang="en-US" sz="2800">
                <a:solidFill>
                  <a:srgbClr val="0000FF"/>
                </a:solidFill>
              </a:rPr>
              <a:t>除草”？ </a:t>
            </a:r>
          </a:p>
        </p:txBody>
      </p:sp>
      <p:sp>
        <p:nvSpPr>
          <p:cNvPr id="254982" name="Text Box 6"/>
          <p:cNvSpPr txBox="1">
            <a:spLocks noChangeArrowheads="1"/>
          </p:cNvSpPr>
          <p:nvPr/>
        </p:nvSpPr>
        <p:spPr bwMode="auto">
          <a:xfrm>
            <a:off x="620713" y="1507773"/>
            <a:ext cx="8275637"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2800" dirty="0">
                <a:solidFill>
                  <a:srgbClr val="FF0000"/>
                </a:solidFill>
              </a:rPr>
              <a:t>《</a:t>
            </a:r>
            <a:r>
              <a:rPr lang="zh-CN" altLang="en-US" sz="2800" dirty="0">
                <a:solidFill>
                  <a:srgbClr val="FF0000"/>
                </a:solidFill>
              </a:rPr>
              <a:t>齐民要术</a:t>
            </a:r>
            <a:r>
              <a:rPr lang="en-US" altLang="zh-CN" sz="2800" dirty="0">
                <a:solidFill>
                  <a:srgbClr val="FF0000"/>
                </a:solidFill>
              </a:rPr>
              <a:t>》</a:t>
            </a:r>
            <a:r>
              <a:rPr lang="zh-CN" altLang="en-US" sz="2800" dirty="0">
                <a:solidFill>
                  <a:srgbClr val="FF0000"/>
                </a:solidFill>
              </a:rPr>
              <a:t>特别强调：“锄不厌数，勿以无草而中缀” ；就是说，锄地是不论次数的，没有草也要锄下去。这是为什么呢？ </a:t>
            </a:r>
          </a:p>
        </p:txBody>
      </p:sp>
      <p:sp>
        <p:nvSpPr>
          <p:cNvPr id="254983" name="Text Box 7"/>
          <p:cNvSpPr txBox="1">
            <a:spLocks noChangeArrowheads="1"/>
          </p:cNvSpPr>
          <p:nvPr/>
        </p:nvSpPr>
        <p:spPr bwMode="auto">
          <a:xfrm>
            <a:off x="620713" y="2913593"/>
            <a:ext cx="83581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rPr>
              <a:t>实际上，除草只是较为浅显的原因之一，锄地的核心是“松土保墒”。</a:t>
            </a:r>
          </a:p>
        </p:txBody>
      </p:sp>
      <p:sp>
        <p:nvSpPr>
          <p:cNvPr id="254984" name="Text Box 8"/>
          <p:cNvSpPr txBox="1">
            <a:spLocks noChangeArrowheads="1"/>
          </p:cNvSpPr>
          <p:nvPr/>
        </p:nvSpPr>
        <p:spPr bwMode="auto">
          <a:xfrm>
            <a:off x="620713" y="3910191"/>
            <a:ext cx="8275637"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dirty="0">
                <a:solidFill>
                  <a:srgbClr val="0000FF"/>
                </a:solidFill>
                <a:latin typeface="楷体" panose="02010609060101010101" pitchFamily="49" charset="-122"/>
                <a:ea typeface="楷体" panose="02010609060101010101" pitchFamily="49" charset="-122"/>
              </a:rPr>
              <a:t>“</a:t>
            </a:r>
            <a:r>
              <a:rPr lang="zh-CN" altLang="en-US" sz="2800" dirty="0">
                <a:solidFill>
                  <a:srgbClr val="0000FF"/>
                </a:solidFill>
                <a:latin typeface="楷体" panose="02010609060101010101" pitchFamily="49" charset="-122"/>
                <a:ea typeface="楷体" panose="02010609060101010101" pitchFamily="49" charset="-122"/>
              </a:rPr>
              <a:t>墒”，指的是土壤水分。</a:t>
            </a:r>
            <a:br>
              <a:rPr lang="zh-CN" altLang="en-US" sz="2800" dirty="0">
                <a:solidFill>
                  <a:srgbClr val="0000FF"/>
                </a:solidFill>
                <a:latin typeface="楷体" panose="02010609060101010101" pitchFamily="49" charset="-122"/>
                <a:ea typeface="楷体" panose="02010609060101010101" pitchFamily="49" charset="-122"/>
              </a:rPr>
            </a:br>
            <a:r>
              <a:rPr lang="zh-CN" altLang="en-US" sz="2800" dirty="0">
                <a:solidFill>
                  <a:srgbClr val="0000FF"/>
                </a:solidFill>
                <a:latin typeface="楷体" panose="02010609060101010101" pitchFamily="49" charset="-122"/>
                <a:ea typeface="楷体" panose="02010609060101010101" pitchFamily="49" charset="-122"/>
              </a:rPr>
              <a:t>“保墒”，在古代文献中也称为“务泽”；“务泽”，就是“经营水分”。</a:t>
            </a:r>
            <a:br>
              <a:rPr lang="zh-CN" altLang="en-US" sz="2800" dirty="0">
                <a:solidFill>
                  <a:srgbClr val="0000FF"/>
                </a:solidFill>
                <a:latin typeface="楷体" panose="02010609060101010101" pitchFamily="49" charset="-122"/>
                <a:ea typeface="楷体" panose="02010609060101010101" pitchFamily="49" charset="-122"/>
              </a:rPr>
            </a:br>
            <a:r>
              <a:rPr lang="zh-CN" altLang="en-US" sz="2800" dirty="0">
                <a:solidFill>
                  <a:srgbClr val="0000FF"/>
                </a:solidFill>
                <a:latin typeface="楷体" panose="02010609060101010101" pitchFamily="49" charset="-122"/>
                <a:ea typeface="楷体" panose="02010609060101010101" pitchFamily="49" charset="-122"/>
              </a:rPr>
              <a:t>所谓经营，就是通过深耕、细耙、勤锄等手段来尽量减少土壤水分的无效蒸发，使尽可能多的水分来满足作物蒸腾。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4981"/>
                                        </p:tgtEl>
                                        <p:attrNameLst>
                                          <p:attrName>style.visibility</p:attrName>
                                        </p:attrNameLst>
                                      </p:cBhvr>
                                      <p:to>
                                        <p:strVal val="visible"/>
                                      </p:to>
                                    </p:set>
                                    <p:animEffect transition="in" filter="wipe(left)">
                                      <p:cBhvr>
                                        <p:cTn id="7" dur="500"/>
                                        <p:tgtEl>
                                          <p:spTgt spid="2549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4982"/>
                                        </p:tgtEl>
                                        <p:attrNameLst>
                                          <p:attrName>style.visibility</p:attrName>
                                        </p:attrNameLst>
                                      </p:cBhvr>
                                      <p:to>
                                        <p:strVal val="visible"/>
                                      </p:to>
                                    </p:set>
                                    <p:animEffect transition="in" filter="wipe(up)">
                                      <p:cBhvr>
                                        <p:cTn id="12" dur="500"/>
                                        <p:tgtEl>
                                          <p:spTgt spid="2549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4983"/>
                                        </p:tgtEl>
                                        <p:attrNameLst>
                                          <p:attrName>style.visibility</p:attrName>
                                        </p:attrNameLst>
                                      </p:cBhvr>
                                      <p:to>
                                        <p:strVal val="visible"/>
                                      </p:to>
                                    </p:set>
                                    <p:animEffect transition="in" filter="wipe(up)">
                                      <p:cBhvr>
                                        <p:cTn id="17" dur="500"/>
                                        <p:tgtEl>
                                          <p:spTgt spid="2549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4984"/>
                                        </p:tgtEl>
                                        <p:attrNameLst>
                                          <p:attrName>style.visibility</p:attrName>
                                        </p:attrNameLst>
                                      </p:cBhvr>
                                      <p:to>
                                        <p:strVal val="visible"/>
                                      </p:to>
                                    </p:set>
                                    <p:animEffect transition="in" filter="wipe(up)">
                                      <p:cBhvr>
                                        <p:cTn id="22" dur="500"/>
                                        <p:tgtEl>
                                          <p:spTgt spid="254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1" grpId="0"/>
      <p:bldP spid="254982" grpId="0"/>
      <p:bldP spid="254983" grpId="0"/>
      <p:bldP spid="25498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2" name="Rectangle 4"/>
          <p:cNvSpPr>
            <a:spLocks noChangeArrowheads="1"/>
          </p:cNvSpPr>
          <p:nvPr/>
        </p:nvSpPr>
        <p:spPr bwMode="auto">
          <a:xfrm>
            <a:off x="1482746" y="1136650"/>
            <a:ext cx="696595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1333500" indent="-1333500" algn="just">
              <a:defRPr/>
            </a:pPr>
            <a:r>
              <a:rPr kumimoji="1" lang="en-US" altLang="zh-CN"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15-4 </a:t>
            </a: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拉普拉斯方程</a:t>
            </a:r>
            <a:endParaRPr kumimoji="1" lang="zh-CN" altLang="en-US" sz="6000" b="0" dirty="0">
              <a:latin typeface="楷体" panose="02010609060101010101" pitchFamily="49" charset="-122"/>
              <a:ea typeface="楷体" panose="02010609060101010101" pitchFamily="49" charset="-122"/>
            </a:endParaRPr>
          </a:p>
        </p:txBody>
      </p:sp>
      <p:sp>
        <p:nvSpPr>
          <p:cNvPr id="4099" name="TextBox 2"/>
          <p:cNvSpPr txBox="1">
            <a:spLocks noChangeArrowheads="1"/>
          </p:cNvSpPr>
          <p:nvPr/>
        </p:nvSpPr>
        <p:spPr bwMode="auto">
          <a:xfrm>
            <a:off x="1800225" y="3671888"/>
            <a:ext cx="6048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a:solidFill>
                  <a:srgbClr val="FF0000"/>
                </a:solidFill>
                <a:latin typeface="Times New Roman" pitchFamily="18" charset="0"/>
              </a:rPr>
              <a:t>Laplace Equation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576263" y="1314450"/>
            <a:ext cx="8167687" cy="382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5000"/>
              </a:lnSpc>
              <a:spcBef>
                <a:spcPct val="0"/>
              </a:spcBef>
              <a:buClrTx/>
              <a:buSzTx/>
              <a:buFontTx/>
              <a:buNone/>
            </a:pPr>
            <a:r>
              <a:rPr lang="en-US" altLang="zh-CN" sz="2800" dirty="0">
                <a:solidFill>
                  <a:srgbClr val="0000FF"/>
                </a:solidFill>
                <a:latin typeface="楷体" panose="02010609060101010101" pitchFamily="49" charset="-122"/>
                <a:ea typeface="楷体" panose="02010609060101010101" pitchFamily="49" charset="-122"/>
              </a:rPr>
              <a:t>   </a:t>
            </a:r>
            <a:r>
              <a:rPr lang="zh-CN" altLang="en-US" sz="2800" dirty="0">
                <a:solidFill>
                  <a:srgbClr val="0000FF"/>
                </a:solidFill>
                <a:latin typeface="楷体" panose="02010609060101010101" pitchFamily="49" charset="-122"/>
                <a:ea typeface="楷体" panose="02010609060101010101" pitchFamily="49" charset="-122"/>
              </a:rPr>
              <a:t>大雨过后，泥土润湿，团粒结构受毛细压力作用彼此靠紧，形成无数毛细管并彼此联接，直通地面。地下水由于毛细作用顺着毛细管上升，到地面蒸发，直致耗尽，庄稼就会枯死。所以，雨过天晴后，一定要把土地表面的泥土锄松，切断与深层联结的毛细管。表层含有水分的毛细管也分散在植物周围，保持了土壤的水分，使庄稼茂盛生长。</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419100" y="1101725"/>
            <a:ext cx="821055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5000"/>
              </a:lnSpc>
              <a:spcBef>
                <a:spcPct val="0"/>
              </a:spcBef>
              <a:buClrTx/>
              <a:buSzTx/>
              <a:buFontTx/>
              <a:buNone/>
            </a:pPr>
            <a:r>
              <a:rPr lang="en-US" altLang="zh-CN" sz="2800" dirty="0">
                <a:solidFill>
                  <a:srgbClr val="0000FF"/>
                </a:solidFill>
                <a:latin typeface="楷体" panose="02010609060101010101" pitchFamily="49" charset="-122"/>
                <a:ea typeface="楷体" panose="02010609060101010101" pitchFamily="49" charset="-122"/>
              </a:rPr>
              <a:t>    </a:t>
            </a:r>
            <a:r>
              <a:rPr lang="zh-CN" altLang="en-US" sz="2800" dirty="0">
                <a:solidFill>
                  <a:srgbClr val="0000FF"/>
                </a:solidFill>
                <a:latin typeface="楷体" panose="02010609060101010101" pitchFamily="49" charset="-122"/>
                <a:ea typeface="楷体" panose="02010609060101010101" pitchFamily="49" charset="-122"/>
              </a:rPr>
              <a:t>松土保墒，一般在雨后土壤表面干燥到不泥泞时进行。用锄头在土壤表面松出</a:t>
            </a:r>
            <a:r>
              <a:rPr lang="en-US" altLang="zh-CN" sz="2800" dirty="0">
                <a:solidFill>
                  <a:srgbClr val="0000FF"/>
                </a:solidFill>
                <a:latin typeface="楷体" panose="02010609060101010101" pitchFamily="49" charset="-122"/>
                <a:ea typeface="楷体" panose="02010609060101010101" pitchFamily="49" charset="-122"/>
              </a:rPr>
              <a:t>10</a:t>
            </a:r>
            <a:r>
              <a:rPr lang="zh-CN" altLang="en-US" sz="2800" dirty="0">
                <a:solidFill>
                  <a:srgbClr val="0000FF"/>
                </a:solidFill>
                <a:latin typeface="楷体" panose="02010609060101010101" pitchFamily="49" charset="-122"/>
                <a:ea typeface="楷体" panose="02010609060101010101" pitchFamily="49" charset="-122"/>
              </a:rPr>
              <a:t>厘米左右厚的“暄土”，暄土不会开裂；暄土层与下层之间的毛细管也被切断了，不再能从下层获得水分，因此会迅速干燥成无水分可供蒸发的“被子”，把下层水分牢牢地“捂”在土壤中。</a:t>
            </a:r>
            <a:br>
              <a:rPr lang="zh-CN" altLang="en-US" sz="2800" dirty="0">
                <a:solidFill>
                  <a:srgbClr val="0000FF"/>
                </a:solidFill>
                <a:latin typeface="楷体" panose="02010609060101010101" pitchFamily="49" charset="-122"/>
                <a:ea typeface="楷体" panose="02010609060101010101" pitchFamily="49" charset="-122"/>
              </a:rPr>
            </a:br>
            <a:r>
              <a:rPr lang="zh-CN" altLang="en-US" sz="2800" dirty="0">
                <a:solidFill>
                  <a:srgbClr val="0000FF"/>
                </a:solidFill>
                <a:latin typeface="楷体" panose="02010609060101010101" pitchFamily="49" charset="-122"/>
                <a:ea typeface="楷体" panose="02010609060101010101" pitchFamily="49" charset="-122"/>
              </a:rPr>
              <a:t>　　农谚“锄板底下有水”、“锄头自有三寸泽”就是对松土保墒功能的生动总结。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938" y="1838325"/>
            <a:ext cx="355282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 Box 2"/>
          <p:cNvSpPr txBox="1">
            <a:spLocks noChangeArrowheads="1"/>
          </p:cNvSpPr>
          <p:nvPr/>
        </p:nvSpPr>
        <p:spPr bwMode="auto">
          <a:xfrm>
            <a:off x="438150" y="533400"/>
            <a:ext cx="82105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例：</a:t>
            </a:r>
            <a:r>
              <a:rPr kumimoji="1" lang="zh-CN" altLang="en-US" sz="2800">
                <a:solidFill>
                  <a:srgbClr val="0000FF"/>
                </a:solidFill>
                <a:latin typeface="宋体" pitchFamily="2" charset="-122"/>
              </a:rPr>
              <a:t>在玻璃管的两端有两个半径不同的肥皂泡，若打开旋塞，使它们联通，问两泡的大小将如何变化。最后达平衡时的情况是怎样的？</a:t>
            </a:r>
            <a:r>
              <a:rPr kumimoji="1" lang="zh-CN" altLang="en-US" sz="2800">
                <a:solidFill>
                  <a:srgbClr val="0000FF"/>
                </a:solidFill>
                <a:latin typeface="Times New Roman" pitchFamily="18" charset="0"/>
                <a:ea typeface="黑体" pitchFamily="49" charset="-122"/>
              </a:rPr>
              <a:t> </a:t>
            </a:r>
          </a:p>
        </p:txBody>
      </p:sp>
      <p:sp>
        <p:nvSpPr>
          <p:cNvPr id="23556" name="Rectangle 4"/>
          <p:cNvSpPr>
            <a:spLocks noChangeArrowheads="1"/>
          </p:cNvSpPr>
          <p:nvPr/>
        </p:nvSpPr>
        <p:spPr bwMode="auto">
          <a:xfrm>
            <a:off x="3867150" y="300990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23557" name="Object 8"/>
          <p:cNvGraphicFramePr>
            <a:graphicFrameLocks noChangeAspect="1"/>
          </p:cNvGraphicFramePr>
          <p:nvPr>
            <p:extLst>
              <p:ext uri="{D42A27DB-BD31-4B8C-83A1-F6EECF244321}">
                <p14:modId xmlns:p14="http://schemas.microsoft.com/office/powerpoint/2010/main" val="4222522096"/>
              </p:ext>
            </p:extLst>
          </p:nvPr>
        </p:nvGraphicFramePr>
        <p:xfrm>
          <a:off x="7199313" y="2447925"/>
          <a:ext cx="915987" cy="550863"/>
        </p:xfrm>
        <a:graphic>
          <a:graphicData uri="http://schemas.openxmlformats.org/presentationml/2006/ole">
            <mc:AlternateContent xmlns:mc="http://schemas.openxmlformats.org/markup-compatibility/2006">
              <mc:Choice xmlns:v="urn:schemas-microsoft-com:vml" Requires="v">
                <p:oleObj name="Equation" r:id="rId3" imgW="380880" imgH="228600" progId="Equation.DSMT4">
                  <p:embed/>
                </p:oleObj>
              </mc:Choice>
              <mc:Fallback>
                <p:oleObj name="Equation" r:id="rId3" imgW="380880" imgH="228600" progId="Equation.DSMT4">
                  <p:embed/>
                  <p:pic>
                    <p:nvPicPr>
                      <p:cNvPr id="23557" name="Object 8"/>
                      <p:cNvPicPr>
                        <a:picLocks noChangeAspect="1" noChangeArrowheads="1"/>
                      </p:cNvPicPr>
                      <p:nvPr/>
                    </p:nvPicPr>
                    <p:blipFill>
                      <a:blip r:embed="rId4"/>
                      <a:srcRect/>
                      <a:stretch>
                        <a:fillRect/>
                      </a:stretch>
                    </p:blipFill>
                    <p:spPr bwMode="auto">
                      <a:xfrm>
                        <a:off x="7199313" y="2447925"/>
                        <a:ext cx="915987"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2697" name="Object 9"/>
          <p:cNvGraphicFramePr>
            <a:graphicFrameLocks noChangeAspect="1"/>
          </p:cNvGraphicFramePr>
          <p:nvPr>
            <p:extLst>
              <p:ext uri="{D42A27DB-BD31-4B8C-83A1-F6EECF244321}">
                <p14:modId xmlns:p14="http://schemas.microsoft.com/office/powerpoint/2010/main" val="646462586"/>
              </p:ext>
            </p:extLst>
          </p:nvPr>
        </p:nvGraphicFramePr>
        <p:xfrm>
          <a:off x="7077075" y="3743325"/>
          <a:ext cx="1162050" cy="550863"/>
        </p:xfrm>
        <a:graphic>
          <a:graphicData uri="http://schemas.openxmlformats.org/presentationml/2006/ole">
            <mc:AlternateContent xmlns:mc="http://schemas.openxmlformats.org/markup-compatibility/2006">
              <mc:Choice xmlns:v="urn:schemas-microsoft-com:vml" Requires="v">
                <p:oleObj name="Equation" r:id="rId5" imgW="482400" imgH="228600" progId="Equation.DSMT4">
                  <p:embed/>
                </p:oleObj>
              </mc:Choice>
              <mc:Fallback>
                <p:oleObj name="Equation" r:id="rId5" imgW="482400" imgH="228600" progId="Equation.DSMT4">
                  <p:embed/>
                  <p:pic>
                    <p:nvPicPr>
                      <p:cNvPr id="242697" name="Object 9"/>
                      <p:cNvPicPr>
                        <a:picLocks noChangeAspect="1" noChangeArrowheads="1"/>
                      </p:cNvPicPr>
                      <p:nvPr/>
                    </p:nvPicPr>
                    <p:blipFill>
                      <a:blip r:embed="rId6"/>
                      <a:srcRect/>
                      <a:stretch>
                        <a:fillRect/>
                      </a:stretch>
                    </p:blipFill>
                    <p:spPr bwMode="auto">
                      <a:xfrm>
                        <a:off x="7077075" y="3743325"/>
                        <a:ext cx="116205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2700" name="Object 12"/>
          <p:cNvGraphicFramePr>
            <a:graphicFrameLocks noChangeAspect="1"/>
          </p:cNvGraphicFramePr>
          <p:nvPr/>
        </p:nvGraphicFramePr>
        <p:xfrm>
          <a:off x="890588" y="4891088"/>
          <a:ext cx="2471737" cy="1216025"/>
        </p:xfrm>
        <a:graphic>
          <a:graphicData uri="http://schemas.openxmlformats.org/presentationml/2006/ole">
            <mc:AlternateContent xmlns:mc="http://schemas.openxmlformats.org/markup-compatibility/2006">
              <mc:Choice xmlns:v="urn:schemas-microsoft-com:vml" Requires="v">
                <p:oleObj name="位图图像" r:id="rId7" imgW="1800476" imgH="885949" progId="Paint.Picture">
                  <p:embed/>
                </p:oleObj>
              </mc:Choice>
              <mc:Fallback>
                <p:oleObj name="位图图像" r:id="rId7" imgW="1800476" imgH="885949" progId="Paint.Picture">
                  <p:embed/>
                  <p:pic>
                    <p:nvPicPr>
                      <p:cNvPr id="24270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0588" y="4891088"/>
                        <a:ext cx="2471737"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2701" name="Line 13"/>
          <p:cNvSpPr>
            <a:spLocks noChangeShapeType="1"/>
          </p:cNvSpPr>
          <p:nvPr/>
        </p:nvSpPr>
        <p:spPr bwMode="auto">
          <a:xfrm>
            <a:off x="3714750" y="2686050"/>
            <a:ext cx="81915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42702" name="Object 14"/>
          <p:cNvGraphicFramePr>
            <a:graphicFrameLocks noChangeAspect="1"/>
          </p:cNvGraphicFramePr>
          <p:nvPr>
            <p:extLst>
              <p:ext uri="{D42A27DB-BD31-4B8C-83A1-F6EECF244321}">
                <p14:modId xmlns:p14="http://schemas.microsoft.com/office/powerpoint/2010/main" val="2589296226"/>
              </p:ext>
            </p:extLst>
          </p:nvPr>
        </p:nvGraphicFramePr>
        <p:xfrm>
          <a:off x="7180263" y="5345113"/>
          <a:ext cx="915987" cy="549275"/>
        </p:xfrm>
        <a:graphic>
          <a:graphicData uri="http://schemas.openxmlformats.org/presentationml/2006/ole">
            <mc:AlternateContent xmlns:mc="http://schemas.openxmlformats.org/markup-compatibility/2006">
              <mc:Choice xmlns:v="urn:schemas-microsoft-com:vml" Requires="v">
                <p:oleObj name="Equation" r:id="rId9" imgW="380880" imgH="228600" progId="Equation.DSMT4">
                  <p:embed/>
                </p:oleObj>
              </mc:Choice>
              <mc:Fallback>
                <p:oleObj name="Equation" r:id="rId9" imgW="380880" imgH="228600" progId="Equation.DSMT4">
                  <p:embed/>
                  <p:pic>
                    <p:nvPicPr>
                      <p:cNvPr id="242702" name="Object 14"/>
                      <p:cNvPicPr>
                        <a:picLocks noChangeAspect="1" noChangeArrowheads="1"/>
                      </p:cNvPicPr>
                      <p:nvPr/>
                    </p:nvPicPr>
                    <p:blipFill>
                      <a:blip r:embed="rId10"/>
                      <a:srcRect/>
                      <a:stretch>
                        <a:fillRect/>
                      </a:stretch>
                    </p:blipFill>
                    <p:spPr bwMode="auto">
                      <a:xfrm>
                        <a:off x="7180263" y="5345113"/>
                        <a:ext cx="915987"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108683585"/>
              </p:ext>
            </p:extLst>
          </p:nvPr>
        </p:nvGraphicFramePr>
        <p:xfrm>
          <a:off x="1244600" y="3592513"/>
          <a:ext cx="2033588" cy="1133475"/>
        </p:xfrm>
        <a:graphic>
          <a:graphicData uri="http://schemas.openxmlformats.org/presentationml/2006/ole">
            <mc:AlternateContent xmlns:mc="http://schemas.openxmlformats.org/markup-compatibility/2006">
              <mc:Choice xmlns:v="urn:schemas-microsoft-com:vml" Requires="v">
                <p:oleObj name="Equation" r:id="rId11" imgW="774360" imgH="431640" progId="Equation.DSMT4">
                  <p:embed/>
                </p:oleObj>
              </mc:Choice>
              <mc:Fallback>
                <p:oleObj name="Equation" r:id="rId11" imgW="774360" imgH="431640" progId="Equation.DSMT4">
                  <p:embed/>
                  <p:pic>
                    <p:nvPicPr>
                      <p:cNvPr id="2" name="对象 1"/>
                      <p:cNvPicPr>
                        <a:picLocks noChangeAspect="1" noChangeArrowheads="1"/>
                      </p:cNvPicPr>
                      <p:nvPr/>
                    </p:nvPicPr>
                    <p:blipFill>
                      <a:blip r:embed="rId12"/>
                      <a:srcRect/>
                      <a:stretch>
                        <a:fillRect/>
                      </a:stretch>
                    </p:blipFill>
                    <p:spPr bwMode="auto">
                      <a:xfrm>
                        <a:off x="1244600" y="3592513"/>
                        <a:ext cx="2033588"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562713257"/>
              </p:ext>
            </p:extLst>
          </p:nvPr>
        </p:nvGraphicFramePr>
        <p:xfrm>
          <a:off x="4140200" y="3573463"/>
          <a:ext cx="2100263" cy="1133475"/>
        </p:xfrm>
        <a:graphic>
          <a:graphicData uri="http://schemas.openxmlformats.org/presentationml/2006/ole">
            <mc:AlternateContent xmlns:mc="http://schemas.openxmlformats.org/markup-compatibility/2006">
              <mc:Choice xmlns:v="urn:schemas-microsoft-com:vml" Requires="v">
                <p:oleObj name="Equation" r:id="rId13" imgW="799920" imgH="431640" progId="Equation.DSMT4">
                  <p:embed/>
                </p:oleObj>
              </mc:Choice>
              <mc:Fallback>
                <p:oleObj name="Equation" r:id="rId13" imgW="799920" imgH="431640" progId="Equation.DSMT4">
                  <p:embed/>
                  <p:pic>
                    <p:nvPicPr>
                      <p:cNvPr id="3" name="对象 2"/>
                      <p:cNvPicPr>
                        <a:picLocks noChangeAspect="1" noChangeArrowheads="1"/>
                      </p:cNvPicPr>
                      <p:nvPr/>
                    </p:nvPicPr>
                    <p:blipFill>
                      <a:blip r:embed="rId14"/>
                      <a:srcRect/>
                      <a:stretch>
                        <a:fillRect/>
                      </a:stretch>
                    </p:blipFill>
                    <p:spPr bwMode="auto">
                      <a:xfrm>
                        <a:off x="4140200" y="3573463"/>
                        <a:ext cx="2100263"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2697"/>
                                        </p:tgtEl>
                                        <p:attrNameLst>
                                          <p:attrName>style.visibility</p:attrName>
                                        </p:attrNameLst>
                                      </p:cBhvr>
                                      <p:to>
                                        <p:strVal val="visible"/>
                                      </p:to>
                                    </p:set>
                                    <p:animEffect transition="in" filter="wipe(left)">
                                      <p:cBhvr>
                                        <p:cTn id="17" dur="500"/>
                                        <p:tgtEl>
                                          <p:spTgt spid="2426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2701"/>
                                        </p:tgtEl>
                                        <p:attrNameLst>
                                          <p:attrName>style.visibility</p:attrName>
                                        </p:attrNameLst>
                                      </p:cBhvr>
                                      <p:to>
                                        <p:strVal val="visible"/>
                                      </p:to>
                                    </p:set>
                                    <p:animEffect transition="in" filter="wipe(left)">
                                      <p:cBhvr>
                                        <p:cTn id="22" dur="500"/>
                                        <p:tgtEl>
                                          <p:spTgt spid="2427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2700"/>
                                        </p:tgtEl>
                                        <p:attrNameLst>
                                          <p:attrName>style.visibility</p:attrName>
                                        </p:attrNameLst>
                                      </p:cBhvr>
                                      <p:to>
                                        <p:strVal val="visible"/>
                                      </p:to>
                                    </p:set>
                                    <p:animEffect transition="in" filter="wipe(left)">
                                      <p:cBhvr>
                                        <p:cTn id="27" dur="500"/>
                                        <p:tgtEl>
                                          <p:spTgt spid="2427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42702"/>
                                        </p:tgtEl>
                                        <p:attrNameLst>
                                          <p:attrName>style.visibility</p:attrName>
                                        </p:attrNameLst>
                                      </p:cBhvr>
                                      <p:to>
                                        <p:strVal val="visible"/>
                                      </p:to>
                                    </p:set>
                                    <p:animEffect transition="in" filter="wipe(left)">
                                      <p:cBhvr>
                                        <p:cTn id="32" dur="500"/>
                                        <p:tgtEl>
                                          <p:spTgt spid="242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400" y="2933700"/>
            <a:ext cx="71135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 Box 2"/>
          <p:cNvSpPr txBox="1">
            <a:spLocks noChangeArrowheads="1"/>
          </p:cNvSpPr>
          <p:nvPr/>
        </p:nvSpPr>
        <p:spPr bwMode="auto">
          <a:xfrm>
            <a:off x="438150" y="504825"/>
            <a:ext cx="843915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400">
                <a:solidFill>
                  <a:srgbClr val="FF0000"/>
                </a:solidFill>
                <a:latin typeface="宋体" pitchFamily="2" charset="-122"/>
              </a:rPr>
              <a:t>例：</a:t>
            </a:r>
            <a:r>
              <a:rPr kumimoji="1" lang="zh-CN" altLang="en-US" sz="2400">
                <a:solidFill>
                  <a:srgbClr val="0000FF"/>
                </a:solidFill>
                <a:latin typeface="Times New Roman" pitchFamily="18" charset="0"/>
              </a:rPr>
              <a:t>在纯水中，插有内径相同的</a:t>
            </a:r>
            <a:r>
              <a:rPr kumimoji="1" lang="en-US" altLang="zh-CN" sz="2400">
                <a:solidFill>
                  <a:srgbClr val="0000FF"/>
                </a:solidFill>
                <a:latin typeface="Times New Roman" pitchFamily="18" charset="0"/>
              </a:rPr>
              <a:t>a , b , c , d ,e , f </a:t>
            </a:r>
            <a:r>
              <a:rPr kumimoji="1" lang="zh-CN" altLang="en-US" sz="2400">
                <a:solidFill>
                  <a:srgbClr val="0000FF"/>
                </a:solidFill>
                <a:latin typeface="Times New Roman" pitchFamily="18" charset="0"/>
              </a:rPr>
              <a:t>几根玻璃毛细管和内径很大的</a:t>
            </a:r>
            <a:r>
              <a:rPr kumimoji="1" lang="en-US" altLang="zh-CN" sz="2400">
                <a:solidFill>
                  <a:srgbClr val="0000FF"/>
                </a:solidFill>
                <a:latin typeface="Times New Roman" pitchFamily="18" charset="0"/>
              </a:rPr>
              <a:t>g</a:t>
            </a:r>
            <a:r>
              <a:rPr kumimoji="1" lang="zh-CN" altLang="en-US" sz="2400">
                <a:solidFill>
                  <a:srgbClr val="0000FF"/>
                </a:solidFill>
                <a:latin typeface="Times New Roman" pitchFamily="18" charset="0"/>
              </a:rPr>
              <a:t>管。将</a:t>
            </a:r>
            <a:r>
              <a:rPr kumimoji="1" lang="en-US" altLang="zh-CN" sz="2400">
                <a:solidFill>
                  <a:srgbClr val="0000FF"/>
                </a:solidFill>
                <a:latin typeface="Times New Roman" pitchFamily="18" charset="0"/>
              </a:rPr>
              <a:t>a</a:t>
            </a:r>
            <a:r>
              <a:rPr kumimoji="1" lang="zh-CN" altLang="en-US" sz="2400">
                <a:solidFill>
                  <a:srgbClr val="0000FF"/>
                </a:solidFill>
                <a:latin typeface="Times New Roman" pitchFamily="18" charset="0"/>
              </a:rPr>
              <a:t>垂直插入水中，管内水面升高为</a:t>
            </a:r>
            <a:r>
              <a:rPr kumimoji="1" lang="en-US" altLang="zh-CN" sz="2400" i="1">
                <a:solidFill>
                  <a:srgbClr val="0000FF"/>
                </a:solidFill>
                <a:latin typeface="Times New Roman" pitchFamily="18" charset="0"/>
              </a:rPr>
              <a:t>h</a:t>
            </a:r>
            <a:r>
              <a:rPr kumimoji="1" lang="zh-CN" altLang="en-US" sz="2400">
                <a:solidFill>
                  <a:srgbClr val="0000FF"/>
                </a:solidFill>
                <a:latin typeface="Times New Roman" pitchFamily="18" charset="0"/>
              </a:rPr>
              <a:t>，弯月面半径为</a:t>
            </a:r>
            <a:r>
              <a:rPr kumimoji="1" lang="en-US" altLang="zh-CN" sz="2400" i="1">
                <a:solidFill>
                  <a:srgbClr val="0000FF"/>
                </a:solidFill>
                <a:latin typeface="Times New Roman" pitchFamily="18" charset="0"/>
              </a:rPr>
              <a:t>r</a:t>
            </a:r>
            <a:r>
              <a:rPr kumimoji="1" lang="zh-CN" altLang="en-US" sz="2400">
                <a:solidFill>
                  <a:srgbClr val="0000FF"/>
                </a:solidFill>
                <a:latin typeface="Times New Roman" pitchFamily="18" charset="0"/>
              </a:rPr>
              <a:t>， </a:t>
            </a:r>
            <a:r>
              <a:rPr kumimoji="1" lang="en-US" altLang="zh-CN" sz="2400">
                <a:solidFill>
                  <a:srgbClr val="0000FF"/>
                </a:solidFill>
                <a:latin typeface="Times New Roman" pitchFamily="18" charset="0"/>
              </a:rPr>
              <a:t>b </a:t>
            </a:r>
            <a:r>
              <a:rPr kumimoji="1" lang="zh-CN" altLang="en-US" sz="2400">
                <a:solidFill>
                  <a:srgbClr val="0000FF"/>
                </a:solidFill>
                <a:latin typeface="Times New Roman" pitchFamily="18" charset="0"/>
              </a:rPr>
              <a:t>管很长但倾斜， </a:t>
            </a:r>
            <a:r>
              <a:rPr kumimoji="1" lang="en-US" altLang="zh-CN" sz="2400">
                <a:solidFill>
                  <a:srgbClr val="0000FF"/>
                </a:solidFill>
                <a:latin typeface="Times New Roman" pitchFamily="18" charset="0"/>
              </a:rPr>
              <a:t>c</a:t>
            </a:r>
            <a:r>
              <a:rPr kumimoji="1" lang="zh-CN" altLang="en-US" sz="2400">
                <a:solidFill>
                  <a:srgbClr val="0000FF"/>
                </a:solidFill>
                <a:latin typeface="Times New Roman" pitchFamily="18" charset="0"/>
              </a:rPr>
              <a:t>管长度是</a:t>
            </a:r>
            <a:r>
              <a:rPr kumimoji="1" lang="en-US" altLang="zh-CN" sz="2400">
                <a:solidFill>
                  <a:srgbClr val="0000FF"/>
                </a:solidFill>
                <a:latin typeface="Times New Roman" pitchFamily="18" charset="0"/>
              </a:rPr>
              <a:t>a</a:t>
            </a:r>
            <a:r>
              <a:rPr kumimoji="1" lang="zh-CN" altLang="en-US" sz="2400">
                <a:solidFill>
                  <a:srgbClr val="0000FF"/>
                </a:solidFill>
                <a:latin typeface="Times New Roman" pitchFamily="18" charset="0"/>
              </a:rPr>
              <a:t>管的一半，</a:t>
            </a:r>
            <a:r>
              <a:rPr kumimoji="1" lang="en-US" altLang="zh-CN" sz="2400">
                <a:solidFill>
                  <a:srgbClr val="0000FF"/>
                </a:solidFill>
                <a:latin typeface="Times New Roman" pitchFamily="18" charset="0"/>
              </a:rPr>
              <a:t>d</a:t>
            </a:r>
            <a:r>
              <a:rPr kumimoji="1" lang="zh-CN" altLang="en-US" sz="2400">
                <a:solidFill>
                  <a:srgbClr val="0000FF"/>
                </a:solidFill>
                <a:latin typeface="Times New Roman" pitchFamily="18" charset="0"/>
              </a:rPr>
              <a:t>管上部弯曲，总高度是</a:t>
            </a:r>
            <a:r>
              <a:rPr kumimoji="1" lang="en-US" altLang="zh-CN" sz="2400">
                <a:solidFill>
                  <a:srgbClr val="0000FF"/>
                </a:solidFill>
                <a:latin typeface="Times New Roman" pitchFamily="18" charset="0"/>
              </a:rPr>
              <a:t>a</a:t>
            </a:r>
            <a:r>
              <a:rPr kumimoji="1" lang="zh-CN" altLang="en-US" sz="2400">
                <a:solidFill>
                  <a:srgbClr val="0000FF"/>
                </a:solidFill>
                <a:latin typeface="Times New Roman" pitchFamily="18" charset="0"/>
              </a:rPr>
              <a:t>管的一半， </a:t>
            </a:r>
            <a:r>
              <a:rPr kumimoji="1" lang="en-US" altLang="zh-CN" sz="2400">
                <a:solidFill>
                  <a:srgbClr val="0000FF"/>
                </a:solidFill>
                <a:latin typeface="Times New Roman" pitchFamily="18" charset="0"/>
              </a:rPr>
              <a:t>e</a:t>
            </a:r>
            <a:r>
              <a:rPr kumimoji="1" lang="zh-CN" altLang="en-US" sz="2400">
                <a:solidFill>
                  <a:srgbClr val="0000FF"/>
                </a:solidFill>
                <a:latin typeface="Times New Roman" pitchFamily="18" charset="0"/>
              </a:rPr>
              <a:t>管中部有一个内径粗大的部分，</a:t>
            </a:r>
            <a:r>
              <a:rPr kumimoji="1" lang="en-US" altLang="zh-CN" sz="2400">
                <a:solidFill>
                  <a:srgbClr val="0000FF"/>
                </a:solidFill>
                <a:latin typeface="Times New Roman" pitchFamily="18" charset="0"/>
              </a:rPr>
              <a:t>f</a:t>
            </a:r>
            <a:r>
              <a:rPr kumimoji="1" lang="zh-CN" altLang="en-US" sz="2400">
                <a:solidFill>
                  <a:srgbClr val="0000FF"/>
                </a:solidFill>
                <a:latin typeface="Times New Roman" pitchFamily="18" charset="0"/>
              </a:rPr>
              <a:t>管内壁涂了石蜡，则其余几管中水面上升的高度及弯月面半径将如何变化</a:t>
            </a:r>
            <a:r>
              <a:rPr kumimoji="1" lang="en-US" altLang="zh-CN" sz="2400">
                <a:solidFill>
                  <a:srgbClr val="0000FF"/>
                </a:solidFill>
                <a:latin typeface="Times New Roman" pitchFamily="18" charset="0"/>
              </a:rPr>
              <a:t>?</a:t>
            </a:r>
            <a:endParaRPr kumimoji="1" lang="en-US" altLang="zh-CN" sz="2400" b="0">
              <a:solidFill>
                <a:srgbClr val="0000FF"/>
              </a:solidFill>
              <a:latin typeface="Times New Roman" pitchFamily="18" charset="0"/>
            </a:endParaRPr>
          </a:p>
        </p:txBody>
      </p:sp>
      <p:sp>
        <p:nvSpPr>
          <p:cNvPr id="24580" name="Rectangle 4"/>
          <p:cNvSpPr>
            <a:spLocks noChangeArrowheads="1"/>
          </p:cNvSpPr>
          <p:nvPr/>
        </p:nvSpPr>
        <p:spPr bwMode="auto">
          <a:xfrm>
            <a:off x="3771900" y="300990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43740" name="Text Box 28"/>
          <p:cNvSpPr txBox="1">
            <a:spLocks noChangeArrowheads="1"/>
          </p:cNvSpPr>
          <p:nvPr/>
        </p:nvSpPr>
        <p:spPr bwMode="auto">
          <a:xfrm>
            <a:off x="542925" y="4229100"/>
            <a:ext cx="1123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800">
                <a:solidFill>
                  <a:srgbClr val="FF0000"/>
                </a:solidFill>
                <a:latin typeface="Times New Roman" pitchFamily="18" charset="0"/>
                <a:ea typeface="黑体" pitchFamily="49" charset="-122"/>
              </a:rPr>
              <a:t>b</a:t>
            </a:r>
            <a:r>
              <a:rPr kumimoji="1" lang="zh-CN" altLang="en-US" sz="2800">
                <a:solidFill>
                  <a:srgbClr val="FF0000"/>
                </a:solidFill>
                <a:latin typeface="Times New Roman" pitchFamily="18" charset="0"/>
                <a:ea typeface="黑体" pitchFamily="49" charset="-122"/>
              </a:rPr>
              <a:t>管：</a:t>
            </a:r>
          </a:p>
        </p:txBody>
      </p:sp>
      <p:sp>
        <p:nvSpPr>
          <p:cNvPr id="243741" name="Text Box 29"/>
          <p:cNvSpPr txBox="1">
            <a:spLocks noChangeArrowheads="1"/>
          </p:cNvSpPr>
          <p:nvPr/>
        </p:nvSpPr>
        <p:spPr bwMode="auto">
          <a:xfrm>
            <a:off x="438150" y="5329238"/>
            <a:ext cx="8305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0000FF"/>
                </a:solidFill>
              </a:rPr>
              <a:t>从能量的角度，利用亥氏函数平衡判据</a:t>
            </a:r>
            <a:r>
              <a:rPr lang="en-US" altLang="zh-CN" sz="2400" dirty="0">
                <a:solidFill>
                  <a:srgbClr val="0000FF"/>
                </a:solidFill>
                <a:latin typeface="Times New Roman" pitchFamily="18" charset="0"/>
                <a:cs typeface="Times New Roman" pitchFamily="18" charset="0"/>
              </a:rPr>
              <a:t>(2-117)</a:t>
            </a:r>
            <a:r>
              <a:rPr lang="zh-CN" altLang="en-US" sz="2400" dirty="0">
                <a:solidFill>
                  <a:srgbClr val="0000FF"/>
                </a:solidFill>
              </a:rPr>
              <a:t>式，可以证明，虽然倾斜了，但水仍能到达</a:t>
            </a:r>
            <a:r>
              <a:rPr lang="en-US" altLang="zh-CN" sz="2400" b="0" i="1" dirty="0">
                <a:solidFill>
                  <a:srgbClr val="000000"/>
                </a:solidFill>
                <a:latin typeface="Times New Roman" panose="02020603050405020304" pitchFamily="18" charset="0"/>
                <a:cs typeface="Times New Roman" panose="02020603050405020304" pitchFamily="18" charset="0"/>
              </a:rPr>
              <a:t>h</a:t>
            </a:r>
            <a:r>
              <a:rPr lang="en-US" altLang="zh-CN" sz="2400" b="0" dirty="0">
                <a:solidFill>
                  <a:srgbClr val="000000"/>
                </a:solidFill>
                <a:latin typeface="Times New Roman" panose="02020603050405020304" pitchFamily="18" charset="0"/>
                <a:cs typeface="Times New Roman" panose="02020603050405020304" pitchFamily="18" charset="0"/>
              </a:rPr>
              <a:t>’=</a:t>
            </a:r>
            <a:r>
              <a:rPr lang="en-US" altLang="zh-CN" sz="2400" b="0" i="1" dirty="0">
                <a:solidFill>
                  <a:srgbClr val="000000"/>
                </a:solidFill>
                <a:latin typeface="Times New Roman" panose="02020603050405020304" pitchFamily="18" charset="0"/>
                <a:cs typeface="Times New Roman" panose="02020603050405020304" pitchFamily="18" charset="0"/>
              </a:rPr>
              <a:t>h</a:t>
            </a:r>
            <a:r>
              <a:rPr lang="zh-CN" altLang="en-US" sz="2400" dirty="0">
                <a:solidFill>
                  <a:srgbClr val="0000FF"/>
                </a:solidFill>
              </a:rPr>
              <a:t>的垂直高度，并不因为倾斜而有变化。</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40"/>
                                        </p:tgtEl>
                                        <p:attrNameLst>
                                          <p:attrName>style.visibility</p:attrName>
                                        </p:attrNameLst>
                                      </p:cBhvr>
                                      <p:to>
                                        <p:strVal val="visible"/>
                                      </p:to>
                                    </p:set>
                                    <p:animEffect transition="in" filter="wipe(left)">
                                      <p:cBhvr>
                                        <p:cTn id="7" dur="500"/>
                                        <p:tgtEl>
                                          <p:spTgt spid="243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3741"/>
                                        </p:tgtEl>
                                        <p:attrNameLst>
                                          <p:attrName>style.visibility</p:attrName>
                                        </p:attrNameLst>
                                      </p:cBhvr>
                                      <p:to>
                                        <p:strVal val="visible"/>
                                      </p:to>
                                    </p:set>
                                    <p:animEffect transition="in" filter="wipe(up)">
                                      <p:cBhvr>
                                        <p:cTn id="12" dur="500"/>
                                        <p:tgtEl>
                                          <p:spTgt spid="243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40" grpId="0" autoUpdateAnimBg="0"/>
      <p:bldP spid="2437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638" y="2933700"/>
            <a:ext cx="7113587"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4"/>
          <p:cNvSpPr>
            <a:spLocks noChangeArrowheads="1"/>
          </p:cNvSpPr>
          <p:nvPr/>
        </p:nvSpPr>
        <p:spPr bwMode="auto">
          <a:xfrm>
            <a:off x="3771900" y="300990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5604" name="Text Box 5"/>
          <p:cNvSpPr txBox="1">
            <a:spLocks noChangeArrowheads="1"/>
          </p:cNvSpPr>
          <p:nvPr/>
        </p:nvSpPr>
        <p:spPr bwMode="auto">
          <a:xfrm>
            <a:off x="476250" y="4238625"/>
            <a:ext cx="1123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800">
                <a:solidFill>
                  <a:srgbClr val="FF0000"/>
                </a:solidFill>
                <a:latin typeface="Times New Roman" pitchFamily="18" charset="0"/>
                <a:ea typeface="黑体" pitchFamily="49" charset="-122"/>
              </a:rPr>
              <a:t>c</a:t>
            </a:r>
            <a:r>
              <a:rPr kumimoji="1" lang="zh-CN" altLang="en-US" sz="2800">
                <a:solidFill>
                  <a:srgbClr val="FF0000"/>
                </a:solidFill>
                <a:latin typeface="Times New Roman" pitchFamily="18" charset="0"/>
                <a:ea typeface="黑体" pitchFamily="49" charset="-122"/>
              </a:rPr>
              <a:t>管：</a:t>
            </a:r>
          </a:p>
        </p:txBody>
      </p:sp>
      <p:sp>
        <p:nvSpPr>
          <p:cNvPr id="25605" name="Text Box 10"/>
          <p:cNvSpPr txBox="1">
            <a:spLocks noChangeArrowheads="1"/>
          </p:cNvSpPr>
          <p:nvPr/>
        </p:nvSpPr>
        <p:spPr bwMode="auto">
          <a:xfrm>
            <a:off x="428625" y="5324475"/>
            <a:ext cx="8543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1800" b="0"/>
          </a:p>
        </p:txBody>
      </p:sp>
      <p:sp>
        <p:nvSpPr>
          <p:cNvPr id="260108" name="Text Box 12"/>
          <p:cNvSpPr txBox="1">
            <a:spLocks noChangeArrowheads="1"/>
          </p:cNvSpPr>
          <p:nvPr/>
        </p:nvSpPr>
        <p:spPr bwMode="auto">
          <a:xfrm>
            <a:off x="314325" y="5276850"/>
            <a:ext cx="85629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FF"/>
                </a:solidFill>
              </a:rPr>
              <a:t>液面只能达到</a:t>
            </a:r>
            <a:r>
              <a:rPr lang="en-US" altLang="zh-CN" sz="2400">
                <a:solidFill>
                  <a:srgbClr val="0000FF"/>
                </a:solidFill>
                <a:latin typeface="Times New Roman" pitchFamily="18" charset="0"/>
              </a:rPr>
              <a:t>c</a:t>
            </a:r>
            <a:r>
              <a:rPr lang="zh-CN" altLang="en-US" sz="2400">
                <a:solidFill>
                  <a:srgbClr val="0000FF"/>
                </a:solidFill>
              </a:rPr>
              <a:t>管的上端，决不会象喷泉一样冒到</a:t>
            </a:r>
            <a:r>
              <a:rPr lang="en-US" altLang="zh-CN" sz="2400" i="1">
                <a:solidFill>
                  <a:srgbClr val="0000FF"/>
                </a:solidFill>
                <a:latin typeface="Times New Roman" pitchFamily="18" charset="0"/>
              </a:rPr>
              <a:t>h</a:t>
            </a:r>
            <a:r>
              <a:rPr lang="zh-CN" altLang="en-US" sz="2400">
                <a:solidFill>
                  <a:srgbClr val="0000FF"/>
                </a:solidFill>
              </a:rPr>
              <a:t>高度。页面到达玻璃管顶后，液面变形，形状与</a:t>
            </a:r>
            <a:r>
              <a:rPr lang="en-US" altLang="zh-CN" sz="2400">
                <a:solidFill>
                  <a:srgbClr val="0000FF"/>
                </a:solidFill>
                <a:latin typeface="Times New Roman" pitchFamily="18" charset="0"/>
              </a:rPr>
              <a:t>a</a:t>
            </a:r>
            <a:r>
              <a:rPr lang="zh-CN" altLang="en-US" sz="2400">
                <a:solidFill>
                  <a:srgbClr val="0000FF"/>
                </a:solidFill>
              </a:rPr>
              <a:t>不同，但仍保持</a:t>
            </a:r>
            <a:r>
              <a:rPr lang="zh-CN" altLang="en-US" sz="2400">
                <a:solidFill>
                  <a:srgbClr val="FF0000"/>
                </a:solidFill>
                <a:latin typeface="黑体" pitchFamily="49" charset="-122"/>
                <a:ea typeface="黑体" pitchFamily="49" charset="-122"/>
              </a:rPr>
              <a:t>下凹</a:t>
            </a:r>
            <a:r>
              <a:rPr lang="zh-CN" altLang="en-US" sz="2400">
                <a:solidFill>
                  <a:srgbClr val="0000FF"/>
                </a:solidFill>
              </a:rPr>
              <a:t>弯月面形状，液面两侧存在压差，使水柱升高。</a:t>
            </a:r>
          </a:p>
        </p:txBody>
      </p:sp>
      <p:sp>
        <p:nvSpPr>
          <p:cNvPr id="25607" name="Text Box 2"/>
          <p:cNvSpPr txBox="1">
            <a:spLocks noChangeArrowheads="1"/>
          </p:cNvSpPr>
          <p:nvPr/>
        </p:nvSpPr>
        <p:spPr bwMode="auto">
          <a:xfrm>
            <a:off x="438150" y="504825"/>
            <a:ext cx="843915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400">
                <a:solidFill>
                  <a:srgbClr val="FF0000"/>
                </a:solidFill>
                <a:latin typeface="宋体" pitchFamily="2" charset="-122"/>
              </a:rPr>
              <a:t>例：</a:t>
            </a:r>
            <a:r>
              <a:rPr kumimoji="1" lang="zh-CN" altLang="en-US" sz="2400">
                <a:solidFill>
                  <a:srgbClr val="0000FF"/>
                </a:solidFill>
                <a:latin typeface="Times New Roman" pitchFamily="18" charset="0"/>
              </a:rPr>
              <a:t>在纯水中，插有内径相同的</a:t>
            </a:r>
            <a:r>
              <a:rPr kumimoji="1" lang="en-US" altLang="zh-CN" sz="2400">
                <a:solidFill>
                  <a:srgbClr val="0000FF"/>
                </a:solidFill>
                <a:latin typeface="Times New Roman" pitchFamily="18" charset="0"/>
              </a:rPr>
              <a:t>a , b , c , d ,e , f </a:t>
            </a:r>
            <a:r>
              <a:rPr kumimoji="1" lang="zh-CN" altLang="en-US" sz="2400">
                <a:solidFill>
                  <a:srgbClr val="0000FF"/>
                </a:solidFill>
                <a:latin typeface="Times New Roman" pitchFamily="18" charset="0"/>
              </a:rPr>
              <a:t>几根玻璃毛细管和内径很大的</a:t>
            </a:r>
            <a:r>
              <a:rPr kumimoji="1" lang="en-US" altLang="zh-CN" sz="2400">
                <a:solidFill>
                  <a:srgbClr val="0000FF"/>
                </a:solidFill>
                <a:latin typeface="Times New Roman" pitchFamily="18" charset="0"/>
              </a:rPr>
              <a:t>g</a:t>
            </a:r>
            <a:r>
              <a:rPr kumimoji="1" lang="zh-CN" altLang="en-US" sz="2400">
                <a:solidFill>
                  <a:srgbClr val="0000FF"/>
                </a:solidFill>
                <a:latin typeface="Times New Roman" pitchFamily="18" charset="0"/>
              </a:rPr>
              <a:t>管。将</a:t>
            </a:r>
            <a:r>
              <a:rPr kumimoji="1" lang="en-US" altLang="zh-CN" sz="2400">
                <a:solidFill>
                  <a:srgbClr val="0000FF"/>
                </a:solidFill>
                <a:latin typeface="Times New Roman" pitchFamily="18" charset="0"/>
              </a:rPr>
              <a:t>a</a:t>
            </a:r>
            <a:r>
              <a:rPr kumimoji="1" lang="zh-CN" altLang="en-US" sz="2400">
                <a:solidFill>
                  <a:srgbClr val="0000FF"/>
                </a:solidFill>
                <a:latin typeface="Times New Roman" pitchFamily="18" charset="0"/>
              </a:rPr>
              <a:t>垂直插入水中，管内水面升高为</a:t>
            </a:r>
            <a:r>
              <a:rPr kumimoji="1" lang="en-US" altLang="zh-CN" sz="2400" i="1">
                <a:solidFill>
                  <a:srgbClr val="0000FF"/>
                </a:solidFill>
                <a:latin typeface="Times New Roman" pitchFamily="18" charset="0"/>
              </a:rPr>
              <a:t>h</a:t>
            </a:r>
            <a:r>
              <a:rPr kumimoji="1" lang="zh-CN" altLang="en-US" sz="2400">
                <a:solidFill>
                  <a:srgbClr val="0000FF"/>
                </a:solidFill>
                <a:latin typeface="Times New Roman" pitchFamily="18" charset="0"/>
              </a:rPr>
              <a:t>，弯月面半径为</a:t>
            </a:r>
            <a:r>
              <a:rPr kumimoji="1" lang="en-US" altLang="zh-CN" sz="2400" i="1">
                <a:solidFill>
                  <a:srgbClr val="0000FF"/>
                </a:solidFill>
                <a:latin typeface="Times New Roman" pitchFamily="18" charset="0"/>
              </a:rPr>
              <a:t>r</a:t>
            </a:r>
            <a:r>
              <a:rPr kumimoji="1" lang="zh-CN" altLang="en-US" sz="2400">
                <a:solidFill>
                  <a:srgbClr val="0000FF"/>
                </a:solidFill>
                <a:latin typeface="Times New Roman" pitchFamily="18" charset="0"/>
              </a:rPr>
              <a:t>， </a:t>
            </a:r>
            <a:r>
              <a:rPr kumimoji="1" lang="en-US" altLang="zh-CN" sz="2400">
                <a:solidFill>
                  <a:srgbClr val="0000FF"/>
                </a:solidFill>
                <a:latin typeface="Times New Roman" pitchFamily="18" charset="0"/>
              </a:rPr>
              <a:t>b </a:t>
            </a:r>
            <a:r>
              <a:rPr kumimoji="1" lang="zh-CN" altLang="en-US" sz="2400">
                <a:solidFill>
                  <a:srgbClr val="0000FF"/>
                </a:solidFill>
                <a:latin typeface="Times New Roman" pitchFamily="18" charset="0"/>
              </a:rPr>
              <a:t>管很长但倾斜， </a:t>
            </a:r>
            <a:r>
              <a:rPr kumimoji="1" lang="en-US" altLang="zh-CN" sz="2400">
                <a:solidFill>
                  <a:srgbClr val="0000FF"/>
                </a:solidFill>
                <a:latin typeface="Times New Roman" pitchFamily="18" charset="0"/>
              </a:rPr>
              <a:t>c</a:t>
            </a:r>
            <a:r>
              <a:rPr kumimoji="1" lang="zh-CN" altLang="en-US" sz="2400">
                <a:solidFill>
                  <a:srgbClr val="0000FF"/>
                </a:solidFill>
                <a:latin typeface="Times New Roman" pitchFamily="18" charset="0"/>
              </a:rPr>
              <a:t>管长度是</a:t>
            </a:r>
            <a:r>
              <a:rPr kumimoji="1" lang="en-US" altLang="zh-CN" sz="2400">
                <a:solidFill>
                  <a:srgbClr val="0000FF"/>
                </a:solidFill>
                <a:latin typeface="Times New Roman" pitchFamily="18" charset="0"/>
              </a:rPr>
              <a:t>a</a:t>
            </a:r>
            <a:r>
              <a:rPr kumimoji="1" lang="zh-CN" altLang="en-US" sz="2400">
                <a:solidFill>
                  <a:srgbClr val="0000FF"/>
                </a:solidFill>
                <a:latin typeface="Times New Roman" pitchFamily="18" charset="0"/>
              </a:rPr>
              <a:t>管的一半，</a:t>
            </a:r>
            <a:r>
              <a:rPr kumimoji="1" lang="en-US" altLang="zh-CN" sz="2400">
                <a:solidFill>
                  <a:srgbClr val="0000FF"/>
                </a:solidFill>
                <a:latin typeface="Times New Roman" pitchFamily="18" charset="0"/>
              </a:rPr>
              <a:t>d</a:t>
            </a:r>
            <a:r>
              <a:rPr kumimoji="1" lang="zh-CN" altLang="en-US" sz="2400">
                <a:solidFill>
                  <a:srgbClr val="0000FF"/>
                </a:solidFill>
                <a:latin typeface="Times New Roman" pitchFamily="18" charset="0"/>
              </a:rPr>
              <a:t>管上部弯曲，总高度是</a:t>
            </a:r>
            <a:r>
              <a:rPr kumimoji="1" lang="en-US" altLang="zh-CN" sz="2400">
                <a:solidFill>
                  <a:srgbClr val="0000FF"/>
                </a:solidFill>
                <a:latin typeface="Times New Roman" pitchFamily="18" charset="0"/>
              </a:rPr>
              <a:t>a</a:t>
            </a:r>
            <a:r>
              <a:rPr kumimoji="1" lang="zh-CN" altLang="en-US" sz="2400">
                <a:solidFill>
                  <a:srgbClr val="0000FF"/>
                </a:solidFill>
                <a:latin typeface="Times New Roman" pitchFamily="18" charset="0"/>
              </a:rPr>
              <a:t>管的一半， </a:t>
            </a:r>
            <a:r>
              <a:rPr kumimoji="1" lang="en-US" altLang="zh-CN" sz="2400">
                <a:solidFill>
                  <a:srgbClr val="0000FF"/>
                </a:solidFill>
                <a:latin typeface="Times New Roman" pitchFamily="18" charset="0"/>
              </a:rPr>
              <a:t>e</a:t>
            </a:r>
            <a:r>
              <a:rPr kumimoji="1" lang="zh-CN" altLang="en-US" sz="2400">
                <a:solidFill>
                  <a:srgbClr val="0000FF"/>
                </a:solidFill>
                <a:latin typeface="Times New Roman" pitchFamily="18" charset="0"/>
              </a:rPr>
              <a:t>管中部有一个内径粗大的部分，</a:t>
            </a:r>
            <a:r>
              <a:rPr kumimoji="1" lang="en-US" altLang="zh-CN" sz="2400">
                <a:solidFill>
                  <a:srgbClr val="0000FF"/>
                </a:solidFill>
                <a:latin typeface="Times New Roman" pitchFamily="18" charset="0"/>
              </a:rPr>
              <a:t>f</a:t>
            </a:r>
            <a:r>
              <a:rPr kumimoji="1" lang="zh-CN" altLang="en-US" sz="2400">
                <a:solidFill>
                  <a:srgbClr val="0000FF"/>
                </a:solidFill>
                <a:latin typeface="Times New Roman" pitchFamily="18" charset="0"/>
              </a:rPr>
              <a:t>管内壁涂了石蜡，则其余几管中水面上升的高度及弯月面半径将如何变化</a:t>
            </a:r>
            <a:r>
              <a:rPr kumimoji="1" lang="en-US" altLang="zh-CN" sz="2400">
                <a:solidFill>
                  <a:srgbClr val="0000FF"/>
                </a:solidFill>
                <a:latin typeface="Times New Roman" pitchFamily="18" charset="0"/>
              </a:rPr>
              <a:t>?</a:t>
            </a:r>
            <a:endParaRPr kumimoji="1" lang="en-US" altLang="zh-CN" sz="2400" b="0">
              <a:solidFill>
                <a:srgbClr val="0000FF"/>
              </a:solidFill>
              <a:latin typeface="Times New Roman"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0108"/>
                                        </p:tgtEl>
                                        <p:attrNameLst>
                                          <p:attrName>style.visibility</p:attrName>
                                        </p:attrNameLst>
                                      </p:cBhvr>
                                      <p:to>
                                        <p:strVal val="visible"/>
                                      </p:to>
                                    </p:set>
                                    <p:animEffect transition="in" filter="wipe(up)">
                                      <p:cBhvr>
                                        <p:cTn id="7" dur="500"/>
                                        <p:tgtEl>
                                          <p:spTgt spid="260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400" y="2933700"/>
            <a:ext cx="71135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4"/>
          <p:cNvSpPr>
            <a:spLocks noChangeArrowheads="1"/>
          </p:cNvSpPr>
          <p:nvPr/>
        </p:nvSpPr>
        <p:spPr bwMode="auto">
          <a:xfrm>
            <a:off x="3771900" y="300990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7652" name="Text Box 5"/>
          <p:cNvSpPr txBox="1">
            <a:spLocks noChangeArrowheads="1"/>
          </p:cNvSpPr>
          <p:nvPr/>
        </p:nvSpPr>
        <p:spPr bwMode="auto">
          <a:xfrm>
            <a:off x="476250" y="4238625"/>
            <a:ext cx="1123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800">
                <a:solidFill>
                  <a:srgbClr val="FF0000"/>
                </a:solidFill>
                <a:latin typeface="Times New Roman" pitchFamily="18" charset="0"/>
                <a:ea typeface="黑体" pitchFamily="49" charset="-122"/>
              </a:rPr>
              <a:t>d</a:t>
            </a:r>
            <a:r>
              <a:rPr kumimoji="1" lang="zh-CN" altLang="en-US" sz="2800">
                <a:solidFill>
                  <a:srgbClr val="FF0000"/>
                </a:solidFill>
                <a:latin typeface="Times New Roman" pitchFamily="18" charset="0"/>
                <a:ea typeface="黑体" pitchFamily="49" charset="-122"/>
              </a:rPr>
              <a:t>管：</a:t>
            </a:r>
          </a:p>
        </p:txBody>
      </p:sp>
      <p:sp>
        <p:nvSpPr>
          <p:cNvPr id="27653" name="Text Box 9"/>
          <p:cNvSpPr txBox="1">
            <a:spLocks noChangeArrowheads="1"/>
          </p:cNvSpPr>
          <p:nvPr/>
        </p:nvSpPr>
        <p:spPr bwMode="auto">
          <a:xfrm>
            <a:off x="414338" y="5238750"/>
            <a:ext cx="85312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FF"/>
                </a:solidFill>
              </a:rPr>
              <a:t>管道弯曲处低于</a:t>
            </a:r>
            <a:r>
              <a:rPr lang="en-US" altLang="zh-CN" sz="2400" i="1">
                <a:solidFill>
                  <a:srgbClr val="0000FF"/>
                </a:solidFill>
                <a:latin typeface="Times New Roman" pitchFamily="18" charset="0"/>
                <a:cs typeface="Times New Roman" pitchFamily="18" charset="0"/>
              </a:rPr>
              <a:t>h</a:t>
            </a:r>
            <a:r>
              <a:rPr lang="zh-CN" altLang="en-US" sz="2400">
                <a:solidFill>
                  <a:srgbClr val="0000FF"/>
                </a:solidFill>
              </a:rPr>
              <a:t>，则液面上升并到达管口，液面仍保持弯月面形状，但</a:t>
            </a:r>
            <a:r>
              <a:rPr lang="zh-CN" altLang="en-US" sz="2400">
                <a:solidFill>
                  <a:srgbClr val="FF0000"/>
                </a:solidFill>
                <a:latin typeface="黑体" pitchFamily="49" charset="-122"/>
                <a:ea typeface="黑体" pitchFamily="49" charset="-122"/>
              </a:rPr>
              <a:t>向上凸</a:t>
            </a:r>
            <a:r>
              <a:rPr lang="zh-CN" altLang="en-US" sz="2400">
                <a:solidFill>
                  <a:srgbClr val="0000FF"/>
                </a:solidFill>
              </a:rPr>
              <a:t>，表面张力使水不被倒吸回管内。液面不会下凹（力不平衡），更不会形成液滴滴下（第一类永动机）。</a:t>
            </a:r>
          </a:p>
        </p:txBody>
      </p:sp>
      <p:sp>
        <p:nvSpPr>
          <p:cNvPr id="27654" name="Text Box 2"/>
          <p:cNvSpPr txBox="1">
            <a:spLocks noChangeArrowheads="1"/>
          </p:cNvSpPr>
          <p:nvPr/>
        </p:nvSpPr>
        <p:spPr bwMode="auto">
          <a:xfrm>
            <a:off x="438150" y="504825"/>
            <a:ext cx="843915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400">
                <a:solidFill>
                  <a:srgbClr val="FF0000"/>
                </a:solidFill>
                <a:latin typeface="宋体" pitchFamily="2" charset="-122"/>
              </a:rPr>
              <a:t>例：</a:t>
            </a:r>
            <a:r>
              <a:rPr kumimoji="1" lang="zh-CN" altLang="en-US" sz="2400">
                <a:solidFill>
                  <a:srgbClr val="0000FF"/>
                </a:solidFill>
                <a:latin typeface="Times New Roman" pitchFamily="18" charset="0"/>
              </a:rPr>
              <a:t>在纯水中，插有内径相同的</a:t>
            </a:r>
            <a:r>
              <a:rPr kumimoji="1" lang="en-US" altLang="zh-CN" sz="2400">
                <a:solidFill>
                  <a:srgbClr val="0000FF"/>
                </a:solidFill>
                <a:latin typeface="Times New Roman" pitchFamily="18" charset="0"/>
              </a:rPr>
              <a:t>a , b , c , d ,e , f </a:t>
            </a:r>
            <a:r>
              <a:rPr kumimoji="1" lang="zh-CN" altLang="en-US" sz="2400">
                <a:solidFill>
                  <a:srgbClr val="0000FF"/>
                </a:solidFill>
                <a:latin typeface="Times New Roman" pitchFamily="18" charset="0"/>
              </a:rPr>
              <a:t>几根玻璃毛细管和内径很大的</a:t>
            </a:r>
            <a:r>
              <a:rPr kumimoji="1" lang="en-US" altLang="zh-CN" sz="2400">
                <a:solidFill>
                  <a:srgbClr val="0000FF"/>
                </a:solidFill>
                <a:latin typeface="Times New Roman" pitchFamily="18" charset="0"/>
              </a:rPr>
              <a:t>g</a:t>
            </a:r>
            <a:r>
              <a:rPr kumimoji="1" lang="zh-CN" altLang="en-US" sz="2400">
                <a:solidFill>
                  <a:srgbClr val="0000FF"/>
                </a:solidFill>
                <a:latin typeface="Times New Roman" pitchFamily="18" charset="0"/>
              </a:rPr>
              <a:t>管。将</a:t>
            </a:r>
            <a:r>
              <a:rPr kumimoji="1" lang="en-US" altLang="zh-CN" sz="2400">
                <a:solidFill>
                  <a:srgbClr val="0000FF"/>
                </a:solidFill>
                <a:latin typeface="Times New Roman" pitchFamily="18" charset="0"/>
              </a:rPr>
              <a:t>a</a:t>
            </a:r>
            <a:r>
              <a:rPr kumimoji="1" lang="zh-CN" altLang="en-US" sz="2400">
                <a:solidFill>
                  <a:srgbClr val="0000FF"/>
                </a:solidFill>
                <a:latin typeface="Times New Roman" pitchFamily="18" charset="0"/>
              </a:rPr>
              <a:t>垂直插入水中，管内水面升高为</a:t>
            </a:r>
            <a:r>
              <a:rPr kumimoji="1" lang="en-US" altLang="zh-CN" sz="2400" i="1">
                <a:solidFill>
                  <a:srgbClr val="0000FF"/>
                </a:solidFill>
                <a:latin typeface="Times New Roman" pitchFamily="18" charset="0"/>
              </a:rPr>
              <a:t>h</a:t>
            </a:r>
            <a:r>
              <a:rPr kumimoji="1" lang="zh-CN" altLang="en-US" sz="2400">
                <a:solidFill>
                  <a:srgbClr val="0000FF"/>
                </a:solidFill>
                <a:latin typeface="Times New Roman" pitchFamily="18" charset="0"/>
              </a:rPr>
              <a:t>，弯月面半径为</a:t>
            </a:r>
            <a:r>
              <a:rPr kumimoji="1" lang="en-US" altLang="zh-CN" sz="2400" i="1">
                <a:solidFill>
                  <a:srgbClr val="0000FF"/>
                </a:solidFill>
                <a:latin typeface="Times New Roman" pitchFamily="18" charset="0"/>
              </a:rPr>
              <a:t>r</a:t>
            </a:r>
            <a:r>
              <a:rPr kumimoji="1" lang="zh-CN" altLang="en-US" sz="2400">
                <a:solidFill>
                  <a:srgbClr val="0000FF"/>
                </a:solidFill>
                <a:latin typeface="Times New Roman" pitchFamily="18" charset="0"/>
              </a:rPr>
              <a:t>， </a:t>
            </a:r>
            <a:r>
              <a:rPr kumimoji="1" lang="en-US" altLang="zh-CN" sz="2400">
                <a:solidFill>
                  <a:srgbClr val="0000FF"/>
                </a:solidFill>
                <a:latin typeface="Times New Roman" pitchFamily="18" charset="0"/>
              </a:rPr>
              <a:t>b </a:t>
            </a:r>
            <a:r>
              <a:rPr kumimoji="1" lang="zh-CN" altLang="en-US" sz="2400">
                <a:solidFill>
                  <a:srgbClr val="0000FF"/>
                </a:solidFill>
                <a:latin typeface="Times New Roman" pitchFamily="18" charset="0"/>
              </a:rPr>
              <a:t>管很长但倾斜， </a:t>
            </a:r>
            <a:r>
              <a:rPr kumimoji="1" lang="en-US" altLang="zh-CN" sz="2400">
                <a:solidFill>
                  <a:srgbClr val="0000FF"/>
                </a:solidFill>
                <a:latin typeface="Times New Roman" pitchFamily="18" charset="0"/>
              </a:rPr>
              <a:t>c</a:t>
            </a:r>
            <a:r>
              <a:rPr kumimoji="1" lang="zh-CN" altLang="en-US" sz="2400">
                <a:solidFill>
                  <a:srgbClr val="0000FF"/>
                </a:solidFill>
                <a:latin typeface="Times New Roman" pitchFamily="18" charset="0"/>
              </a:rPr>
              <a:t>管长度是</a:t>
            </a:r>
            <a:r>
              <a:rPr kumimoji="1" lang="en-US" altLang="zh-CN" sz="2400">
                <a:solidFill>
                  <a:srgbClr val="0000FF"/>
                </a:solidFill>
                <a:latin typeface="Times New Roman" pitchFamily="18" charset="0"/>
              </a:rPr>
              <a:t>a</a:t>
            </a:r>
            <a:r>
              <a:rPr kumimoji="1" lang="zh-CN" altLang="en-US" sz="2400">
                <a:solidFill>
                  <a:srgbClr val="0000FF"/>
                </a:solidFill>
                <a:latin typeface="Times New Roman" pitchFamily="18" charset="0"/>
              </a:rPr>
              <a:t>管的一半，</a:t>
            </a:r>
            <a:r>
              <a:rPr kumimoji="1" lang="en-US" altLang="zh-CN" sz="2400">
                <a:solidFill>
                  <a:srgbClr val="0000FF"/>
                </a:solidFill>
                <a:latin typeface="Times New Roman" pitchFamily="18" charset="0"/>
              </a:rPr>
              <a:t>d</a:t>
            </a:r>
            <a:r>
              <a:rPr kumimoji="1" lang="zh-CN" altLang="en-US" sz="2400">
                <a:solidFill>
                  <a:srgbClr val="0000FF"/>
                </a:solidFill>
                <a:latin typeface="Times New Roman" pitchFamily="18" charset="0"/>
              </a:rPr>
              <a:t>管上部弯曲，总高度是</a:t>
            </a:r>
            <a:r>
              <a:rPr kumimoji="1" lang="en-US" altLang="zh-CN" sz="2400">
                <a:solidFill>
                  <a:srgbClr val="0000FF"/>
                </a:solidFill>
                <a:latin typeface="Times New Roman" pitchFamily="18" charset="0"/>
              </a:rPr>
              <a:t>a</a:t>
            </a:r>
            <a:r>
              <a:rPr kumimoji="1" lang="zh-CN" altLang="en-US" sz="2400">
                <a:solidFill>
                  <a:srgbClr val="0000FF"/>
                </a:solidFill>
                <a:latin typeface="Times New Roman" pitchFamily="18" charset="0"/>
              </a:rPr>
              <a:t>管的一半， </a:t>
            </a:r>
            <a:r>
              <a:rPr kumimoji="1" lang="en-US" altLang="zh-CN" sz="2400">
                <a:solidFill>
                  <a:srgbClr val="0000FF"/>
                </a:solidFill>
                <a:latin typeface="Times New Roman" pitchFamily="18" charset="0"/>
              </a:rPr>
              <a:t>e</a:t>
            </a:r>
            <a:r>
              <a:rPr kumimoji="1" lang="zh-CN" altLang="en-US" sz="2400">
                <a:solidFill>
                  <a:srgbClr val="0000FF"/>
                </a:solidFill>
                <a:latin typeface="Times New Roman" pitchFamily="18" charset="0"/>
              </a:rPr>
              <a:t>管中部有一个内径粗大的部分，</a:t>
            </a:r>
            <a:r>
              <a:rPr kumimoji="1" lang="en-US" altLang="zh-CN" sz="2400">
                <a:solidFill>
                  <a:srgbClr val="0000FF"/>
                </a:solidFill>
                <a:latin typeface="Times New Roman" pitchFamily="18" charset="0"/>
              </a:rPr>
              <a:t>f</a:t>
            </a:r>
            <a:r>
              <a:rPr kumimoji="1" lang="zh-CN" altLang="en-US" sz="2400">
                <a:solidFill>
                  <a:srgbClr val="0000FF"/>
                </a:solidFill>
                <a:latin typeface="Times New Roman" pitchFamily="18" charset="0"/>
              </a:rPr>
              <a:t>管内壁涂了石蜡，则其余几管中水面上升的高度及弯月面半径将如何变化</a:t>
            </a:r>
            <a:r>
              <a:rPr kumimoji="1" lang="en-US" altLang="zh-CN" sz="2400">
                <a:solidFill>
                  <a:srgbClr val="0000FF"/>
                </a:solidFill>
                <a:latin typeface="Times New Roman" pitchFamily="18" charset="0"/>
              </a:rPr>
              <a:t>?</a:t>
            </a:r>
            <a:endParaRPr kumimoji="1" lang="en-US" altLang="zh-CN" sz="2400" b="0">
              <a:solidFill>
                <a:srgbClr val="0000FF"/>
              </a:solidFill>
              <a:latin typeface="Times New Roman" pitchFamily="18" charset="0"/>
            </a:endParaRPr>
          </a:p>
        </p:txBody>
      </p:sp>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400" y="2933700"/>
            <a:ext cx="71135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4"/>
          <p:cNvSpPr>
            <a:spLocks noChangeArrowheads="1"/>
          </p:cNvSpPr>
          <p:nvPr/>
        </p:nvSpPr>
        <p:spPr bwMode="auto">
          <a:xfrm>
            <a:off x="3771900" y="300990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9700" name="Text Box 5"/>
          <p:cNvSpPr txBox="1">
            <a:spLocks noChangeArrowheads="1"/>
          </p:cNvSpPr>
          <p:nvPr/>
        </p:nvSpPr>
        <p:spPr bwMode="auto">
          <a:xfrm>
            <a:off x="476250" y="4238625"/>
            <a:ext cx="1123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800">
                <a:solidFill>
                  <a:srgbClr val="FF0000"/>
                </a:solidFill>
                <a:latin typeface="Times New Roman" pitchFamily="18" charset="0"/>
                <a:ea typeface="黑体" pitchFamily="49" charset="-122"/>
              </a:rPr>
              <a:t>e</a:t>
            </a:r>
            <a:r>
              <a:rPr kumimoji="1" lang="zh-CN" altLang="en-US" sz="2800">
                <a:solidFill>
                  <a:srgbClr val="FF0000"/>
                </a:solidFill>
                <a:latin typeface="Times New Roman" pitchFamily="18" charset="0"/>
                <a:ea typeface="黑体" pitchFamily="49" charset="-122"/>
              </a:rPr>
              <a:t>管：</a:t>
            </a:r>
          </a:p>
        </p:txBody>
      </p:sp>
      <p:sp>
        <p:nvSpPr>
          <p:cNvPr id="29701" name="Text Box 9"/>
          <p:cNvSpPr txBox="1">
            <a:spLocks noChangeArrowheads="1"/>
          </p:cNvSpPr>
          <p:nvPr/>
        </p:nvSpPr>
        <p:spPr bwMode="auto">
          <a:xfrm>
            <a:off x="342900" y="5335588"/>
            <a:ext cx="8534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FF"/>
                </a:solidFill>
              </a:rPr>
              <a:t>液面只能达到内径变大部分的下端，呈弯月面。因内径变大部分的附加压力极小，液面上不去。如果从上面加入纯水，使膨大部分充满液体，则液面可以稳定在</a:t>
            </a:r>
            <a:r>
              <a:rPr lang="en-US" altLang="zh-CN" sz="2400" i="1">
                <a:solidFill>
                  <a:srgbClr val="0000FF"/>
                </a:solidFill>
                <a:latin typeface="Times New Roman" pitchFamily="18" charset="0"/>
              </a:rPr>
              <a:t>h</a:t>
            </a:r>
            <a:r>
              <a:rPr lang="zh-CN" altLang="en-US" sz="2400">
                <a:solidFill>
                  <a:srgbClr val="0000FF"/>
                </a:solidFill>
              </a:rPr>
              <a:t>高度。</a:t>
            </a:r>
          </a:p>
        </p:txBody>
      </p:sp>
      <p:sp>
        <p:nvSpPr>
          <p:cNvPr id="29702" name="Text Box 2"/>
          <p:cNvSpPr txBox="1">
            <a:spLocks noChangeArrowheads="1"/>
          </p:cNvSpPr>
          <p:nvPr/>
        </p:nvSpPr>
        <p:spPr bwMode="auto">
          <a:xfrm>
            <a:off x="438150" y="504825"/>
            <a:ext cx="843915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400">
                <a:solidFill>
                  <a:srgbClr val="FF0000"/>
                </a:solidFill>
                <a:latin typeface="宋体" pitchFamily="2" charset="-122"/>
              </a:rPr>
              <a:t>例：</a:t>
            </a:r>
            <a:r>
              <a:rPr kumimoji="1" lang="zh-CN" altLang="en-US" sz="2400">
                <a:solidFill>
                  <a:srgbClr val="0000FF"/>
                </a:solidFill>
                <a:latin typeface="Times New Roman" pitchFamily="18" charset="0"/>
              </a:rPr>
              <a:t>在纯水中，插有内径相同的</a:t>
            </a:r>
            <a:r>
              <a:rPr kumimoji="1" lang="en-US" altLang="zh-CN" sz="2400">
                <a:solidFill>
                  <a:srgbClr val="0000FF"/>
                </a:solidFill>
                <a:latin typeface="Times New Roman" pitchFamily="18" charset="0"/>
              </a:rPr>
              <a:t>a , b , c , d ,e , f </a:t>
            </a:r>
            <a:r>
              <a:rPr kumimoji="1" lang="zh-CN" altLang="en-US" sz="2400">
                <a:solidFill>
                  <a:srgbClr val="0000FF"/>
                </a:solidFill>
                <a:latin typeface="Times New Roman" pitchFamily="18" charset="0"/>
              </a:rPr>
              <a:t>几根玻璃毛细管和内径很大的</a:t>
            </a:r>
            <a:r>
              <a:rPr kumimoji="1" lang="en-US" altLang="zh-CN" sz="2400">
                <a:solidFill>
                  <a:srgbClr val="0000FF"/>
                </a:solidFill>
                <a:latin typeface="Times New Roman" pitchFamily="18" charset="0"/>
              </a:rPr>
              <a:t>g</a:t>
            </a:r>
            <a:r>
              <a:rPr kumimoji="1" lang="zh-CN" altLang="en-US" sz="2400">
                <a:solidFill>
                  <a:srgbClr val="0000FF"/>
                </a:solidFill>
                <a:latin typeface="Times New Roman" pitchFamily="18" charset="0"/>
              </a:rPr>
              <a:t>管。将</a:t>
            </a:r>
            <a:r>
              <a:rPr kumimoji="1" lang="en-US" altLang="zh-CN" sz="2400">
                <a:solidFill>
                  <a:srgbClr val="0000FF"/>
                </a:solidFill>
                <a:latin typeface="Times New Roman" pitchFamily="18" charset="0"/>
              </a:rPr>
              <a:t>a</a:t>
            </a:r>
            <a:r>
              <a:rPr kumimoji="1" lang="zh-CN" altLang="en-US" sz="2400">
                <a:solidFill>
                  <a:srgbClr val="0000FF"/>
                </a:solidFill>
                <a:latin typeface="Times New Roman" pitchFamily="18" charset="0"/>
              </a:rPr>
              <a:t>垂直插入水中，管内水面升高为</a:t>
            </a:r>
            <a:r>
              <a:rPr kumimoji="1" lang="en-US" altLang="zh-CN" sz="2400" i="1">
                <a:solidFill>
                  <a:srgbClr val="0000FF"/>
                </a:solidFill>
                <a:latin typeface="Times New Roman" pitchFamily="18" charset="0"/>
              </a:rPr>
              <a:t>h</a:t>
            </a:r>
            <a:r>
              <a:rPr kumimoji="1" lang="zh-CN" altLang="en-US" sz="2400">
                <a:solidFill>
                  <a:srgbClr val="0000FF"/>
                </a:solidFill>
                <a:latin typeface="Times New Roman" pitchFamily="18" charset="0"/>
              </a:rPr>
              <a:t>，弯月面半径为</a:t>
            </a:r>
            <a:r>
              <a:rPr kumimoji="1" lang="en-US" altLang="zh-CN" sz="2400" i="1">
                <a:solidFill>
                  <a:srgbClr val="0000FF"/>
                </a:solidFill>
                <a:latin typeface="Times New Roman" pitchFamily="18" charset="0"/>
              </a:rPr>
              <a:t>r</a:t>
            </a:r>
            <a:r>
              <a:rPr kumimoji="1" lang="zh-CN" altLang="en-US" sz="2400">
                <a:solidFill>
                  <a:srgbClr val="0000FF"/>
                </a:solidFill>
                <a:latin typeface="Times New Roman" pitchFamily="18" charset="0"/>
              </a:rPr>
              <a:t>， </a:t>
            </a:r>
            <a:r>
              <a:rPr kumimoji="1" lang="en-US" altLang="zh-CN" sz="2400">
                <a:solidFill>
                  <a:srgbClr val="0000FF"/>
                </a:solidFill>
                <a:latin typeface="Times New Roman" pitchFamily="18" charset="0"/>
              </a:rPr>
              <a:t>b </a:t>
            </a:r>
            <a:r>
              <a:rPr kumimoji="1" lang="zh-CN" altLang="en-US" sz="2400">
                <a:solidFill>
                  <a:srgbClr val="0000FF"/>
                </a:solidFill>
                <a:latin typeface="Times New Roman" pitchFamily="18" charset="0"/>
              </a:rPr>
              <a:t>管很长但倾斜， </a:t>
            </a:r>
            <a:r>
              <a:rPr kumimoji="1" lang="en-US" altLang="zh-CN" sz="2400">
                <a:solidFill>
                  <a:srgbClr val="0000FF"/>
                </a:solidFill>
                <a:latin typeface="Times New Roman" pitchFamily="18" charset="0"/>
              </a:rPr>
              <a:t>c</a:t>
            </a:r>
            <a:r>
              <a:rPr kumimoji="1" lang="zh-CN" altLang="en-US" sz="2400">
                <a:solidFill>
                  <a:srgbClr val="0000FF"/>
                </a:solidFill>
                <a:latin typeface="Times New Roman" pitchFamily="18" charset="0"/>
              </a:rPr>
              <a:t>管长度是</a:t>
            </a:r>
            <a:r>
              <a:rPr kumimoji="1" lang="en-US" altLang="zh-CN" sz="2400">
                <a:solidFill>
                  <a:srgbClr val="0000FF"/>
                </a:solidFill>
                <a:latin typeface="Times New Roman" pitchFamily="18" charset="0"/>
              </a:rPr>
              <a:t>a</a:t>
            </a:r>
            <a:r>
              <a:rPr kumimoji="1" lang="zh-CN" altLang="en-US" sz="2400">
                <a:solidFill>
                  <a:srgbClr val="0000FF"/>
                </a:solidFill>
                <a:latin typeface="Times New Roman" pitchFamily="18" charset="0"/>
              </a:rPr>
              <a:t>管的一半，</a:t>
            </a:r>
            <a:r>
              <a:rPr kumimoji="1" lang="en-US" altLang="zh-CN" sz="2400">
                <a:solidFill>
                  <a:srgbClr val="0000FF"/>
                </a:solidFill>
                <a:latin typeface="Times New Roman" pitchFamily="18" charset="0"/>
              </a:rPr>
              <a:t>d</a:t>
            </a:r>
            <a:r>
              <a:rPr kumimoji="1" lang="zh-CN" altLang="en-US" sz="2400">
                <a:solidFill>
                  <a:srgbClr val="0000FF"/>
                </a:solidFill>
                <a:latin typeface="Times New Roman" pitchFamily="18" charset="0"/>
              </a:rPr>
              <a:t>管上部弯曲，总高度是</a:t>
            </a:r>
            <a:r>
              <a:rPr kumimoji="1" lang="en-US" altLang="zh-CN" sz="2400">
                <a:solidFill>
                  <a:srgbClr val="0000FF"/>
                </a:solidFill>
                <a:latin typeface="Times New Roman" pitchFamily="18" charset="0"/>
              </a:rPr>
              <a:t>a</a:t>
            </a:r>
            <a:r>
              <a:rPr kumimoji="1" lang="zh-CN" altLang="en-US" sz="2400">
                <a:solidFill>
                  <a:srgbClr val="0000FF"/>
                </a:solidFill>
                <a:latin typeface="Times New Roman" pitchFamily="18" charset="0"/>
              </a:rPr>
              <a:t>管的一半， </a:t>
            </a:r>
            <a:r>
              <a:rPr kumimoji="1" lang="en-US" altLang="zh-CN" sz="2400">
                <a:solidFill>
                  <a:srgbClr val="0000FF"/>
                </a:solidFill>
                <a:latin typeface="Times New Roman" pitchFamily="18" charset="0"/>
              </a:rPr>
              <a:t>e</a:t>
            </a:r>
            <a:r>
              <a:rPr kumimoji="1" lang="zh-CN" altLang="en-US" sz="2400">
                <a:solidFill>
                  <a:srgbClr val="0000FF"/>
                </a:solidFill>
                <a:latin typeface="Times New Roman" pitchFamily="18" charset="0"/>
              </a:rPr>
              <a:t>管中部有一个内径粗大的部分，</a:t>
            </a:r>
            <a:r>
              <a:rPr kumimoji="1" lang="en-US" altLang="zh-CN" sz="2400">
                <a:solidFill>
                  <a:srgbClr val="0000FF"/>
                </a:solidFill>
                <a:latin typeface="Times New Roman" pitchFamily="18" charset="0"/>
              </a:rPr>
              <a:t>f</a:t>
            </a:r>
            <a:r>
              <a:rPr kumimoji="1" lang="zh-CN" altLang="en-US" sz="2400">
                <a:solidFill>
                  <a:srgbClr val="0000FF"/>
                </a:solidFill>
                <a:latin typeface="Times New Roman" pitchFamily="18" charset="0"/>
              </a:rPr>
              <a:t>管内壁涂了石蜡，则其余几管中水面上升的高度及弯月面半径将如何变化</a:t>
            </a:r>
            <a:r>
              <a:rPr kumimoji="1" lang="en-US" altLang="zh-CN" sz="2400">
                <a:solidFill>
                  <a:srgbClr val="0000FF"/>
                </a:solidFill>
                <a:latin typeface="Times New Roman" pitchFamily="18" charset="0"/>
              </a:rPr>
              <a:t>?</a:t>
            </a:r>
            <a:endParaRPr kumimoji="1" lang="en-US" altLang="zh-CN" sz="2400" b="0">
              <a:solidFill>
                <a:srgbClr val="0000FF"/>
              </a:solidFill>
              <a:latin typeface="Times New Roman" pitchFamily="18" charset="0"/>
            </a:endParaRPr>
          </a:p>
        </p:txBody>
      </p:sp>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2933700"/>
            <a:ext cx="7113587"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4"/>
          <p:cNvSpPr>
            <a:spLocks noChangeArrowheads="1"/>
          </p:cNvSpPr>
          <p:nvPr/>
        </p:nvSpPr>
        <p:spPr bwMode="auto">
          <a:xfrm>
            <a:off x="3771900" y="300990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0724" name="Text Box 5"/>
          <p:cNvSpPr txBox="1">
            <a:spLocks noChangeArrowheads="1"/>
          </p:cNvSpPr>
          <p:nvPr/>
        </p:nvSpPr>
        <p:spPr bwMode="auto">
          <a:xfrm>
            <a:off x="476250" y="4238625"/>
            <a:ext cx="1123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800">
                <a:solidFill>
                  <a:srgbClr val="FF0000"/>
                </a:solidFill>
                <a:latin typeface="Times New Roman" pitchFamily="18" charset="0"/>
                <a:ea typeface="黑体" pitchFamily="49" charset="-122"/>
              </a:rPr>
              <a:t>f</a:t>
            </a:r>
            <a:r>
              <a:rPr kumimoji="1" lang="zh-CN" altLang="en-US" sz="2800">
                <a:solidFill>
                  <a:srgbClr val="FF0000"/>
                </a:solidFill>
                <a:latin typeface="Times New Roman" pitchFamily="18" charset="0"/>
                <a:ea typeface="黑体" pitchFamily="49" charset="-122"/>
              </a:rPr>
              <a:t>管：</a:t>
            </a:r>
          </a:p>
        </p:txBody>
      </p:sp>
      <p:sp>
        <p:nvSpPr>
          <p:cNvPr id="30725" name="Text Box 6"/>
          <p:cNvSpPr txBox="1">
            <a:spLocks noChangeArrowheads="1"/>
          </p:cNvSpPr>
          <p:nvPr/>
        </p:nvSpPr>
        <p:spPr bwMode="auto">
          <a:xfrm>
            <a:off x="342900" y="53340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rPr>
              <a:t>液面略低于水面，并且是</a:t>
            </a:r>
            <a:r>
              <a:rPr lang="zh-CN" altLang="en-US" sz="2800" dirty="0">
                <a:solidFill>
                  <a:srgbClr val="FF0000"/>
                </a:solidFill>
                <a:latin typeface="黑体" pitchFamily="49" charset="-122"/>
                <a:ea typeface="黑体" pitchFamily="49" charset="-122"/>
              </a:rPr>
              <a:t>凸面</a:t>
            </a:r>
            <a:r>
              <a:rPr lang="zh-CN" altLang="en-US" sz="2800" dirty="0">
                <a:solidFill>
                  <a:srgbClr val="0000FF"/>
                </a:solidFill>
              </a:rPr>
              <a:t>。因为水不能润湿涂了石蜡的玻璃，接触角大于</a:t>
            </a:r>
            <a:r>
              <a:rPr lang="en-US" altLang="zh-CN" sz="2800" b="0" dirty="0">
                <a:solidFill>
                  <a:srgbClr val="000000"/>
                </a:solidFill>
                <a:latin typeface="Times New Roman" panose="02020603050405020304" pitchFamily="18" charset="0"/>
                <a:cs typeface="Times New Roman" panose="02020603050405020304" pitchFamily="18" charset="0"/>
              </a:rPr>
              <a:t>90°</a:t>
            </a:r>
            <a:r>
              <a:rPr lang="zh-CN" altLang="en-US" sz="2800" dirty="0">
                <a:solidFill>
                  <a:srgbClr val="0000FF"/>
                </a:solidFill>
              </a:rPr>
              <a:t>。</a:t>
            </a:r>
          </a:p>
        </p:txBody>
      </p:sp>
      <p:sp>
        <p:nvSpPr>
          <p:cNvPr id="30726" name="Text Box 2"/>
          <p:cNvSpPr txBox="1">
            <a:spLocks noChangeArrowheads="1"/>
          </p:cNvSpPr>
          <p:nvPr/>
        </p:nvSpPr>
        <p:spPr bwMode="auto">
          <a:xfrm>
            <a:off x="438150" y="504825"/>
            <a:ext cx="843915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400">
                <a:solidFill>
                  <a:srgbClr val="FF0000"/>
                </a:solidFill>
                <a:latin typeface="宋体" pitchFamily="2" charset="-122"/>
              </a:rPr>
              <a:t>例：</a:t>
            </a:r>
            <a:r>
              <a:rPr kumimoji="1" lang="zh-CN" altLang="en-US" sz="2400">
                <a:solidFill>
                  <a:srgbClr val="0000FF"/>
                </a:solidFill>
                <a:latin typeface="Times New Roman" pitchFamily="18" charset="0"/>
              </a:rPr>
              <a:t>在纯水中，插有内径相同的</a:t>
            </a:r>
            <a:r>
              <a:rPr kumimoji="1" lang="en-US" altLang="zh-CN" sz="2400">
                <a:solidFill>
                  <a:srgbClr val="0000FF"/>
                </a:solidFill>
                <a:latin typeface="Times New Roman" pitchFamily="18" charset="0"/>
              </a:rPr>
              <a:t>a , b , c , d ,e , f </a:t>
            </a:r>
            <a:r>
              <a:rPr kumimoji="1" lang="zh-CN" altLang="en-US" sz="2400">
                <a:solidFill>
                  <a:srgbClr val="0000FF"/>
                </a:solidFill>
                <a:latin typeface="Times New Roman" pitchFamily="18" charset="0"/>
              </a:rPr>
              <a:t>几根玻璃毛细管和内径很大的</a:t>
            </a:r>
            <a:r>
              <a:rPr kumimoji="1" lang="en-US" altLang="zh-CN" sz="2400">
                <a:solidFill>
                  <a:srgbClr val="0000FF"/>
                </a:solidFill>
                <a:latin typeface="Times New Roman" pitchFamily="18" charset="0"/>
              </a:rPr>
              <a:t>g</a:t>
            </a:r>
            <a:r>
              <a:rPr kumimoji="1" lang="zh-CN" altLang="en-US" sz="2400">
                <a:solidFill>
                  <a:srgbClr val="0000FF"/>
                </a:solidFill>
                <a:latin typeface="Times New Roman" pitchFamily="18" charset="0"/>
              </a:rPr>
              <a:t>管。将</a:t>
            </a:r>
            <a:r>
              <a:rPr kumimoji="1" lang="en-US" altLang="zh-CN" sz="2400">
                <a:solidFill>
                  <a:srgbClr val="0000FF"/>
                </a:solidFill>
                <a:latin typeface="Times New Roman" pitchFamily="18" charset="0"/>
              </a:rPr>
              <a:t>a</a:t>
            </a:r>
            <a:r>
              <a:rPr kumimoji="1" lang="zh-CN" altLang="en-US" sz="2400">
                <a:solidFill>
                  <a:srgbClr val="0000FF"/>
                </a:solidFill>
                <a:latin typeface="Times New Roman" pitchFamily="18" charset="0"/>
              </a:rPr>
              <a:t>垂直插入水中，管内水面升高为</a:t>
            </a:r>
            <a:r>
              <a:rPr kumimoji="1" lang="en-US" altLang="zh-CN" sz="2400" i="1">
                <a:solidFill>
                  <a:srgbClr val="0000FF"/>
                </a:solidFill>
                <a:latin typeface="Times New Roman" pitchFamily="18" charset="0"/>
              </a:rPr>
              <a:t>h</a:t>
            </a:r>
            <a:r>
              <a:rPr kumimoji="1" lang="zh-CN" altLang="en-US" sz="2400">
                <a:solidFill>
                  <a:srgbClr val="0000FF"/>
                </a:solidFill>
                <a:latin typeface="Times New Roman" pitchFamily="18" charset="0"/>
              </a:rPr>
              <a:t>，弯月面半径为</a:t>
            </a:r>
            <a:r>
              <a:rPr kumimoji="1" lang="en-US" altLang="zh-CN" sz="2400" i="1">
                <a:solidFill>
                  <a:srgbClr val="0000FF"/>
                </a:solidFill>
                <a:latin typeface="Times New Roman" pitchFamily="18" charset="0"/>
              </a:rPr>
              <a:t>r</a:t>
            </a:r>
            <a:r>
              <a:rPr kumimoji="1" lang="zh-CN" altLang="en-US" sz="2400">
                <a:solidFill>
                  <a:srgbClr val="0000FF"/>
                </a:solidFill>
                <a:latin typeface="Times New Roman" pitchFamily="18" charset="0"/>
              </a:rPr>
              <a:t>， </a:t>
            </a:r>
            <a:r>
              <a:rPr kumimoji="1" lang="en-US" altLang="zh-CN" sz="2400">
                <a:solidFill>
                  <a:srgbClr val="0000FF"/>
                </a:solidFill>
                <a:latin typeface="Times New Roman" pitchFamily="18" charset="0"/>
              </a:rPr>
              <a:t>b </a:t>
            </a:r>
            <a:r>
              <a:rPr kumimoji="1" lang="zh-CN" altLang="en-US" sz="2400">
                <a:solidFill>
                  <a:srgbClr val="0000FF"/>
                </a:solidFill>
                <a:latin typeface="Times New Roman" pitchFamily="18" charset="0"/>
              </a:rPr>
              <a:t>管很长但倾斜， </a:t>
            </a:r>
            <a:r>
              <a:rPr kumimoji="1" lang="en-US" altLang="zh-CN" sz="2400">
                <a:solidFill>
                  <a:srgbClr val="0000FF"/>
                </a:solidFill>
                <a:latin typeface="Times New Roman" pitchFamily="18" charset="0"/>
              </a:rPr>
              <a:t>c</a:t>
            </a:r>
            <a:r>
              <a:rPr kumimoji="1" lang="zh-CN" altLang="en-US" sz="2400">
                <a:solidFill>
                  <a:srgbClr val="0000FF"/>
                </a:solidFill>
                <a:latin typeface="Times New Roman" pitchFamily="18" charset="0"/>
              </a:rPr>
              <a:t>管长度是</a:t>
            </a:r>
            <a:r>
              <a:rPr kumimoji="1" lang="en-US" altLang="zh-CN" sz="2400">
                <a:solidFill>
                  <a:srgbClr val="0000FF"/>
                </a:solidFill>
                <a:latin typeface="Times New Roman" pitchFamily="18" charset="0"/>
              </a:rPr>
              <a:t>a</a:t>
            </a:r>
            <a:r>
              <a:rPr kumimoji="1" lang="zh-CN" altLang="en-US" sz="2400">
                <a:solidFill>
                  <a:srgbClr val="0000FF"/>
                </a:solidFill>
                <a:latin typeface="Times New Roman" pitchFamily="18" charset="0"/>
              </a:rPr>
              <a:t>管的一半，</a:t>
            </a:r>
            <a:r>
              <a:rPr kumimoji="1" lang="en-US" altLang="zh-CN" sz="2400">
                <a:solidFill>
                  <a:srgbClr val="0000FF"/>
                </a:solidFill>
                <a:latin typeface="Times New Roman" pitchFamily="18" charset="0"/>
              </a:rPr>
              <a:t>d</a:t>
            </a:r>
            <a:r>
              <a:rPr kumimoji="1" lang="zh-CN" altLang="en-US" sz="2400">
                <a:solidFill>
                  <a:srgbClr val="0000FF"/>
                </a:solidFill>
                <a:latin typeface="Times New Roman" pitchFamily="18" charset="0"/>
              </a:rPr>
              <a:t>管上部弯曲，总高度是</a:t>
            </a:r>
            <a:r>
              <a:rPr kumimoji="1" lang="en-US" altLang="zh-CN" sz="2400">
                <a:solidFill>
                  <a:srgbClr val="0000FF"/>
                </a:solidFill>
                <a:latin typeface="Times New Roman" pitchFamily="18" charset="0"/>
              </a:rPr>
              <a:t>a</a:t>
            </a:r>
            <a:r>
              <a:rPr kumimoji="1" lang="zh-CN" altLang="en-US" sz="2400">
                <a:solidFill>
                  <a:srgbClr val="0000FF"/>
                </a:solidFill>
                <a:latin typeface="Times New Roman" pitchFamily="18" charset="0"/>
              </a:rPr>
              <a:t>管的一半， </a:t>
            </a:r>
            <a:r>
              <a:rPr kumimoji="1" lang="en-US" altLang="zh-CN" sz="2400">
                <a:solidFill>
                  <a:srgbClr val="0000FF"/>
                </a:solidFill>
                <a:latin typeface="Times New Roman" pitchFamily="18" charset="0"/>
              </a:rPr>
              <a:t>e</a:t>
            </a:r>
            <a:r>
              <a:rPr kumimoji="1" lang="zh-CN" altLang="en-US" sz="2400">
                <a:solidFill>
                  <a:srgbClr val="0000FF"/>
                </a:solidFill>
                <a:latin typeface="Times New Roman" pitchFamily="18" charset="0"/>
              </a:rPr>
              <a:t>管中部有一个内径粗大的部分，</a:t>
            </a:r>
            <a:r>
              <a:rPr kumimoji="1" lang="en-US" altLang="zh-CN" sz="2400">
                <a:solidFill>
                  <a:srgbClr val="0000FF"/>
                </a:solidFill>
                <a:latin typeface="Times New Roman" pitchFamily="18" charset="0"/>
              </a:rPr>
              <a:t>f</a:t>
            </a:r>
            <a:r>
              <a:rPr kumimoji="1" lang="zh-CN" altLang="en-US" sz="2400">
                <a:solidFill>
                  <a:srgbClr val="0000FF"/>
                </a:solidFill>
                <a:latin typeface="Times New Roman" pitchFamily="18" charset="0"/>
              </a:rPr>
              <a:t>管内壁涂了石蜡，则其余几管中水面上升的高度及弯月面半径将如何变化</a:t>
            </a:r>
            <a:r>
              <a:rPr kumimoji="1" lang="en-US" altLang="zh-CN" sz="2400">
                <a:solidFill>
                  <a:srgbClr val="0000FF"/>
                </a:solidFill>
                <a:latin typeface="Times New Roman" pitchFamily="18" charset="0"/>
              </a:rPr>
              <a:t>?</a:t>
            </a:r>
            <a:endParaRPr kumimoji="1" lang="en-US" altLang="zh-CN" sz="2400" b="0">
              <a:solidFill>
                <a:srgbClr val="0000FF"/>
              </a:solidFill>
              <a:latin typeface="Times New Roman" pitchFamily="18" charset="0"/>
            </a:endParaRPr>
          </a:p>
        </p:txBody>
      </p:sp>
    </p:spTree>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2933700"/>
            <a:ext cx="7113587"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4"/>
          <p:cNvSpPr>
            <a:spLocks noChangeArrowheads="1"/>
          </p:cNvSpPr>
          <p:nvPr/>
        </p:nvSpPr>
        <p:spPr bwMode="auto">
          <a:xfrm>
            <a:off x="3771900" y="300990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1748" name="Text Box 5"/>
          <p:cNvSpPr txBox="1">
            <a:spLocks noChangeArrowheads="1"/>
          </p:cNvSpPr>
          <p:nvPr/>
        </p:nvSpPr>
        <p:spPr bwMode="auto">
          <a:xfrm>
            <a:off x="476250" y="4238625"/>
            <a:ext cx="1123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800">
                <a:solidFill>
                  <a:srgbClr val="FF0000"/>
                </a:solidFill>
                <a:latin typeface="Times New Roman" pitchFamily="18" charset="0"/>
                <a:ea typeface="黑体" pitchFamily="49" charset="-122"/>
              </a:rPr>
              <a:t>g</a:t>
            </a:r>
            <a:r>
              <a:rPr kumimoji="1" lang="zh-CN" altLang="en-US" sz="2800">
                <a:solidFill>
                  <a:srgbClr val="FF0000"/>
                </a:solidFill>
                <a:latin typeface="Times New Roman" pitchFamily="18" charset="0"/>
                <a:ea typeface="黑体" pitchFamily="49" charset="-122"/>
              </a:rPr>
              <a:t>管：</a:t>
            </a:r>
          </a:p>
        </p:txBody>
      </p:sp>
      <p:sp>
        <p:nvSpPr>
          <p:cNvPr id="31749" name="Text Box 6"/>
          <p:cNvSpPr txBox="1">
            <a:spLocks noChangeArrowheads="1"/>
          </p:cNvSpPr>
          <p:nvPr/>
        </p:nvSpPr>
        <p:spPr bwMode="auto">
          <a:xfrm>
            <a:off x="342900" y="53340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0000FF"/>
                </a:solidFill>
              </a:rPr>
              <a:t>液面与水平面基本一致。因为半径很大，两相压差很小，液面上升的高度小到几乎观察不到。</a:t>
            </a:r>
          </a:p>
        </p:txBody>
      </p:sp>
      <p:sp>
        <p:nvSpPr>
          <p:cNvPr id="31750" name="Text Box 2"/>
          <p:cNvSpPr txBox="1">
            <a:spLocks noChangeArrowheads="1"/>
          </p:cNvSpPr>
          <p:nvPr/>
        </p:nvSpPr>
        <p:spPr bwMode="auto">
          <a:xfrm>
            <a:off x="438150" y="504825"/>
            <a:ext cx="843915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400">
                <a:solidFill>
                  <a:srgbClr val="FF0000"/>
                </a:solidFill>
                <a:latin typeface="宋体" pitchFamily="2" charset="-122"/>
              </a:rPr>
              <a:t>例：</a:t>
            </a:r>
            <a:r>
              <a:rPr kumimoji="1" lang="zh-CN" altLang="en-US" sz="2400">
                <a:solidFill>
                  <a:srgbClr val="0000FF"/>
                </a:solidFill>
                <a:latin typeface="Times New Roman" pitchFamily="18" charset="0"/>
              </a:rPr>
              <a:t>在纯水中，插有内径相同的</a:t>
            </a:r>
            <a:r>
              <a:rPr kumimoji="1" lang="en-US" altLang="zh-CN" sz="2400">
                <a:solidFill>
                  <a:srgbClr val="0000FF"/>
                </a:solidFill>
                <a:latin typeface="Times New Roman" pitchFamily="18" charset="0"/>
              </a:rPr>
              <a:t>a , b , c , d ,e , f </a:t>
            </a:r>
            <a:r>
              <a:rPr kumimoji="1" lang="zh-CN" altLang="en-US" sz="2400">
                <a:solidFill>
                  <a:srgbClr val="0000FF"/>
                </a:solidFill>
                <a:latin typeface="Times New Roman" pitchFamily="18" charset="0"/>
              </a:rPr>
              <a:t>几根玻璃毛细管和内径很大的</a:t>
            </a:r>
            <a:r>
              <a:rPr kumimoji="1" lang="en-US" altLang="zh-CN" sz="2400">
                <a:solidFill>
                  <a:srgbClr val="0000FF"/>
                </a:solidFill>
                <a:latin typeface="Times New Roman" pitchFamily="18" charset="0"/>
              </a:rPr>
              <a:t>g</a:t>
            </a:r>
            <a:r>
              <a:rPr kumimoji="1" lang="zh-CN" altLang="en-US" sz="2400">
                <a:solidFill>
                  <a:srgbClr val="0000FF"/>
                </a:solidFill>
                <a:latin typeface="Times New Roman" pitchFamily="18" charset="0"/>
              </a:rPr>
              <a:t>管。将</a:t>
            </a:r>
            <a:r>
              <a:rPr kumimoji="1" lang="en-US" altLang="zh-CN" sz="2400">
                <a:solidFill>
                  <a:srgbClr val="0000FF"/>
                </a:solidFill>
                <a:latin typeface="Times New Roman" pitchFamily="18" charset="0"/>
              </a:rPr>
              <a:t>a</a:t>
            </a:r>
            <a:r>
              <a:rPr kumimoji="1" lang="zh-CN" altLang="en-US" sz="2400">
                <a:solidFill>
                  <a:srgbClr val="0000FF"/>
                </a:solidFill>
                <a:latin typeface="Times New Roman" pitchFamily="18" charset="0"/>
              </a:rPr>
              <a:t>垂直插入水中，管内水面升高为</a:t>
            </a:r>
            <a:r>
              <a:rPr kumimoji="1" lang="en-US" altLang="zh-CN" sz="2400" i="1">
                <a:solidFill>
                  <a:srgbClr val="0000FF"/>
                </a:solidFill>
                <a:latin typeface="Times New Roman" pitchFamily="18" charset="0"/>
              </a:rPr>
              <a:t>h</a:t>
            </a:r>
            <a:r>
              <a:rPr kumimoji="1" lang="zh-CN" altLang="en-US" sz="2400">
                <a:solidFill>
                  <a:srgbClr val="0000FF"/>
                </a:solidFill>
                <a:latin typeface="Times New Roman" pitchFamily="18" charset="0"/>
              </a:rPr>
              <a:t>，弯月面半径为</a:t>
            </a:r>
            <a:r>
              <a:rPr kumimoji="1" lang="en-US" altLang="zh-CN" sz="2400" i="1">
                <a:solidFill>
                  <a:srgbClr val="0000FF"/>
                </a:solidFill>
                <a:latin typeface="Times New Roman" pitchFamily="18" charset="0"/>
              </a:rPr>
              <a:t>r</a:t>
            </a:r>
            <a:r>
              <a:rPr kumimoji="1" lang="zh-CN" altLang="en-US" sz="2400">
                <a:solidFill>
                  <a:srgbClr val="0000FF"/>
                </a:solidFill>
                <a:latin typeface="Times New Roman" pitchFamily="18" charset="0"/>
              </a:rPr>
              <a:t>， </a:t>
            </a:r>
            <a:r>
              <a:rPr kumimoji="1" lang="en-US" altLang="zh-CN" sz="2400">
                <a:solidFill>
                  <a:srgbClr val="0000FF"/>
                </a:solidFill>
                <a:latin typeface="Times New Roman" pitchFamily="18" charset="0"/>
              </a:rPr>
              <a:t>b </a:t>
            </a:r>
            <a:r>
              <a:rPr kumimoji="1" lang="zh-CN" altLang="en-US" sz="2400">
                <a:solidFill>
                  <a:srgbClr val="0000FF"/>
                </a:solidFill>
                <a:latin typeface="Times New Roman" pitchFamily="18" charset="0"/>
              </a:rPr>
              <a:t>管很长但倾斜， </a:t>
            </a:r>
            <a:r>
              <a:rPr kumimoji="1" lang="en-US" altLang="zh-CN" sz="2400">
                <a:solidFill>
                  <a:srgbClr val="0000FF"/>
                </a:solidFill>
                <a:latin typeface="Times New Roman" pitchFamily="18" charset="0"/>
              </a:rPr>
              <a:t>c</a:t>
            </a:r>
            <a:r>
              <a:rPr kumimoji="1" lang="zh-CN" altLang="en-US" sz="2400">
                <a:solidFill>
                  <a:srgbClr val="0000FF"/>
                </a:solidFill>
                <a:latin typeface="Times New Roman" pitchFamily="18" charset="0"/>
              </a:rPr>
              <a:t>管长度是</a:t>
            </a:r>
            <a:r>
              <a:rPr kumimoji="1" lang="en-US" altLang="zh-CN" sz="2400">
                <a:solidFill>
                  <a:srgbClr val="0000FF"/>
                </a:solidFill>
                <a:latin typeface="Times New Roman" pitchFamily="18" charset="0"/>
              </a:rPr>
              <a:t>a</a:t>
            </a:r>
            <a:r>
              <a:rPr kumimoji="1" lang="zh-CN" altLang="en-US" sz="2400">
                <a:solidFill>
                  <a:srgbClr val="0000FF"/>
                </a:solidFill>
                <a:latin typeface="Times New Roman" pitchFamily="18" charset="0"/>
              </a:rPr>
              <a:t>管的一半，</a:t>
            </a:r>
            <a:r>
              <a:rPr kumimoji="1" lang="en-US" altLang="zh-CN" sz="2400">
                <a:solidFill>
                  <a:srgbClr val="0000FF"/>
                </a:solidFill>
                <a:latin typeface="Times New Roman" pitchFamily="18" charset="0"/>
              </a:rPr>
              <a:t>d</a:t>
            </a:r>
            <a:r>
              <a:rPr kumimoji="1" lang="zh-CN" altLang="en-US" sz="2400">
                <a:solidFill>
                  <a:srgbClr val="0000FF"/>
                </a:solidFill>
                <a:latin typeface="Times New Roman" pitchFamily="18" charset="0"/>
              </a:rPr>
              <a:t>管上部弯曲，总高度是</a:t>
            </a:r>
            <a:r>
              <a:rPr kumimoji="1" lang="en-US" altLang="zh-CN" sz="2400">
                <a:solidFill>
                  <a:srgbClr val="0000FF"/>
                </a:solidFill>
                <a:latin typeface="Times New Roman" pitchFamily="18" charset="0"/>
              </a:rPr>
              <a:t>a</a:t>
            </a:r>
            <a:r>
              <a:rPr kumimoji="1" lang="zh-CN" altLang="en-US" sz="2400">
                <a:solidFill>
                  <a:srgbClr val="0000FF"/>
                </a:solidFill>
                <a:latin typeface="Times New Roman" pitchFamily="18" charset="0"/>
              </a:rPr>
              <a:t>管的一半， </a:t>
            </a:r>
            <a:r>
              <a:rPr kumimoji="1" lang="en-US" altLang="zh-CN" sz="2400">
                <a:solidFill>
                  <a:srgbClr val="0000FF"/>
                </a:solidFill>
                <a:latin typeface="Times New Roman" pitchFamily="18" charset="0"/>
              </a:rPr>
              <a:t>e</a:t>
            </a:r>
            <a:r>
              <a:rPr kumimoji="1" lang="zh-CN" altLang="en-US" sz="2400">
                <a:solidFill>
                  <a:srgbClr val="0000FF"/>
                </a:solidFill>
                <a:latin typeface="Times New Roman" pitchFamily="18" charset="0"/>
              </a:rPr>
              <a:t>管中部有一个内径粗大的部分，</a:t>
            </a:r>
            <a:r>
              <a:rPr kumimoji="1" lang="en-US" altLang="zh-CN" sz="2400">
                <a:solidFill>
                  <a:srgbClr val="0000FF"/>
                </a:solidFill>
                <a:latin typeface="Times New Roman" pitchFamily="18" charset="0"/>
              </a:rPr>
              <a:t>f</a:t>
            </a:r>
            <a:r>
              <a:rPr kumimoji="1" lang="zh-CN" altLang="en-US" sz="2400">
                <a:solidFill>
                  <a:srgbClr val="0000FF"/>
                </a:solidFill>
                <a:latin typeface="Times New Roman" pitchFamily="18" charset="0"/>
              </a:rPr>
              <a:t>管内壁涂了石蜡，则其余几管中水面上升的高度及弯月面半径将如何变化</a:t>
            </a:r>
            <a:r>
              <a:rPr kumimoji="1" lang="en-US" altLang="zh-CN" sz="2400">
                <a:solidFill>
                  <a:srgbClr val="0000FF"/>
                </a:solidFill>
                <a:latin typeface="Times New Roman" pitchFamily="18" charset="0"/>
              </a:rPr>
              <a:t>?</a:t>
            </a:r>
            <a:endParaRPr kumimoji="1" lang="en-US" altLang="zh-CN" sz="2400" b="0">
              <a:solidFill>
                <a:srgbClr val="0000FF"/>
              </a:solidFill>
              <a:latin typeface="Times New Roman" pitchFamily="18" charset="0"/>
            </a:endParaRPr>
          </a:p>
        </p:txBody>
      </p:sp>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3"/>
          <p:cNvGrpSpPr>
            <a:grpSpLocks/>
          </p:cNvGrpSpPr>
          <p:nvPr/>
        </p:nvGrpSpPr>
        <p:grpSpPr bwMode="auto">
          <a:xfrm>
            <a:off x="3995738" y="2400300"/>
            <a:ext cx="4676775" cy="1974850"/>
            <a:chOff x="2517" y="891"/>
            <a:chExt cx="2946" cy="1244"/>
          </a:xfrm>
        </p:grpSpPr>
        <p:graphicFrame>
          <p:nvGraphicFramePr>
            <p:cNvPr id="32781" name="Object 6"/>
            <p:cNvGraphicFramePr>
              <a:graphicFrameLocks noChangeAspect="1"/>
            </p:cNvGraphicFramePr>
            <p:nvPr/>
          </p:nvGraphicFramePr>
          <p:xfrm>
            <a:off x="2517" y="891"/>
            <a:ext cx="2946" cy="1244"/>
          </p:xfrm>
          <a:graphic>
            <a:graphicData uri="http://schemas.openxmlformats.org/presentationml/2006/ole">
              <mc:AlternateContent xmlns:mc="http://schemas.openxmlformats.org/markup-compatibility/2006">
                <mc:Choice xmlns:v="urn:schemas-microsoft-com:vml" Requires="v">
                  <p:oleObj name="位图图像" r:id="rId2" imgW="3858164" imgH="1628571" progId="Paint.Picture">
                    <p:embed/>
                  </p:oleObj>
                </mc:Choice>
                <mc:Fallback>
                  <p:oleObj name="位图图像" r:id="rId2" imgW="3858164" imgH="1628571" progId="Paint.Picture">
                    <p:embed/>
                    <p:pic>
                      <p:nvPicPr>
                        <p:cNvPr id="32781"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 y="891"/>
                          <a:ext cx="2946" cy="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82" name="Text Box 18"/>
            <p:cNvSpPr txBox="1">
              <a:spLocks noChangeArrowheads="1"/>
            </p:cNvSpPr>
            <p:nvPr/>
          </p:nvSpPr>
          <p:spPr bwMode="auto">
            <a:xfrm>
              <a:off x="3120" y="1260"/>
              <a:ext cx="288"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1800" b="0" i="1">
                  <a:solidFill>
                    <a:srgbClr val="000000"/>
                  </a:solidFill>
                  <a:latin typeface="Times New Roman" pitchFamily="18" charset="0"/>
                </a:rPr>
                <a:t>p</a:t>
              </a:r>
              <a:r>
                <a:rPr lang="en-US" altLang="zh-CN" sz="1800" b="0" baseline="30000">
                  <a:solidFill>
                    <a:srgbClr val="000000"/>
                  </a:solidFill>
                  <a:latin typeface="Times New Roman" pitchFamily="18" charset="0"/>
                </a:rPr>
                <a:t>(g)</a:t>
              </a:r>
            </a:p>
          </p:txBody>
        </p:sp>
        <p:sp>
          <p:nvSpPr>
            <p:cNvPr id="32783" name="Text Box 19"/>
            <p:cNvSpPr txBox="1">
              <a:spLocks noChangeArrowheads="1"/>
            </p:cNvSpPr>
            <p:nvPr/>
          </p:nvSpPr>
          <p:spPr bwMode="auto">
            <a:xfrm>
              <a:off x="4486" y="1264"/>
              <a:ext cx="288"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1800" b="0" i="1">
                  <a:solidFill>
                    <a:srgbClr val="000000"/>
                  </a:solidFill>
                  <a:latin typeface="Times New Roman" pitchFamily="18" charset="0"/>
                </a:rPr>
                <a:t>p</a:t>
              </a:r>
              <a:r>
                <a:rPr lang="en-US" altLang="zh-CN" sz="1800" b="0" baseline="30000">
                  <a:solidFill>
                    <a:srgbClr val="000000"/>
                  </a:solidFill>
                  <a:latin typeface="Times New Roman" pitchFamily="18" charset="0"/>
                </a:rPr>
                <a:t>(g)</a:t>
              </a:r>
            </a:p>
          </p:txBody>
        </p:sp>
        <p:sp>
          <p:nvSpPr>
            <p:cNvPr id="32784" name="Text Box 20"/>
            <p:cNvSpPr txBox="1">
              <a:spLocks noChangeArrowheads="1"/>
            </p:cNvSpPr>
            <p:nvPr/>
          </p:nvSpPr>
          <p:spPr bwMode="auto">
            <a:xfrm>
              <a:off x="3100" y="1840"/>
              <a:ext cx="288"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1800" b="0" i="1">
                  <a:solidFill>
                    <a:srgbClr val="000000"/>
                  </a:solidFill>
                  <a:latin typeface="Times New Roman" pitchFamily="18" charset="0"/>
                </a:rPr>
                <a:t>p</a:t>
              </a:r>
              <a:r>
                <a:rPr lang="en-US" altLang="zh-CN" sz="1800" b="0" baseline="30000">
                  <a:solidFill>
                    <a:srgbClr val="000000"/>
                  </a:solidFill>
                  <a:latin typeface="Times New Roman" pitchFamily="18" charset="0"/>
                </a:rPr>
                <a:t>(g)</a:t>
              </a:r>
            </a:p>
          </p:txBody>
        </p:sp>
        <p:sp>
          <p:nvSpPr>
            <p:cNvPr id="32785" name="Text Box 21"/>
            <p:cNvSpPr txBox="1">
              <a:spLocks noChangeArrowheads="1"/>
            </p:cNvSpPr>
            <p:nvPr/>
          </p:nvSpPr>
          <p:spPr bwMode="auto">
            <a:xfrm>
              <a:off x="4528" y="1852"/>
              <a:ext cx="288"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1800" b="0" i="1">
                  <a:solidFill>
                    <a:srgbClr val="000000"/>
                  </a:solidFill>
                  <a:latin typeface="Times New Roman" pitchFamily="18" charset="0"/>
                </a:rPr>
                <a:t>p</a:t>
              </a:r>
              <a:r>
                <a:rPr lang="en-US" altLang="zh-CN" sz="1800" b="0" baseline="30000">
                  <a:solidFill>
                    <a:srgbClr val="000000"/>
                  </a:solidFill>
                  <a:latin typeface="Times New Roman" pitchFamily="18" charset="0"/>
                </a:rPr>
                <a:t>(g)</a:t>
              </a:r>
            </a:p>
          </p:txBody>
        </p:sp>
      </p:grpSp>
      <p:sp>
        <p:nvSpPr>
          <p:cNvPr id="32771" name="Text Box 2"/>
          <p:cNvSpPr txBox="1">
            <a:spLocks noChangeArrowheads="1"/>
          </p:cNvSpPr>
          <p:nvPr/>
        </p:nvSpPr>
        <p:spPr bwMode="auto">
          <a:xfrm>
            <a:off x="438150" y="514350"/>
            <a:ext cx="8191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例：</a:t>
            </a:r>
            <a:r>
              <a:rPr kumimoji="1" lang="zh-CN" altLang="en-US" sz="2800">
                <a:solidFill>
                  <a:srgbClr val="0000FF"/>
                </a:solidFill>
                <a:latin typeface="宋体" pitchFamily="2" charset="-122"/>
              </a:rPr>
              <a:t>如图所示两根毛细管中分别装有两种不同的液体，若在毛细管右端加热，问液体将如何移动。</a:t>
            </a:r>
            <a:r>
              <a:rPr kumimoji="1" lang="zh-CN" altLang="en-US" sz="2800">
                <a:solidFill>
                  <a:srgbClr val="0000FF"/>
                </a:solidFill>
                <a:latin typeface="Times New Roman" pitchFamily="18" charset="0"/>
                <a:ea typeface="黑体" pitchFamily="49" charset="-122"/>
              </a:rPr>
              <a:t> </a:t>
            </a:r>
          </a:p>
        </p:txBody>
      </p:sp>
      <p:graphicFrame>
        <p:nvGraphicFramePr>
          <p:cNvPr id="245767" name="Object 7"/>
          <p:cNvGraphicFramePr>
            <a:graphicFrameLocks noChangeAspect="1"/>
          </p:cNvGraphicFramePr>
          <p:nvPr>
            <p:extLst>
              <p:ext uri="{D42A27DB-BD31-4B8C-83A1-F6EECF244321}">
                <p14:modId xmlns:p14="http://schemas.microsoft.com/office/powerpoint/2010/main" val="739331885"/>
              </p:ext>
            </p:extLst>
          </p:nvPr>
        </p:nvGraphicFramePr>
        <p:xfrm>
          <a:off x="825500" y="2808288"/>
          <a:ext cx="2517775" cy="2241550"/>
        </p:xfrm>
        <a:graphic>
          <a:graphicData uri="http://schemas.openxmlformats.org/presentationml/2006/ole">
            <mc:AlternateContent xmlns:mc="http://schemas.openxmlformats.org/markup-compatibility/2006">
              <mc:Choice xmlns:v="urn:schemas-microsoft-com:vml" Requires="v">
                <p:oleObj name="Equation" r:id="rId4" imgW="914400" imgH="812520" progId="Equation.DSMT4">
                  <p:embed/>
                </p:oleObj>
              </mc:Choice>
              <mc:Fallback>
                <p:oleObj name="Equation" r:id="rId4" imgW="914400" imgH="812520" progId="Equation.DSMT4">
                  <p:embed/>
                  <p:pic>
                    <p:nvPicPr>
                      <p:cNvPr id="245767" name="Object 7"/>
                      <p:cNvPicPr>
                        <a:picLocks noChangeAspect="1" noChangeArrowheads="1"/>
                      </p:cNvPicPr>
                      <p:nvPr/>
                    </p:nvPicPr>
                    <p:blipFill>
                      <a:blip r:embed="rId5"/>
                      <a:srcRect/>
                      <a:stretch>
                        <a:fillRect/>
                      </a:stretch>
                    </p:blipFill>
                    <p:spPr bwMode="auto">
                      <a:xfrm>
                        <a:off x="825500" y="2808288"/>
                        <a:ext cx="2517775"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769" name="Object 9"/>
          <p:cNvGraphicFramePr>
            <a:graphicFrameLocks noChangeAspect="1"/>
          </p:cNvGraphicFramePr>
          <p:nvPr>
            <p:extLst>
              <p:ext uri="{D42A27DB-BD31-4B8C-83A1-F6EECF244321}">
                <p14:modId xmlns:p14="http://schemas.microsoft.com/office/powerpoint/2010/main" val="1970412186"/>
              </p:ext>
            </p:extLst>
          </p:nvPr>
        </p:nvGraphicFramePr>
        <p:xfrm>
          <a:off x="1265238" y="5154613"/>
          <a:ext cx="1517650" cy="1277937"/>
        </p:xfrm>
        <a:graphic>
          <a:graphicData uri="http://schemas.openxmlformats.org/presentationml/2006/ole">
            <mc:AlternateContent xmlns:mc="http://schemas.openxmlformats.org/markup-compatibility/2006">
              <mc:Choice xmlns:v="urn:schemas-microsoft-com:vml" Requires="v">
                <p:oleObj name="Equation" r:id="rId6" imgW="545760" imgH="457200" progId="Equation.DSMT4">
                  <p:embed/>
                </p:oleObj>
              </mc:Choice>
              <mc:Fallback>
                <p:oleObj name="Equation" r:id="rId6" imgW="545760" imgH="457200" progId="Equation.DSMT4">
                  <p:embed/>
                  <p:pic>
                    <p:nvPicPr>
                      <p:cNvPr id="245769" name="Object 9"/>
                      <p:cNvPicPr>
                        <a:picLocks noChangeAspect="1" noChangeArrowheads="1"/>
                      </p:cNvPicPr>
                      <p:nvPr/>
                    </p:nvPicPr>
                    <p:blipFill>
                      <a:blip r:embed="rId7"/>
                      <a:srcRect/>
                      <a:stretch>
                        <a:fillRect/>
                      </a:stretch>
                    </p:blipFill>
                    <p:spPr bwMode="auto">
                      <a:xfrm>
                        <a:off x="1265238" y="5154613"/>
                        <a:ext cx="1517650"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772" name="Object 12"/>
          <p:cNvGraphicFramePr>
            <a:graphicFrameLocks noChangeAspect="1"/>
          </p:cNvGraphicFramePr>
          <p:nvPr>
            <p:extLst>
              <p:ext uri="{D42A27DB-BD31-4B8C-83A1-F6EECF244321}">
                <p14:modId xmlns:p14="http://schemas.microsoft.com/office/powerpoint/2010/main" val="1387247827"/>
              </p:ext>
            </p:extLst>
          </p:nvPr>
        </p:nvGraphicFramePr>
        <p:xfrm>
          <a:off x="4011613" y="4468813"/>
          <a:ext cx="2544762" cy="2232025"/>
        </p:xfrm>
        <a:graphic>
          <a:graphicData uri="http://schemas.openxmlformats.org/presentationml/2006/ole">
            <mc:AlternateContent xmlns:mc="http://schemas.openxmlformats.org/markup-compatibility/2006">
              <mc:Choice xmlns:v="urn:schemas-microsoft-com:vml" Requires="v">
                <p:oleObj name="Equation" r:id="rId8" imgW="927000" imgH="812520" progId="Equation.DSMT4">
                  <p:embed/>
                </p:oleObj>
              </mc:Choice>
              <mc:Fallback>
                <p:oleObj name="Equation" r:id="rId8" imgW="927000" imgH="812520" progId="Equation.DSMT4">
                  <p:embed/>
                  <p:pic>
                    <p:nvPicPr>
                      <p:cNvPr id="245772" name="Object 12"/>
                      <p:cNvPicPr>
                        <a:picLocks noChangeAspect="1" noChangeArrowheads="1"/>
                      </p:cNvPicPr>
                      <p:nvPr/>
                    </p:nvPicPr>
                    <p:blipFill>
                      <a:blip r:embed="rId9"/>
                      <a:srcRect/>
                      <a:stretch>
                        <a:fillRect/>
                      </a:stretch>
                    </p:blipFill>
                    <p:spPr bwMode="auto">
                      <a:xfrm>
                        <a:off x="4011613" y="4468813"/>
                        <a:ext cx="2544762"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774" name="Object 14"/>
          <p:cNvGraphicFramePr>
            <a:graphicFrameLocks noChangeAspect="1"/>
          </p:cNvGraphicFramePr>
          <p:nvPr>
            <p:extLst>
              <p:ext uri="{D42A27DB-BD31-4B8C-83A1-F6EECF244321}">
                <p14:modId xmlns:p14="http://schemas.microsoft.com/office/powerpoint/2010/main" val="3659871174"/>
              </p:ext>
            </p:extLst>
          </p:nvPr>
        </p:nvGraphicFramePr>
        <p:xfrm>
          <a:off x="7105650" y="4965700"/>
          <a:ext cx="1600200" cy="1371600"/>
        </p:xfrm>
        <a:graphic>
          <a:graphicData uri="http://schemas.openxmlformats.org/presentationml/2006/ole">
            <mc:AlternateContent xmlns:mc="http://schemas.openxmlformats.org/markup-compatibility/2006">
              <mc:Choice xmlns:v="urn:schemas-microsoft-com:vml" Requires="v">
                <p:oleObj name="Equation" r:id="rId10" imgW="545760" imgH="457200" progId="Equation.DSMT4">
                  <p:embed/>
                </p:oleObj>
              </mc:Choice>
              <mc:Fallback>
                <p:oleObj name="Equation" r:id="rId10" imgW="545760" imgH="457200" progId="Equation.DSMT4">
                  <p:embed/>
                  <p:pic>
                    <p:nvPicPr>
                      <p:cNvPr id="245774" name="Object 14"/>
                      <p:cNvPicPr>
                        <a:picLocks noChangeAspect="1" noChangeArrowheads="1"/>
                      </p:cNvPicPr>
                      <p:nvPr/>
                    </p:nvPicPr>
                    <p:blipFill>
                      <a:blip r:embed="rId11"/>
                      <a:srcRect/>
                      <a:stretch>
                        <a:fillRect/>
                      </a:stretch>
                    </p:blipFill>
                    <p:spPr bwMode="auto">
                      <a:xfrm>
                        <a:off x="7105650" y="4965700"/>
                        <a:ext cx="1600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6" name="Rectangle 4"/>
          <p:cNvSpPr>
            <a:spLocks noChangeArrowheads="1"/>
          </p:cNvSpPr>
          <p:nvPr/>
        </p:nvSpPr>
        <p:spPr bwMode="auto">
          <a:xfrm>
            <a:off x="3781425" y="4062413"/>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45771" name="Line 11"/>
          <p:cNvSpPr>
            <a:spLocks noChangeShapeType="1"/>
          </p:cNvSpPr>
          <p:nvPr/>
        </p:nvSpPr>
        <p:spPr bwMode="auto">
          <a:xfrm flipH="1">
            <a:off x="5581650" y="3195638"/>
            <a:ext cx="1295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6" name="Line 16"/>
          <p:cNvSpPr>
            <a:spLocks noChangeShapeType="1"/>
          </p:cNvSpPr>
          <p:nvPr/>
        </p:nvSpPr>
        <p:spPr bwMode="auto">
          <a:xfrm flipH="1">
            <a:off x="5676900" y="4167188"/>
            <a:ext cx="1295400" cy="0"/>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45784" name="Object 24"/>
          <p:cNvGraphicFramePr>
            <a:graphicFrameLocks noChangeAspect="1"/>
          </p:cNvGraphicFramePr>
          <p:nvPr>
            <p:extLst>
              <p:ext uri="{D42A27DB-BD31-4B8C-83A1-F6EECF244321}">
                <p14:modId xmlns:p14="http://schemas.microsoft.com/office/powerpoint/2010/main" val="1759839227"/>
              </p:ext>
            </p:extLst>
          </p:nvPr>
        </p:nvGraphicFramePr>
        <p:xfrm>
          <a:off x="1111250" y="2163763"/>
          <a:ext cx="1924050" cy="700087"/>
        </p:xfrm>
        <a:graphic>
          <a:graphicData uri="http://schemas.openxmlformats.org/presentationml/2006/ole">
            <mc:AlternateContent xmlns:mc="http://schemas.openxmlformats.org/markup-compatibility/2006">
              <mc:Choice xmlns:v="urn:schemas-microsoft-com:vml" Requires="v">
                <p:oleObj name="Equation" r:id="rId12" imgW="698400" imgH="253800" progId="Equation.DSMT4">
                  <p:embed/>
                </p:oleObj>
              </mc:Choice>
              <mc:Fallback>
                <p:oleObj name="Equation" r:id="rId12" imgW="698400" imgH="253800" progId="Equation.DSMT4">
                  <p:embed/>
                  <p:pic>
                    <p:nvPicPr>
                      <p:cNvPr id="245784" name="Object 24"/>
                      <p:cNvPicPr>
                        <a:picLocks noChangeAspect="1" noChangeArrowheads="1"/>
                      </p:cNvPicPr>
                      <p:nvPr/>
                    </p:nvPicPr>
                    <p:blipFill>
                      <a:blip r:embed="rId13"/>
                      <a:srcRect/>
                      <a:stretch>
                        <a:fillRect/>
                      </a:stretch>
                    </p:blipFill>
                    <p:spPr bwMode="auto">
                      <a:xfrm>
                        <a:off x="1111250" y="2163763"/>
                        <a:ext cx="192405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2"/>
          <p:cNvSpPr txBox="1">
            <a:spLocks noChangeArrowheads="1"/>
          </p:cNvSpPr>
          <p:nvPr/>
        </p:nvSpPr>
        <p:spPr bwMode="auto">
          <a:xfrm>
            <a:off x="433388" y="1579563"/>
            <a:ext cx="81962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解法一：</a:t>
            </a:r>
            <a:r>
              <a:rPr kumimoji="1" lang="zh-CN" altLang="en-US" sz="2800">
                <a:solidFill>
                  <a:srgbClr val="0000FF"/>
                </a:solidFill>
                <a:latin typeface="宋体" pitchFamily="2" charset="-122"/>
              </a:rPr>
              <a:t>取</a:t>
            </a:r>
            <a:r>
              <a:rPr kumimoji="1" lang="en-US" altLang="zh-CN" sz="2800">
                <a:solidFill>
                  <a:srgbClr val="0000FF"/>
                </a:solidFill>
                <a:latin typeface="宋体" pitchFamily="2" charset="-122"/>
              </a:rPr>
              <a:t>1</a:t>
            </a:r>
            <a:r>
              <a:rPr kumimoji="1" lang="zh-CN" altLang="en-US" sz="2800">
                <a:solidFill>
                  <a:srgbClr val="0000FF"/>
                </a:solidFill>
                <a:latin typeface="宋体" pitchFamily="2" charset="-122"/>
              </a:rPr>
              <a:t>和</a:t>
            </a:r>
            <a:r>
              <a:rPr kumimoji="1" lang="en-US" altLang="zh-CN" sz="2800">
                <a:solidFill>
                  <a:srgbClr val="0000FF"/>
                </a:solidFill>
                <a:latin typeface="宋体" pitchFamily="2" charset="-122"/>
              </a:rPr>
              <a:t>2</a:t>
            </a:r>
            <a:r>
              <a:rPr kumimoji="1" lang="zh-CN" altLang="en-US" sz="2800">
                <a:solidFill>
                  <a:srgbClr val="0000FF"/>
                </a:solidFill>
                <a:latin typeface="宋体" pitchFamily="2" charset="-122"/>
              </a:rPr>
              <a:t>之间的液柱为受力分析对象</a:t>
            </a:r>
            <a:endParaRPr kumimoji="1" lang="zh-CN" altLang="en-US" sz="2800">
              <a:solidFill>
                <a:srgbClr val="0000FF"/>
              </a:solidFill>
              <a:latin typeface="Times New Roman" pitchFamily="18" charset="0"/>
              <a:ea typeface="黑体"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245784"/>
                                        </p:tgtEl>
                                        <p:attrNameLst>
                                          <p:attrName>style.visibility</p:attrName>
                                        </p:attrNameLst>
                                      </p:cBhvr>
                                      <p:to>
                                        <p:strVal val="visible"/>
                                      </p:to>
                                    </p:set>
                                    <p:animEffect transition="in" filter="wipe(up)">
                                      <p:cBhvr>
                                        <p:cTn id="11" dur="500"/>
                                        <p:tgtEl>
                                          <p:spTgt spid="24578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45767"/>
                                        </p:tgtEl>
                                        <p:attrNameLst>
                                          <p:attrName>style.visibility</p:attrName>
                                        </p:attrNameLst>
                                      </p:cBhvr>
                                      <p:to>
                                        <p:strVal val="visible"/>
                                      </p:to>
                                    </p:set>
                                    <p:animEffect transition="in" filter="wipe(up)">
                                      <p:cBhvr>
                                        <p:cTn id="16" dur="500"/>
                                        <p:tgtEl>
                                          <p:spTgt spid="2457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45769"/>
                                        </p:tgtEl>
                                        <p:attrNameLst>
                                          <p:attrName>style.visibility</p:attrName>
                                        </p:attrNameLst>
                                      </p:cBhvr>
                                      <p:to>
                                        <p:strVal val="visible"/>
                                      </p:to>
                                    </p:set>
                                    <p:animEffect transition="in" filter="wipe(left)">
                                      <p:cBhvr>
                                        <p:cTn id="21" dur="500"/>
                                        <p:tgtEl>
                                          <p:spTgt spid="24576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245771"/>
                                        </p:tgtEl>
                                        <p:attrNameLst>
                                          <p:attrName>style.visibility</p:attrName>
                                        </p:attrNameLst>
                                      </p:cBhvr>
                                      <p:to>
                                        <p:strVal val="visible"/>
                                      </p:to>
                                    </p:set>
                                    <p:animEffect transition="in" filter="wipe(right)">
                                      <p:cBhvr>
                                        <p:cTn id="26" dur="500"/>
                                        <p:tgtEl>
                                          <p:spTgt spid="24577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45772"/>
                                        </p:tgtEl>
                                        <p:attrNameLst>
                                          <p:attrName>style.visibility</p:attrName>
                                        </p:attrNameLst>
                                      </p:cBhvr>
                                      <p:to>
                                        <p:strVal val="visible"/>
                                      </p:to>
                                    </p:set>
                                    <p:animEffect transition="in" filter="wipe(up)">
                                      <p:cBhvr>
                                        <p:cTn id="31" dur="500"/>
                                        <p:tgtEl>
                                          <p:spTgt spid="24577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45774"/>
                                        </p:tgtEl>
                                        <p:attrNameLst>
                                          <p:attrName>style.visibility</p:attrName>
                                        </p:attrNameLst>
                                      </p:cBhvr>
                                      <p:to>
                                        <p:strVal val="visible"/>
                                      </p:to>
                                    </p:set>
                                    <p:animEffect transition="in" filter="wipe(left)">
                                      <p:cBhvr>
                                        <p:cTn id="36" dur="500"/>
                                        <p:tgtEl>
                                          <p:spTgt spid="24577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45776"/>
                                        </p:tgtEl>
                                        <p:attrNameLst>
                                          <p:attrName>style.visibility</p:attrName>
                                        </p:attrNameLst>
                                      </p:cBhvr>
                                      <p:to>
                                        <p:strVal val="visible"/>
                                      </p:to>
                                    </p:set>
                                    <p:animEffect transition="in" filter="wipe(left)">
                                      <p:cBhvr>
                                        <p:cTn id="41" dur="500"/>
                                        <p:tgtEl>
                                          <p:spTgt spid="245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1" grpId="0" animBg="1"/>
      <p:bldP spid="245776"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6"/>
          <p:cNvSpPr txBox="1">
            <a:spLocks noChangeArrowheads="1"/>
          </p:cNvSpPr>
          <p:nvPr/>
        </p:nvSpPr>
        <p:spPr bwMode="auto">
          <a:xfrm>
            <a:off x="536575" y="423863"/>
            <a:ext cx="8221663"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FF0000"/>
                </a:solidFill>
                <a:latin typeface="黑体" pitchFamily="49" charset="-122"/>
                <a:ea typeface="黑体" pitchFamily="49" charset="-122"/>
              </a:rPr>
              <a:t>存在弯曲界面时的力平衡条件</a:t>
            </a:r>
            <a:r>
              <a:rPr kumimoji="1" lang="en-US" altLang="zh-CN" sz="2800" dirty="0">
                <a:solidFill>
                  <a:srgbClr val="FF0000"/>
                </a:solidFill>
                <a:latin typeface="Times New Roman" pitchFamily="18" charset="0"/>
                <a:ea typeface="黑体" pitchFamily="49" charset="-122"/>
                <a:cs typeface="Times New Roman" pitchFamily="18" charset="0"/>
              </a:rPr>
              <a:t>(mechanical</a:t>
            </a:r>
          </a:p>
          <a:p>
            <a:pPr algn="just" eaLnBrk="1" hangingPunct="1">
              <a:spcBef>
                <a:spcPct val="0"/>
              </a:spcBef>
              <a:buClrTx/>
              <a:buSzTx/>
              <a:buFontTx/>
              <a:buNone/>
            </a:pPr>
            <a:r>
              <a:rPr kumimoji="1" lang="en-US" altLang="zh-CN" sz="2800" dirty="0">
                <a:solidFill>
                  <a:srgbClr val="FF0000"/>
                </a:solidFill>
                <a:latin typeface="Times New Roman" pitchFamily="18" charset="0"/>
                <a:ea typeface="黑体" pitchFamily="49" charset="-122"/>
                <a:cs typeface="Times New Roman" pitchFamily="18" charset="0"/>
              </a:rPr>
              <a:t>equilibrium condition when curved interfaces exist)</a:t>
            </a:r>
            <a:endParaRPr kumimoji="1" lang="zh-CN" altLang="en-US" sz="2400" b="0" dirty="0">
              <a:latin typeface="黑体" pitchFamily="49" charset="-122"/>
              <a:ea typeface="黑体" pitchFamily="49" charset="-122"/>
            </a:endParaRPr>
          </a:p>
        </p:txBody>
      </p:sp>
      <p:pic>
        <p:nvPicPr>
          <p:cNvPr id="5123" name="Picture 7" descr="15-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0" y="1524000"/>
            <a:ext cx="2771775"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Arc 15"/>
          <p:cNvSpPr>
            <a:spLocks/>
          </p:cNvSpPr>
          <p:nvPr/>
        </p:nvSpPr>
        <p:spPr bwMode="auto">
          <a:xfrm rot="1726673">
            <a:off x="6410325" y="3860800"/>
            <a:ext cx="862013" cy="1209675"/>
          </a:xfrm>
          <a:custGeom>
            <a:avLst/>
            <a:gdLst>
              <a:gd name="T0" fmla="*/ 2147483647 w 20379"/>
              <a:gd name="T1" fmla="*/ 0 h 21368"/>
              <a:gd name="T2" fmla="*/ 2147483647 w 20379"/>
              <a:gd name="T3" fmla="*/ 2147483647 h 21368"/>
              <a:gd name="T4" fmla="*/ 0 w 20379"/>
              <a:gd name="T5" fmla="*/ 2147483647 h 21368"/>
              <a:gd name="T6" fmla="*/ 0 60000 65536"/>
              <a:gd name="T7" fmla="*/ 0 60000 65536"/>
              <a:gd name="T8" fmla="*/ 0 60000 65536"/>
            </a:gdLst>
            <a:ahLst/>
            <a:cxnLst>
              <a:cxn ang="T6">
                <a:pos x="T0" y="T1"/>
              </a:cxn>
              <a:cxn ang="T7">
                <a:pos x="T2" y="T3"/>
              </a:cxn>
              <a:cxn ang="T8">
                <a:pos x="T4" y="T5"/>
              </a:cxn>
            </a:cxnLst>
            <a:rect l="0" t="0" r="r" b="b"/>
            <a:pathLst>
              <a:path w="20379" h="21368" fill="none" extrusionOk="0">
                <a:moveTo>
                  <a:pt x="3155" y="-1"/>
                </a:moveTo>
                <a:cubicBezTo>
                  <a:pt x="11088" y="1171"/>
                  <a:pt x="17720" y="6641"/>
                  <a:pt x="20378" y="14208"/>
                </a:cubicBezTo>
              </a:path>
              <a:path w="20379" h="21368" stroke="0" extrusionOk="0">
                <a:moveTo>
                  <a:pt x="3155" y="-1"/>
                </a:moveTo>
                <a:cubicBezTo>
                  <a:pt x="11088" y="1171"/>
                  <a:pt x="17720" y="6641"/>
                  <a:pt x="20378" y="14208"/>
                </a:cubicBezTo>
                <a:lnTo>
                  <a:pt x="0" y="21368"/>
                </a:lnTo>
                <a:lnTo>
                  <a:pt x="3155" y="-1"/>
                </a:lnTo>
                <a:close/>
              </a:path>
            </a:pathLst>
          </a:custGeom>
          <a:noFill/>
          <a:ln w="9525">
            <a:solidFill>
              <a:srgbClr val="FF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5125" name="Group 18"/>
          <p:cNvGrpSpPr>
            <a:grpSpLocks/>
          </p:cNvGrpSpPr>
          <p:nvPr/>
        </p:nvGrpSpPr>
        <p:grpSpPr bwMode="auto">
          <a:xfrm>
            <a:off x="895350" y="5065713"/>
            <a:ext cx="4019550" cy="1547812"/>
            <a:chOff x="564" y="2855"/>
            <a:chExt cx="2532" cy="975"/>
          </a:xfrm>
        </p:grpSpPr>
        <p:grpSp>
          <p:nvGrpSpPr>
            <p:cNvPr id="5133" name="Group 19"/>
            <p:cNvGrpSpPr>
              <a:grpSpLocks/>
            </p:cNvGrpSpPr>
            <p:nvPr/>
          </p:nvGrpSpPr>
          <p:grpSpPr bwMode="auto">
            <a:xfrm>
              <a:off x="564" y="2855"/>
              <a:ext cx="2532" cy="667"/>
              <a:chOff x="564" y="2855"/>
              <a:chExt cx="2532" cy="667"/>
            </a:xfrm>
          </p:grpSpPr>
          <p:sp>
            <p:nvSpPr>
              <p:cNvPr id="5136" name="Rectangle 20"/>
              <p:cNvSpPr>
                <a:spLocks noChangeArrowheads="1"/>
              </p:cNvSpPr>
              <p:nvPr/>
            </p:nvSpPr>
            <p:spPr bwMode="auto">
              <a:xfrm>
                <a:off x="564" y="2859"/>
                <a:ext cx="2532" cy="654"/>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5137" name="Object 21"/>
              <p:cNvGraphicFramePr>
                <a:graphicFrameLocks noChangeAspect="1"/>
              </p:cNvGraphicFramePr>
              <p:nvPr>
                <p:extLst>
                  <p:ext uri="{D42A27DB-BD31-4B8C-83A1-F6EECF244321}">
                    <p14:modId xmlns:p14="http://schemas.microsoft.com/office/powerpoint/2010/main" val="760637345"/>
                  </p:ext>
                </p:extLst>
              </p:nvPr>
            </p:nvGraphicFramePr>
            <p:xfrm>
              <a:off x="687" y="2855"/>
              <a:ext cx="2286" cy="667"/>
            </p:xfrm>
            <a:graphic>
              <a:graphicData uri="http://schemas.openxmlformats.org/presentationml/2006/ole">
                <mc:AlternateContent xmlns:mc="http://schemas.openxmlformats.org/markup-compatibility/2006">
                  <mc:Choice xmlns:v="urn:schemas-microsoft-com:vml" Requires="v">
                    <p:oleObj name="Equation" r:id="rId3" imgW="1473120" imgH="431640" progId="Equation.DSMT4">
                      <p:embed/>
                    </p:oleObj>
                  </mc:Choice>
                  <mc:Fallback>
                    <p:oleObj name="Equation" r:id="rId3" imgW="1473120" imgH="431640" progId="Equation.DSMT4">
                      <p:embed/>
                      <p:pic>
                        <p:nvPicPr>
                          <p:cNvPr id="5137" name="Object 21"/>
                          <p:cNvPicPr>
                            <a:picLocks noChangeAspect="1" noChangeArrowheads="1"/>
                          </p:cNvPicPr>
                          <p:nvPr/>
                        </p:nvPicPr>
                        <p:blipFill>
                          <a:blip r:embed="rId4"/>
                          <a:srcRect/>
                          <a:stretch>
                            <a:fillRect/>
                          </a:stretch>
                        </p:blipFill>
                        <p:spPr bwMode="auto">
                          <a:xfrm>
                            <a:off x="687" y="2855"/>
                            <a:ext cx="2286" cy="6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34" name="Text Box 22"/>
            <p:cNvSpPr txBox="1">
              <a:spLocks noChangeArrowheads="1"/>
            </p:cNvSpPr>
            <p:nvPr/>
          </p:nvSpPr>
          <p:spPr bwMode="auto">
            <a:xfrm>
              <a:off x="947" y="3503"/>
              <a:ext cx="162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800" dirty="0">
                  <a:solidFill>
                    <a:srgbClr val="FF0000"/>
                  </a:solidFill>
                  <a:latin typeface="楷体" panose="02010609060101010101" pitchFamily="49" charset="-122"/>
                  <a:ea typeface="楷体" panose="02010609060101010101" pitchFamily="49" charset="-122"/>
                </a:rPr>
                <a:t>拉普拉斯方程</a:t>
              </a:r>
              <a:endParaRPr kumimoji="1" lang="zh-CN" altLang="en-US" sz="2400" b="0" dirty="0">
                <a:latin typeface="楷体" panose="02010609060101010101" pitchFamily="49" charset="-122"/>
                <a:ea typeface="楷体" panose="02010609060101010101" pitchFamily="49" charset="-122"/>
              </a:endParaRPr>
            </a:p>
          </p:txBody>
        </p:sp>
        <p:sp>
          <p:nvSpPr>
            <p:cNvPr id="5135" name="Line 23"/>
            <p:cNvSpPr>
              <a:spLocks noChangeShapeType="1"/>
            </p:cNvSpPr>
            <p:nvPr/>
          </p:nvSpPr>
          <p:spPr bwMode="auto">
            <a:xfrm>
              <a:off x="564" y="3513"/>
              <a:ext cx="468" cy="147"/>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126" name="Text Box 15"/>
          <p:cNvSpPr txBox="1">
            <a:spLocks noChangeArrowheads="1"/>
          </p:cNvSpPr>
          <p:nvPr/>
        </p:nvSpPr>
        <p:spPr bwMode="auto">
          <a:xfrm>
            <a:off x="438150" y="1330325"/>
            <a:ext cx="530701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dirty="0">
                <a:solidFill>
                  <a:srgbClr val="0000FF"/>
                </a:solidFill>
                <a:latin typeface="Times New Roman" pitchFamily="18" charset="0"/>
              </a:rPr>
              <a:t>使用吉布斯模型并取</a:t>
            </a:r>
            <a:r>
              <a:rPr lang="en-US" altLang="zh-CN" sz="2400" dirty="0">
                <a:solidFill>
                  <a:srgbClr val="0000FF"/>
                </a:solidFill>
                <a:latin typeface="Times New Roman" pitchFamily="18" charset="0"/>
              </a:rPr>
              <a:t>surface of tension</a:t>
            </a:r>
            <a:r>
              <a:rPr lang="zh-CN" altLang="en-US" sz="2400" dirty="0">
                <a:solidFill>
                  <a:srgbClr val="0000FF"/>
                </a:solidFill>
                <a:latin typeface="Times New Roman" pitchFamily="18" charset="0"/>
              </a:rPr>
              <a:t>做分界面，出发点：</a:t>
            </a:r>
            <a:r>
              <a:rPr lang="zh-CN" altLang="en-US" sz="2400" dirty="0">
                <a:solidFill>
                  <a:srgbClr val="FF0000"/>
                </a:solidFill>
                <a:latin typeface="Times New Roman" pitchFamily="18" charset="0"/>
              </a:rPr>
              <a:t>给定温度和体积，简单封闭系统处于平衡态时自由能极小</a:t>
            </a:r>
            <a:r>
              <a:rPr lang="zh-CN" altLang="en-US" sz="2400" dirty="0">
                <a:solidFill>
                  <a:srgbClr val="0000FF"/>
                </a:solidFill>
                <a:latin typeface="Times New Roman" pitchFamily="18" charset="0"/>
              </a:rPr>
              <a:t>：</a:t>
            </a:r>
            <a:endParaRPr lang="en-US" altLang="zh-CN" sz="2400" dirty="0">
              <a:solidFill>
                <a:srgbClr val="0000FF"/>
              </a:solidFill>
              <a:latin typeface="Times New Roman" pitchFamily="18" charset="0"/>
            </a:endParaRPr>
          </a:p>
          <a:p>
            <a:pPr eaLnBrk="1" hangingPunct="1">
              <a:spcBef>
                <a:spcPts val="0"/>
              </a:spcBef>
              <a:buClrTx/>
              <a:buSzTx/>
              <a:buFontTx/>
              <a:buNone/>
            </a:pPr>
            <a:endParaRPr lang="en-US" altLang="zh-CN" sz="2400" dirty="0">
              <a:solidFill>
                <a:srgbClr val="0000FF"/>
              </a:solidFill>
              <a:latin typeface="Times New Roman" pitchFamily="18" charset="0"/>
            </a:endParaRPr>
          </a:p>
          <a:p>
            <a:pPr eaLnBrk="1" hangingPunct="1">
              <a:spcBef>
                <a:spcPts val="0"/>
              </a:spcBef>
              <a:buClrTx/>
              <a:buSzTx/>
              <a:buFontTx/>
              <a:buNone/>
            </a:pPr>
            <a:r>
              <a:rPr lang="zh-CN" altLang="en-US" sz="2400" dirty="0">
                <a:solidFill>
                  <a:srgbClr val="0000FF"/>
                </a:solidFill>
                <a:latin typeface="Times New Roman" pitchFamily="18" charset="0"/>
              </a:rPr>
              <a:t>只需用第一式，设体系偏离平衡，两相体积发生变化，但总体积不变：</a:t>
            </a:r>
            <a:endParaRPr lang="en-US" altLang="zh-CN" sz="2400" dirty="0">
              <a:solidFill>
                <a:srgbClr val="0000FF"/>
              </a:solidFill>
              <a:latin typeface="Times New Roman" pitchFamily="18" charset="0"/>
            </a:endParaRPr>
          </a:p>
        </p:txBody>
      </p:sp>
      <p:graphicFrame>
        <p:nvGraphicFramePr>
          <p:cNvPr id="5127" name="对象 2"/>
          <p:cNvGraphicFramePr>
            <a:graphicFrameLocks noChangeAspect="1"/>
          </p:cNvGraphicFramePr>
          <p:nvPr>
            <p:extLst>
              <p:ext uri="{D42A27DB-BD31-4B8C-83A1-F6EECF244321}">
                <p14:modId xmlns:p14="http://schemas.microsoft.com/office/powerpoint/2010/main" val="1644378851"/>
              </p:ext>
            </p:extLst>
          </p:nvPr>
        </p:nvGraphicFramePr>
        <p:xfrm>
          <a:off x="1732467" y="2642313"/>
          <a:ext cx="3182433" cy="585756"/>
        </p:xfrm>
        <a:graphic>
          <a:graphicData uri="http://schemas.openxmlformats.org/presentationml/2006/ole">
            <mc:AlternateContent xmlns:mc="http://schemas.openxmlformats.org/markup-compatibility/2006">
              <mc:Choice xmlns:v="urn:schemas-microsoft-com:vml" Requires="v">
                <p:oleObj name="Equation" r:id="rId5" imgW="1371600" imgH="253800" progId="Equation.DSMT4">
                  <p:embed/>
                </p:oleObj>
              </mc:Choice>
              <mc:Fallback>
                <p:oleObj name="Equation" r:id="rId5" imgW="1371600" imgH="253800" progId="Equation.DSMT4">
                  <p:embed/>
                  <p:pic>
                    <p:nvPicPr>
                      <p:cNvPr id="5127" name="对象 2"/>
                      <p:cNvPicPr>
                        <a:picLocks noChangeAspect="1" noChangeArrowheads="1"/>
                      </p:cNvPicPr>
                      <p:nvPr/>
                    </p:nvPicPr>
                    <p:blipFill>
                      <a:blip r:embed="rId6"/>
                      <a:srcRect/>
                      <a:stretch>
                        <a:fillRect/>
                      </a:stretch>
                    </p:blipFill>
                    <p:spPr bwMode="auto">
                      <a:xfrm>
                        <a:off x="1732467" y="2642313"/>
                        <a:ext cx="3182433" cy="58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8" name="对象 2"/>
          <p:cNvGraphicFramePr>
            <a:graphicFrameLocks noChangeAspect="1"/>
          </p:cNvGraphicFramePr>
          <p:nvPr>
            <p:extLst>
              <p:ext uri="{D42A27DB-BD31-4B8C-83A1-F6EECF244321}">
                <p14:modId xmlns:p14="http://schemas.microsoft.com/office/powerpoint/2010/main" val="1860616185"/>
              </p:ext>
            </p:extLst>
          </p:nvPr>
        </p:nvGraphicFramePr>
        <p:xfrm>
          <a:off x="272301" y="4470311"/>
          <a:ext cx="5740400" cy="557212"/>
        </p:xfrm>
        <a:graphic>
          <a:graphicData uri="http://schemas.openxmlformats.org/presentationml/2006/ole">
            <mc:AlternateContent xmlns:mc="http://schemas.openxmlformats.org/markup-compatibility/2006">
              <mc:Choice xmlns:v="urn:schemas-microsoft-com:vml" Requires="v">
                <p:oleObj name="Equation" r:id="rId7" imgW="2489040" imgH="241200" progId="Equation.DSMT4">
                  <p:embed/>
                </p:oleObj>
              </mc:Choice>
              <mc:Fallback>
                <p:oleObj name="Equation" r:id="rId7" imgW="2489040" imgH="241200" progId="Equation.DSMT4">
                  <p:embed/>
                  <p:pic>
                    <p:nvPicPr>
                      <p:cNvPr id="5128" name="对象 2"/>
                      <p:cNvPicPr>
                        <a:picLocks noChangeAspect="1" noChangeArrowheads="1"/>
                      </p:cNvPicPr>
                      <p:nvPr/>
                    </p:nvPicPr>
                    <p:blipFill>
                      <a:blip r:embed="rId8"/>
                      <a:srcRect/>
                      <a:stretch>
                        <a:fillRect/>
                      </a:stretch>
                    </p:blipFill>
                    <p:spPr bwMode="auto">
                      <a:xfrm>
                        <a:off x="272301" y="4470311"/>
                        <a:ext cx="57404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9" name="对象 3"/>
          <p:cNvGraphicFramePr>
            <a:graphicFrameLocks noChangeAspect="1"/>
          </p:cNvGraphicFramePr>
          <p:nvPr>
            <p:extLst>
              <p:ext uri="{D42A27DB-BD31-4B8C-83A1-F6EECF244321}">
                <p14:modId xmlns:p14="http://schemas.microsoft.com/office/powerpoint/2010/main" val="2939965387"/>
              </p:ext>
            </p:extLst>
          </p:nvPr>
        </p:nvGraphicFramePr>
        <p:xfrm>
          <a:off x="6442075" y="3398838"/>
          <a:ext cx="800100" cy="400050"/>
        </p:xfrm>
        <a:graphic>
          <a:graphicData uri="http://schemas.openxmlformats.org/presentationml/2006/ole">
            <mc:AlternateContent xmlns:mc="http://schemas.openxmlformats.org/markup-compatibility/2006">
              <mc:Choice xmlns:v="urn:schemas-microsoft-com:vml" Requires="v">
                <p:oleObj name="Equation" r:id="rId9" imgW="406080" imgH="203040" progId="Equation.DSMT4">
                  <p:embed/>
                </p:oleObj>
              </mc:Choice>
              <mc:Fallback>
                <p:oleObj name="Equation" r:id="rId9" imgW="406080" imgH="203040" progId="Equation.DSMT4">
                  <p:embed/>
                  <p:pic>
                    <p:nvPicPr>
                      <p:cNvPr id="5129" name="对象 3"/>
                      <p:cNvPicPr>
                        <a:picLocks noChangeAspect="1" noChangeArrowheads="1"/>
                      </p:cNvPicPr>
                      <p:nvPr/>
                    </p:nvPicPr>
                    <p:blipFill>
                      <a:blip r:embed="rId10"/>
                      <a:srcRect/>
                      <a:stretch>
                        <a:fillRect/>
                      </a:stretch>
                    </p:blipFill>
                    <p:spPr bwMode="auto">
                      <a:xfrm>
                        <a:off x="6442075" y="3398838"/>
                        <a:ext cx="80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30" name="对象 4"/>
          <p:cNvGraphicFramePr>
            <a:graphicFrameLocks noChangeAspect="1"/>
          </p:cNvGraphicFramePr>
          <p:nvPr>
            <p:extLst>
              <p:ext uri="{D42A27DB-BD31-4B8C-83A1-F6EECF244321}">
                <p14:modId xmlns:p14="http://schemas.microsoft.com/office/powerpoint/2010/main" val="4287929226"/>
              </p:ext>
            </p:extLst>
          </p:nvPr>
        </p:nvGraphicFramePr>
        <p:xfrm>
          <a:off x="6632575" y="5783263"/>
          <a:ext cx="1493838" cy="538162"/>
        </p:xfrm>
        <a:graphic>
          <a:graphicData uri="http://schemas.openxmlformats.org/presentationml/2006/ole">
            <mc:AlternateContent xmlns:mc="http://schemas.openxmlformats.org/markup-compatibility/2006">
              <mc:Choice xmlns:v="urn:schemas-microsoft-com:vml" Requires="v">
                <p:oleObj name="Equation" r:id="rId11" imgW="495000" imgH="177480" progId="Equation.DSMT4">
                  <p:embed/>
                </p:oleObj>
              </mc:Choice>
              <mc:Fallback>
                <p:oleObj name="Equation" r:id="rId11" imgW="495000" imgH="177480" progId="Equation.DSMT4">
                  <p:embed/>
                  <p:pic>
                    <p:nvPicPr>
                      <p:cNvPr id="5130" name="对象 4"/>
                      <p:cNvPicPr>
                        <a:picLocks noChangeAspect="1" noChangeArrowheads="1"/>
                      </p:cNvPicPr>
                      <p:nvPr/>
                    </p:nvPicPr>
                    <p:blipFill>
                      <a:blip r:embed="rId12"/>
                      <a:srcRect/>
                      <a:stretch>
                        <a:fillRect/>
                      </a:stretch>
                    </p:blipFill>
                    <p:spPr bwMode="auto">
                      <a:xfrm>
                        <a:off x="6632575" y="5783263"/>
                        <a:ext cx="149383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31" name="对象 1"/>
          <p:cNvGraphicFramePr>
            <a:graphicFrameLocks noChangeAspect="1"/>
          </p:cNvGraphicFramePr>
          <p:nvPr>
            <p:extLst>
              <p:ext uri="{D42A27DB-BD31-4B8C-83A1-F6EECF244321}">
                <p14:modId xmlns:p14="http://schemas.microsoft.com/office/powerpoint/2010/main" val="1068729944"/>
              </p:ext>
            </p:extLst>
          </p:nvPr>
        </p:nvGraphicFramePr>
        <p:xfrm>
          <a:off x="648598" y="3949627"/>
          <a:ext cx="4947758" cy="532731"/>
        </p:xfrm>
        <a:graphic>
          <a:graphicData uri="http://schemas.openxmlformats.org/presentationml/2006/ole">
            <mc:AlternateContent xmlns:mc="http://schemas.openxmlformats.org/markup-compatibility/2006">
              <mc:Choice xmlns:v="urn:schemas-microsoft-com:vml" Requires="v">
                <p:oleObj name="Equation" r:id="rId13" imgW="2120760" imgH="228600" progId="Equation.DSMT4">
                  <p:embed/>
                </p:oleObj>
              </mc:Choice>
              <mc:Fallback>
                <p:oleObj name="Equation" r:id="rId13" imgW="2120760" imgH="228600" progId="Equation.DSMT4">
                  <p:embed/>
                  <p:pic>
                    <p:nvPicPr>
                      <p:cNvPr id="5131" name="对象 1"/>
                      <p:cNvPicPr>
                        <a:picLocks noChangeAspect="1" noChangeArrowheads="1"/>
                      </p:cNvPicPr>
                      <p:nvPr/>
                    </p:nvPicPr>
                    <p:blipFill>
                      <a:blip r:embed="rId14"/>
                      <a:srcRect/>
                      <a:stretch>
                        <a:fillRect/>
                      </a:stretch>
                    </p:blipFill>
                    <p:spPr bwMode="auto">
                      <a:xfrm>
                        <a:off x="648598" y="3949627"/>
                        <a:ext cx="4947758" cy="532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3"/>
          <p:cNvGrpSpPr>
            <a:grpSpLocks/>
          </p:cNvGrpSpPr>
          <p:nvPr/>
        </p:nvGrpSpPr>
        <p:grpSpPr bwMode="auto">
          <a:xfrm>
            <a:off x="3995738" y="2243138"/>
            <a:ext cx="4676775" cy="1974850"/>
            <a:chOff x="2517" y="891"/>
            <a:chExt cx="2946" cy="1244"/>
          </a:xfrm>
        </p:grpSpPr>
        <p:graphicFrame>
          <p:nvGraphicFramePr>
            <p:cNvPr id="33804" name="Object 6"/>
            <p:cNvGraphicFramePr>
              <a:graphicFrameLocks noChangeAspect="1"/>
            </p:cNvGraphicFramePr>
            <p:nvPr/>
          </p:nvGraphicFramePr>
          <p:xfrm>
            <a:off x="2517" y="891"/>
            <a:ext cx="2946" cy="1244"/>
          </p:xfrm>
          <a:graphic>
            <a:graphicData uri="http://schemas.openxmlformats.org/presentationml/2006/ole">
              <mc:AlternateContent xmlns:mc="http://schemas.openxmlformats.org/markup-compatibility/2006">
                <mc:Choice xmlns:v="urn:schemas-microsoft-com:vml" Requires="v">
                  <p:oleObj name="位图图像" r:id="rId2" imgW="3858164" imgH="1628571" progId="Paint.Picture">
                    <p:embed/>
                  </p:oleObj>
                </mc:Choice>
                <mc:Fallback>
                  <p:oleObj name="位图图像" r:id="rId2" imgW="3858164" imgH="1628571" progId="Paint.Picture">
                    <p:embed/>
                    <p:pic>
                      <p:nvPicPr>
                        <p:cNvPr id="3380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 y="891"/>
                          <a:ext cx="2946" cy="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5" name="Text Box 18"/>
            <p:cNvSpPr txBox="1">
              <a:spLocks noChangeArrowheads="1"/>
            </p:cNvSpPr>
            <p:nvPr/>
          </p:nvSpPr>
          <p:spPr bwMode="auto">
            <a:xfrm>
              <a:off x="3120" y="1260"/>
              <a:ext cx="288"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1800" b="0" i="1">
                  <a:solidFill>
                    <a:srgbClr val="000000"/>
                  </a:solidFill>
                  <a:latin typeface="Times New Roman" pitchFamily="18" charset="0"/>
                </a:rPr>
                <a:t>p</a:t>
              </a:r>
              <a:r>
                <a:rPr lang="en-US" altLang="zh-CN" sz="1800" b="0" baseline="30000">
                  <a:solidFill>
                    <a:srgbClr val="000000"/>
                  </a:solidFill>
                  <a:latin typeface="Times New Roman" pitchFamily="18" charset="0"/>
                </a:rPr>
                <a:t>(g)</a:t>
              </a:r>
            </a:p>
          </p:txBody>
        </p:sp>
        <p:sp>
          <p:nvSpPr>
            <p:cNvPr id="33806" name="Text Box 19"/>
            <p:cNvSpPr txBox="1">
              <a:spLocks noChangeArrowheads="1"/>
            </p:cNvSpPr>
            <p:nvPr/>
          </p:nvSpPr>
          <p:spPr bwMode="auto">
            <a:xfrm>
              <a:off x="4486" y="1264"/>
              <a:ext cx="288"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1800" b="0" i="1">
                  <a:solidFill>
                    <a:srgbClr val="000000"/>
                  </a:solidFill>
                  <a:latin typeface="Times New Roman" pitchFamily="18" charset="0"/>
                </a:rPr>
                <a:t>p</a:t>
              </a:r>
              <a:r>
                <a:rPr lang="en-US" altLang="zh-CN" sz="1800" b="0" baseline="30000">
                  <a:solidFill>
                    <a:srgbClr val="000000"/>
                  </a:solidFill>
                  <a:latin typeface="Times New Roman" pitchFamily="18" charset="0"/>
                </a:rPr>
                <a:t>(g)</a:t>
              </a:r>
            </a:p>
          </p:txBody>
        </p:sp>
        <p:sp>
          <p:nvSpPr>
            <p:cNvPr id="33807" name="Text Box 20"/>
            <p:cNvSpPr txBox="1">
              <a:spLocks noChangeArrowheads="1"/>
            </p:cNvSpPr>
            <p:nvPr/>
          </p:nvSpPr>
          <p:spPr bwMode="auto">
            <a:xfrm>
              <a:off x="3100" y="1840"/>
              <a:ext cx="288"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1800" b="0" i="1">
                  <a:solidFill>
                    <a:srgbClr val="000000"/>
                  </a:solidFill>
                  <a:latin typeface="Times New Roman" pitchFamily="18" charset="0"/>
                </a:rPr>
                <a:t>p</a:t>
              </a:r>
              <a:r>
                <a:rPr lang="en-US" altLang="zh-CN" sz="1800" b="0" baseline="30000">
                  <a:solidFill>
                    <a:srgbClr val="000000"/>
                  </a:solidFill>
                  <a:latin typeface="Times New Roman" pitchFamily="18" charset="0"/>
                </a:rPr>
                <a:t>(g)</a:t>
              </a:r>
            </a:p>
          </p:txBody>
        </p:sp>
        <p:sp>
          <p:nvSpPr>
            <p:cNvPr id="33808" name="Text Box 21"/>
            <p:cNvSpPr txBox="1">
              <a:spLocks noChangeArrowheads="1"/>
            </p:cNvSpPr>
            <p:nvPr/>
          </p:nvSpPr>
          <p:spPr bwMode="auto">
            <a:xfrm>
              <a:off x="4528" y="1852"/>
              <a:ext cx="288"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1800" b="0" i="1">
                  <a:solidFill>
                    <a:srgbClr val="000000"/>
                  </a:solidFill>
                  <a:latin typeface="Times New Roman" pitchFamily="18" charset="0"/>
                </a:rPr>
                <a:t>p</a:t>
              </a:r>
              <a:r>
                <a:rPr lang="en-US" altLang="zh-CN" sz="1800" b="0" baseline="30000">
                  <a:solidFill>
                    <a:srgbClr val="000000"/>
                  </a:solidFill>
                  <a:latin typeface="Times New Roman" pitchFamily="18" charset="0"/>
                </a:rPr>
                <a:t>(g)</a:t>
              </a:r>
            </a:p>
          </p:txBody>
        </p:sp>
      </p:grpSp>
      <p:sp>
        <p:nvSpPr>
          <p:cNvPr id="33795" name="Text Box 2"/>
          <p:cNvSpPr txBox="1">
            <a:spLocks noChangeArrowheads="1"/>
          </p:cNvSpPr>
          <p:nvPr/>
        </p:nvSpPr>
        <p:spPr bwMode="auto">
          <a:xfrm>
            <a:off x="438150" y="514350"/>
            <a:ext cx="8191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例：</a:t>
            </a:r>
            <a:r>
              <a:rPr kumimoji="1" lang="zh-CN" altLang="en-US" sz="2800">
                <a:solidFill>
                  <a:srgbClr val="0000FF"/>
                </a:solidFill>
                <a:latin typeface="宋体" pitchFamily="2" charset="-122"/>
              </a:rPr>
              <a:t>如图所示两根毛细管中分别装有两种不同的液体，若在毛细管右端加热，问液体将如何移动。</a:t>
            </a:r>
            <a:r>
              <a:rPr kumimoji="1" lang="zh-CN" altLang="en-US" sz="2800">
                <a:solidFill>
                  <a:srgbClr val="0000FF"/>
                </a:solidFill>
                <a:latin typeface="Times New Roman" pitchFamily="18" charset="0"/>
                <a:ea typeface="黑体" pitchFamily="49" charset="-122"/>
              </a:rPr>
              <a:t> </a:t>
            </a:r>
          </a:p>
        </p:txBody>
      </p:sp>
      <p:graphicFrame>
        <p:nvGraphicFramePr>
          <p:cNvPr id="245769" name="Object 9"/>
          <p:cNvGraphicFramePr>
            <a:graphicFrameLocks noChangeAspect="1"/>
          </p:cNvGraphicFramePr>
          <p:nvPr>
            <p:extLst>
              <p:ext uri="{D42A27DB-BD31-4B8C-83A1-F6EECF244321}">
                <p14:modId xmlns:p14="http://schemas.microsoft.com/office/powerpoint/2010/main" val="3254728498"/>
              </p:ext>
            </p:extLst>
          </p:nvPr>
        </p:nvGraphicFramePr>
        <p:xfrm>
          <a:off x="1538288" y="3595688"/>
          <a:ext cx="1516062" cy="639762"/>
        </p:xfrm>
        <a:graphic>
          <a:graphicData uri="http://schemas.openxmlformats.org/presentationml/2006/ole">
            <mc:AlternateContent xmlns:mc="http://schemas.openxmlformats.org/markup-compatibility/2006">
              <mc:Choice xmlns:v="urn:schemas-microsoft-com:vml" Requires="v">
                <p:oleObj name="Equation" r:id="rId4" imgW="545760" imgH="228600" progId="Equation.DSMT4">
                  <p:embed/>
                </p:oleObj>
              </mc:Choice>
              <mc:Fallback>
                <p:oleObj name="Equation" r:id="rId4" imgW="545760" imgH="228600" progId="Equation.DSMT4">
                  <p:embed/>
                  <p:pic>
                    <p:nvPicPr>
                      <p:cNvPr id="245769" name="Object 9"/>
                      <p:cNvPicPr>
                        <a:picLocks noChangeAspect="1" noChangeArrowheads="1"/>
                      </p:cNvPicPr>
                      <p:nvPr/>
                    </p:nvPicPr>
                    <p:blipFill>
                      <a:blip r:embed="rId5"/>
                      <a:srcRect/>
                      <a:stretch>
                        <a:fillRect/>
                      </a:stretch>
                    </p:blipFill>
                    <p:spPr bwMode="auto">
                      <a:xfrm>
                        <a:off x="1538288" y="3595688"/>
                        <a:ext cx="151606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7" name="Rectangle 4"/>
          <p:cNvSpPr>
            <a:spLocks noChangeArrowheads="1"/>
          </p:cNvSpPr>
          <p:nvPr/>
        </p:nvSpPr>
        <p:spPr bwMode="auto">
          <a:xfrm>
            <a:off x="3781425" y="3076575"/>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45771" name="Line 11"/>
          <p:cNvSpPr>
            <a:spLocks noChangeShapeType="1"/>
          </p:cNvSpPr>
          <p:nvPr/>
        </p:nvSpPr>
        <p:spPr bwMode="auto">
          <a:xfrm flipH="1">
            <a:off x="5581650" y="3024188"/>
            <a:ext cx="1295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6" name="Line 16"/>
          <p:cNvSpPr>
            <a:spLocks noChangeShapeType="1"/>
          </p:cNvSpPr>
          <p:nvPr/>
        </p:nvSpPr>
        <p:spPr bwMode="auto">
          <a:xfrm flipH="1">
            <a:off x="5676900" y="3995738"/>
            <a:ext cx="1295400" cy="0"/>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2"/>
          <p:cNvSpPr txBox="1">
            <a:spLocks noChangeArrowheads="1"/>
          </p:cNvSpPr>
          <p:nvPr/>
        </p:nvSpPr>
        <p:spPr bwMode="auto">
          <a:xfrm>
            <a:off x="481013" y="2159000"/>
            <a:ext cx="3519487"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FF"/>
                </a:solidFill>
                <a:latin typeface="宋体" pitchFamily="2" charset="-122"/>
              </a:rPr>
              <a:t>液柱所受力为外界气压和由表面张力引起的管壁对液柱拉力。</a:t>
            </a:r>
            <a:r>
              <a:rPr kumimoji="1" lang="zh-CN" altLang="en-US" sz="2800">
                <a:solidFill>
                  <a:srgbClr val="0000FF"/>
                </a:solidFill>
                <a:latin typeface="Times New Roman" pitchFamily="18" charset="0"/>
                <a:ea typeface="黑体" pitchFamily="49" charset="-122"/>
              </a:rPr>
              <a:t> </a:t>
            </a:r>
          </a:p>
        </p:txBody>
      </p:sp>
      <p:sp>
        <p:nvSpPr>
          <p:cNvPr id="19" name="Text Box 2"/>
          <p:cNvSpPr txBox="1">
            <a:spLocks noChangeArrowheads="1"/>
          </p:cNvSpPr>
          <p:nvPr/>
        </p:nvSpPr>
        <p:spPr bwMode="auto">
          <a:xfrm>
            <a:off x="519113" y="4468813"/>
            <a:ext cx="7981950"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FF"/>
                </a:solidFill>
                <a:latin typeface="宋体" pitchFamily="2" charset="-122"/>
              </a:rPr>
              <a:t>第一根毛细管中弯曲液面的表面张力向液柱外侧拉，温度上升，右边拉力减弱。</a:t>
            </a:r>
            <a:r>
              <a:rPr kumimoji="1" lang="zh-CN" altLang="en-US" sz="2800">
                <a:solidFill>
                  <a:srgbClr val="0000FF"/>
                </a:solidFill>
                <a:latin typeface="Times New Roman" pitchFamily="18" charset="0"/>
                <a:ea typeface="黑体" pitchFamily="49" charset="-122"/>
              </a:rPr>
              <a:t> </a:t>
            </a:r>
          </a:p>
        </p:txBody>
      </p:sp>
      <p:sp>
        <p:nvSpPr>
          <p:cNvPr id="20" name="Text Box 2"/>
          <p:cNvSpPr txBox="1">
            <a:spLocks noChangeArrowheads="1"/>
          </p:cNvSpPr>
          <p:nvPr/>
        </p:nvSpPr>
        <p:spPr bwMode="auto">
          <a:xfrm>
            <a:off x="542925" y="5435600"/>
            <a:ext cx="79819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FF"/>
                </a:solidFill>
                <a:latin typeface="宋体" pitchFamily="2" charset="-122"/>
              </a:rPr>
              <a:t>第二根毛细管中弯曲液面的表面张力向液柱内侧压，温度上升，右边压力减弱。</a:t>
            </a:r>
            <a:r>
              <a:rPr kumimoji="1" lang="zh-CN" altLang="en-US" sz="2800">
                <a:solidFill>
                  <a:srgbClr val="0000FF"/>
                </a:solidFill>
                <a:latin typeface="Times New Roman" pitchFamily="18" charset="0"/>
                <a:ea typeface="黑体" pitchFamily="49" charset="-122"/>
              </a:rPr>
              <a:t> </a:t>
            </a:r>
          </a:p>
        </p:txBody>
      </p:sp>
      <p:sp>
        <p:nvSpPr>
          <p:cNvPr id="17" name="Text Box 2"/>
          <p:cNvSpPr txBox="1">
            <a:spLocks noChangeArrowheads="1"/>
          </p:cNvSpPr>
          <p:nvPr/>
        </p:nvSpPr>
        <p:spPr bwMode="auto">
          <a:xfrm>
            <a:off x="452438" y="1539875"/>
            <a:ext cx="80295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解法二：</a:t>
            </a:r>
            <a:r>
              <a:rPr kumimoji="1" lang="zh-CN" altLang="en-US" sz="2800">
                <a:solidFill>
                  <a:srgbClr val="0000FF"/>
                </a:solidFill>
                <a:latin typeface="宋体" pitchFamily="2" charset="-122"/>
              </a:rPr>
              <a:t>取整个液柱为受力分析对象。</a:t>
            </a:r>
            <a:r>
              <a:rPr kumimoji="1" lang="zh-CN" altLang="en-US" sz="2800">
                <a:solidFill>
                  <a:srgbClr val="0000FF"/>
                </a:solidFill>
                <a:latin typeface="Times New Roman" pitchFamily="18" charset="0"/>
                <a:ea typeface="黑体" pitchFamily="49" charset="-122"/>
              </a:rPr>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45769"/>
                                        </p:tgtEl>
                                        <p:attrNameLst>
                                          <p:attrName>style.visibility</p:attrName>
                                        </p:attrNameLst>
                                      </p:cBhvr>
                                      <p:to>
                                        <p:strVal val="visible"/>
                                      </p:to>
                                    </p:set>
                                    <p:animEffect transition="in" filter="wipe(left)">
                                      <p:cBhvr>
                                        <p:cTn id="15" dur="500"/>
                                        <p:tgtEl>
                                          <p:spTgt spid="24576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245771"/>
                                        </p:tgtEl>
                                        <p:attrNameLst>
                                          <p:attrName>style.visibility</p:attrName>
                                        </p:attrNameLst>
                                      </p:cBhvr>
                                      <p:to>
                                        <p:strVal val="visible"/>
                                      </p:to>
                                    </p:set>
                                    <p:animEffect transition="in" filter="wipe(right)">
                                      <p:cBhvr>
                                        <p:cTn id="24" dur="500"/>
                                        <p:tgtEl>
                                          <p:spTgt spid="24577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5776"/>
                                        </p:tgtEl>
                                        <p:attrNameLst>
                                          <p:attrName>style.visibility</p:attrName>
                                        </p:attrNameLst>
                                      </p:cBhvr>
                                      <p:to>
                                        <p:strVal val="visible"/>
                                      </p:to>
                                    </p:set>
                                    <p:animEffect transition="in" filter="wipe(left)">
                                      <p:cBhvr>
                                        <p:cTn id="33" dur="500"/>
                                        <p:tgtEl>
                                          <p:spTgt spid="245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1" grpId="0" animBg="1"/>
      <p:bldP spid="245776" grpId="0" animBg="1"/>
      <p:bldP spid="18" grpId="0"/>
      <p:bldP spid="19" grpId="0"/>
      <p:bldP spid="20"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028700" y="781050"/>
            <a:ext cx="4532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ea typeface="黑体" pitchFamily="49" charset="-122"/>
              </a:rPr>
              <a:t>分界面是半径为</a:t>
            </a:r>
            <a:r>
              <a:rPr kumimoji="1" lang="en-US" altLang="zh-CN" sz="2800" i="1" dirty="0">
                <a:solidFill>
                  <a:srgbClr val="FF0000"/>
                </a:solidFill>
                <a:latin typeface="Times New Roman" pitchFamily="18" charset="0"/>
                <a:ea typeface="黑体" pitchFamily="49" charset="-122"/>
              </a:rPr>
              <a:t>r </a:t>
            </a:r>
            <a:r>
              <a:rPr kumimoji="1" lang="zh-CN" altLang="en-US" sz="2800" dirty="0">
                <a:solidFill>
                  <a:srgbClr val="FF0000"/>
                </a:solidFill>
                <a:latin typeface="Times New Roman" pitchFamily="18" charset="0"/>
                <a:ea typeface="黑体" pitchFamily="49" charset="-122"/>
              </a:rPr>
              <a:t>的球</a:t>
            </a:r>
          </a:p>
        </p:txBody>
      </p:sp>
      <p:sp>
        <p:nvSpPr>
          <p:cNvPr id="6147" name="AutoShape 9"/>
          <p:cNvSpPr>
            <a:spLocks noChangeArrowheads="1"/>
          </p:cNvSpPr>
          <p:nvPr/>
        </p:nvSpPr>
        <p:spPr bwMode="auto">
          <a:xfrm>
            <a:off x="6381750" y="1028700"/>
            <a:ext cx="2114550" cy="1752600"/>
          </a:xfrm>
          <a:prstGeom prst="can">
            <a:avLst>
              <a:gd name="adj" fmla="val 25000"/>
            </a:avLst>
          </a:prstGeom>
          <a:gradFill rotWithShape="0">
            <a:gsLst>
              <a:gs pos="0">
                <a:srgbClr val="7B7B9A"/>
              </a:gs>
              <a:gs pos="50000">
                <a:srgbClr val="CCCCFF"/>
              </a:gs>
              <a:gs pos="100000">
                <a:srgbClr val="7B7B9A"/>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6148" name="Oval 10"/>
          <p:cNvSpPr>
            <a:spLocks noChangeArrowheads="1"/>
          </p:cNvSpPr>
          <p:nvPr/>
        </p:nvSpPr>
        <p:spPr bwMode="auto">
          <a:xfrm>
            <a:off x="7448550" y="2228850"/>
            <a:ext cx="381000" cy="400050"/>
          </a:xfrm>
          <a:prstGeom prst="ellipse">
            <a:avLst/>
          </a:prstGeom>
          <a:gradFill rotWithShape="0">
            <a:gsLst>
              <a:gs pos="0">
                <a:srgbClr val="00CCFF"/>
              </a:gs>
              <a:gs pos="100000">
                <a:srgbClr val="005E76"/>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6150" name="Object 13"/>
          <p:cNvGraphicFramePr>
            <a:graphicFrameLocks noChangeAspect="1"/>
          </p:cNvGraphicFramePr>
          <p:nvPr>
            <p:extLst>
              <p:ext uri="{D42A27DB-BD31-4B8C-83A1-F6EECF244321}">
                <p14:modId xmlns:p14="http://schemas.microsoft.com/office/powerpoint/2010/main" val="2815720447"/>
              </p:ext>
            </p:extLst>
          </p:nvPr>
        </p:nvGraphicFramePr>
        <p:xfrm>
          <a:off x="1508114" y="3113087"/>
          <a:ext cx="3725863" cy="604837"/>
        </p:xfrm>
        <a:graphic>
          <a:graphicData uri="http://schemas.openxmlformats.org/presentationml/2006/ole">
            <mc:AlternateContent xmlns:mc="http://schemas.openxmlformats.org/markup-compatibility/2006">
              <mc:Choice xmlns:v="urn:schemas-microsoft-com:vml" Requires="v">
                <p:oleObj name="Equation" r:id="rId2" imgW="1485720" imgH="241200" progId="Equation.DSMT4">
                  <p:embed/>
                </p:oleObj>
              </mc:Choice>
              <mc:Fallback>
                <p:oleObj name="Equation" r:id="rId2" imgW="1485720" imgH="241200" progId="Equation.DSMT4">
                  <p:embed/>
                  <p:pic>
                    <p:nvPicPr>
                      <p:cNvPr id="6150" name="Object 13"/>
                      <p:cNvPicPr>
                        <a:picLocks noChangeAspect="1" noChangeArrowheads="1"/>
                      </p:cNvPicPr>
                      <p:nvPr/>
                    </p:nvPicPr>
                    <p:blipFill>
                      <a:blip r:embed="rId3"/>
                      <a:srcRect/>
                      <a:stretch>
                        <a:fillRect/>
                      </a:stretch>
                    </p:blipFill>
                    <p:spPr bwMode="auto">
                      <a:xfrm>
                        <a:off x="1508114" y="3113087"/>
                        <a:ext cx="3725863"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14"/>
          <p:cNvGraphicFramePr>
            <a:graphicFrameLocks noChangeAspect="1"/>
          </p:cNvGraphicFramePr>
          <p:nvPr>
            <p:extLst>
              <p:ext uri="{D42A27DB-BD31-4B8C-83A1-F6EECF244321}">
                <p14:modId xmlns:p14="http://schemas.microsoft.com/office/powerpoint/2010/main" val="3737309545"/>
              </p:ext>
            </p:extLst>
          </p:nvPr>
        </p:nvGraphicFramePr>
        <p:xfrm>
          <a:off x="1112837" y="1357291"/>
          <a:ext cx="4602163" cy="976313"/>
        </p:xfrm>
        <a:graphic>
          <a:graphicData uri="http://schemas.openxmlformats.org/presentationml/2006/ole">
            <mc:AlternateContent xmlns:mc="http://schemas.openxmlformats.org/markup-compatibility/2006">
              <mc:Choice xmlns:v="urn:schemas-microsoft-com:vml" Requires="v">
                <p:oleObj name="Equation" r:id="rId4" imgW="1854000" imgH="393480" progId="Equation.DSMT4">
                  <p:embed/>
                </p:oleObj>
              </mc:Choice>
              <mc:Fallback>
                <p:oleObj name="Equation" r:id="rId4" imgW="1854000" imgH="393480" progId="Equation.DSMT4">
                  <p:embed/>
                  <p:pic>
                    <p:nvPicPr>
                      <p:cNvPr id="6151" name="Object 14"/>
                      <p:cNvPicPr>
                        <a:picLocks noChangeAspect="1" noChangeArrowheads="1"/>
                      </p:cNvPicPr>
                      <p:nvPr/>
                    </p:nvPicPr>
                    <p:blipFill>
                      <a:blip r:embed="rId5"/>
                      <a:srcRect/>
                      <a:stretch>
                        <a:fillRect/>
                      </a:stretch>
                    </p:blipFill>
                    <p:spPr bwMode="auto">
                      <a:xfrm>
                        <a:off x="1112837" y="1357291"/>
                        <a:ext cx="4602163"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3" name="Object 16"/>
          <p:cNvGraphicFramePr>
            <a:graphicFrameLocks noChangeAspect="1"/>
          </p:cNvGraphicFramePr>
          <p:nvPr>
            <p:extLst>
              <p:ext uri="{D42A27DB-BD31-4B8C-83A1-F6EECF244321}">
                <p14:modId xmlns:p14="http://schemas.microsoft.com/office/powerpoint/2010/main" val="1921796492"/>
              </p:ext>
            </p:extLst>
          </p:nvPr>
        </p:nvGraphicFramePr>
        <p:xfrm>
          <a:off x="1544266" y="3911266"/>
          <a:ext cx="3243627" cy="965232"/>
        </p:xfrm>
        <a:graphic>
          <a:graphicData uri="http://schemas.openxmlformats.org/presentationml/2006/ole">
            <mc:AlternateContent xmlns:mc="http://schemas.openxmlformats.org/markup-compatibility/2006">
              <mc:Choice xmlns:v="urn:schemas-microsoft-com:vml" Requires="v">
                <p:oleObj name="Equation" r:id="rId6" imgW="1320480" imgH="393480" progId="Equation.DSMT4">
                  <p:embed/>
                </p:oleObj>
              </mc:Choice>
              <mc:Fallback>
                <p:oleObj name="Equation" r:id="rId6" imgW="1320480" imgH="393480" progId="Equation.DSMT4">
                  <p:embed/>
                  <p:pic>
                    <p:nvPicPr>
                      <p:cNvPr id="6153" name="Object 16"/>
                      <p:cNvPicPr>
                        <a:picLocks noChangeAspect="1" noChangeArrowheads="1"/>
                      </p:cNvPicPr>
                      <p:nvPr/>
                    </p:nvPicPr>
                    <p:blipFill>
                      <a:blip r:embed="rId7"/>
                      <a:srcRect/>
                      <a:stretch>
                        <a:fillRect/>
                      </a:stretch>
                    </p:blipFill>
                    <p:spPr bwMode="auto">
                      <a:xfrm>
                        <a:off x="1544266" y="3911266"/>
                        <a:ext cx="3243627" cy="965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4" name="AutoShape 20"/>
          <p:cNvSpPr>
            <a:spLocks noChangeArrowheads="1"/>
          </p:cNvSpPr>
          <p:nvPr/>
        </p:nvSpPr>
        <p:spPr bwMode="auto">
          <a:xfrm flipV="1">
            <a:off x="704850" y="947738"/>
            <a:ext cx="185738" cy="195262"/>
          </a:xfrm>
          <a:prstGeom prst="diamond">
            <a:avLst/>
          </a:prstGeom>
          <a:solidFill>
            <a:srgbClr val="00808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6155" name="Text Box 22"/>
          <p:cNvSpPr txBox="1">
            <a:spLocks noChangeArrowheads="1"/>
          </p:cNvSpPr>
          <p:nvPr/>
        </p:nvSpPr>
        <p:spPr bwMode="auto">
          <a:xfrm>
            <a:off x="8058150" y="15621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000">
                <a:solidFill>
                  <a:srgbClr val="000000"/>
                </a:solidFill>
                <a:latin typeface="Symbol" pitchFamily="18" charset="2"/>
                <a:ea typeface="黑体" pitchFamily="49" charset="-122"/>
              </a:rPr>
              <a:t>外</a:t>
            </a:r>
          </a:p>
        </p:txBody>
      </p:sp>
      <p:sp>
        <p:nvSpPr>
          <p:cNvPr id="6156" name="Text Box 23"/>
          <p:cNvSpPr txBox="1">
            <a:spLocks noChangeArrowheads="1"/>
          </p:cNvSpPr>
          <p:nvPr/>
        </p:nvSpPr>
        <p:spPr bwMode="auto">
          <a:xfrm>
            <a:off x="7391400" y="2247900"/>
            <a:ext cx="514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000">
                <a:solidFill>
                  <a:srgbClr val="000000"/>
                </a:solidFill>
                <a:latin typeface="Symbol" pitchFamily="18" charset="2"/>
                <a:ea typeface="黑体" pitchFamily="49" charset="-122"/>
              </a:rPr>
              <a:t>内</a:t>
            </a:r>
          </a:p>
        </p:txBody>
      </p:sp>
      <p:graphicFrame>
        <p:nvGraphicFramePr>
          <p:cNvPr id="6157" name="Object 30"/>
          <p:cNvGraphicFramePr>
            <a:graphicFrameLocks noChangeAspect="1"/>
          </p:cNvGraphicFramePr>
          <p:nvPr>
            <p:extLst>
              <p:ext uri="{D42A27DB-BD31-4B8C-83A1-F6EECF244321}">
                <p14:modId xmlns:p14="http://schemas.microsoft.com/office/powerpoint/2010/main" val="811093544"/>
              </p:ext>
            </p:extLst>
          </p:nvPr>
        </p:nvGraphicFramePr>
        <p:xfrm>
          <a:off x="481852" y="2356715"/>
          <a:ext cx="5295900" cy="628650"/>
        </p:xfrm>
        <a:graphic>
          <a:graphicData uri="http://schemas.openxmlformats.org/presentationml/2006/ole">
            <mc:AlternateContent xmlns:mc="http://schemas.openxmlformats.org/markup-compatibility/2006">
              <mc:Choice xmlns:v="urn:schemas-microsoft-com:vml" Requires="v">
                <p:oleObj name="Equation" r:id="rId8" imgW="2133360" imgH="253800" progId="Equation.DSMT4">
                  <p:embed/>
                </p:oleObj>
              </mc:Choice>
              <mc:Fallback>
                <p:oleObj name="Equation" r:id="rId8" imgW="2133360" imgH="253800" progId="Equation.DSMT4">
                  <p:embed/>
                  <p:pic>
                    <p:nvPicPr>
                      <p:cNvPr id="6157" name="Object 30"/>
                      <p:cNvPicPr>
                        <a:picLocks noChangeAspect="1" noChangeArrowheads="1"/>
                      </p:cNvPicPr>
                      <p:nvPr/>
                    </p:nvPicPr>
                    <p:blipFill>
                      <a:blip r:embed="rId9"/>
                      <a:srcRect/>
                      <a:stretch>
                        <a:fillRect/>
                      </a:stretch>
                    </p:blipFill>
                    <p:spPr bwMode="auto">
                      <a:xfrm>
                        <a:off x="481852" y="2356715"/>
                        <a:ext cx="52959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0" name="对象 3"/>
          <p:cNvGraphicFramePr>
            <a:graphicFrameLocks noChangeAspect="1"/>
          </p:cNvGraphicFramePr>
          <p:nvPr>
            <p:extLst>
              <p:ext uri="{D42A27DB-BD31-4B8C-83A1-F6EECF244321}">
                <p14:modId xmlns:p14="http://schemas.microsoft.com/office/powerpoint/2010/main" val="1763988647"/>
              </p:ext>
            </p:extLst>
          </p:nvPr>
        </p:nvGraphicFramePr>
        <p:xfrm>
          <a:off x="5884863" y="3119438"/>
          <a:ext cx="2944812" cy="1703387"/>
        </p:xfrm>
        <a:graphic>
          <a:graphicData uri="http://schemas.openxmlformats.org/presentationml/2006/ole">
            <mc:AlternateContent xmlns:mc="http://schemas.openxmlformats.org/markup-compatibility/2006">
              <mc:Choice xmlns:v="urn:schemas-microsoft-com:vml" Requires="v">
                <p:oleObj name="Equation" r:id="rId10" imgW="1536480" imgH="888840" progId="Equation.DSMT4">
                  <p:embed/>
                </p:oleObj>
              </mc:Choice>
              <mc:Fallback>
                <p:oleObj name="Equation" r:id="rId10" imgW="1536480" imgH="888840" progId="Equation.DSMT4">
                  <p:embed/>
                  <p:pic>
                    <p:nvPicPr>
                      <p:cNvPr id="6160" name="对象 3"/>
                      <p:cNvPicPr>
                        <a:picLocks noChangeAspect="1" noChangeArrowheads="1"/>
                      </p:cNvPicPr>
                      <p:nvPr/>
                    </p:nvPicPr>
                    <p:blipFill>
                      <a:blip r:embed="rId11"/>
                      <a:srcRect/>
                      <a:stretch>
                        <a:fillRect/>
                      </a:stretch>
                    </p:blipFill>
                    <p:spPr bwMode="auto">
                      <a:xfrm>
                        <a:off x="5884863" y="3119438"/>
                        <a:ext cx="2944812" cy="1703387"/>
                      </a:xfrm>
                      <a:prstGeom prst="rect">
                        <a:avLst/>
                      </a:prstGeom>
                      <a:solidFill>
                        <a:srgbClr val="F3FE8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
            <a:extLst>
              <a:ext uri="{FF2B5EF4-FFF2-40B4-BE49-F238E27FC236}">
                <a16:creationId xmlns:a16="http://schemas.microsoft.com/office/drawing/2014/main" id="{3A51FCC1-A20A-47D6-B071-DF1EDBB72ACE}"/>
              </a:ext>
            </a:extLst>
          </p:cNvPr>
          <p:cNvGrpSpPr/>
          <p:nvPr/>
        </p:nvGrpSpPr>
        <p:grpSpPr>
          <a:xfrm>
            <a:off x="1658938" y="5055311"/>
            <a:ext cx="5486400" cy="1406036"/>
            <a:chOff x="1658938" y="5055311"/>
            <a:chExt cx="5486400" cy="1406036"/>
          </a:xfrm>
        </p:grpSpPr>
        <p:grpSp>
          <p:nvGrpSpPr>
            <p:cNvPr id="6159" name="组合 2"/>
            <p:cNvGrpSpPr>
              <a:grpSpLocks/>
            </p:cNvGrpSpPr>
            <p:nvPr/>
          </p:nvGrpSpPr>
          <p:grpSpPr bwMode="auto">
            <a:xfrm>
              <a:off x="1658938" y="5055311"/>
              <a:ext cx="5486400" cy="1406036"/>
              <a:chOff x="2585155" y="5037382"/>
              <a:chExt cx="5486409" cy="1406036"/>
            </a:xfrm>
          </p:grpSpPr>
          <p:sp>
            <p:nvSpPr>
              <p:cNvPr id="6162" name="AutoShape 19"/>
              <p:cNvSpPr>
                <a:spLocks noChangeArrowheads="1"/>
              </p:cNvSpPr>
              <p:nvPr/>
            </p:nvSpPr>
            <p:spPr bwMode="auto">
              <a:xfrm>
                <a:off x="2585155" y="5037382"/>
                <a:ext cx="5486409" cy="1406036"/>
              </a:xfrm>
              <a:prstGeom prst="roundRect">
                <a:avLst>
                  <a:gd name="adj" fmla="val 16667"/>
                </a:avLst>
              </a:prstGeom>
              <a:solidFill>
                <a:srgbClr val="CC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6163" name="对象 1"/>
              <p:cNvGraphicFramePr>
                <a:graphicFrameLocks noChangeAspect="1"/>
              </p:cNvGraphicFramePr>
              <p:nvPr>
                <p:extLst>
                  <p:ext uri="{D42A27DB-BD31-4B8C-83A1-F6EECF244321}">
                    <p14:modId xmlns:p14="http://schemas.microsoft.com/office/powerpoint/2010/main" val="1062473143"/>
                  </p:ext>
                </p:extLst>
              </p:nvPr>
            </p:nvGraphicFramePr>
            <p:xfrm>
              <a:off x="2812344" y="5213350"/>
              <a:ext cx="2862263" cy="1054100"/>
            </p:xfrm>
            <a:graphic>
              <a:graphicData uri="http://schemas.openxmlformats.org/presentationml/2006/ole">
                <mc:AlternateContent xmlns:mc="http://schemas.openxmlformats.org/markup-compatibility/2006">
                  <mc:Choice xmlns:v="urn:schemas-microsoft-com:vml" Requires="v">
                    <p:oleObj name="Equation" r:id="rId12" imgW="1104421" imgH="406224" progId="Equation.DSMT4">
                      <p:embed/>
                    </p:oleObj>
                  </mc:Choice>
                  <mc:Fallback>
                    <p:oleObj name="Equation" r:id="rId12" imgW="1104421" imgH="406224" progId="Equation.DSMT4">
                      <p:embed/>
                      <p:pic>
                        <p:nvPicPr>
                          <p:cNvPr id="6163" name="对象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12344" y="5213350"/>
                            <a:ext cx="286226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161" name="TextBox 1"/>
            <p:cNvSpPr txBox="1">
              <a:spLocks noChangeArrowheads="1"/>
            </p:cNvSpPr>
            <p:nvPr/>
          </p:nvSpPr>
          <p:spPr bwMode="auto">
            <a:xfrm>
              <a:off x="4978400" y="5478463"/>
              <a:ext cx="2020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0000FF"/>
                  </a:solidFill>
                  <a:latin typeface="黑体" pitchFamily="49" charset="-122"/>
                  <a:ea typeface="黑体" pitchFamily="49" charset="-122"/>
                </a:rPr>
                <a:t>(</a:t>
              </a:r>
              <a:r>
                <a:rPr lang="zh-CN" altLang="en-US" sz="2800">
                  <a:solidFill>
                    <a:srgbClr val="0000FF"/>
                  </a:solidFill>
                  <a:latin typeface="黑体" pitchFamily="49" charset="-122"/>
                  <a:ea typeface="黑体" pitchFamily="49" charset="-122"/>
                </a:rPr>
                <a:t>忽略重力</a:t>
              </a:r>
              <a:r>
                <a:rPr lang="en-US" altLang="zh-CN" sz="2800">
                  <a:solidFill>
                    <a:srgbClr val="0000FF"/>
                  </a:solidFill>
                  <a:latin typeface="黑体" pitchFamily="49" charset="-122"/>
                  <a:ea typeface="黑体" pitchFamily="49" charset="-122"/>
                </a:rPr>
                <a:t>)</a:t>
              </a:r>
              <a:endParaRPr lang="zh-CN" altLang="en-US" sz="2800">
                <a:solidFill>
                  <a:srgbClr val="0000FF"/>
                </a:solidFill>
                <a:latin typeface="黑体" pitchFamily="49" charset="-122"/>
                <a:ea typeface="黑体" pitchFamily="49" charset="-122"/>
              </a:endParaRPr>
            </a:p>
          </p:txBody>
        </p:sp>
      </p:gr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969963" y="3656013"/>
            <a:ext cx="4400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Times New Roman" pitchFamily="18" charset="0"/>
                <a:ea typeface="黑体" pitchFamily="49" charset="-122"/>
              </a:rPr>
              <a:t>液体中半径为</a:t>
            </a:r>
            <a:r>
              <a:rPr kumimoji="1" lang="en-US" altLang="zh-CN" sz="2800" i="1">
                <a:solidFill>
                  <a:srgbClr val="FF0000"/>
                </a:solidFill>
                <a:latin typeface="Times New Roman" pitchFamily="18" charset="0"/>
                <a:ea typeface="黑体" pitchFamily="49" charset="-122"/>
              </a:rPr>
              <a:t>r </a:t>
            </a:r>
            <a:r>
              <a:rPr kumimoji="1" lang="zh-CN" altLang="en-US" sz="2800">
                <a:solidFill>
                  <a:srgbClr val="FF0000"/>
                </a:solidFill>
                <a:latin typeface="Times New Roman" pitchFamily="18" charset="0"/>
                <a:ea typeface="黑体" pitchFamily="49" charset="-122"/>
              </a:rPr>
              <a:t>的球形气泡</a:t>
            </a:r>
          </a:p>
        </p:txBody>
      </p:sp>
      <p:sp>
        <p:nvSpPr>
          <p:cNvPr id="7171" name="AutoShape 4"/>
          <p:cNvSpPr>
            <a:spLocks noChangeArrowheads="1"/>
          </p:cNvSpPr>
          <p:nvPr/>
        </p:nvSpPr>
        <p:spPr bwMode="auto">
          <a:xfrm>
            <a:off x="6381750" y="1028700"/>
            <a:ext cx="2114550" cy="1752600"/>
          </a:xfrm>
          <a:prstGeom prst="can">
            <a:avLst>
              <a:gd name="adj" fmla="val 25000"/>
            </a:avLst>
          </a:prstGeom>
          <a:gradFill rotWithShape="0">
            <a:gsLst>
              <a:gs pos="0">
                <a:srgbClr val="005E76"/>
              </a:gs>
              <a:gs pos="50000">
                <a:srgbClr val="00CCFF"/>
              </a:gs>
              <a:gs pos="100000">
                <a:srgbClr val="005E7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172" name="Oval 5"/>
          <p:cNvSpPr>
            <a:spLocks noChangeArrowheads="1"/>
          </p:cNvSpPr>
          <p:nvPr/>
        </p:nvSpPr>
        <p:spPr bwMode="auto">
          <a:xfrm>
            <a:off x="7448550" y="2228850"/>
            <a:ext cx="361950" cy="361950"/>
          </a:xfrm>
          <a:prstGeom prst="ellipse">
            <a:avLst/>
          </a:prstGeom>
          <a:gradFill rotWithShape="0">
            <a:gsLst>
              <a:gs pos="0">
                <a:srgbClr val="FF99CC"/>
              </a:gs>
              <a:gs pos="100000">
                <a:srgbClr val="925875"/>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7173" name="Text Box 14"/>
          <p:cNvSpPr txBox="1">
            <a:spLocks noChangeArrowheads="1"/>
          </p:cNvSpPr>
          <p:nvPr/>
        </p:nvSpPr>
        <p:spPr bwMode="auto">
          <a:xfrm>
            <a:off x="7943850" y="150495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000" i="1">
                <a:solidFill>
                  <a:srgbClr val="000000"/>
                </a:solidFill>
                <a:latin typeface="Symbol" pitchFamily="18" charset="2"/>
                <a:ea typeface="黑体" pitchFamily="49" charset="-122"/>
              </a:rPr>
              <a:t>b</a:t>
            </a:r>
          </a:p>
        </p:txBody>
      </p:sp>
      <p:sp>
        <p:nvSpPr>
          <p:cNvPr id="7174" name="Text Box 15"/>
          <p:cNvSpPr txBox="1">
            <a:spLocks noChangeArrowheads="1"/>
          </p:cNvSpPr>
          <p:nvPr/>
        </p:nvSpPr>
        <p:spPr bwMode="auto">
          <a:xfrm>
            <a:off x="7372350" y="2190750"/>
            <a:ext cx="514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000" i="1">
                <a:solidFill>
                  <a:srgbClr val="000000"/>
                </a:solidFill>
                <a:latin typeface="Symbol" pitchFamily="18" charset="2"/>
                <a:ea typeface="黑体" pitchFamily="49" charset="-122"/>
              </a:rPr>
              <a:t>a</a:t>
            </a:r>
          </a:p>
        </p:txBody>
      </p:sp>
      <p:sp>
        <p:nvSpPr>
          <p:cNvPr id="7175" name="Text Box 17"/>
          <p:cNvSpPr txBox="1">
            <a:spLocks noChangeArrowheads="1"/>
          </p:cNvSpPr>
          <p:nvPr/>
        </p:nvSpPr>
        <p:spPr bwMode="auto">
          <a:xfrm>
            <a:off x="831850" y="755650"/>
            <a:ext cx="440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Times New Roman" pitchFamily="18" charset="0"/>
                <a:ea typeface="黑体" pitchFamily="49" charset="-122"/>
              </a:rPr>
              <a:t>气体中半径为</a:t>
            </a:r>
            <a:r>
              <a:rPr kumimoji="1" lang="en-US" altLang="zh-CN" sz="2800" i="1">
                <a:solidFill>
                  <a:srgbClr val="FF0000"/>
                </a:solidFill>
                <a:latin typeface="Times New Roman" pitchFamily="18" charset="0"/>
                <a:ea typeface="黑体" pitchFamily="49" charset="-122"/>
              </a:rPr>
              <a:t>r </a:t>
            </a:r>
            <a:r>
              <a:rPr kumimoji="1" lang="zh-CN" altLang="en-US" sz="2800">
                <a:solidFill>
                  <a:srgbClr val="FF0000"/>
                </a:solidFill>
                <a:latin typeface="Times New Roman" pitchFamily="18" charset="0"/>
                <a:ea typeface="黑体" pitchFamily="49" charset="-122"/>
              </a:rPr>
              <a:t>的球形液滴</a:t>
            </a:r>
          </a:p>
        </p:txBody>
      </p:sp>
      <p:graphicFrame>
        <p:nvGraphicFramePr>
          <p:cNvPr id="7176" name="对象 1"/>
          <p:cNvGraphicFramePr>
            <a:graphicFrameLocks noChangeAspect="1"/>
          </p:cNvGraphicFramePr>
          <p:nvPr>
            <p:extLst>
              <p:ext uri="{D42A27DB-BD31-4B8C-83A1-F6EECF244321}">
                <p14:modId xmlns:p14="http://schemas.microsoft.com/office/powerpoint/2010/main" val="1697239865"/>
              </p:ext>
            </p:extLst>
          </p:nvPr>
        </p:nvGraphicFramePr>
        <p:xfrm>
          <a:off x="1648076" y="1360969"/>
          <a:ext cx="3195137" cy="997750"/>
        </p:xfrm>
        <a:graphic>
          <a:graphicData uri="http://schemas.openxmlformats.org/presentationml/2006/ole">
            <mc:AlternateContent xmlns:mc="http://schemas.openxmlformats.org/markup-compatibility/2006">
              <mc:Choice xmlns:v="urn:schemas-microsoft-com:vml" Requires="v">
                <p:oleObj name="Equation" r:id="rId2" imgW="1384200" imgH="431640" progId="Equation.DSMT4">
                  <p:embed/>
                </p:oleObj>
              </mc:Choice>
              <mc:Fallback>
                <p:oleObj name="Equation" r:id="rId2" imgW="1384200" imgH="431640" progId="Equation.DSMT4">
                  <p:embed/>
                  <p:pic>
                    <p:nvPicPr>
                      <p:cNvPr id="7176" name="对象 1"/>
                      <p:cNvPicPr>
                        <a:picLocks noChangeAspect="1" noChangeArrowheads="1"/>
                      </p:cNvPicPr>
                      <p:nvPr/>
                    </p:nvPicPr>
                    <p:blipFill>
                      <a:blip r:embed="rId3"/>
                      <a:srcRect/>
                      <a:stretch>
                        <a:fillRect/>
                      </a:stretch>
                    </p:blipFill>
                    <p:spPr bwMode="auto">
                      <a:xfrm>
                        <a:off x="1648076" y="1360969"/>
                        <a:ext cx="3195137" cy="99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7" name="对象 2"/>
          <p:cNvGraphicFramePr>
            <a:graphicFrameLocks noChangeAspect="1"/>
          </p:cNvGraphicFramePr>
          <p:nvPr>
            <p:extLst>
              <p:ext uri="{D42A27DB-BD31-4B8C-83A1-F6EECF244321}">
                <p14:modId xmlns:p14="http://schemas.microsoft.com/office/powerpoint/2010/main" val="2647052677"/>
              </p:ext>
            </p:extLst>
          </p:nvPr>
        </p:nvGraphicFramePr>
        <p:xfrm>
          <a:off x="1710118" y="4300097"/>
          <a:ext cx="3255202" cy="999418"/>
        </p:xfrm>
        <a:graphic>
          <a:graphicData uri="http://schemas.openxmlformats.org/presentationml/2006/ole">
            <mc:AlternateContent xmlns:mc="http://schemas.openxmlformats.org/markup-compatibility/2006">
              <mc:Choice xmlns:v="urn:schemas-microsoft-com:vml" Requires="v">
                <p:oleObj name="Equation" r:id="rId4" imgW="1409400" imgH="431640" progId="Equation.DSMT4">
                  <p:embed/>
                </p:oleObj>
              </mc:Choice>
              <mc:Fallback>
                <p:oleObj name="Equation" r:id="rId4" imgW="1409400" imgH="431640" progId="Equation.DSMT4">
                  <p:embed/>
                  <p:pic>
                    <p:nvPicPr>
                      <p:cNvPr id="7177" name="对象 2"/>
                      <p:cNvPicPr>
                        <a:picLocks noChangeAspect="1" noChangeArrowheads="1"/>
                      </p:cNvPicPr>
                      <p:nvPr/>
                    </p:nvPicPr>
                    <p:blipFill>
                      <a:blip r:embed="rId5"/>
                      <a:srcRect/>
                      <a:stretch>
                        <a:fillRect/>
                      </a:stretch>
                    </p:blipFill>
                    <p:spPr bwMode="auto">
                      <a:xfrm>
                        <a:off x="1710118" y="4300097"/>
                        <a:ext cx="3255202" cy="99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8" name="对象 3"/>
          <p:cNvGraphicFramePr>
            <a:graphicFrameLocks noChangeAspect="1"/>
          </p:cNvGraphicFramePr>
          <p:nvPr>
            <p:extLst>
              <p:ext uri="{D42A27DB-BD31-4B8C-83A1-F6EECF244321}">
                <p14:modId xmlns:p14="http://schemas.microsoft.com/office/powerpoint/2010/main" val="1641636944"/>
              </p:ext>
            </p:extLst>
          </p:nvPr>
        </p:nvGraphicFramePr>
        <p:xfrm>
          <a:off x="1839913" y="2492375"/>
          <a:ext cx="2597150" cy="1031875"/>
        </p:xfrm>
        <a:graphic>
          <a:graphicData uri="http://schemas.openxmlformats.org/presentationml/2006/ole">
            <mc:AlternateContent xmlns:mc="http://schemas.openxmlformats.org/markup-compatibility/2006">
              <mc:Choice xmlns:v="urn:schemas-microsoft-com:vml" Requires="v">
                <p:oleObj name="Equation" r:id="rId6" imgW="990360" imgH="393480" progId="Equation.DSMT4">
                  <p:embed/>
                </p:oleObj>
              </mc:Choice>
              <mc:Fallback>
                <p:oleObj name="Equation" r:id="rId6" imgW="990360" imgH="393480" progId="Equation.DSMT4">
                  <p:embed/>
                  <p:pic>
                    <p:nvPicPr>
                      <p:cNvPr id="7178" name="对象 3"/>
                      <p:cNvPicPr>
                        <a:picLocks noChangeAspect="1" noChangeArrowheads="1"/>
                      </p:cNvPicPr>
                      <p:nvPr/>
                    </p:nvPicPr>
                    <p:blipFill>
                      <a:blip r:embed="rId7"/>
                      <a:srcRect/>
                      <a:stretch>
                        <a:fillRect/>
                      </a:stretch>
                    </p:blipFill>
                    <p:spPr bwMode="auto">
                      <a:xfrm>
                        <a:off x="1839913" y="2492375"/>
                        <a:ext cx="259715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9" name="对象 5"/>
          <p:cNvGraphicFramePr>
            <a:graphicFrameLocks noChangeAspect="1"/>
          </p:cNvGraphicFramePr>
          <p:nvPr>
            <p:extLst>
              <p:ext uri="{D42A27DB-BD31-4B8C-83A1-F6EECF244321}">
                <p14:modId xmlns:p14="http://schemas.microsoft.com/office/powerpoint/2010/main" val="502687705"/>
              </p:ext>
            </p:extLst>
          </p:nvPr>
        </p:nvGraphicFramePr>
        <p:xfrm>
          <a:off x="1928813" y="5473700"/>
          <a:ext cx="2597150" cy="1031875"/>
        </p:xfrm>
        <a:graphic>
          <a:graphicData uri="http://schemas.openxmlformats.org/presentationml/2006/ole">
            <mc:AlternateContent xmlns:mc="http://schemas.openxmlformats.org/markup-compatibility/2006">
              <mc:Choice xmlns:v="urn:schemas-microsoft-com:vml" Requires="v">
                <p:oleObj name="Equation" r:id="rId8" imgW="990360" imgH="393480" progId="Equation.DSMT4">
                  <p:embed/>
                </p:oleObj>
              </mc:Choice>
              <mc:Fallback>
                <p:oleObj name="Equation" r:id="rId8" imgW="990360" imgH="393480" progId="Equation.DSMT4">
                  <p:embed/>
                  <p:pic>
                    <p:nvPicPr>
                      <p:cNvPr id="7179" name="对象 5"/>
                      <p:cNvPicPr>
                        <a:picLocks noChangeAspect="1" noChangeArrowheads="1"/>
                      </p:cNvPicPr>
                      <p:nvPr/>
                    </p:nvPicPr>
                    <p:blipFill>
                      <a:blip r:embed="rId9"/>
                      <a:srcRect/>
                      <a:stretch>
                        <a:fillRect/>
                      </a:stretch>
                    </p:blipFill>
                    <p:spPr bwMode="auto">
                      <a:xfrm>
                        <a:off x="1928813" y="5473700"/>
                        <a:ext cx="259715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1009650" y="792339"/>
            <a:ext cx="44005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0"/>
              </a:spcBef>
              <a:buClrTx/>
              <a:buSzTx/>
              <a:buFontTx/>
              <a:buNone/>
            </a:pPr>
            <a:r>
              <a:rPr kumimoji="1" lang="zh-CN" altLang="en-US" sz="2800" dirty="0">
                <a:solidFill>
                  <a:srgbClr val="FF0000"/>
                </a:solidFill>
                <a:latin typeface="Times New Roman" pitchFamily="18" charset="0"/>
                <a:ea typeface="黑体" pitchFamily="49" charset="-122"/>
              </a:rPr>
              <a:t>气体中的球形气泡</a:t>
            </a:r>
            <a:endParaRPr kumimoji="1" lang="en-US" altLang="zh-CN" sz="2800" dirty="0">
              <a:solidFill>
                <a:srgbClr val="FF0000"/>
              </a:solidFill>
              <a:latin typeface="Times New Roman" pitchFamily="18" charset="0"/>
              <a:ea typeface="黑体" pitchFamily="49" charset="-122"/>
            </a:endParaRPr>
          </a:p>
          <a:p>
            <a:pPr eaLnBrk="1" hangingPunct="1">
              <a:spcBef>
                <a:spcPts val="0"/>
              </a:spcBef>
              <a:buClrTx/>
              <a:buSzTx/>
              <a:buFontTx/>
              <a:buNone/>
            </a:pPr>
            <a:r>
              <a:rPr kumimoji="1" lang="zh-CN" altLang="en-US" sz="2800" dirty="0">
                <a:solidFill>
                  <a:srgbClr val="0000FF"/>
                </a:solidFill>
                <a:latin typeface="宋体" panose="02010600030101010101" pitchFamily="2" charset="-122"/>
              </a:rPr>
              <a:t>注意：有两层气液界面</a:t>
            </a:r>
            <a:endParaRPr kumimoji="1" lang="en-US" altLang="zh-CN" sz="2800" dirty="0">
              <a:solidFill>
                <a:srgbClr val="0000FF"/>
              </a:solidFill>
              <a:latin typeface="宋体" panose="02010600030101010101" pitchFamily="2" charset="-122"/>
            </a:endParaRPr>
          </a:p>
        </p:txBody>
      </p:sp>
      <p:sp>
        <p:nvSpPr>
          <p:cNvPr id="8196" name="AutoShape 12"/>
          <p:cNvSpPr>
            <a:spLocks noChangeArrowheads="1"/>
          </p:cNvSpPr>
          <p:nvPr/>
        </p:nvSpPr>
        <p:spPr bwMode="auto">
          <a:xfrm flipV="1">
            <a:off x="704850" y="947738"/>
            <a:ext cx="185738" cy="195262"/>
          </a:xfrm>
          <a:prstGeom prst="diamond">
            <a:avLst/>
          </a:prstGeom>
          <a:solidFill>
            <a:srgbClr val="00808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8202" name="Text Box 25"/>
          <p:cNvSpPr txBox="1">
            <a:spLocks noChangeArrowheads="1"/>
          </p:cNvSpPr>
          <p:nvPr/>
        </p:nvSpPr>
        <p:spPr bwMode="auto">
          <a:xfrm>
            <a:off x="3849688" y="2456397"/>
            <a:ext cx="1338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000" dirty="0"/>
              <a:t>气泡外径</a:t>
            </a:r>
          </a:p>
        </p:txBody>
      </p:sp>
      <p:sp>
        <p:nvSpPr>
          <p:cNvPr id="8203" name="Text Box 26"/>
          <p:cNvSpPr txBox="1">
            <a:spLocks noChangeArrowheads="1"/>
          </p:cNvSpPr>
          <p:nvPr/>
        </p:nvSpPr>
        <p:spPr bwMode="auto">
          <a:xfrm>
            <a:off x="3859213" y="3495858"/>
            <a:ext cx="1338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000"/>
              <a:t>气泡内径</a:t>
            </a:r>
          </a:p>
        </p:txBody>
      </p:sp>
      <p:graphicFrame>
        <p:nvGraphicFramePr>
          <p:cNvPr id="8204" name="对象 1"/>
          <p:cNvGraphicFramePr>
            <a:graphicFrameLocks noChangeAspect="1"/>
          </p:cNvGraphicFramePr>
          <p:nvPr>
            <p:extLst>
              <p:ext uri="{D42A27DB-BD31-4B8C-83A1-F6EECF244321}">
                <p14:modId xmlns:p14="http://schemas.microsoft.com/office/powerpoint/2010/main" val="4245753778"/>
              </p:ext>
            </p:extLst>
          </p:nvPr>
        </p:nvGraphicFramePr>
        <p:xfrm>
          <a:off x="1485900" y="1865847"/>
          <a:ext cx="2511425" cy="963613"/>
        </p:xfrm>
        <a:graphic>
          <a:graphicData uri="http://schemas.openxmlformats.org/presentationml/2006/ole">
            <mc:AlternateContent xmlns:mc="http://schemas.openxmlformats.org/markup-compatibility/2006">
              <mc:Choice xmlns:v="urn:schemas-microsoft-com:vml" Requires="v">
                <p:oleObj name="Equation" r:id="rId2" imgW="1028520" imgH="393480" progId="Equation.DSMT4">
                  <p:embed/>
                </p:oleObj>
              </mc:Choice>
              <mc:Fallback>
                <p:oleObj name="Equation" r:id="rId2" imgW="1028520" imgH="393480" progId="Equation.DSMT4">
                  <p:embed/>
                  <p:pic>
                    <p:nvPicPr>
                      <p:cNvPr id="8204" name="对象 1"/>
                      <p:cNvPicPr>
                        <a:picLocks noChangeAspect="1" noChangeArrowheads="1"/>
                      </p:cNvPicPr>
                      <p:nvPr/>
                    </p:nvPicPr>
                    <p:blipFill>
                      <a:blip r:embed="rId3"/>
                      <a:srcRect/>
                      <a:stretch>
                        <a:fillRect/>
                      </a:stretch>
                    </p:blipFill>
                    <p:spPr bwMode="auto">
                      <a:xfrm>
                        <a:off x="1485900" y="1865847"/>
                        <a:ext cx="2511425"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5" name="对象 2"/>
          <p:cNvGraphicFramePr>
            <a:graphicFrameLocks noChangeAspect="1"/>
          </p:cNvGraphicFramePr>
          <p:nvPr>
            <p:extLst>
              <p:ext uri="{D42A27DB-BD31-4B8C-83A1-F6EECF244321}">
                <p14:modId xmlns:p14="http://schemas.microsoft.com/office/powerpoint/2010/main" val="3622933966"/>
              </p:ext>
            </p:extLst>
          </p:nvPr>
        </p:nvGraphicFramePr>
        <p:xfrm>
          <a:off x="1549400" y="2948170"/>
          <a:ext cx="2468563" cy="942975"/>
        </p:xfrm>
        <a:graphic>
          <a:graphicData uri="http://schemas.openxmlformats.org/presentationml/2006/ole">
            <mc:AlternateContent xmlns:mc="http://schemas.openxmlformats.org/markup-compatibility/2006">
              <mc:Choice xmlns:v="urn:schemas-microsoft-com:vml" Requires="v">
                <p:oleObj name="Equation" r:id="rId4" imgW="1028520" imgH="393480" progId="Equation.DSMT4">
                  <p:embed/>
                </p:oleObj>
              </mc:Choice>
              <mc:Fallback>
                <p:oleObj name="Equation" r:id="rId4" imgW="1028520" imgH="393480" progId="Equation.DSMT4">
                  <p:embed/>
                  <p:pic>
                    <p:nvPicPr>
                      <p:cNvPr id="8205" name="对象 2"/>
                      <p:cNvPicPr>
                        <a:picLocks noChangeAspect="1" noChangeArrowheads="1"/>
                      </p:cNvPicPr>
                      <p:nvPr/>
                    </p:nvPicPr>
                    <p:blipFill>
                      <a:blip r:embed="rId5"/>
                      <a:srcRect/>
                      <a:stretch>
                        <a:fillRect/>
                      </a:stretch>
                    </p:blipFill>
                    <p:spPr bwMode="auto">
                      <a:xfrm>
                        <a:off x="1549400" y="2948170"/>
                        <a:ext cx="246856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6" name="对象 3"/>
          <p:cNvGraphicFramePr>
            <a:graphicFrameLocks noChangeAspect="1"/>
          </p:cNvGraphicFramePr>
          <p:nvPr>
            <p:extLst>
              <p:ext uri="{D42A27DB-BD31-4B8C-83A1-F6EECF244321}">
                <p14:modId xmlns:p14="http://schemas.microsoft.com/office/powerpoint/2010/main" val="2962743652"/>
              </p:ext>
            </p:extLst>
          </p:nvPr>
        </p:nvGraphicFramePr>
        <p:xfrm>
          <a:off x="1587500" y="3976870"/>
          <a:ext cx="5392738" cy="1131888"/>
        </p:xfrm>
        <a:graphic>
          <a:graphicData uri="http://schemas.openxmlformats.org/presentationml/2006/ole">
            <mc:AlternateContent xmlns:mc="http://schemas.openxmlformats.org/markup-compatibility/2006">
              <mc:Choice xmlns:v="urn:schemas-microsoft-com:vml" Requires="v">
                <p:oleObj name="Equation" r:id="rId6" imgW="2057400" imgH="431640" progId="Equation.DSMT4">
                  <p:embed/>
                </p:oleObj>
              </mc:Choice>
              <mc:Fallback>
                <p:oleObj name="Equation" r:id="rId6" imgW="2057400" imgH="431640" progId="Equation.DSMT4">
                  <p:embed/>
                  <p:pic>
                    <p:nvPicPr>
                      <p:cNvPr id="8206" name="对象 3"/>
                      <p:cNvPicPr>
                        <a:picLocks noChangeAspect="1" noChangeArrowheads="1"/>
                      </p:cNvPicPr>
                      <p:nvPr/>
                    </p:nvPicPr>
                    <p:blipFill>
                      <a:blip r:embed="rId7"/>
                      <a:srcRect/>
                      <a:stretch>
                        <a:fillRect/>
                      </a:stretch>
                    </p:blipFill>
                    <p:spPr bwMode="auto">
                      <a:xfrm>
                        <a:off x="1587500" y="3976870"/>
                        <a:ext cx="5392738"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组合 6">
            <a:extLst>
              <a:ext uri="{FF2B5EF4-FFF2-40B4-BE49-F238E27FC236}">
                <a16:creationId xmlns:a16="http://schemas.microsoft.com/office/drawing/2014/main" id="{694E7850-11DF-4803-8195-8E318B8C5B85}"/>
              </a:ext>
            </a:extLst>
          </p:cNvPr>
          <p:cNvGrpSpPr/>
          <p:nvPr/>
        </p:nvGrpSpPr>
        <p:grpSpPr>
          <a:xfrm>
            <a:off x="2496738" y="5212654"/>
            <a:ext cx="3290455" cy="1202254"/>
            <a:chOff x="2496738" y="5122342"/>
            <a:chExt cx="3290455" cy="1202254"/>
          </a:xfrm>
        </p:grpSpPr>
        <p:sp>
          <p:nvSpPr>
            <p:cNvPr id="8194" name="AutoShape 2"/>
            <p:cNvSpPr>
              <a:spLocks noChangeArrowheads="1"/>
            </p:cNvSpPr>
            <p:nvPr/>
          </p:nvSpPr>
          <p:spPr bwMode="auto">
            <a:xfrm>
              <a:off x="2496738" y="5122342"/>
              <a:ext cx="3290455" cy="1202254"/>
            </a:xfrm>
            <a:prstGeom prst="roundRect">
              <a:avLst>
                <a:gd name="adj" fmla="val 16667"/>
              </a:avLst>
            </a:prstGeom>
            <a:solidFill>
              <a:srgbClr val="CC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8207" name="对象 4"/>
            <p:cNvGraphicFramePr>
              <a:graphicFrameLocks noChangeAspect="1"/>
            </p:cNvGraphicFramePr>
            <p:nvPr>
              <p:extLst>
                <p:ext uri="{D42A27DB-BD31-4B8C-83A1-F6EECF244321}">
                  <p14:modId xmlns:p14="http://schemas.microsoft.com/office/powerpoint/2010/main" val="3929442939"/>
                </p:ext>
              </p:extLst>
            </p:nvPr>
          </p:nvGraphicFramePr>
          <p:xfrm>
            <a:off x="2749550" y="5169079"/>
            <a:ext cx="2762250" cy="1063625"/>
          </p:xfrm>
          <a:graphic>
            <a:graphicData uri="http://schemas.openxmlformats.org/presentationml/2006/ole">
              <mc:AlternateContent xmlns:mc="http://schemas.openxmlformats.org/markup-compatibility/2006">
                <mc:Choice xmlns:v="urn:schemas-microsoft-com:vml" Requires="v">
                  <p:oleObj name="Equation" r:id="rId8" imgW="1053643" imgH="406224" progId="Equation.DSMT4">
                    <p:embed/>
                  </p:oleObj>
                </mc:Choice>
                <mc:Fallback>
                  <p:oleObj name="Equation" r:id="rId8" imgW="1053643" imgH="406224" progId="Equation.DSMT4">
                    <p:embed/>
                    <p:pic>
                      <p:nvPicPr>
                        <p:cNvPr id="8207" name="对象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9550" y="5169079"/>
                          <a:ext cx="2762250"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5" name="组合 14">
            <a:extLst>
              <a:ext uri="{FF2B5EF4-FFF2-40B4-BE49-F238E27FC236}">
                <a16:creationId xmlns:a16="http://schemas.microsoft.com/office/drawing/2014/main" id="{49CA5CAC-7A7F-4F15-8944-50DDA2A9B413}"/>
              </a:ext>
            </a:extLst>
          </p:cNvPr>
          <p:cNvGrpSpPr/>
          <p:nvPr/>
        </p:nvGrpSpPr>
        <p:grpSpPr>
          <a:xfrm>
            <a:off x="5161928" y="368033"/>
            <a:ext cx="3295082" cy="2506930"/>
            <a:chOff x="5161928" y="368033"/>
            <a:chExt cx="3295082" cy="2506930"/>
          </a:xfrm>
        </p:grpSpPr>
        <p:grpSp>
          <p:nvGrpSpPr>
            <p:cNvPr id="6" name="组合 5">
              <a:extLst>
                <a:ext uri="{FF2B5EF4-FFF2-40B4-BE49-F238E27FC236}">
                  <a16:creationId xmlns:a16="http://schemas.microsoft.com/office/drawing/2014/main" id="{9DC1A873-6114-474D-880E-DD52B309573B}"/>
                </a:ext>
              </a:extLst>
            </p:cNvPr>
            <p:cNvGrpSpPr/>
            <p:nvPr/>
          </p:nvGrpSpPr>
          <p:grpSpPr>
            <a:xfrm>
              <a:off x="5161928" y="374403"/>
              <a:ext cx="3295082" cy="2500560"/>
              <a:chOff x="5410200" y="419559"/>
              <a:chExt cx="3295082" cy="2500560"/>
            </a:xfrm>
          </p:grpSpPr>
          <p:grpSp>
            <p:nvGrpSpPr>
              <p:cNvPr id="5" name="组合 4">
                <a:extLst>
                  <a:ext uri="{FF2B5EF4-FFF2-40B4-BE49-F238E27FC236}">
                    <a16:creationId xmlns:a16="http://schemas.microsoft.com/office/drawing/2014/main" id="{2DFEDE10-6961-40ED-A70B-C76BF7B1146B}"/>
                  </a:ext>
                </a:extLst>
              </p:cNvPr>
              <p:cNvGrpSpPr/>
              <p:nvPr/>
            </p:nvGrpSpPr>
            <p:grpSpPr>
              <a:xfrm>
                <a:off x="6249164" y="419559"/>
                <a:ext cx="2160000" cy="2160000"/>
                <a:chOff x="6290096" y="4011953"/>
                <a:chExt cx="2160000" cy="2160000"/>
              </a:xfrm>
            </p:grpSpPr>
            <p:sp>
              <p:nvSpPr>
                <p:cNvPr id="3" name="椭圆 2">
                  <a:extLst>
                    <a:ext uri="{FF2B5EF4-FFF2-40B4-BE49-F238E27FC236}">
                      <a16:creationId xmlns:a16="http://schemas.microsoft.com/office/drawing/2014/main" id="{F3A58FBE-F77B-4CB8-BB9C-2E764A22FA1C}"/>
                    </a:ext>
                  </a:extLst>
                </p:cNvPr>
                <p:cNvSpPr/>
                <p:nvPr/>
              </p:nvSpPr>
              <p:spPr bwMode="auto">
                <a:xfrm>
                  <a:off x="6290096" y="4011953"/>
                  <a:ext cx="2160000" cy="2160000"/>
                </a:xfrm>
                <a:prstGeom prst="ellipse">
                  <a:avLst/>
                </a:prstGeom>
                <a:solidFill>
                  <a:schemeClr val="tx2">
                    <a:lumMod val="60000"/>
                    <a:lumOff val="40000"/>
                  </a:schemeClr>
                </a:solidFill>
                <a:ln w="9525" cap="flat" cmpd="sng" algn="ctr">
                  <a:solidFill>
                    <a:srgbClr val="0000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椭圆 3">
                  <a:extLst>
                    <a:ext uri="{FF2B5EF4-FFF2-40B4-BE49-F238E27FC236}">
                      <a16:creationId xmlns:a16="http://schemas.microsoft.com/office/drawing/2014/main" id="{D36942D5-067B-49E8-9B86-BEE7E5959D5E}"/>
                    </a:ext>
                  </a:extLst>
                </p:cNvPr>
                <p:cNvSpPr/>
                <p:nvPr/>
              </p:nvSpPr>
              <p:spPr bwMode="auto">
                <a:xfrm>
                  <a:off x="6470096" y="4193852"/>
                  <a:ext cx="1800000" cy="1800000"/>
                </a:xfrm>
                <a:prstGeom prst="ellipse">
                  <a:avLst/>
                </a:prstGeom>
                <a:solidFill>
                  <a:schemeClr val="bg1"/>
                </a:solidFill>
                <a:ln w="9525" cap="flat" cmpd="sng" algn="ctr">
                  <a:solidFill>
                    <a:srgbClr val="0000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2" name="组合 1">
                <a:extLst>
                  <a:ext uri="{FF2B5EF4-FFF2-40B4-BE49-F238E27FC236}">
                    <a16:creationId xmlns:a16="http://schemas.microsoft.com/office/drawing/2014/main" id="{667FC0D0-6FB9-4037-A394-8B5444E4C879}"/>
                  </a:ext>
                </a:extLst>
              </p:cNvPr>
              <p:cNvGrpSpPr/>
              <p:nvPr/>
            </p:nvGrpSpPr>
            <p:grpSpPr>
              <a:xfrm>
                <a:off x="5410200" y="1066528"/>
                <a:ext cx="3295082" cy="1853591"/>
                <a:chOff x="5552314" y="1206682"/>
                <a:chExt cx="3295082" cy="1853591"/>
              </a:xfrm>
            </p:grpSpPr>
            <p:grpSp>
              <p:nvGrpSpPr>
                <p:cNvPr id="8197" name="Group 13"/>
                <p:cNvGrpSpPr>
                  <a:grpSpLocks/>
                </p:cNvGrpSpPr>
                <p:nvPr/>
              </p:nvGrpSpPr>
              <p:grpSpPr bwMode="auto">
                <a:xfrm>
                  <a:off x="5552314" y="1206682"/>
                  <a:ext cx="1140149" cy="866062"/>
                  <a:chOff x="1101" y="1503"/>
                  <a:chExt cx="1401" cy="1016"/>
                </a:xfrm>
              </p:grpSpPr>
              <p:sp>
                <p:nvSpPr>
                  <p:cNvPr id="8209" name="Rectangle 15"/>
                  <p:cNvSpPr>
                    <a:spLocks noChangeArrowheads="1"/>
                  </p:cNvSpPr>
                  <p:nvPr/>
                </p:nvSpPr>
                <p:spPr bwMode="auto">
                  <a:xfrm>
                    <a:off x="1168" y="1503"/>
                    <a:ext cx="1320" cy="1016"/>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8210" name="Line 16"/>
                  <p:cNvSpPr>
                    <a:spLocks noChangeShapeType="1"/>
                  </p:cNvSpPr>
                  <p:nvPr/>
                </p:nvSpPr>
                <p:spPr bwMode="auto">
                  <a:xfrm>
                    <a:off x="1101" y="1588"/>
                    <a:ext cx="1401" cy="0"/>
                  </a:xfrm>
                  <a:prstGeom prst="line">
                    <a:avLst/>
                  </a:prstGeom>
                  <a:noFill/>
                  <a:ln w="1905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11" name="Line 17"/>
                  <p:cNvSpPr>
                    <a:spLocks noChangeShapeType="1"/>
                  </p:cNvSpPr>
                  <p:nvPr/>
                </p:nvSpPr>
                <p:spPr bwMode="auto">
                  <a:xfrm flipV="1">
                    <a:off x="1115" y="2430"/>
                    <a:ext cx="1387" cy="0"/>
                  </a:xfrm>
                  <a:prstGeom prst="line">
                    <a:avLst/>
                  </a:prstGeom>
                  <a:noFill/>
                  <a:ln w="1905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8198" name="Text Box 18"/>
                <p:cNvSpPr txBox="1">
                  <a:spLocks noChangeArrowheads="1"/>
                </p:cNvSpPr>
                <p:nvPr/>
              </p:nvSpPr>
              <p:spPr bwMode="auto">
                <a:xfrm>
                  <a:off x="7931301" y="2598608"/>
                  <a:ext cx="514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400" i="1">
                      <a:solidFill>
                        <a:srgbClr val="000000"/>
                      </a:solidFill>
                      <a:latin typeface="Symbol" pitchFamily="18" charset="2"/>
                      <a:ea typeface="黑体" pitchFamily="49" charset="-122"/>
                    </a:rPr>
                    <a:t>g</a:t>
                  </a:r>
                </a:p>
              </p:txBody>
            </p:sp>
            <p:sp>
              <p:nvSpPr>
                <p:cNvPr id="8199" name="Text Box 19"/>
                <p:cNvSpPr txBox="1">
                  <a:spLocks noChangeArrowheads="1"/>
                </p:cNvSpPr>
                <p:nvPr/>
              </p:nvSpPr>
              <p:spPr bwMode="auto">
                <a:xfrm>
                  <a:off x="7476902" y="1707332"/>
                  <a:ext cx="53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400" i="1" dirty="0">
                      <a:solidFill>
                        <a:srgbClr val="000000"/>
                      </a:solidFill>
                      <a:latin typeface="Symbol" pitchFamily="18" charset="2"/>
                      <a:ea typeface="黑体" pitchFamily="49" charset="-122"/>
                    </a:rPr>
                    <a:t>b</a:t>
                  </a:r>
                </a:p>
              </p:txBody>
            </p:sp>
            <p:sp>
              <p:nvSpPr>
                <p:cNvPr id="8200" name="Text Box 20"/>
                <p:cNvSpPr txBox="1">
                  <a:spLocks noChangeArrowheads="1"/>
                </p:cNvSpPr>
                <p:nvPr/>
              </p:nvSpPr>
              <p:spPr bwMode="auto">
                <a:xfrm>
                  <a:off x="8313996" y="2168997"/>
                  <a:ext cx="53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400" i="1" dirty="0">
                      <a:solidFill>
                        <a:srgbClr val="000000"/>
                      </a:solidFill>
                      <a:latin typeface="Symbol" pitchFamily="18" charset="2"/>
                      <a:ea typeface="黑体" pitchFamily="49" charset="-122"/>
                    </a:rPr>
                    <a:t>a</a:t>
                  </a:r>
                </a:p>
              </p:txBody>
            </p:sp>
            <p:sp>
              <p:nvSpPr>
                <p:cNvPr id="8201" name="Line 21"/>
                <p:cNvSpPr>
                  <a:spLocks noChangeShapeType="1"/>
                </p:cNvSpPr>
                <p:nvPr/>
              </p:nvSpPr>
              <p:spPr bwMode="auto">
                <a:xfrm>
                  <a:off x="7931301" y="2517226"/>
                  <a:ext cx="169888" cy="264969"/>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cxnSp>
          <p:nvCxnSpPr>
            <p:cNvPr id="8" name="直接箭头连接符 7">
              <a:extLst>
                <a:ext uri="{FF2B5EF4-FFF2-40B4-BE49-F238E27FC236}">
                  <a16:creationId xmlns:a16="http://schemas.microsoft.com/office/drawing/2014/main" id="{73D1F703-3722-432F-8E38-046F51AC0752}"/>
                </a:ext>
              </a:extLst>
            </p:cNvPr>
            <p:cNvCxnSpPr/>
            <p:nvPr/>
          </p:nvCxnSpPr>
          <p:spPr bwMode="auto">
            <a:xfrm flipV="1">
              <a:off x="7115019" y="677333"/>
              <a:ext cx="425896" cy="777070"/>
            </a:xfrm>
            <a:prstGeom prst="straightConnector1">
              <a:avLst/>
            </a:prstGeom>
            <a:solidFill>
              <a:schemeClr val="accent1"/>
            </a:solidFill>
            <a:ln w="19050" cap="flat" cmpd="sng" algn="ctr">
              <a:solidFill>
                <a:srgbClr val="000000"/>
              </a:solidFill>
              <a:prstDash val="solid"/>
              <a:miter lim="800000"/>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a:extLst>
                <a:ext uri="{FF2B5EF4-FFF2-40B4-BE49-F238E27FC236}">
                  <a16:creationId xmlns:a16="http://schemas.microsoft.com/office/drawing/2014/main" id="{3FC2BDDE-0C39-475B-84F3-FDF182108BB5}"/>
                </a:ext>
              </a:extLst>
            </p:cNvPr>
            <p:cNvCxnSpPr/>
            <p:nvPr/>
          </p:nvCxnSpPr>
          <p:spPr bwMode="auto">
            <a:xfrm flipH="1" flipV="1">
              <a:off x="6916084" y="368033"/>
              <a:ext cx="197946" cy="1069836"/>
            </a:xfrm>
            <a:prstGeom prst="straightConnector1">
              <a:avLst/>
            </a:prstGeom>
            <a:solidFill>
              <a:schemeClr val="accent1"/>
            </a:solidFill>
            <a:ln w="19050" cap="flat" cmpd="sng" algn="ctr">
              <a:solidFill>
                <a:srgbClr val="000000"/>
              </a:solidFill>
              <a:prstDash val="solid"/>
              <a:miter lim="800000"/>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 Box 20">
              <a:extLst>
                <a:ext uri="{FF2B5EF4-FFF2-40B4-BE49-F238E27FC236}">
                  <a16:creationId xmlns:a16="http://schemas.microsoft.com/office/drawing/2014/main" id="{F50963F0-819D-41F2-B413-CE075552CD76}"/>
                </a:ext>
              </a:extLst>
            </p:cNvPr>
            <p:cNvSpPr txBox="1">
              <a:spLocks noChangeArrowheads="1"/>
            </p:cNvSpPr>
            <p:nvPr/>
          </p:nvSpPr>
          <p:spPr bwMode="auto">
            <a:xfrm>
              <a:off x="6552201" y="714658"/>
              <a:ext cx="53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400" i="1" dirty="0">
                  <a:solidFill>
                    <a:srgbClr val="000000"/>
                  </a:solidFill>
                  <a:latin typeface="Times New Roman" panose="02020603050405020304" pitchFamily="18" charset="0"/>
                  <a:ea typeface="黑体" pitchFamily="49" charset="-122"/>
                  <a:cs typeface="Times New Roman" panose="02020603050405020304" pitchFamily="18" charset="0"/>
                </a:rPr>
                <a:t>r</a:t>
              </a:r>
              <a:r>
                <a:rPr kumimoji="1" lang="en-US" altLang="zh-CN" sz="240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endParaRPr kumimoji="1" lang="en-US" altLang="zh-CN" sz="2400" dirty="0">
                <a:solidFill>
                  <a:srgbClr val="000000"/>
                </a:solidFill>
                <a:latin typeface="Times New Roman" panose="02020603050405020304" pitchFamily="18" charset="0"/>
                <a:ea typeface="黑体" pitchFamily="49" charset="-122"/>
                <a:cs typeface="Times New Roman" panose="02020603050405020304" pitchFamily="18" charset="0"/>
              </a:endParaRPr>
            </a:p>
          </p:txBody>
        </p:sp>
        <p:sp>
          <p:nvSpPr>
            <p:cNvPr id="13" name="Text Box 20">
              <a:extLst>
                <a:ext uri="{FF2B5EF4-FFF2-40B4-BE49-F238E27FC236}">
                  <a16:creationId xmlns:a16="http://schemas.microsoft.com/office/drawing/2014/main" id="{45BA3F45-1EF4-4B33-BD41-D81E7989BA7A}"/>
                </a:ext>
              </a:extLst>
            </p:cNvPr>
            <p:cNvSpPr txBox="1">
              <a:spLocks noChangeArrowheads="1"/>
            </p:cNvSpPr>
            <p:nvPr/>
          </p:nvSpPr>
          <p:spPr bwMode="auto">
            <a:xfrm>
              <a:off x="7227504" y="835035"/>
              <a:ext cx="53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400" i="1" dirty="0">
                  <a:solidFill>
                    <a:srgbClr val="000000"/>
                  </a:solidFill>
                  <a:latin typeface="Times New Roman" panose="02020603050405020304" pitchFamily="18" charset="0"/>
                  <a:ea typeface="黑体" pitchFamily="49" charset="-122"/>
                  <a:cs typeface="Times New Roman" panose="02020603050405020304" pitchFamily="18" charset="0"/>
                </a:rPr>
                <a:t>r</a:t>
              </a:r>
              <a:endParaRPr kumimoji="1" lang="en-US" altLang="zh-CN" sz="2400" dirty="0">
                <a:solidFill>
                  <a:srgbClr val="000000"/>
                </a:solidFill>
                <a:latin typeface="Times New Roman" panose="02020603050405020304" pitchFamily="18" charset="0"/>
                <a:ea typeface="黑体" pitchFamily="49" charset="-122"/>
                <a:cs typeface="Times New Roman" panose="02020603050405020304" pitchFamily="18" charset="0"/>
              </a:endParaRPr>
            </a:p>
          </p:txBody>
        </p:sp>
      </p:gr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592791" y="709098"/>
            <a:ext cx="8172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宋体" pitchFamily="2" charset="-122"/>
                <a:ea typeface="黑体" pitchFamily="49" charset="-122"/>
              </a:rPr>
              <a:t>例</a:t>
            </a:r>
            <a:r>
              <a:rPr kumimoji="1" lang="zh-CN" altLang="en-US" sz="2800" dirty="0">
                <a:solidFill>
                  <a:srgbClr val="FF0000"/>
                </a:solidFill>
                <a:latin typeface="宋体" pitchFamily="2" charset="-122"/>
              </a:rPr>
              <a:t> ：</a:t>
            </a:r>
            <a:r>
              <a:rPr kumimoji="1" lang="zh-CN" altLang="en-US" sz="2800" dirty="0">
                <a:solidFill>
                  <a:srgbClr val="0000FF"/>
                </a:solidFill>
                <a:latin typeface="宋体" pitchFamily="2" charset="-122"/>
              </a:rPr>
              <a:t>玻璃管蘸肥皂水吹一半径为</a:t>
            </a:r>
            <a:r>
              <a:rPr kumimoji="1" lang="en-US" altLang="zh-CN" sz="2800" b="0" dirty="0">
                <a:solidFill>
                  <a:srgbClr val="000000"/>
                </a:solidFill>
                <a:latin typeface="Times New Roman" pitchFamily="18" charset="0"/>
              </a:rPr>
              <a:t>1cm</a:t>
            </a:r>
            <a:r>
              <a:rPr kumimoji="1" lang="zh-CN" altLang="en-US" sz="2800" dirty="0">
                <a:solidFill>
                  <a:srgbClr val="0000FF"/>
                </a:solidFill>
                <a:latin typeface="宋体" pitchFamily="2" charset="-122"/>
              </a:rPr>
              <a:t>的气泡，计算泡内外压差。肥皂水的</a:t>
            </a:r>
            <a:r>
              <a:rPr kumimoji="1" lang="zh-CN" altLang="en-US" sz="2800" b="0" i="1" dirty="0">
                <a:solidFill>
                  <a:srgbClr val="000000"/>
                </a:solidFill>
                <a:latin typeface="宋体" pitchFamily="2" charset="-122"/>
                <a:sym typeface="Symbol" pitchFamily="18" charset="2"/>
              </a:rPr>
              <a:t></a:t>
            </a:r>
            <a:r>
              <a:rPr kumimoji="1" lang="zh-CN" altLang="en-US" sz="2800" dirty="0">
                <a:solidFill>
                  <a:srgbClr val="0000FF"/>
                </a:solidFill>
                <a:latin typeface="宋体" pitchFamily="2" charset="-122"/>
              </a:rPr>
              <a:t>可取为</a:t>
            </a:r>
            <a:r>
              <a:rPr kumimoji="1" lang="en-US" altLang="zh-CN" sz="2800" b="0" dirty="0">
                <a:solidFill>
                  <a:srgbClr val="000000"/>
                </a:solidFill>
                <a:latin typeface="Times New Roman" pitchFamily="18" charset="0"/>
                <a:cs typeface="Times New Roman" pitchFamily="18" charset="0"/>
              </a:rPr>
              <a:t>0.0400</a:t>
            </a:r>
            <a:r>
              <a:rPr kumimoji="1" lang="en-US" altLang="zh-CN" sz="2800" b="0" dirty="0">
                <a:solidFill>
                  <a:srgbClr val="000000"/>
                </a:solidFill>
                <a:latin typeface="Times New Roman" pitchFamily="18" charset="0"/>
              </a:rPr>
              <a:t>N</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en-US" altLang="zh-CN" sz="2800" b="0" dirty="0">
                <a:solidFill>
                  <a:srgbClr val="000000"/>
                </a:solidFill>
                <a:latin typeface="Times New Roman" pitchFamily="18" charset="0"/>
              </a:rPr>
              <a:t>m</a:t>
            </a:r>
            <a:r>
              <a:rPr kumimoji="1" lang="en-US" altLang="zh-CN" sz="2800" b="0" baseline="30000" dirty="0">
                <a:solidFill>
                  <a:srgbClr val="000000"/>
                </a:solidFill>
                <a:latin typeface="Times New Roman" panose="02020603050405020304" pitchFamily="18" charset="0"/>
                <a:cs typeface="Times New Roman" panose="02020603050405020304" pitchFamily="18" charset="0"/>
              </a:rPr>
              <a:t>−</a:t>
            </a:r>
            <a:r>
              <a:rPr kumimoji="1" lang="en-US" altLang="zh-CN" sz="2800" b="0" baseline="30000" dirty="0">
                <a:solidFill>
                  <a:srgbClr val="000000"/>
                </a:solidFill>
                <a:latin typeface="Times New Roman" pitchFamily="18" charset="0"/>
              </a:rPr>
              <a:t>1</a:t>
            </a:r>
            <a:r>
              <a:rPr kumimoji="1" lang="zh-CN" altLang="en-US" sz="2800" dirty="0">
                <a:solidFill>
                  <a:srgbClr val="0000FF"/>
                </a:solidFill>
                <a:latin typeface="宋体" pitchFamily="2" charset="-122"/>
              </a:rPr>
              <a:t>。 </a:t>
            </a:r>
          </a:p>
        </p:txBody>
      </p:sp>
      <p:sp>
        <p:nvSpPr>
          <p:cNvPr id="240648" name="Text Box 8"/>
          <p:cNvSpPr txBox="1">
            <a:spLocks noChangeArrowheads="1"/>
          </p:cNvSpPr>
          <p:nvPr/>
        </p:nvSpPr>
        <p:spPr bwMode="auto">
          <a:xfrm>
            <a:off x="730624" y="4241520"/>
            <a:ext cx="1390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ea typeface="黑体" pitchFamily="49" charset="-122"/>
              </a:rPr>
              <a:t>解：</a:t>
            </a:r>
          </a:p>
        </p:txBody>
      </p:sp>
      <p:graphicFrame>
        <p:nvGraphicFramePr>
          <p:cNvPr id="240649" name="Object 9"/>
          <p:cNvGraphicFramePr>
            <a:graphicFrameLocks noChangeAspect="1"/>
          </p:cNvGraphicFramePr>
          <p:nvPr>
            <p:extLst>
              <p:ext uri="{D42A27DB-BD31-4B8C-83A1-F6EECF244321}">
                <p14:modId xmlns:p14="http://schemas.microsoft.com/office/powerpoint/2010/main" val="2612762401"/>
              </p:ext>
            </p:extLst>
          </p:nvPr>
        </p:nvGraphicFramePr>
        <p:xfrm>
          <a:off x="1835011" y="4980148"/>
          <a:ext cx="5125586" cy="962066"/>
        </p:xfrm>
        <a:graphic>
          <a:graphicData uri="http://schemas.openxmlformats.org/presentationml/2006/ole">
            <mc:AlternateContent xmlns:mc="http://schemas.openxmlformats.org/markup-compatibility/2006">
              <mc:Choice xmlns:v="urn:schemas-microsoft-com:vml" Requires="v">
                <p:oleObj name="Equation" r:id="rId2" imgW="2209680" imgH="419040" progId="Equation.DSMT4">
                  <p:embed/>
                </p:oleObj>
              </mc:Choice>
              <mc:Fallback>
                <p:oleObj name="Equation" r:id="rId2" imgW="2209680" imgH="419040" progId="Equation.DSMT4">
                  <p:embed/>
                  <p:pic>
                    <p:nvPicPr>
                      <p:cNvPr id="240649" name="Object 9"/>
                      <p:cNvPicPr>
                        <a:picLocks noChangeAspect="1" noChangeArrowheads="1"/>
                      </p:cNvPicPr>
                      <p:nvPr/>
                    </p:nvPicPr>
                    <p:blipFill>
                      <a:blip r:embed="rId3"/>
                      <a:srcRect/>
                      <a:stretch>
                        <a:fillRect/>
                      </a:stretch>
                    </p:blipFill>
                    <p:spPr bwMode="auto">
                      <a:xfrm>
                        <a:off x="1835011" y="4980148"/>
                        <a:ext cx="5125586" cy="962066"/>
                      </a:xfrm>
                      <a:prstGeom prst="rect">
                        <a:avLst/>
                      </a:prstGeom>
                      <a:noFill/>
                      <a:ln>
                        <a:noFill/>
                      </a:ln>
                    </p:spPr>
                  </p:pic>
                </p:oleObj>
              </mc:Fallback>
            </mc:AlternateContent>
          </a:graphicData>
        </a:graphic>
      </p:graphicFrame>
      <p:grpSp>
        <p:nvGrpSpPr>
          <p:cNvPr id="10" name="组合 9">
            <a:extLst>
              <a:ext uri="{FF2B5EF4-FFF2-40B4-BE49-F238E27FC236}">
                <a16:creationId xmlns:a16="http://schemas.microsoft.com/office/drawing/2014/main" id="{DE0BE4AE-DE48-4F7B-879B-8B6C03915041}"/>
              </a:ext>
            </a:extLst>
          </p:cNvPr>
          <p:cNvGrpSpPr/>
          <p:nvPr/>
        </p:nvGrpSpPr>
        <p:grpSpPr>
          <a:xfrm>
            <a:off x="5563707" y="1779499"/>
            <a:ext cx="3191448" cy="1928813"/>
            <a:chOff x="5563707" y="587190"/>
            <a:chExt cx="3191448" cy="1928813"/>
          </a:xfrm>
        </p:grpSpPr>
        <p:grpSp>
          <p:nvGrpSpPr>
            <p:cNvPr id="11" name="Group 13">
              <a:extLst>
                <a:ext uri="{FF2B5EF4-FFF2-40B4-BE49-F238E27FC236}">
                  <a16:creationId xmlns:a16="http://schemas.microsoft.com/office/drawing/2014/main" id="{849BE239-FC3E-4F80-BE2E-B24CCE2B3B90}"/>
                </a:ext>
              </a:extLst>
            </p:cNvPr>
            <p:cNvGrpSpPr>
              <a:grpSpLocks/>
            </p:cNvGrpSpPr>
            <p:nvPr/>
          </p:nvGrpSpPr>
          <p:grpSpPr bwMode="auto">
            <a:xfrm>
              <a:off x="5563707" y="682440"/>
              <a:ext cx="2696148" cy="1833563"/>
              <a:chOff x="1115" y="888"/>
              <a:chExt cx="3313" cy="2151"/>
            </a:xfrm>
          </p:grpSpPr>
          <p:sp>
            <p:nvSpPr>
              <p:cNvPr id="16" name="Oval 14">
                <a:extLst>
                  <a:ext uri="{FF2B5EF4-FFF2-40B4-BE49-F238E27FC236}">
                    <a16:creationId xmlns:a16="http://schemas.microsoft.com/office/drawing/2014/main" id="{D887FA8D-FBF8-4EEE-932B-05D0BE438AEB}"/>
                  </a:ext>
                </a:extLst>
              </p:cNvPr>
              <p:cNvSpPr>
                <a:spLocks noChangeArrowheads="1"/>
              </p:cNvSpPr>
              <p:nvPr/>
            </p:nvSpPr>
            <p:spPr bwMode="auto">
              <a:xfrm>
                <a:off x="2304" y="888"/>
                <a:ext cx="2124" cy="2151"/>
              </a:xfrm>
              <a:prstGeom prst="ellipse">
                <a:avLst/>
              </a:prstGeom>
              <a:solidFill>
                <a:srgbClr val="FFFFFF"/>
              </a:solidFill>
              <a:ln w="762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7" name="Rectangle 15">
                <a:extLst>
                  <a:ext uri="{FF2B5EF4-FFF2-40B4-BE49-F238E27FC236}">
                    <a16:creationId xmlns:a16="http://schemas.microsoft.com/office/drawing/2014/main" id="{594E5CF6-7CCA-4DE6-9654-9F3F6BFE10FC}"/>
                  </a:ext>
                </a:extLst>
              </p:cNvPr>
              <p:cNvSpPr>
                <a:spLocks noChangeArrowheads="1"/>
              </p:cNvSpPr>
              <p:nvPr/>
            </p:nvSpPr>
            <p:spPr bwMode="auto">
              <a:xfrm>
                <a:off x="1116" y="1455"/>
                <a:ext cx="1320" cy="1026"/>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8" name="Line 16">
                <a:extLst>
                  <a:ext uri="{FF2B5EF4-FFF2-40B4-BE49-F238E27FC236}">
                    <a16:creationId xmlns:a16="http://schemas.microsoft.com/office/drawing/2014/main" id="{AC4B9F33-2159-4504-95A3-4522C6BFABAC}"/>
                  </a:ext>
                </a:extLst>
              </p:cNvPr>
              <p:cNvSpPr>
                <a:spLocks noChangeShapeType="1"/>
              </p:cNvSpPr>
              <p:nvPr/>
            </p:nvSpPr>
            <p:spPr bwMode="auto">
              <a:xfrm>
                <a:off x="1115" y="1497"/>
                <a:ext cx="1320" cy="0"/>
              </a:xfrm>
              <a:prstGeom prst="line">
                <a:avLst/>
              </a:prstGeom>
              <a:noFill/>
              <a:ln w="762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 name="Line 17">
                <a:extLst>
                  <a:ext uri="{FF2B5EF4-FFF2-40B4-BE49-F238E27FC236}">
                    <a16:creationId xmlns:a16="http://schemas.microsoft.com/office/drawing/2014/main" id="{E2B1D159-EB0F-4CE6-8ECA-59C5B29C1FCF}"/>
                  </a:ext>
                </a:extLst>
              </p:cNvPr>
              <p:cNvSpPr>
                <a:spLocks noChangeShapeType="1"/>
              </p:cNvSpPr>
              <p:nvPr/>
            </p:nvSpPr>
            <p:spPr bwMode="auto">
              <a:xfrm>
                <a:off x="1115" y="2417"/>
                <a:ext cx="1320" cy="0"/>
              </a:xfrm>
              <a:prstGeom prst="line">
                <a:avLst/>
              </a:prstGeom>
              <a:noFill/>
              <a:ln w="762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2" name="Text Box 18">
              <a:extLst>
                <a:ext uri="{FF2B5EF4-FFF2-40B4-BE49-F238E27FC236}">
                  <a16:creationId xmlns:a16="http://schemas.microsoft.com/office/drawing/2014/main" id="{7E0AEBA7-07A9-4B18-B571-B830448A17E3}"/>
                </a:ext>
              </a:extLst>
            </p:cNvPr>
            <p:cNvSpPr txBox="1">
              <a:spLocks noChangeArrowheads="1"/>
            </p:cNvSpPr>
            <p:nvPr/>
          </p:nvSpPr>
          <p:spPr bwMode="auto">
            <a:xfrm>
              <a:off x="8240805" y="2015940"/>
              <a:ext cx="514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000" i="1">
                  <a:solidFill>
                    <a:srgbClr val="000000"/>
                  </a:solidFill>
                  <a:latin typeface="Symbol" pitchFamily="18" charset="2"/>
                  <a:ea typeface="黑体" pitchFamily="49" charset="-122"/>
                </a:rPr>
                <a:t>g</a:t>
              </a:r>
            </a:p>
          </p:txBody>
        </p:sp>
        <p:sp>
          <p:nvSpPr>
            <p:cNvPr id="13" name="Text Box 19">
              <a:extLst>
                <a:ext uri="{FF2B5EF4-FFF2-40B4-BE49-F238E27FC236}">
                  <a16:creationId xmlns:a16="http://schemas.microsoft.com/office/drawing/2014/main" id="{FAF25ADF-190D-4E38-ACB8-8D4F0B00212A}"/>
                </a:ext>
              </a:extLst>
            </p:cNvPr>
            <p:cNvSpPr txBox="1">
              <a:spLocks noChangeArrowheads="1"/>
            </p:cNvSpPr>
            <p:nvPr/>
          </p:nvSpPr>
          <p:spPr bwMode="auto">
            <a:xfrm>
              <a:off x="7135905" y="146349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000" i="1">
                  <a:solidFill>
                    <a:srgbClr val="000000"/>
                  </a:solidFill>
                  <a:latin typeface="Symbol" pitchFamily="18" charset="2"/>
                  <a:ea typeface="黑体" pitchFamily="49" charset="-122"/>
                </a:rPr>
                <a:t>b</a:t>
              </a:r>
            </a:p>
          </p:txBody>
        </p:sp>
        <p:sp>
          <p:nvSpPr>
            <p:cNvPr id="14" name="Text Box 20">
              <a:extLst>
                <a:ext uri="{FF2B5EF4-FFF2-40B4-BE49-F238E27FC236}">
                  <a16:creationId xmlns:a16="http://schemas.microsoft.com/office/drawing/2014/main" id="{D26A78F3-C925-4622-9527-B4DD4357E393}"/>
                </a:ext>
              </a:extLst>
            </p:cNvPr>
            <p:cNvSpPr txBox="1">
              <a:spLocks noChangeArrowheads="1"/>
            </p:cNvSpPr>
            <p:nvPr/>
          </p:nvSpPr>
          <p:spPr bwMode="auto">
            <a:xfrm>
              <a:off x="8088405" y="58719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000" i="1">
                  <a:solidFill>
                    <a:srgbClr val="000000"/>
                  </a:solidFill>
                  <a:latin typeface="Symbol" pitchFamily="18" charset="2"/>
                  <a:ea typeface="黑体" pitchFamily="49" charset="-122"/>
                </a:rPr>
                <a:t>a</a:t>
              </a:r>
            </a:p>
          </p:txBody>
        </p:sp>
        <p:sp>
          <p:nvSpPr>
            <p:cNvPr id="15" name="Line 21">
              <a:extLst>
                <a:ext uri="{FF2B5EF4-FFF2-40B4-BE49-F238E27FC236}">
                  <a16:creationId xmlns:a16="http://schemas.microsoft.com/office/drawing/2014/main" id="{73203D4D-8303-432E-8742-B6227611705B}"/>
                </a:ext>
              </a:extLst>
            </p:cNvPr>
            <p:cNvSpPr>
              <a:spLocks noChangeShapeType="1"/>
            </p:cNvSpPr>
            <p:nvPr/>
          </p:nvSpPr>
          <p:spPr bwMode="auto">
            <a:xfrm>
              <a:off x="8183655" y="2034990"/>
              <a:ext cx="22860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文本框 1">
            <a:extLst>
              <a:ext uri="{FF2B5EF4-FFF2-40B4-BE49-F238E27FC236}">
                <a16:creationId xmlns:a16="http://schemas.microsoft.com/office/drawing/2014/main" id="{BEAAFBEF-2693-451D-B44F-4EA725918AEA}"/>
              </a:ext>
            </a:extLst>
          </p:cNvPr>
          <p:cNvSpPr txBox="1"/>
          <p:nvPr/>
        </p:nvSpPr>
        <p:spPr>
          <a:xfrm>
            <a:off x="1749778" y="4241520"/>
            <a:ext cx="3813929" cy="523220"/>
          </a:xfrm>
          <a:prstGeom prst="rect">
            <a:avLst/>
          </a:prstGeom>
          <a:noFill/>
        </p:spPr>
        <p:txBody>
          <a:bodyPr wrap="square" rtlCol="0">
            <a:spAutoFit/>
          </a:bodyPr>
          <a:lstStyle/>
          <a:p>
            <a:r>
              <a:rPr lang="zh-CN" altLang="en-US" dirty="0"/>
              <a:t>肥皂泡有两层表面。</a:t>
            </a:r>
            <a:endParaRPr lang="en-US"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0648"/>
                                        </p:tgtEl>
                                        <p:attrNameLst>
                                          <p:attrName>style.visibility</p:attrName>
                                        </p:attrNameLst>
                                      </p:cBhvr>
                                      <p:to>
                                        <p:strVal val="visible"/>
                                      </p:to>
                                    </p:set>
                                    <p:anim calcmode="lin" valueType="num">
                                      <p:cBhvr additive="base">
                                        <p:cTn id="7" dur="500" fill="hold"/>
                                        <p:tgtEl>
                                          <p:spTgt spid="240648"/>
                                        </p:tgtEl>
                                        <p:attrNameLst>
                                          <p:attrName>ppt_x</p:attrName>
                                        </p:attrNameLst>
                                      </p:cBhvr>
                                      <p:tavLst>
                                        <p:tav tm="0">
                                          <p:val>
                                            <p:strVal val="0-#ppt_w/2"/>
                                          </p:val>
                                        </p:tav>
                                        <p:tav tm="100000">
                                          <p:val>
                                            <p:strVal val="#ppt_x"/>
                                          </p:val>
                                        </p:tav>
                                      </p:tavLst>
                                    </p:anim>
                                    <p:anim calcmode="lin" valueType="num">
                                      <p:cBhvr additive="base">
                                        <p:cTn id="8" dur="500" fill="hold"/>
                                        <p:tgtEl>
                                          <p:spTgt spid="2406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40649"/>
                                        </p:tgtEl>
                                        <p:attrNameLst>
                                          <p:attrName>style.visibility</p:attrName>
                                        </p:attrNameLst>
                                      </p:cBhvr>
                                      <p:to>
                                        <p:strVal val="visible"/>
                                      </p:to>
                                    </p:set>
                                    <p:animEffect transition="in" filter="wipe(left)">
                                      <p:cBhvr>
                                        <p:cTn id="18" dur="500"/>
                                        <p:tgtEl>
                                          <p:spTgt spid="240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8" grpId="0" autoUpdateAnimBg="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5"/>
          <p:cNvSpPr txBox="1">
            <a:spLocks noChangeArrowheads="1"/>
          </p:cNvSpPr>
          <p:nvPr/>
        </p:nvSpPr>
        <p:spPr bwMode="auto">
          <a:xfrm>
            <a:off x="538163" y="82550"/>
            <a:ext cx="66331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高数复习：平面光滑曲线上一点的曲率半径</a:t>
            </a:r>
          </a:p>
        </p:txBody>
      </p:sp>
      <p:sp>
        <p:nvSpPr>
          <p:cNvPr id="10243" name="TextBox 3"/>
          <p:cNvSpPr txBox="1">
            <a:spLocks noChangeArrowheads="1"/>
          </p:cNvSpPr>
          <p:nvPr/>
        </p:nvSpPr>
        <p:spPr bwMode="auto">
          <a:xfrm>
            <a:off x="560388" y="619125"/>
            <a:ext cx="5719762"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平面曲线上某一点</a:t>
            </a:r>
            <a:r>
              <a:rPr lang="en-US" altLang="zh-CN" sz="2800" b="0" dirty="0">
                <a:solidFill>
                  <a:srgbClr val="000000"/>
                </a:solidFill>
                <a:latin typeface="Times New Roman" pitchFamily="18" charset="0"/>
              </a:rPr>
              <a:t>A</a:t>
            </a:r>
            <a:r>
              <a:rPr lang="zh-CN" altLang="en-US" sz="2800" dirty="0">
                <a:latin typeface="Times New Roman" pitchFamily="18" charset="0"/>
              </a:rPr>
              <a:t>的曲率可以这样得到：过点</a:t>
            </a:r>
            <a:r>
              <a:rPr lang="en-US" altLang="zh-CN" sz="2800" b="0" dirty="0">
                <a:solidFill>
                  <a:srgbClr val="000000"/>
                </a:solidFill>
                <a:latin typeface="Times New Roman" pitchFamily="18" charset="0"/>
              </a:rPr>
              <a:t>A</a:t>
            </a:r>
            <a:r>
              <a:rPr lang="zh-CN" altLang="en-US" sz="2800" dirty="0">
                <a:latin typeface="Times New Roman" pitchFamily="18" charset="0"/>
              </a:rPr>
              <a:t>作垂直于曲线的直线，从点</a:t>
            </a:r>
            <a:r>
              <a:rPr lang="en-US" altLang="zh-CN" sz="2800" b="0" dirty="0">
                <a:solidFill>
                  <a:srgbClr val="000000"/>
                </a:solidFill>
                <a:latin typeface="Times New Roman" pitchFamily="18" charset="0"/>
              </a:rPr>
              <a:t>A</a:t>
            </a:r>
            <a:r>
              <a:rPr lang="zh-CN" altLang="en-US" sz="2800" dirty="0">
                <a:latin typeface="Times New Roman" pitchFamily="18" charset="0"/>
              </a:rPr>
              <a:t>沿曲线越过</a:t>
            </a:r>
            <a:r>
              <a:rPr lang="en-US" altLang="zh-CN" sz="2800" b="0" dirty="0">
                <a:solidFill>
                  <a:srgbClr val="000000"/>
                </a:solidFill>
                <a:latin typeface="Times New Roman" pitchFamily="18" charset="0"/>
              </a:rPr>
              <a:t>d</a:t>
            </a:r>
            <a:r>
              <a:rPr lang="en-US" altLang="zh-CN" sz="2800" b="0" i="1" dirty="0">
                <a:solidFill>
                  <a:srgbClr val="000000"/>
                </a:solidFill>
                <a:latin typeface="Times New Roman" pitchFamily="18" charset="0"/>
              </a:rPr>
              <a:t>s</a:t>
            </a:r>
            <a:r>
              <a:rPr lang="zh-CN" altLang="en-US" sz="2800" dirty="0">
                <a:latin typeface="Times New Roman" pitchFamily="18" charset="0"/>
              </a:rPr>
              <a:t>长度，再作曲线的垂线，两根垂线的交点就是与这段曲线等价的圆的圆心，半径就是曲线在</a:t>
            </a:r>
            <a:r>
              <a:rPr lang="en-US" altLang="zh-CN" sz="2800" b="0" dirty="0">
                <a:solidFill>
                  <a:srgbClr val="000000"/>
                </a:solidFill>
                <a:latin typeface="Times New Roman" pitchFamily="18" charset="0"/>
              </a:rPr>
              <a:t>A</a:t>
            </a:r>
            <a:r>
              <a:rPr lang="zh-CN" altLang="en-US" sz="2800" dirty="0">
                <a:latin typeface="Times New Roman" pitchFamily="18" charset="0"/>
              </a:rPr>
              <a:t>点的曲率半径。</a:t>
            </a:r>
            <a:endParaRPr lang="en-US" altLang="zh-CN" sz="2800" dirty="0">
              <a:latin typeface="Times New Roman" pitchFamily="18" charset="0"/>
            </a:endParaRPr>
          </a:p>
        </p:txBody>
      </p:sp>
      <p:graphicFrame>
        <p:nvGraphicFramePr>
          <p:cNvPr id="10244" name="对象 8"/>
          <p:cNvGraphicFramePr>
            <a:graphicFrameLocks noChangeAspect="1"/>
          </p:cNvGraphicFramePr>
          <p:nvPr>
            <p:extLst>
              <p:ext uri="{D42A27DB-BD31-4B8C-83A1-F6EECF244321}">
                <p14:modId xmlns:p14="http://schemas.microsoft.com/office/powerpoint/2010/main" val="1327682590"/>
              </p:ext>
            </p:extLst>
          </p:nvPr>
        </p:nvGraphicFramePr>
        <p:xfrm>
          <a:off x="2719388" y="3411538"/>
          <a:ext cx="1355725" cy="1071562"/>
        </p:xfrm>
        <a:graphic>
          <a:graphicData uri="http://schemas.openxmlformats.org/presentationml/2006/ole">
            <mc:AlternateContent xmlns:mc="http://schemas.openxmlformats.org/markup-compatibility/2006">
              <mc:Choice xmlns:v="urn:schemas-microsoft-com:vml" Requires="v">
                <p:oleObj name="Equation" r:id="rId2" imgW="545760" imgH="431640" progId="Equation.DSMT4">
                  <p:embed/>
                </p:oleObj>
              </mc:Choice>
              <mc:Fallback>
                <p:oleObj name="Equation" r:id="rId2" imgW="545760" imgH="431640" progId="Equation.DSMT4">
                  <p:embed/>
                  <p:pic>
                    <p:nvPicPr>
                      <p:cNvPr id="10244" name="对象 8"/>
                      <p:cNvPicPr>
                        <a:picLocks noChangeAspect="1" noChangeArrowheads="1"/>
                      </p:cNvPicPr>
                      <p:nvPr/>
                    </p:nvPicPr>
                    <p:blipFill>
                      <a:blip r:embed="rId3"/>
                      <a:srcRect/>
                      <a:stretch>
                        <a:fillRect/>
                      </a:stretch>
                    </p:blipFill>
                    <p:spPr bwMode="auto">
                      <a:xfrm>
                        <a:off x="2719388" y="3411538"/>
                        <a:ext cx="1355725"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对象 1"/>
          <p:cNvGraphicFramePr>
            <a:graphicFrameLocks noChangeAspect="1"/>
          </p:cNvGraphicFramePr>
          <p:nvPr>
            <p:extLst>
              <p:ext uri="{D42A27DB-BD31-4B8C-83A1-F6EECF244321}">
                <p14:modId xmlns:p14="http://schemas.microsoft.com/office/powerpoint/2010/main" val="1257568278"/>
              </p:ext>
            </p:extLst>
          </p:nvPr>
        </p:nvGraphicFramePr>
        <p:xfrm>
          <a:off x="695325" y="5264150"/>
          <a:ext cx="7521575" cy="1085850"/>
        </p:xfrm>
        <a:graphic>
          <a:graphicData uri="http://schemas.openxmlformats.org/presentationml/2006/ole">
            <mc:AlternateContent xmlns:mc="http://schemas.openxmlformats.org/markup-compatibility/2006">
              <mc:Choice xmlns:v="urn:schemas-microsoft-com:vml" Requires="v">
                <p:oleObj name="Equation" r:id="rId4" imgW="3517560" imgH="507960" progId="Equation.DSMT4">
                  <p:embed/>
                </p:oleObj>
              </mc:Choice>
              <mc:Fallback>
                <p:oleObj name="Equation" r:id="rId4" imgW="3517560" imgH="507960" progId="Equation.DSMT4">
                  <p:embed/>
                  <p:pic>
                    <p:nvPicPr>
                      <p:cNvPr id="10245" name="对象 1"/>
                      <p:cNvPicPr>
                        <a:picLocks noChangeAspect="1" noChangeArrowheads="1"/>
                      </p:cNvPicPr>
                      <p:nvPr/>
                    </p:nvPicPr>
                    <p:blipFill>
                      <a:blip r:embed="rId5"/>
                      <a:srcRect/>
                      <a:stretch>
                        <a:fillRect/>
                      </a:stretch>
                    </p:blipFill>
                    <p:spPr bwMode="auto">
                      <a:xfrm>
                        <a:off x="695325" y="5264150"/>
                        <a:ext cx="75215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6" name="TextBox 2"/>
          <p:cNvSpPr txBox="1">
            <a:spLocks noChangeArrowheads="1"/>
          </p:cNvSpPr>
          <p:nvPr/>
        </p:nvSpPr>
        <p:spPr bwMode="auto">
          <a:xfrm>
            <a:off x="554038" y="4600575"/>
            <a:ext cx="3775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若曲线方程为 </a:t>
            </a:r>
            <a:r>
              <a:rPr lang="en-US" altLang="zh-CN" sz="2800" b="0" i="1" dirty="0">
                <a:solidFill>
                  <a:srgbClr val="000000"/>
                </a:solidFill>
                <a:latin typeface="Times New Roman" pitchFamily="18" charset="0"/>
              </a:rPr>
              <a:t>y</a:t>
            </a:r>
            <a:r>
              <a:rPr lang="en-US" altLang="zh-CN" sz="2800" b="0" dirty="0">
                <a:solidFill>
                  <a:srgbClr val="000000"/>
                </a:solidFill>
                <a:latin typeface="Times New Roman" pitchFamily="18" charset="0"/>
              </a:rPr>
              <a:t> = </a:t>
            </a:r>
            <a:r>
              <a:rPr lang="en-US" altLang="zh-CN" sz="2800" b="0" i="1" dirty="0">
                <a:solidFill>
                  <a:srgbClr val="000000"/>
                </a:solidFill>
                <a:latin typeface="Times New Roman" pitchFamily="18" charset="0"/>
              </a:rPr>
              <a:t>y</a:t>
            </a:r>
            <a:r>
              <a:rPr lang="en-US" altLang="zh-CN" sz="2800" b="0" dirty="0">
                <a:solidFill>
                  <a:srgbClr val="000000"/>
                </a:solidFill>
                <a:latin typeface="Times New Roman" pitchFamily="18" charset="0"/>
              </a:rPr>
              <a:t>(</a:t>
            </a:r>
            <a:r>
              <a:rPr lang="en-US" altLang="zh-CN" sz="2800" b="0" i="1" dirty="0">
                <a:solidFill>
                  <a:srgbClr val="000000"/>
                </a:solidFill>
                <a:latin typeface="Times New Roman" pitchFamily="18" charset="0"/>
              </a:rPr>
              <a:t>x</a:t>
            </a:r>
            <a:r>
              <a:rPr lang="en-US" altLang="zh-CN" sz="2800" b="0" dirty="0">
                <a:solidFill>
                  <a:srgbClr val="000000"/>
                </a:solidFill>
                <a:latin typeface="Times New Roman" pitchFamily="18" charset="0"/>
              </a:rPr>
              <a:t>)</a:t>
            </a:r>
            <a:endParaRPr lang="zh-CN" altLang="en-US" sz="2800" b="0" dirty="0">
              <a:solidFill>
                <a:srgbClr val="000000"/>
              </a:solidFill>
              <a:latin typeface="Times New Roman" pitchFamily="18" charset="0"/>
            </a:endParaRPr>
          </a:p>
        </p:txBody>
      </p:sp>
      <p:grpSp>
        <p:nvGrpSpPr>
          <p:cNvPr id="10247" name="组合 3"/>
          <p:cNvGrpSpPr>
            <a:grpSpLocks/>
          </p:cNvGrpSpPr>
          <p:nvPr/>
        </p:nvGrpSpPr>
        <p:grpSpPr bwMode="auto">
          <a:xfrm>
            <a:off x="6567488" y="708025"/>
            <a:ext cx="2009775" cy="2838450"/>
            <a:chOff x="6567488" y="708025"/>
            <a:chExt cx="2009775" cy="2838450"/>
          </a:xfrm>
        </p:grpSpPr>
        <p:grpSp>
          <p:nvGrpSpPr>
            <p:cNvPr id="10248" name="组合 7"/>
            <p:cNvGrpSpPr>
              <a:grpSpLocks/>
            </p:cNvGrpSpPr>
            <p:nvPr/>
          </p:nvGrpSpPr>
          <p:grpSpPr bwMode="auto">
            <a:xfrm>
              <a:off x="6567488" y="708025"/>
              <a:ext cx="2009775" cy="2838450"/>
              <a:chOff x="6567488" y="708033"/>
              <a:chExt cx="2009775" cy="2838450"/>
            </a:xfrm>
          </p:grpSpPr>
          <p:grpSp>
            <p:nvGrpSpPr>
              <p:cNvPr id="10250" name="组合 5"/>
              <p:cNvGrpSpPr>
                <a:grpSpLocks/>
              </p:cNvGrpSpPr>
              <p:nvPr/>
            </p:nvGrpSpPr>
            <p:grpSpPr bwMode="auto">
              <a:xfrm>
                <a:off x="6567488" y="708033"/>
                <a:ext cx="2009775" cy="2838450"/>
                <a:chOff x="6567488" y="708033"/>
                <a:chExt cx="2009775" cy="2838450"/>
              </a:xfrm>
            </p:grpSpPr>
            <p:pic>
              <p:nvPicPr>
                <p:cNvPr id="1025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7488" y="708033"/>
                  <a:ext cx="200977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53" name="TextBox 4"/>
                <p:cNvSpPr txBox="1">
                  <a:spLocks noChangeArrowheads="1"/>
                </p:cNvSpPr>
                <p:nvPr/>
              </p:nvSpPr>
              <p:spPr bwMode="auto">
                <a:xfrm>
                  <a:off x="7148529" y="940855"/>
                  <a:ext cx="600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Times New Roman" pitchFamily="18" charset="0"/>
                    </a:rPr>
                    <a:t>A</a:t>
                  </a:r>
                  <a:endParaRPr lang="zh-CN" altLang="en-US" sz="2800">
                    <a:solidFill>
                      <a:srgbClr val="FF0000"/>
                    </a:solidFill>
                    <a:latin typeface="Times New Roman" pitchFamily="18" charset="0"/>
                  </a:endParaRPr>
                </a:p>
              </p:txBody>
            </p:sp>
          </p:grpSp>
          <p:sp>
            <p:nvSpPr>
              <p:cNvPr id="10251" name="TextBox 6"/>
              <p:cNvSpPr txBox="1">
                <a:spLocks noChangeArrowheads="1"/>
              </p:cNvSpPr>
              <p:nvPr/>
            </p:nvSpPr>
            <p:spPr bwMode="auto">
              <a:xfrm>
                <a:off x="7062800" y="2098682"/>
                <a:ext cx="6000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000" i="1">
                    <a:latin typeface="Times New Roman" pitchFamily="18" charset="0"/>
                  </a:rPr>
                  <a:t>R</a:t>
                </a:r>
                <a:endParaRPr lang="zh-CN" altLang="en-US" sz="2000" i="1">
                  <a:latin typeface="Times New Roman" pitchFamily="18" charset="0"/>
                </a:endParaRPr>
              </a:p>
            </p:txBody>
          </p:sp>
        </p:grpSp>
        <p:sp>
          <p:nvSpPr>
            <p:cNvPr id="10249" name="椭圆 2"/>
            <p:cNvSpPr>
              <a:spLocks noChangeAspect="1"/>
            </p:cNvSpPr>
            <p:nvPr/>
          </p:nvSpPr>
          <p:spPr bwMode="auto">
            <a:xfrm>
              <a:off x="7044113" y="1029423"/>
              <a:ext cx="127155" cy="130830"/>
            </a:xfrm>
            <a:prstGeom prst="ellipse">
              <a:avLst/>
            </a:prstGeom>
            <a:solidFill>
              <a:srgbClr val="FF0000"/>
            </a:solidFill>
            <a:ln w="9525" algn="ctr">
              <a:solidFill>
                <a:srgbClr val="FF0000"/>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5"/>
          <p:cNvSpPr txBox="1">
            <a:spLocks noChangeArrowheads="1"/>
          </p:cNvSpPr>
          <p:nvPr/>
        </p:nvSpPr>
        <p:spPr bwMode="auto">
          <a:xfrm>
            <a:off x="538163" y="82550"/>
            <a:ext cx="61787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了解一下：光滑曲面上一点的曲率半径</a:t>
            </a:r>
          </a:p>
        </p:txBody>
      </p:sp>
      <p:sp>
        <p:nvSpPr>
          <p:cNvPr id="11267" name="TextBox 4"/>
          <p:cNvSpPr txBox="1">
            <a:spLocks noChangeArrowheads="1"/>
          </p:cNvSpPr>
          <p:nvPr/>
        </p:nvSpPr>
        <p:spPr bwMode="auto">
          <a:xfrm>
            <a:off x="581025" y="619125"/>
            <a:ext cx="835977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宋体" pitchFamily="2" charset="-122"/>
              </a:rPr>
              <a:t>光滑曲面上某一点</a:t>
            </a:r>
            <a:r>
              <a:rPr lang="en-US" altLang="zh-CN" sz="2800" b="0" dirty="0">
                <a:solidFill>
                  <a:srgbClr val="000000"/>
                </a:solidFill>
                <a:latin typeface="Times New Roman" pitchFamily="18" charset="0"/>
                <a:cs typeface="Times New Roman" pitchFamily="18" charset="0"/>
              </a:rPr>
              <a:t>A</a:t>
            </a:r>
            <a:r>
              <a:rPr lang="zh-CN" altLang="en-US" sz="2800" dirty="0">
                <a:latin typeface="宋体" pitchFamily="2" charset="-122"/>
              </a:rPr>
              <a:t>的曲率半径可以这样得到：过点</a:t>
            </a:r>
            <a:r>
              <a:rPr lang="en-US" altLang="zh-CN" sz="2800" b="0" dirty="0">
                <a:solidFill>
                  <a:srgbClr val="000000"/>
                </a:solidFill>
                <a:latin typeface="Times New Roman" pitchFamily="18" charset="0"/>
                <a:cs typeface="Times New Roman" pitchFamily="18" charset="0"/>
              </a:rPr>
              <a:t>A</a:t>
            </a:r>
            <a:r>
              <a:rPr lang="zh-CN" altLang="en-US" sz="2800" dirty="0">
                <a:latin typeface="宋体" pitchFamily="2" charset="-122"/>
              </a:rPr>
              <a:t>作曲面的法线（垂直于曲面的直线），过法线作一个平面与曲面相交（这样的平面一定在点</a:t>
            </a:r>
            <a:r>
              <a:rPr lang="en-US" altLang="zh-CN" sz="2800" b="0" dirty="0">
                <a:solidFill>
                  <a:srgbClr val="000000"/>
                </a:solidFill>
                <a:latin typeface="Times New Roman" pitchFamily="18" charset="0"/>
                <a:cs typeface="Times New Roman" pitchFamily="18" charset="0"/>
              </a:rPr>
              <a:t>A</a:t>
            </a:r>
            <a:r>
              <a:rPr lang="zh-CN" altLang="en-US" sz="2800" dirty="0">
                <a:latin typeface="宋体" pitchFamily="2" charset="-122"/>
              </a:rPr>
              <a:t>处与曲面垂直），两个面的交线是一根平面曲线，此交线在</a:t>
            </a:r>
            <a:r>
              <a:rPr lang="en-US" altLang="zh-CN" sz="2800" b="0" dirty="0">
                <a:solidFill>
                  <a:srgbClr val="000000"/>
                </a:solidFill>
                <a:latin typeface="Times New Roman" pitchFamily="18" charset="0"/>
                <a:cs typeface="Times New Roman" pitchFamily="18" charset="0"/>
              </a:rPr>
              <a:t>A</a:t>
            </a:r>
            <a:r>
              <a:rPr lang="zh-CN" altLang="en-US" sz="2800" dirty="0">
                <a:latin typeface="宋体" pitchFamily="2" charset="-122"/>
              </a:rPr>
              <a:t>处的曲率半径就是曲面在</a:t>
            </a:r>
            <a:r>
              <a:rPr lang="en-US" altLang="zh-CN" sz="2800" b="0" dirty="0">
                <a:solidFill>
                  <a:srgbClr val="000000"/>
                </a:solidFill>
                <a:latin typeface="Times New Roman" pitchFamily="18" charset="0"/>
                <a:cs typeface="Times New Roman" pitchFamily="18" charset="0"/>
              </a:rPr>
              <a:t>A</a:t>
            </a:r>
            <a:r>
              <a:rPr lang="zh-CN" altLang="en-US" sz="2800" dirty="0">
                <a:latin typeface="宋体" pitchFamily="2" charset="-122"/>
              </a:rPr>
              <a:t>点的曲率半径</a:t>
            </a:r>
            <a:r>
              <a:rPr lang="zh-CN" altLang="en-US" sz="2800" dirty="0">
                <a:solidFill>
                  <a:srgbClr val="FF0000"/>
                </a:solidFill>
                <a:latin typeface="宋体" pitchFamily="2" charset="-122"/>
              </a:rPr>
              <a:t>之一</a:t>
            </a:r>
            <a:r>
              <a:rPr lang="zh-CN" altLang="en-US" sz="2800" dirty="0">
                <a:latin typeface="宋体" pitchFamily="2" charset="-122"/>
              </a:rPr>
              <a:t>。</a:t>
            </a:r>
            <a:endParaRPr lang="en-US" altLang="zh-CN" sz="2800" dirty="0">
              <a:latin typeface="宋体" pitchFamily="2" charset="-122"/>
            </a:endParaRPr>
          </a:p>
        </p:txBody>
      </p:sp>
      <p:grpSp>
        <p:nvGrpSpPr>
          <p:cNvPr id="11268" name="组合 3"/>
          <p:cNvGrpSpPr>
            <a:grpSpLocks/>
          </p:cNvGrpSpPr>
          <p:nvPr/>
        </p:nvGrpSpPr>
        <p:grpSpPr bwMode="auto">
          <a:xfrm>
            <a:off x="2171700" y="2865438"/>
            <a:ext cx="5214938" cy="3659187"/>
            <a:chOff x="2449724" y="3095548"/>
            <a:chExt cx="4876256" cy="3400425"/>
          </a:xfrm>
        </p:grpSpPr>
        <p:pic>
          <p:nvPicPr>
            <p:cNvPr id="1126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1372" y="3095548"/>
              <a:ext cx="3286125"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270" name="组合 25"/>
            <p:cNvGrpSpPr>
              <a:grpSpLocks/>
            </p:cNvGrpSpPr>
            <p:nvPr/>
          </p:nvGrpSpPr>
          <p:grpSpPr bwMode="auto">
            <a:xfrm>
              <a:off x="2449724" y="3124124"/>
              <a:ext cx="4876256" cy="3057089"/>
              <a:chOff x="682284" y="1023871"/>
              <a:chExt cx="7633060" cy="4347477"/>
            </a:xfrm>
          </p:grpSpPr>
          <p:grpSp>
            <p:nvGrpSpPr>
              <p:cNvPr id="11271" name="组合 15"/>
              <p:cNvGrpSpPr>
                <a:grpSpLocks/>
              </p:cNvGrpSpPr>
              <p:nvPr/>
            </p:nvGrpSpPr>
            <p:grpSpPr bwMode="auto">
              <a:xfrm>
                <a:off x="1143665" y="1023871"/>
                <a:ext cx="7171679" cy="3908827"/>
                <a:chOff x="1143665" y="1023871"/>
                <a:chExt cx="7171679" cy="3908827"/>
              </a:xfrm>
            </p:grpSpPr>
            <p:cxnSp>
              <p:nvCxnSpPr>
                <p:cNvPr id="11274" name="直接箭头连接符 3"/>
                <p:cNvCxnSpPr>
                  <a:cxnSpLocks noChangeShapeType="1"/>
                </p:cNvCxnSpPr>
                <p:nvPr/>
              </p:nvCxnSpPr>
              <p:spPr bwMode="auto">
                <a:xfrm flipH="1">
                  <a:off x="6272231" y="2900362"/>
                  <a:ext cx="657225" cy="857250"/>
                </a:xfrm>
                <a:prstGeom prst="straightConnector1">
                  <a:avLst/>
                </a:prstGeom>
                <a:noFill/>
                <a:ln w="381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75" name="TextBox 4"/>
                <p:cNvSpPr txBox="1">
                  <a:spLocks noChangeArrowheads="1"/>
                </p:cNvSpPr>
                <p:nvPr/>
              </p:nvSpPr>
              <p:spPr bwMode="auto">
                <a:xfrm>
                  <a:off x="6915160" y="2457438"/>
                  <a:ext cx="1057283" cy="528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000">
                      <a:latin typeface="Times New Roman" pitchFamily="18" charset="0"/>
                    </a:rPr>
                    <a:t>曲面</a:t>
                  </a:r>
                </a:p>
              </p:txBody>
            </p:sp>
            <p:cxnSp>
              <p:nvCxnSpPr>
                <p:cNvPr id="11276" name="直接箭头连接符 6"/>
                <p:cNvCxnSpPr>
                  <a:cxnSpLocks noChangeShapeType="1"/>
                </p:cNvCxnSpPr>
                <p:nvPr/>
              </p:nvCxnSpPr>
              <p:spPr bwMode="auto">
                <a:xfrm flipH="1">
                  <a:off x="4464857" y="1271587"/>
                  <a:ext cx="1393037" cy="76200"/>
                </a:xfrm>
                <a:prstGeom prst="straightConnector1">
                  <a:avLst/>
                </a:prstGeom>
                <a:noFill/>
                <a:ln w="381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77" name="TextBox 8"/>
                <p:cNvSpPr txBox="1">
                  <a:spLocks noChangeArrowheads="1"/>
                </p:cNvSpPr>
                <p:nvPr/>
              </p:nvSpPr>
              <p:spPr bwMode="auto">
                <a:xfrm>
                  <a:off x="4047497" y="4241246"/>
                  <a:ext cx="803343" cy="69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Times New Roman" pitchFamily="18" charset="0"/>
                    </a:rPr>
                    <a:t>A</a:t>
                  </a:r>
                  <a:endParaRPr lang="zh-CN" altLang="en-US" sz="2800">
                    <a:solidFill>
                      <a:srgbClr val="FF0000"/>
                    </a:solidFill>
                    <a:latin typeface="Times New Roman" pitchFamily="18" charset="0"/>
                  </a:endParaRPr>
                </a:p>
              </p:txBody>
            </p:sp>
            <p:sp>
              <p:nvSpPr>
                <p:cNvPr id="11278" name="TextBox 10"/>
                <p:cNvSpPr txBox="1">
                  <a:spLocks noChangeArrowheads="1"/>
                </p:cNvSpPr>
                <p:nvPr/>
              </p:nvSpPr>
              <p:spPr bwMode="auto">
                <a:xfrm>
                  <a:off x="5763993" y="1023871"/>
                  <a:ext cx="2551351" cy="528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000">
                      <a:latin typeface="Times New Roman" pitchFamily="18" charset="0"/>
                    </a:rPr>
                    <a:t>A</a:t>
                  </a:r>
                  <a:r>
                    <a:rPr lang="zh-CN" altLang="en-US" sz="2000">
                      <a:latin typeface="Times New Roman" pitchFamily="18" charset="0"/>
                    </a:rPr>
                    <a:t>点处的法线</a:t>
                  </a:r>
                </a:p>
              </p:txBody>
            </p:sp>
            <p:cxnSp>
              <p:nvCxnSpPr>
                <p:cNvPr id="11279" name="直接箭头连接符 13"/>
                <p:cNvCxnSpPr>
                  <a:cxnSpLocks noChangeShapeType="1"/>
                </p:cNvCxnSpPr>
                <p:nvPr/>
              </p:nvCxnSpPr>
              <p:spPr bwMode="auto">
                <a:xfrm>
                  <a:off x="2552813" y="2457439"/>
                  <a:ext cx="807043" cy="161761"/>
                </a:xfrm>
                <a:prstGeom prst="straightConnector1">
                  <a:avLst/>
                </a:prstGeom>
                <a:noFill/>
                <a:ln w="381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80" name="TextBox 16"/>
                <p:cNvSpPr txBox="1">
                  <a:spLocks noChangeArrowheads="1"/>
                </p:cNvSpPr>
                <p:nvPr/>
              </p:nvSpPr>
              <p:spPr bwMode="auto">
                <a:xfrm>
                  <a:off x="1143665" y="1850668"/>
                  <a:ext cx="151354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000">
                      <a:latin typeface="Times New Roman" pitchFamily="18" charset="0"/>
                    </a:rPr>
                    <a:t>过法线的平面</a:t>
                  </a:r>
                </a:p>
              </p:txBody>
            </p:sp>
          </p:grpSp>
          <p:cxnSp>
            <p:nvCxnSpPr>
              <p:cNvPr id="11272" name="直接箭头连接符 19"/>
              <p:cNvCxnSpPr>
                <a:cxnSpLocks noChangeShapeType="1"/>
              </p:cNvCxnSpPr>
              <p:nvPr/>
            </p:nvCxnSpPr>
            <p:spPr bwMode="auto">
              <a:xfrm flipV="1">
                <a:off x="2443181" y="4391160"/>
                <a:ext cx="1427023" cy="518320"/>
              </a:xfrm>
              <a:prstGeom prst="straightConnector1">
                <a:avLst/>
              </a:prstGeom>
              <a:noFill/>
              <a:ln w="381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73" name="TextBox 23"/>
              <p:cNvSpPr txBox="1">
                <a:spLocks noChangeArrowheads="1"/>
              </p:cNvSpPr>
              <p:nvPr/>
            </p:nvSpPr>
            <p:spPr bwMode="auto">
              <a:xfrm>
                <a:off x="682284" y="4417241"/>
                <a:ext cx="18299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000">
                    <a:latin typeface="Times New Roman" pitchFamily="18" charset="0"/>
                  </a:rPr>
                  <a:t>曲面与平面的交线</a:t>
                </a:r>
              </a:p>
            </p:txBody>
          </p:sp>
        </p:grpSp>
      </p:grpSp>
    </p:spTree>
  </p:cSld>
  <p:clrMapOvr>
    <a:masterClrMapping/>
  </p:clrMapOvr>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4907</TotalTime>
  <Words>2574</Words>
  <Application>Microsoft Office PowerPoint</Application>
  <PresentationFormat>全屏显示(4:3)</PresentationFormat>
  <Paragraphs>145</Paragraphs>
  <Slides>30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30</vt:i4>
      </vt:variant>
    </vt:vector>
  </HeadingPairs>
  <TitlesOfParts>
    <vt:vector size="42" baseType="lpstr">
      <vt:lpstr>黑体</vt:lpstr>
      <vt:lpstr>楷体</vt:lpstr>
      <vt:lpstr>宋体</vt:lpstr>
      <vt:lpstr>Arial</vt:lpstr>
      <vt:lpstr>Symbol</vt:lpstr>
      <vt:lpstr>Times New Roman</vt:lpstr>
      <vt:lpstr>Wingdings</vt:lpstr>
      <vt:lpstr>古瓶荷花</vt:lpstr>
      <vt:lpstr>Equation</vt:lpstr>
      <vt:lpstr>BMP 图像</vt:lpstr>
      <vt:lpstr>公式</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华东理工大学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xueping</dc:creator>
  <cp:lastModifiedBy>3-210</cp:lastModifiedBy>
  <cp:revision>350</cp:revision>
  <dcterms:created xsi:type="dcterms:W3CDTF">1999-10-07T02:58:10Z</dcterms:created>
  <dcterms:modified xsi:type="dcterms:W3CDTF">2021-03-02T08:55:45Z</dcterms:modified>
</cp:coreProperties>
</file>