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47" r:id="rId2"/>
    <p:sldId id="382" r:id="rId3"/>
    <p:sldId id="400" r:id="rId4"/>
    <p:sldId id="384" r:id="rId5"/>
    <p:sldId id="446" r:id="rId6"/>
    <p:sldId id="438" r:id="rId7"/>
    <p:sldId id="439" r:id="rId8"/>
    <p:sldId id="441" r:id="rId9"/>
    <p:sldId id="412" r:id="rId10"/>
    <p:sldId id="41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6600"/>
    <a:srgbClr val="339933"/>
    <a:srgbClr val="00CC66"/>
    <a:srgbClr val="FF0000"/>
    <a:srgbClr val="96969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66FEC-8A3F-44C5-8280-BB5D3A40A911}" v="213" dt="2020-07-10T02:14:2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68066FEC-8A3F-44C5-8280-BB5D3A40A911}"/>
    <pc:docChg chg="undo custSel delSld modSld">
      <pc:chgData name="CAI JUN" userId="08ce88e1165b00db" providerId="LiveId" clId="{68066FEC-8A3F-44C5-8280-BB5D3A40A911}" dt="2020-07-10T02:47:51.042" v="1496" actId="14100"/>
      <pc:docMkLst>
        <pc:docMk/>
      </pc:docMkLst>
      <pc:sldChg chg="delSp modSp mod">
        <pc:chgData name="CAI JUN" userId="08ce88e1165b00db" providerId="LiveId" clId="{68066FEC-8A3F-44C5-8280-BB5D3A40A911}" dt="2020-07-10T02:37:11.074" v="1000" actId="1038"/>
        <pc:sldMkLst>
          <pc:docMk/>
          <pc:sldMk cId="0" sldId="382"/>
        </pc:sldMkLst>
        <pc:spChg chg="mod">
          <ac:chgData name="CAI JUN" userId="08ce88e1165b00db" providerId="LiveId" clId="{68066FEC-8A3F-44C5-8280-BB5D3A40A911}" dt="2020-07-10T02:37:11.074" v="1000" actId="1038"/>
          <ac:spMkLst>
            <pc:docMk/>
            <pc:sldMk cId="0" sldId="382"/>
            <ac:spMk id="15" creationId="{00000000-0000-0000-0000-000000000000}"/>
          </ac:spMkLst>
        </pc:spChg>
        <pc:spChg chg="mod">
          <ac:chgData name="CAI JUN" userId="08ce88e1165b00db" providerId="LiveId" clId="{68066FEC-8A3F-44C5-8280-BB5D3A40A911}" dt="2020-07-10T02:37:11.074" v="1000" actId="1038"/>
          <ac:spMkLst>
            <pc:docMk/>
            <pc:sldMk cId="0" sldId="382"/>
            <ac:spMk id="4110" creationId="{00000000-0000-0000-0000-000000000000}"/>
          </ac:spMkLst>
        </pc:spChg>
        <pc:spChg chg="mod">
          <ac:chgData name="CAI JUN" userId="08ce88e1165b00db" providerId="LiveId" clId="{68066FEC-8A3F-44C5-8280-BB5D3A40A911}" dt="2020-07-10T02:37:11.074" v="1000" actId="1038"/>
          <ac:spMkLst>
            <pc:docMk/>
            <pc:sldMk cId="0" sldId="382"/>
            <ac:spMk id="4111" creationId="{00000000-0000-0000-0000-000000000000}"/>
          </ac:spMkLst>
        </pc:spChg>
        <pc:grpChg chg="mod">
          <ac:chgData name="CAI JUN" userId="08ce88e1165b00db" providerId="LiveId" clId="{68066FEC-8A3F-44C5-8280-BB5D3A40A911}" dt="2020-07-10T02:37:11.074" v="1000" actId="1038"/>
          <ac:grpSpMkLst>
            <pc:docMk/>
            <pc:sldMk cId="0" sldId="382"/>
            <ac:grpSpMk id="4102" creationId="{00000000-0000-0000-0000-000000000000}"/>
          </ac:grpSpMkLst>
        </pc:grpChg>
        <pc:graphicFrameChg chg="mod">
          <ac:chgData name="CAI JUN" userId="08ce88e1165b00db" providerId="LiveId" clId="{68066FEC-8A3F-44C5-8280-BB5D3A40A911}" dt="2020-07-10T01:52:47.496" v="4"/>
          <ac:graphicFrameMkLst>
            <pc:docMk/>
            <pc:sldMk cId="0" sldId="382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1:53:04.730" v="8"/>
          <ac:graphicFrameMkLst>
            <pc:docMk/>
            <pc:sldMk cId="0" sldId="382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1:52:55.011" v="6"/>
          <ac:graphicFrameMkLst>
            <pc:docMk/>
            <pc:sldMk cId="0" sldId="382"/>
            <ac:graphicFrameMk id="4103" creationId="{00000000-0000-0000-0000-000000000000}"/>
          </ac:graphicFrameMkLst>
        </pc:graphicFrameChg>
        <pc:graphicFrameChg chg="del mod">
          <ac:chgData name="CAI JUN" userId="08ce88e1165b00db" providerId="LiveId" clId="{68066FEC-8A3F-44C5-8280-BB5D3A40A911}" dt="2020-07-10T02:37:03.808" v="988" actId="478"/>
          <ac:graphicFrameMkLst>
            <pc:docMk/>
            <pc:sldMk cId="0" sldId="382"/>
            <ac:graphicFrameMk id="4106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7:11.074" v="1000" actId="1038"/>
          <ac:graphicFrameMkLst>
            <pc:docMk/>
            <pc:sldMk cId="0" sldId="382"/>
            <ac:graphicFrameMk id="4107" creationId="{00000000-0000-0000-0000-000000000000}"/>
          </ac:graphicFrameMkLst>
        </pc:graphicFrameChg>
      </pc:sldChg>
      <pc:sldChg chg="addSp delSp modSp mod">
        <pc:chgData name="CAI JUN" userId="08ce88e1165b00db" providerId="LiveId" clId="{68066FEC-8A3F-44C5-8280-BB5D3A40A911}" dt="2020-07-10T02:47:51.042" v="1496" actId="14100"/>
        <pc:sldMkLst>
          <pc:docMk/>
          <pc:sldMk cId="0" sldId="384"/>
        </pc:sldMkLst>
        <pc:spChg chg="add del mod">
          <ac:chgData name="CAI JUN" userId="08ce88e1165b00db" providerId="LiveId" clId="{68066FEC-8A3F-44C5-8280-BB5D3A40A911}" dt="2020-07-10T02:41:32.386" v="1128" actId="478"/>
          <ac:spMkLst>
            <pc:docMk/>
            <pc:sldMk cId="0" sldId="384"/>
            <ac:spMk id="2" creationId="{69EEE0C3-5058-4B7D-A09B-87509B3E8BD5}"/>
          </ac:spMkLst>
        </pc:spChg>
        <pc:spChg chg="add mod">
          <ac:chgData name="CAI JUN" userId="08ce88e1165b00db" providerId="LiveId" clId="{68066FEC-8A3F-44C5-8280-BB5D3A40A911}" dt="2020-07-10T02:47:47.683" v="1495" actId="14100"/>
          <ac:spMkLst>
            <pc:docMk/>
            <pc:sldMk cId="0" sldId="384"/>
            <ac:spMk id="8" creationId="{7F089E74-EF67-4F90-94C3-2B52A316B713}"/>
          </ac:spMkLst>
        </pc:spChg>
        <pc:spChg chg="mod">
          <ac:chgData name="CAI JUN" userId="08ce88e1165b00db" providerId="LiveId" clId="{68066FEC-8A3F-44C5-8280-BB5D3A40A911}" dt="2020-07-10T02:45:45.261" v="1453" actId="1038"/>
          <ac:spMkLst>
            <pc:docMk/>
            <pc:sldMk cId="0" sldId="384"/>
            <ac:spMk id="6146" creationId="{00000000-0000-0000-0000-000000000000}"/>
          </ac:spMkLst>
        </pc:spChg>
        <pc:spChg chg="mod">
          <ac:chgData name="CAI JUN" userId="08ce88e1165b00db" providerId="LiveId" clId="{68066FEC-8A3F-44C5-8280-BB5D3A40A911}" dt="2020-07-10T02:47:51.042" v="1496" actId="14100"/>
          <ac:spMkLst>
            <pc:docMk/>
            <pc:sldMk cId="0" sldId="384"/>
            <ac:spMk id="6147" creationId="{00000000-0000-0000-0000-000000000000}"/>
          </ac:spMkLst>
        </pc:spChg>
        <pc:grpChg chg="add mod">
          <ac:chgData name="CAI JUN" userId="08ce88e1165b00db" providerId="LiveId" clId="{68066FEC-8A3F-44C5-8280-BB5D3A40A911}" dt="2020-07-10T02:45:45.261" v="1453" actId="1038"/>
          <ac:grpSpMkLst>
            <pc:docMk/>
            <pc:sldMk cId="0" sldId="384"/>
            <ac:grpSpMk id="3" creationId="{35046CE3-086C-453D-8D6A-249FBB2149C1}"/>
          </ac:grpSpMkLst>
        </pc:grpChg>
        <pc:graphicFrameChg chg="add mod">
          <ac:chgData name="CAI JUN" userId="08ce88e1165b00db" providerId="LiveId" clId="{68066FEC-8A3F-44C5-8280-BB5D3A40A911}" dt="2020-07-10T02:46:01.355" v="1458"/>
          <ac:graphicFrameMkLst>
            <pc:docMk/>
            <pc:sldMk cId="0" sldId="384"/>
            <ac:graphicFrameMk id="7" creationId="{80F71D2E-4F1E-4254-9677-BF24751E7497}"/>
          </ac:graphicFrameMkLst>
        </pc:graphicFrameChg>
        <pc:graphicFrameChg chg="mod">
          <ac:chgData name="CAI JUN" userId="08ce88e1165b00db" providerId="LiveId" clId="{68066FEC-8A3F-44C5-8280-BB5D3A40A911}" dt="2020-07-10T02:42:44.074" v="1146" actId="1076"/>
          <ac:graphicFrameMkLst>
            <pc:docMk/>
            <pc:sldMk cId="0" sldId="384"/>
            <ac:graphicFrameMk id="6148" creationId="{00000000-0000-0000-0000-000000000000}"/>
          </ac:graphicFrameMkLst>
        </pc:graphicFrameChg>
        <pc:graphicFrameChg chg="del">
          <ac:chgData name="CAI JUN" userId="08ce88e1165b00db" providerId="LiveId" clId="{68066FEC-8A3F-44C5-8280-BB5D3A40A911}" dt="2020-07-10T02:04:08.449" v="239" actId="478"/>
          <ac:graphicFrameMkLst>
            <pc:docMk/>
            <pc:sldMk cId="0" sldId="384"/>
            <ac:graphicFrameMk id="614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45:45.261" v="1453" actId="1038"/>
          <ac:graphicFrameMkLst>
            <pc:docMk/>
            <pc:sldMk cId="0" sldId="384"/>
            <ac:graphicFrameMk id="6150" creationId="{00000000-0000-0000-0000-000000000000}"/>
          </ac:graphicFrameMkLst>
        </pc:graphicFrameChg>
      </pc:sldChg>
      <pc:sldChg chg="addSp delSp modSp mod">
        <pc:chgData name="CAI JUN" userId="08ce88e1165b00db" providerId="LiveId" clId="{68066FEC-8A3F-44C5-8280-BB5D3A40A911}" dt="2020-07-10T02:39:15.371" v="1059" actId="1076"/>
        <pc:sldMkLst>
          <pc:docMk/>
          <pc:sldMk cId="0" sldId="400"/>
        </pc:sldMkLst>
        <pc:spChg chg="mod">
          <ac:chgData name="CAI JUN" userId="08ce88e1165b00db" providerId="LiveId" clId="{68066FEC-8A3F-44C5-8280-BB5D3A40A911}" dt="2020-07-10T02:38:50.496" v="1056" actId="1036"/>
          <ac:spMkLst>
            <pc:docMk/>
            <pc:sldMk cId="0" sldId="400"/>
            <ac:spMk id="5122" creationId="{00000000-0000-0000-0000-000000000000}"/>
          </ac:spMkLst>
        </pc:spChg>
        <pc:spChg chg="del">
          <ac:chgData name="CAI JUN" userId="08ce88e1165b00db" providerId="LiveId" clId="{68066FEC-8A3F-44C5-8280-BB5D3A40A911}" dt="2020-07-10T01:54:26.902" v="66" actId="478"/>
          <ac:spMkLst>
            <pc:docMk/>
            <pc:sldMk cId="0" sldId="400"/>
            <ac:spMk id="5125" creationId="{00000000-0000-0000-0000-000000000000}"/>
          </ac:spMkLst>
        </pc:spChg>
        <pc:spChg chg="del">
          <ac:chgData name="CAI JUN" userId="08ce88e1165b00db" providerId="LiveId" clId="{68066FEC-8A3F-44C5-8280-BB5D3A40A911}" dt="2020-07-10T01:54:26.902" v="66" actId="478"/>
          <ac:spMkLst>
            <pc:docMk/>
            <pc:sldMk cId="0" sldId="400"/>
            <ac:spMk id="5126" creationId="{00000000-0000-0000-0000-000000000000}"/>
          </ac:spMkLst>
        </pc:spChg>
        <pc:spChg chg="del">
          <ac:chgData name="CAI JUN" userId="08ce88e1165b00db" providerId="LiveId" clId="{68066FEC-8A3F-44C5-8280-BB5D3A40A911}" dt="2020-07-10T01:59:37.865" v="113" actId="478"/>
          <ac:spMkLst>
            <pc:docMk/>
            <pc:sldMk cId="0" sldId="400"/>
            <ac:spMk id="5132" creationId="{00000000-0000-0000-0000-000000000000}"/>
          </ac:spMkLst>
        </pc:spChg>
        <pc:graphicFrameChg chg="add mod">
          <ac:chgData name="CAI JUN" userId="08ce88e1165b00db" providerId="LiveId" clId="{68066FEC-8A3F-44C5-8280-BB5D3A40A911}" dt="2020-07-10T02:38:44.386" v="1046" actId="1035"/>
          <ac:graphicFrameMkLst>
            <pc:docMk/>
            <pc:sldMk cId="0" sldId="400"/>
            <ac:graphicFrameMk id="7" creationId="{3F724B78-759B-47DB-93A4-E96782866810}"/>
          </ac:graphicFrameMkLst>
        </pc:graphicFrameChg>
        <pc:graphicFrameChg chg="del mod">
          <ac:chgData name="CAI JUN" userId="08ce88e1165b00db" providerId="LiveId" clId="{68066FEC-8A3F-44C5-8280-BB5D3A40A911}" dt="2020-07-10T02:01:06.880" v="156" actId="478"/>
          <ac:graphicFrameMkLst>
            <pc:docMk/>
            <pc:sldMk cId="0" sldId="400"/>
            <ac:graphicFrameMk id="5123" creationId="{00000000-0000-0000-0000-000000000000}"/>
          </ac:graphicFrameMkLst>
        </pc:graphicFrameChg>
        <pc:graphicFrameChg chg="del mod">
          <ac:chgData name="CAI JUN" userId="08ce88e1165b00db" providerId="LiveId" clId="{68066FEC-8A3F-44C5-8280-BB5D3A40A911}" dt="2020-07-10T01:54:08.355" v="60" actId="478"/>
          <ac:graphicFrameMkLst>
            <pc:docMk/>
            <pc:sldMk cId="0" sldId="400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8:55.042" v="1058" actId="1076"/>
          <ac:graphicFrameMkLst>
            <pc:docMk/>
            <pc:sldMk cId="0" sldId="400"/>
            <ac:graphicFrameMk id="5127" creationId="{00000000-0000-0000-0000-000000000000}"/>
          </ac:graphicFrameMkLst>
        </pc:graphicFrameChg>
        <pc:graphicFrameChg chg="del mod">
          <ac:chgData name="CAI JUN" userId="08ce88e1165b00db" providerId="LiveId" clId="{68066FEC-8A3F-44C5-8280-BB5D3A40A911}" dt="2020-07-10T01:59:37.865" v="113" actId="478"/>
          <ac:graphicFrameMkLst>
            <pc:docMk/>
            <pc:sldMk cId="0" sldId="400"/>
            <ac:graphicFrameMk id="5128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8:53.886" v="1057" actId="1076"/>
          <ac:graphicFrameMkLst>
            <pc:docMk/>
            <pc:sldMk cId="0" sldId="400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8:50.496" v="1056" actId="1036"/>
          <ac:graphicFrameMkLst>
            <pc:docMk/>
            <pc:sldMk cId="0" sldId="400"/>
            <ac:graphicFrameMk id="5130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9:15.371" v="1059" actId="1076"/>
          <ac:graphicFrameMkLst>
            <pc:docMk/>
            <pc:sldMk cId="0" sldId="400"/>
            <ac:graphicFrameMk id="5131" creationId="{00000000-0000-0000-0000-000000000000}"/>
          </ac:graphicFrameMkLst>
        </pc:graphicFrameChg>
      </pc:sldChg>
      <pc:sldChg chg="modSp modAnim">
        <pc:chgData name="CAI JUN" userId="08ce88e1165b00db" providerId="LiveId" clId="{68066FEC-8A3F-44C5-8280-BB5D3A40A911}" dt="2020-07-10T02:36:13.070" v="987" actId="255"/>
        <pc:sldMkLst>
          <pc:docMk/>
          <pc:sldMk cId="0" sldId="412"/>
        </pc:sldMkLst>
        <pc:spChg chg="mod">
          <ac:chgData name="CAI JUN" userId="08ce88e1165b00db" providerId="LiveId" clId="{68066FEC-8A3F-44C5-8280-BB5D3A40A911}" dt="2020-07-10T02:35:48.602" v="971" actId="255"/>
          <ac:spMkLst>
            <pc:docMk/>
            <pc:sldMk cId="0" sldId="412"/>
            <ac:spMk id="202775" creationId="{00000000-0000-0000-0000-000000000000}"/>
          </ac:spMkLst>
        </pc:spChg>
        <pc:spChg chg="mod">
          <ac:chgData name="CAI JUN" userId="08ce88e1165b00db" providerId="LiveId" clId="{68066FEC-8A3F-44C5-8280-BB5D3A40A911}" dt="2020-07-10T02:36:13.070" v="987" actId="255"/>
          <ac:spMkLst>
            <pc:docMk/>
            <pc:sldMk cId="0" sldId="412"/>
            <ac:spMk id="202776" creationId="{00000000-0000-0000-0000-000000000000}"/>
          </ac:spMkLst>
        </pc:spChg>
        <pc:graphicFrameChg chg="mod">
          <ac:chgData name="CAI JUN" userId="08ce88e1165b00db" providerId="LiveId" clId="{68066FEC-8A3F-44C5-8280-BB5D3A40A911}" dt="2020-07-10T02:13:16.890" v="770"/>
          <ac:graphicFrameMkLst>
            <pc:docMk/>
            <pc:sldMk cId="0" sldId="412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2:56.002" v="767"/>
          <ac:graphicFrameMkLst>
            <pc:docMk/>
            <pc:sldMk cId="0" sldId="412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3:33.249" v="775"/>
          <ac:graphicFrameMkLst>
            <pc:docMk/>
            <pc:sldMk cId="0" sldId="412"/>
            <ac:graphicFrameMk id="11272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3:24.906" v="772"/>
          <ac:graphicFrameMkLst>
            <pc:docMk/>
            <pc:sldMk cId="0" sldId="412"/>
            <ac:graphicFrameMk id="11273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2:39.737" v="765"/>
          <ac:graphicFrameMkLst>
            <pc:docMk/>
            <pc:sldMk cId="0" sldId="412"/>
            <ac:graphicFrameMk id="11276" creationId="{00000000-0000-0000-0000-000000000000}"/>
          </ac:graphicFrameMkLst>
        </pc:graphicFrameChg>
      </pc:sldChg>
      <pc:sldChg chg="modSp mod">
        <pc:chgData name="CAI JUN" userId="08ce88e1165b00db" providerId="LiveId" clId="{68066FEC-8A3F-44C5-8280-BB5D3A40A911}" dt="2020-07-10T02:33:11.164" v="947" actId="1076"/>
        <pc:sldMkLst>
          <pc:docMk/>
          <pc:sldMk cId="0" sldId="438"/>
        </pc:sldMkLst>
        <pc:spChg chg="mod">
          <ac:chgData name="CAI JUN" userId="08ce88e1165b00db" providerId="LiveId" clId="{68066FEC-8A3F-44C5-8280-BB5D3A40A911}" dt="2020-07-10T02:33:07.399" v="946" actId="1076"/>
          <ac:spMkLst>
            <pc:docMk/>
            <pc:sldMk cId="0" sldId="438"/>
            <ac:spMk id="8194" creationId="{00000000-0000-0000-0000-000000000000}"/>
          </ac:spMkLst>
        </pc:spChg>
        <pc:spChg chg="mod">
          <ac:chgData name="CAI JUN" userId="08ce88e1165b00db" providerId="LiveId" clId="{68066FEC-8A3F-44C5-8280-BB5D3A40A911}" dt="2020-07-10T02:33:11.164" v="947" actId="1076"/>
          <ac:spMkLst>
            <pc:docMk/>
            <pc:sldMk cId="0" sldId="438"/>
            <ac:spMk id="238597" creationId="{00000000-0000-0000-0000-000000000000}"/>
          </ac:spMkLst>
        </pc:spChg>
        <pc:graphicFrameChg chg="mod">
          <ac:chgData name="CAI JUN" userId="08ce88e1165b00db" providerId="LiveId" clId="{68066FEC-8A3F-44C5-8280-BB5D3A40A911}" dt="2020-07-10T02:14:25.781" v="786"/>
          <ac:graphicFrameMkLst>
            <pc:docMk/>
            <pc:sldMk cId="0" sldId="438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05:12.480" v="265" actId="1076"/>
          <ac:graphicFrameMkLst>
            <pc:docMk/>
            <pc:sldMk cId="0" sldId="438"/>
            <ac:graphicFrameMk id="238598" creationId="{00000000-0000-0000-0000-000000000000}"/>
          </ac:graphicFrameMkLst>
        </pc:graphicFrameChg>
      </pc:sldChg>
      <pc:sldChg chg="addSp modSp mod">
        <pc:chgData name="CAI JUN" userId="08ce88e1165b00db" providerId="LiveId" clId="{68066FEC-8A3F-44C5-8280-BB5D3A40A911}" dt="2020-07-10T02:40:34.417" v="1072" actId="1076"/>
        <pc:sldMkLst>
          <pc:docMk/>
          <pc:sldMk cId="0" sldId="439"/>
        </pc:sldMkLst>
        <pc:spChg chg="mod">
          <ac:chgData name="CAI JUN" userId="08ce88e1165b00db" providerId="LiveId" clId="{68066FEC-8A3F-44C5-8280-BB5D3A40A911}" dt="2020-07-10T02:40:27.777" v="1070" actId="1076"/>
          <ac:spMkLst>
            <pc:docMk/>
            <pc:sldMk cId="0" sldId="439"/>
            <ac:spMk id="9218" creationId="{00000000-0000-0000-0000-000000000000}"/>
          </ac:spMkLst>
        </pc:spChg>
        <pc:spChg chg="mod">
          <ac:chgData name="CAI JUN" userId="08ce88e1165b00db" providerId="LiveId" clId="{68066FEC-8A3F-44C5-8280-BB5D3A40A911}" dt="2020-07-10T02:40:32.464" v="1071" actId="1076"/>
          <ac:spMkLst>
            <pc:docMk/>
            <pc:sldMk cId="0" sldId="439"/>
            <ac:spMk id="239623" creationId="{00000000-0000-0000-0000-000000000000}"/>
          </ac:spMkLst>
        </pc:spChg>
        <pc:grpChg chg="add mod">
          <ac:chgData name="CAI JUN" userId="08ce88e1165b00db" providerId="LiveId" clId="{68066FEC-8A3F-44C5-8280-BB5D3A40A911}" dt="2020-07-10T02:40:15.355" v="1067" actId="164"/>
          <ac:grpSpMkLst>
            <pc:docMk/>
            <pc:sldMk cId="0" sldId="439"/>
            <ac:grpSpMk id="2" creationId="{84DCCC14-883B-4E24-AB3F-7F4EAD6B6EED}"/>
          </ac:grpSpMkLst>
        </pc:grpChg>
        <pc:grpChg chg="add mod">
          <ac:chgData name="CAI JUN" userId="08ce88e1165b00db" providerId="LiveId" clId="{68066FEC-8A3F-44C5-8280-BB5D3A40A911}" dt="2020-07-10T02:40:27.777" v="1070" actId="1076"/>
          <ac:grpSpMkLst>
            <pc:docMk/>
            <pc:sldMk cId="0" sldId="439"/>
            <ac:grpSpMk id="3" creationId="{3705EF64-9A11-4185-8EEB-CFF6990D8ACC}"/>
          </ac:grpSpMkLst>
        </pc:grpChg>
        <pc:graphicFrameChg chg="mod">
          <ac:chgData name="CAI JUN" userId="08ce88e1165b00db" providerId="LiveId" clId="{68066FEC-8A3F-44C5-8280-BB5D3A40A911}" dt="2020-07-10T02:40:27.777" v="1070" actId="1076"/>
          <ac:graphicFrameMkLst>
            <pc:docMk/>
            <pc:sldMk cId="0" sldId="439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40:34.417" v="1072" actId="1076"/>
          <ac:graphicFrameMkLst>
            <pc:docMk/>
            <pc:sldMk cId="0" sldId="439"/>
            <ac:graphicFrameMk id="239624" creationId="{00000000-0000-0000-0000-000000000000}"/>
          </ac:graphicFrameMkLst>
        </pc:graphicFrameChg>
      </pc:sldChg>
      <pc:sldChg chg="modSp mod">
        <pc:chgData name="CAI JUN" userId="08ce88e1165b00db" providerId="LiveId" clId="{68066FEC-8A3F-44C5-8280-BB5D3A40A911}" dt="2020-07-10T02:12:15.824" v="762" actId="1076"/>
        <pc:sldMkLst>
          <pc:docMk/>
          <pc:sldMk cId="0" sldId="441"/>
        </pc:sldMkLst>
        <pc:spChg chg="mod">
          <ac:chgData name="CAI JUN" userId="08ce88e1165b00db" providerId="LiveId" clId="{68066FEC-8A3F-44C5-8280-BB5D3A40A911}" dt="2020-07-10T02:11:14.980" v="728" actId="207"/>
          <ac:spMkLst>
            <pc:docMk/>
            <pc:sldMk cId="0" sldId="441"/>
            <ac:spMk id="10242" creationId="{00000000-0000-0000-0000-000000000000}"/>
          </ac:spMkLst>
        </pc:spChg>
        <pc:spChg chg="mod">
          <ac:chgData name="CAI JUN" userId="08ce88e1165b00db" providerId="LiveId" clId="{68066FEC-8A3F-44C5-8280-BB5D3A40A911}" dt="2020-07-10T02:11:23.824" v="730" actId="14100"/>
          <ac:spMkLst>
            <pc:docMk/>
            <pc:sldMk cId="0" sldId="441"/>
            <ac:spMk id="247815" creationId="{00000000-0000-0000-0000-000000000000}"/>
          </ac:spMkLst>
        </pc:spChg>
        <pc:graphicFrameChg chg="mod">
          <ac:chgData name="CAI JUN" userId="08ce88e1165b00db" providerId="LiveId" clId="{68066FEC-8A3F-44C5-8280-BB5D3A40A911}" dt="2020-07-10T02:11:39.933" v="733" actId="1076"/>
          <ac:graphicFrameMkLst>
            <pc:docMk/>
            <pc:sldMk cId="0" sldId="441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2:12.980" v="761" actId="1038"/>
          <ac:graphicFrameMkLst>
            <pc:docMk/>
            <pc:sldMk cId="0" sldId="441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0:59.855" v="724" actId="14100"/>
          <ac:graphicFrameMkLst>
            <pc:docMk/>
            <pc:sldMk cId="0" sldId="441"/>
            <ac:graphicFrameMk id="10245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0:41.339" v="720" actId="1038"/>
          <ac:graphicFrameMkLst>
            <pc:docMk/>
            <pc:sldMk cId="0" sldId="441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12:15.824" v="762" actId="1076"/>
          <ac:graphicFrameMkLst>
            <pc:docMk/>
            <pc:sldMk cId="0" sldId="441"/>
            <ac:graphicFrameMk id="247816" creationId="{00000000-0000-0000-0000-000000000000}"/>
          </ac:graphicFrameMkLst>
        </pc:graphicFrameChg>
      </pc:sldChg>
      <pc:sldChg chg="modSp mod">
        <pc:chgData name="CAI JUN" userId="08ce88e1165b00db" providerId="LiveId" clId="{68066FEC-8A3F-44C5-8280-BB5D3A40A911}" dt="2020-07-10T02:32:09.570" v="945" actId="1076"/>
        <pc:sldMkLst>
          <pc:docMk/>
          <pc:sldMk cId="0" sldId="446"/>
        </pc:sldMkLst>
        <pc:spChg chg="mod">
          <ac:chgData name="CAI JUN" userId="08ce88e1165b00db" providerId="LiveId" clId="{68066FEC-8A3F-44C5-8280-BB5D3A40A911}" dt="2020-07-10T02:30:54.008" v="919" actId="1035"/>
          <ac:spMkLst>
            <pc:docMk/>
            <pc:sldMk cId="0" sldId="446"/>
            <ac:spMk id="7170" creationId="{00000000-0000-0000-0000-000000000000}"/>
          </ac:spMkLst>
        </pc:spChg>
        <pc:spChg chg="mod">
          <ac:chgData name="CAI JUN" userId="08ce88e1165b00db" providerId="LiveId" clId="{68066FEC-8A3F-44C5-8280-BB5D3A40A911}" dt="2020-07-10T02:32:09.570" v="945" actId="1076"/>
          <ac:spMkLst>
            <pc:docMk/>
            <pc:sldMk cId="0" sldId="446"/>
            <ac:spMk id="7202" creationId="{00000000-0000-0000-0000-000000000000}"/>
          </ac:spMkLst>
        </pc:spChg>
        <pc:graphicFrameChg chg="mod">
          <ac:chgData name="CAI JUN" userId="08ce88e1165b00db" providerId="LiveId" clId="{68066FEC-8A3F-44C5-8280-BB5D3A40A911}" dt="2020-07-10T02:31:05.211" v="936" actId="1036"/>
          <ac:graphicFrameMkLst>
            <pc:docMk/>
            <pc:sldMk cId="0" sldId="446"/>
            <ac:graphicFrameMk id="7199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1:05.211" v="936" actId="1036"/>
          <ac:graphicFrameMkLst>
            <pc:docMk/>
            <pc:sldMk cId="0" sldId="446"/>
            <ac:graphicFrameMk id="7200" creationId="{00000000-0000-0000-0000-000000000000}"/>
          </ac:graphicFrameMkLst>
        </pc:graphicFrameChg>
        <pc:graphicFrameChg chg="mod">
          <ac:chgData name="CAI JUN" userId="08ce88e1165b00db" providerId="LiveId" clId="{68066FEC-8A3F-44C5-8280-BB5D3A40A911}" dt="2020-07-10T02:31:05.211" v="936" actId="1036"/>
          <ac:graphicFrameMkLst>
            <pc:docMk/>
            <pc:sldMk cId="0" sldId="446"/>
            <ac:graphicFrameMk id="7201" creationId="{00000000-0000-0000-0000-000000000000}"/>
          </ac:graphicFrameMkLst>
        </pc:graphicFrameChg>
        <pc:graphicFrameChg chg="mod modGraphic">
          <ac:chgData name="CAI JUN" userId="08ce88e1165b00db" providerId="LiveId" clId="{68066FEC-8A3F-44C5-8280-BB5D3A40A911}" dt="2020-07-10T02:31:05.211" v="936" actId="1036"/>
          <ac:graphicFrameMkLst>
            <pc:docMk/>
            <pc:sldMk cId="0" sldId="446"/>
            <ac:graphicFrameMk id="255127" creationId="{00000000-0000-0000-0000-000000000000}"/>
          </ac:graphicFrameMkLst>
        </pc:graphicFrameChg>
      </pc:sldChg>
      <pc:sldChg chg="del">
        <pc:chgData name="CAI JUN" userId="08ce88e1165b00db" providerId="LiveId" clId="{68066FEC-8A3F-44C5-8280-BB5D3A40A911}" dt="2020-07-10T01:50:57.298" v="2" actId="47"/>
        <pc:sldMkLst>
          <pc:docMk/>
          <pc:sldMk cId="0" sldId="448"/>
        </pc:sldMkLst>
      </pc:sldChg>
      <pc:sldChg chg="del">
        <pc:chgData name="CAI JUN" userId="08ce88e1165b00db" providerId="LiveId" clId="{68066FEC-8A3F-44C5-8280-BB5D3A40A911}" dt="2020-07-10T01:50:42.423" v="0" actId="47"/>
        <pc:sldMkLst>
          <pc:docMk/>
          <pc:sldMk cId="0" sldId="449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0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1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2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3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4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5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6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8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59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0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1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2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3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4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5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6"/>
        </pc:sldMkLst>
      </pc:sldChg>
      <pc:sldChg chg="del">
        <pc:chgData name="CAI JUN" userId="08ce88e1165b00db" providerId="LiveId" clId="{68066FEC-8A3F-44C5-8280-BB5D3A40A911}" dt="2020-07-10T01:50:48.517" v="1" actId="47"/>
        <pc:sldMkLst>
          <pc:docMk/>
          <pc:sldMk cId="0" sldId="467"/>
        </pc:sldMkLst>
      </pc:sldChg>
    </pc:docChg>
  </pc:docChgLst>
  <pc:docChgLst>
    <pc:chgData name="Jun Cai" userId="57e790d697ad4281" providerId="LiveId" clId="{3371B5C0-E001-4FEA-8418-4989BE9D05CB}"/>
    <pc:docChg chg="modSld">
      <pc:chgData name="Jun Cai" userId="57e790d697ad4281" providerId="LiveId" clId="{3371B5C0-E001-4FEA-8418-4989BE9D05CB}" dt="2019-05-13T01:14:03.501" v="560"/>
      <pc:docMkLst>
        <pc:docMk/>
      </pc:docMkLst>
      <pc:sldChg chg="modSp">
        <pc:chgData name="Jun Cai" userId="57e790d697ad4281" providerId="LiveId" clId="{3371B5C0-E001-4FEA-8418-4989BE9D05CB}" dt="2019-05-13T00:38:19.077" v="5"/>
        <pc:sldMkLst>
          <pc:docMk/>
          <pc:sldMk cId="0" sldId="441"/>
        </pc:sldMkLst>
        <pc:graphicFrameChg chg="mod">
          <ac:chgData name="Jun Cai" userId="57e790d697ad4281" providerId="LiveId" clId="{3371B5C0-E001-4FEA-8418-4989BE9D05CB}" dt="2019-05-13T00:38:02.898" v="1"/>
          <ac:graphicFrameMkLst>
            <pc:docMk/>
            <pc:sldMk cId="0" sldId="441"/>
            <ac:graphicFrameMk id="2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38:19.077" v="5"/>
          <ac:graphicFrameMkLst>
            <pc:docMk/>
            <pc:sldMk cId="0" sldId="441"/>
            <ac:graphicFrameMk id="3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38:10.806" v="3"/>
          <ac:graphicFrameMkLst>
            <pc:docMk/>
            <pc:sldMk cId="0" sldId="441"/>
            <ac:graphicFrameMk id="247816" creationId="{00000000-0000-0000-0000-000000000000}"/>
          </ac:graphicFrameMkLst>
        </pc:graphicFrameChg>
      </pc:sldChg>
      <pc:sldChg chg="addSp modSp">
        <pc:chgData name="Jun Cai" userId="57e790d697ad4281" providerId="LiveId" clId="{3371B5C0-E001-4FEA-8418-4989BE9D05CB}" dt="2019-05-13T01:08:31.136" v="452" actId="1037"/>
        <pc:sldMkLst>
          <pc:docMk/>
          <pc:sldMk cId="0" sldId="455"/>
        </pc:sldMkLst>
        <pc:spChg chg="add mod">
          <ac:chgData name="Jun Cai" userId="57e790d697ad4281" providerId="LiveId" clId="{3371B5C0-E001-4FEA-8418-4989BE9D05CB}" dt="2019-05-13T01:06:17.021" v="442" actId="6549"/>
          <ac:spMkLst>
            <pc:docMk/>
            <pc:sldMk cId="0" sldId="455"/>
            <ac:spMk id="2" creationId="{B3F5A389-98D1-4149-89BD-C092A871BA51}"/>
          </ac:spMkLst>
        </pc:spChg>
        <pc:graphicFrameChg chg="mod">
          <ac:chgData name="Jun Cai" userId="57e790d697ad4281" providerId="LiveId" clId="{3371B5C0-E001-4FEA-8418-4989BE9D05CB}" dt="2019-05-13T00:51:46.456" v="23" actId="1035"/>
          <ac:graphicFrameMkLst>
            <pc:docMk/>
            <pc:sldMk cId="0" sldId="455"/>
            <ac:graphicFrameMk id="21508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51:46.456" v="23" actId="1035"/>
          <ac:graphicFrameMkLst>
            <pc:docMk/>
            <pc:sldMk cId="0" sldId="455"/>
            <ac:graphicFrameMk id="21509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8:31.136" v="452" actId="1037"/>
          <ac:graphicFrameMkLst>
            <pc:docMk/>
            <pc:sldMk cId="0" sldId="455"/>
            <ac:graphicFrameMk id="21510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5:15.315" v="426" actId="1035"/>
          <ac:graphicFrameMkLst>
            <pc:docMk/>
            <pc:sldMk cId="0" sldId="455"/>
            <ac:graphicFrameMk id="21511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5:19.008" v="429" actId="1035"/>
          <ac:graphicFrameMkLst>
            <pc:docMk/>
            <pc:sldMk cId="0" sldId="455"/>
            <ac:graphicFrameMk id="21513" creationId="{00000000-0000-0000-0000-000000000000}"/>
          </ac:graphicFrameMkLst>
        </pc:graphicFrameChg>
      </pc:sldChg>
      <pc:sldChg chg="modSp">
        <pc:chgData name="Jun Cai" userId="57e790d697ad4281" providerId="LiveId" clId="{3371B5C0-E001-4FEA-8418-4989BE9D05CB}" dt="2019-05-13T01:14:03.501" v="560"/>
        <pc:sldMkLst>
          <pc:docMk/>
          <pc:sldMk cId="0" sldId="456"/>
        </pc:sldMkLst>
        <pc:spChg chg="mod">
          <ac:chgData name="Jun Cai" userId="57e790d697ad4281" providerId="LiveId" clId="{3371B5C0-E001-4FEA-8418-4989BE9D05CB}" dt="2019-05-13T01:14:03.501" v="560"/>
          <ac:spMkLst>
            <pc:docMk/>
            <pc:sldMk cId="0" sldId="456"/>
            <ac:spMk id="2253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9D69CE3-F162-41CF-BA78-B5F17327E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7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D8673-C8DC-4733-819F-F77D7D90F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36A2-5A63-4B48-A0F5-77CEE4C52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1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00FA3-13BE-42CF-BB20-CE4B776A9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7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BC43-59FB-4051-BB76-066BE09BA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1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64AB-C24C-4547-A9E5-B72272D7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8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9FD5-7A83-4EDD-B98A-D8E486F5D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0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0E768-E60C-4661-A70E-7EA0603E0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1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A656-8BDE-473E-BD69-339BE09D5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1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8E7C-0F02-41F0-991B-414718229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0873-F8FE-481C-A919-83D0CD6C6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436AA-2184-4003-A8C2-771810635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9F8F351-8194-4ECC-87C5-408C6F0A4B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682750" y="1346200"/>
            <a:ext cx="59499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15-6 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吉布斯</a:t>
            </a:r>
            <a:b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等温方程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4092575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Gibbs Isotherm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30" descr="1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947738"/>
            <a:ext cx="3971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3" name="Text Box 1031"/>
          <p:cNvSpPr txBox="1">
            <a:spLocks noChangeArrowheads="1"/>
          </p:cNvSpPr>
          <p:nvPr/>
        </p:nvSpPr>
        <p:spPr bwMode="auto">
          <a:xfrm>
            <a:off x="304800" y="5229225"/>
            <a:ext cx="8647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NaCl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Na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SO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4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NH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4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Cl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KNO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等无机盐类，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H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SO</a:t>
            </a:r>
            <a:r>
              <a:rPr kumimoji="1"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4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，</a:t>
            </a:r>
          </a:p>
          <a:p>
            <a:pPr algn="just">
              <a:defRPr/>
            </a:pP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KOH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，以及蔗糖、甘露醇等多羟基有机物</a:t>
            </a:r>
          </a:p>
        </p:txBody>
      </p:sp>
      <p:sp>
        <p:nvSpPr>
          <p:cNvPr id="12292" name="Text Box 1032"/>
          <p:cNvSpPr txBox="1">
            <a:spLocks noChangeArrowheads="1"/>
          </p:cNvSpPr>
          <p:nvPr/>
        </p:nvSpPr>
        <p:spPr bwMode="auto">
          <a:xfrm>
            <a:off x="628650" y="3871913"/>
            <a:ext cx="3640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醇、醛、酮、羧酸、酯等有机物</a:t>
            </a:r>
            <a:endParaRPr kumimoji="1"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5" name="Text Box 1033"/>
          <p:cNvSpPr txBox="1">
            <a:spLocks noChangeArrowheads="1"/>
          </p:cNvSpPr>
          <p:nvPr/>
        </p:nvSpPr>
        <p:spPr bwMode="auto">
          <a:xfrm>
            <a:off x="552450" y="1116013"/>
            <a:ext cx="36972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肥皂、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碳以上直链有机酸的碱金属盐、高碳直链烷基硫酸盐和苯磺酸盐等</a:t>
            </a:r>
          </a:p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___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表面活性剂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76250" y="596900"/>
            <a:ext cx="84820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吉布斯等温方程推导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(derivation of Gibbs isotherm)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409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205806"/>
              </p:ext>
            </p:extLst>
          </p:nvPr>
        </p:nvGraphicFramePr>
        <p:xfrm>
          <a:off x="1787525" y="2174875"/>
          <a:ext cx="49323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409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174875"/>
                        <a:ext cx="493236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34197"/>
              </p:ext>
            </p:extLst>
          </p:nvPr>
        </p:nvGraphicFramePr>
        <p:xfrm>
          <a:off x="1824038" y="4157663"/>
          <a:ext cx="23749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410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157663"/>
                        <a:ext cx="23749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35"/>
          <p:cNvSpPr txBox="1">
            <a:spLocks noChangeArrowheads="1"/>
          </p:cNvSpPr>
          <p:nvPr/>
        </p:nvSpPr>
        <p:spPr bwMode="auto">
          <a:xfrm>
            <a:off x="4618038" y="4202113"/>
            <a:ext cx="3668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Gibbs</a:t>
            </a:r>
            <a:r>
              <a:rPr kumimoji="1" lang="zh-CN" altLang="zh-CN" sz="2800" b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单位界面过剩量</a:t>
            </a:r>
            <a:endParaRPr kumimoji="1" lang="zh-CN" altLang="en-US" sz="2400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grpSp>
        <p:nvGrpSpPr>
          <p:cNvPr id="4102" name="组合 1"/>
          <p:cNvGrpSpPr>
            <a:grpSpLocks/>
          </p:cNvGrpSpPr>
          <p:nvPr/>
        </p:nvGrpSpPr>
        <p:grpSpPr bwMode="auto">
          <a:xfrm>
            <a:off x="5223228" y="5378625"/>
            <a:ext cx="3308350" cy="519112"/>
            <a:chOff x="5200650" y="5722938"/>
            <a:chExt cx="3308350" cy="519112"/>
          </a:xfrm>
        </p:grpSpPr>
        <p:sp>
          <p:nvSpPr>
            <p:cNvPr id="4110" name="Line 36"/>
            <p:cNvSpPr>
              <a:spLocks noChangeShapeType="1"/>
            </p:cNvSpPr>
            <p:nvPr/>
          </p:nvSpPr>
          <p:spPr bwMode="auto">
            <a:xfrm>
              <a:off x="5200650" y="6000750"/>
              <a:ext cx="5715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Text Box 41"/>
            <p:cNvSpPr txBox="1">
              <a:spLocks noChangeArrowheads="1"/>
            </p:cNvSpPr>
            <p:nvPr/>
          </p:nvSpPr>
          <p:spPr bwMode="auto">
            <a:xfrm>
              <a:off x="5659438" y="5722938"/>
              <a:ext cx="284956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吉布斯等温方程</a:t>
              </a:r>
              <a:endPara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0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10234"/>
              </p:ext>
            </p:extLst>
          </p:nvPr>
        </p:nvGraphicFramePr>
        <p:xfrm>
          <a:off x="3181350" y="3235325"/>
          <a:ext cx="3609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498320" imgH="266400" progId="Equation.DSMT4">
                  <p:embed/>
                </p:oleObj>
              </mc:Choice>
              <mc:Fallback>
                <p:oleObj name="Equation" r:id="rId7" imgW="1498320" imgH="266400" progId="Equation.DSMT4">
                  <p:embed/>
                  <p:pic>
                    <p:nvPicPr>
                      <p:cNvPr id="410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235325"/>
                        <a:ext cx="36099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57200" y="1484313"/>
            <a:ext cx="82391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界面相的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Gibbs-</a:t>
            </a:r>
            <a:r>
              <a:rPr kumimoji="1"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Duhem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方程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76250" y="3187700"/>
            <a:ext cx="30321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温度一定，则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410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369"/>
              </p:ext>
            </p:extLst>
          </p:nvPr>
        </p:nvGraphicFramePr>
        <p:xfrm>
          <a:off x="1625263" y="5347873"/>
          <a:ext cx="3168442" cy="68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231560" imgH="266400" progId="Equation.DSMT4">
                  <p:embed/>
                </p:oleObj>
              </mc:Choice>
              <mc:Fallback>
                <p:oleObj name="Equation" r:id="rId9" imgW="1231560" imgH="266400" progId="Equation.DSMT4">
                  <p:embed/>
                  <p:pic>
                    <p:nvPicPr>
                      <p:cNvPr id="410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263" y="5347873"/>
                        <a:ext cx="3168442" cy="68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469900" y="4208463"/>
            <a:ext cx="3032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代入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487716" y="5354812"/>
            <a:ext cx="3032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得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3"/>
          <p:cNvSpPr txBox="1">
            <a:spLocks noChangeArrowheads="1"/>
          </p:cNvSpPr>
          <p:nvPr/>
        </p:nvSpPr>
        <p:spPr bwMode="auto">
          <a:xfrm>
            <a:off x="668867" y="1736616"/>
            <a:ext cx="6838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二元系的吉布斯等温方程：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2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82892"/>
              </p:ext>
            </p:extLst>
          </p:nvPr>
        </p:nvGraphicFramePr>
        <p:xfrm>
          <a:off x="820094" y="2672386"/>
          <a:ext cx="762404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238200" imgH="342720" progId="Equation.DSMT4">
                  <p:embed/>
                </p:oleObj>
              </mc:Choice>
              <mc:Fallback>
                <p:oleObj name="Equation" r:id="rId3" imgW="3238200" imgH="342720" progId="Equation.DSMT4">
                  <p:embed/>
                  <p:pic>
                    <p:nvPicPr>
                      <p:cNvPr id="512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94" y="2672386"/>
                        <a:ext cx="762404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80713"/>
              </p:ext>
            </p:extLst>
          </p:nvPr>
        </p:nvGraphicFramePr>
        <p:xfrm>
          <a:off x="1328530" y="3794248"/>
          <a:ext cx="660717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717640" imgH="457200" progId="Equation.DSMT4">
                  <p:embed/>
                </p:oleObj>
              </mc:Choice>
              <mc:Fallback>
                <p:oleObj name="Equation" r:id="rId5" imgW="2717640" imgH="457200" progId="Equation.DSMT4">
                  <p:embed/>
                  <p:pic>
                    <p:nvPicPr>
                      <p:cNvPr id="512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530" y="3794248"/>
                        <a:ext cx="660717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85775"/>
              </p:ext>
            </p:extLst>
          </p:nvPr>
        </p:nvGraphicFramePr>
        <p:xfrm>
          <a:off x="5177367" y="1714038"/>
          <a:ext cx="2454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51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367" y="1714038"/>
                        <a:ext cx="24542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5671"/>
              </p:ext>
            </p:extLst>
          </p:nvPr>
        </p:nvGraphicFramePr>
        <p:xfrm>
          <a:off x="820094" y="5029811"/>
          <a:ext cx="7887637" cy="125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263760" imgH="520560" progId="Equation.DSMT4">
                  <p:embed/>
                </p:oleObj>
              </mc:Choice>
              <mc:Fallback>
                <p:oleObj name="Equation" r:id="rId9" imgW="3263760" imgH="520560" progId="Equation.DSMT4">
                  <p:embed/>
                  <p:pic>
                    <p:nvPicPr>
                      <p:cNvPr id="513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94" y="5029811"/>
                        <a:ext cx="7887637" cy="1257321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>
            <a:extLst>
              <a:ext uri="{FF2B5EF4-FFF2-40B4-BE49-F238E27FC236}">
                <a16:creationId xmlns:a16="http://schemas.microsoft.com/office/drawing/2014/main" id="{3F724B78-759B-47DB-93A4-E96782866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1903"/>
              </p:ext>
            </p:extLst>
          </p:nvPr>
        </p:nvGraphicFramePr>
        <p:xfrm>
          <a:off x="2600247" y="769042"/>
          <a:ext cx="3363364" cy="72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231560" imgH="266400" progId="Equation.DSMT4">
                  <p:embed/>
                </p:oleObj>
              </mc:Choice>
              <mc:Fallback>
                <p:oleObj name="Equation" r:id="rId11" imgW="1231560" imgH="266400" progId="Equation.DSMT4">
                  <p:embed/>
                  <p:pic>
                    <p:nvPicPr>
                      <p:cNvPr id="7" name="对象 1">
                        <a:extLst>
                          <a:ext uri="{FF2B5EF4-FFF2-40B4-BE49-F238E27FC236}">
                            <a16:creationId xmlns:a16="http://schemas.microsoft.com/office/drawing/2014/main" id="{3F724B78-759B-47DB-93A4-E96782866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47" y="769042"/>
                        <a:ext cx="3363364" cy="727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0"/>
          <p:cNvSpPr txBox="1">
            <a:spLocks noChangeArrowheads="1"/>
          </p:cNvSpPr>
          <p:nvPr/>
        </p:nvSpPr>
        <p:spPr bwMode="auto">
          <a:xfrm>
            <a:off x="614803" y="5367776"/>
            <a:ext cx="8303419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吉布斯等温方程可用于任何界面，但主要用于气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液和液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液界面。</a:t>
            </a:r>
          </a:p>
        </p:txBody>
      </p:sp>
      <p:graphicFrame>
        <p:nvGraphicFramePr>
          <p:cNvPr id="614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15686"/>
              </p:ext>
            </p:extLst>
          </p:nvPr>
        </p:nvGraphicFramePr>
        <p:xfrm>
          <a:off x="3207979" y="697607"/>
          <a:ext cx="3220697" cy="1244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46040" imgH="520560" progId="Equation.DSMT4">
                  <p:embed/>
                </p:oleObj>
              </mc:Choice>
              <mc:Fallback>
                <p:oleObj name="Equation" r:id="rId3" imgW="1346040" imgH="520560" progId="Equation.DSMT4">
                  <p:embed/>
                  <p:pic>
                    <p:nvPicPr>
                      <p:cNvPr id="614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979" y="697607"/>
                        <a:ext cx="3220697" cy="1244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35046CE3-086C-453D-8D6A-249FBB2149C1}"/>
              </a:ext>
            </a:extLst>
          </p:cNvPr>
          <p:cNvGrpSpPr/>
          <p:nvPr/>
        </p:nvGrpSpPr>
        <p:grpSpPr>
          <a:xfrm>
            <a:off x="614803" y="1936740"/>
            <a:ext cx="4618742" cy="985838"/>
            <a:chOff x="677863" y="2044697"/>
            <a:chExt cx="4618742" cy="985838"/>
          </a:xfrm>
        </p:grpSpPr>
        <p:sp>
          <p:nvSpPr>
            <p:cNvPr id="6146" name="Text Box 26"/>
            <p:cNvSpPr txBox="1">
              <a:spLocks noChangeArrowheads="1"/>
            </p:cNvSpPr>
            <p:nvPr/>
          </p:nvSpPr>
          <p:spPr bwMode="auto">
            <a:xfrm>
              <a:off x="677863" y="2276006"/>
              <a:ext cx="18605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稀溶液</a:t>
              </a:r>
              <a:endPara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15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136902"/>
                </p:ext>
              </p:extLst>
            </p:nvPr>
          </p:nvGraphicFramePr>
          <p:xfrm>
            <a:off x="2258130" y="2044697"/>
            <a:ext cx="3038475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206360" imgH="393480" progId="Equation.DSMT4">
                    <p:embed/>
                  </p:oleObj>
                </mc:Choice>
                <mc:Fallback>
                  <p:oleObj name="Equation" r:id="rId5" imgW="1206360" imgH="393480" progId="Equation.DSMT4">
                    <p:embed/>
                    <p:pic>
                      <p:nvPicPr>
                        <p:cNvPr id="615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8130" y="2044697"/>
                          <a:ext cx="3038475" cy="985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1">
            <a:extLst>
              <a:ext uri="{FF2B5EF4-FFF2-40B4-BE49-F238E27FC236}">
                <a16:creationId xmlns:a16="http://schemas.microsoft.com/office/drawing/2014/main" id="{80F71D2E-4F1E-4254-9677-BF24751E7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48442"/>
              </p:ext>
            </p:extLst>
          </p:nvPr>
        </p:nvGraphicFramePr>
        <p:xfrm>
          <a:off x="3067843" y="2973284"/>
          <a:ext cx="30083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257120" imgH="482400" progId="Equation.DSMT4">
                  <p:embed/>
                </p:oleObj>
              </mc:Choice>
              <mc:Fallback>
                <p:oleObj name="Equation" r:id="rId7" imgW="1257120" imgH="482400" progId="Equation.DSMT4">
                  <p:embed/>
                  <p:pic>
                    <p:nvPicPr>
                      <p:cNvPr id="7" name="对象 1">
                        <a:extLst>
                          <a:ext uri="{FF2B5EF4-FFF2-40B4-BE49-F238E27FC236}">
                            <a16:creationId xmlns:a16="http://schemas.microsoft.com/office/drawing/2014/main" id="{80F71D2E-4F1E-4254-9677-BF24751E7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843" y="2973284"/>
                        <a:ext cx="30083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0">
            <a:extLst>
              <a:ext uri="{FF2B5EF4-FFF2-40B4-BE49-F238E27FC236}">
                <a16:creationId xmlns:a16="http://schemas.microsoft.com/office/drawing/2014/main" id="{7F089E74-EF67-4F90-94C3-2B52A316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14" y="4148906"/>
            <a:ext cx="82018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通常对于表面活性剂而言浓度是高的，但是实际上仍然属于常规稀溶液范畴，活度因子近似为一。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2088446" y="795828"/>
            <a:ext cx="509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吉布斯等温方程的实验验证</a:t>
            </a:r>
          </a:p>
        </p:txBody>
      </p:sp>
      <p:graphicFrame>
        <p:nvGraphicFramePr>
          <p:cNvPr id="25512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08467"/>
              </p:ext>
            </p:extLst>
          </p:nvPr>
        </p:nvGraphicFramePr>
        <p:xfrm>
          <a:off x="624066" y="1503188"/>
          <a:ext cx="8153400" cy="4064000"/>
        </p:xfrm>
        <a:graphic>
          <a:graphicData uri="http://schemas.openxmlformats.org/drawingml/2006/table">
            <a:tbl>
              <a:tblPr/>
              <a:tblGrid>
                <a:gridCol w="30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溶质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对苯甲胺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正己酸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氯化钠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2.0</a:t>
                      </a:r>
                      <a:r>
                        <a:rPr kumimoji="0" lang="zh-CN" alt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＊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l-GR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9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519151"/>
              </p:ext>
            </p:extLst>
          </p:nvPr>
        </p:nvGraphicFramePr>
        <p:xfrm>
          <a:off x="616088" y="3771541"/>
          <a:ext cx="3010864" cy="57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60160" imgH="279360" progId="Equation.DSMT4">
                  <p:embed/>
                </p:oleObj>
              </mc:Choice>
              <mc:Fallback>
                <p:oleObj name="Equation" r:id="rId3" imgW="1460160" imgH="279360" progId="Equation.DSMT4">
                  <p:embed/>
                  <p:pic>
                    <p:nvPicPr>
                      <p:cNvPr id="7199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88" y="3771541"/>
                        <a:ext cx="3010864" cy="57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65349"/>
              </p:ext>
            </p:extLst>
          </p:nvPr>
        </p:nvGraphicFramePr>
        <p:xfrm>
          <a:off x="581224" y="4745258"/>
          <a:ext cx="3096471" cy="58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73120" imgH="279360" progId="Equation.DSMT4">
                  <p:embed/>
                </p:oleObj>
              </mc:Choice>
              <mc:Fallback>
                <p:oleObj name="Equation" r:id="rId5" imgW="1473120" imgH="279360" progId="Equation.DSMT4">
                  <p:embed/>
                  <p:pic>
                    <p:nvPicPr>
                      <p:cNvPr id="720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24" y="4745258"/>
                        <a:ext cx="3096471" cy="58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28491"/>
              </p:ext>
            </p:extLst>
          </p:nvPr>
        </p:nvGraphicFramePr>
        <p:xfrm>
          <a:off x="864563" y="2689087"/>
          <a:ext cx="2583235" cy="72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257120" imgH="355320" progId="Equation.DSMT4">
                  <p:embed/>
                </p:oleObj>
              </mc:Choice>
              <mc:Fallback>
                <p:oleObj name="Equation" r:id="rId7" imgW="1257120" imgH="355320" progId="Equation.DSMT4">
                  <p:embed/>
                  <p:pic>
                    <p:nvPicPr>
                      <p:cNvPr id="720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63" y="2689087"/>
                        <a:ext cx="2583235" cy="72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65"/>
          <p:cNvSpPr txBox="1">
            <a:spLocks noChangeArrowheads="1"/>
          </p:cNvSpPr>
          <p:nvPr/>
        </p:nvSpPr>
        <p:spPr bwMode="auto">
          <a:xfrm>
            <a:off x="5520973" y="5755435"/>
            <a:ext cx="3326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＊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浓度单位为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mol·dm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28650" y="596724"/>
            <a:ext cx="8134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在稀溶液范围内，气液界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面张力与体相浓度间一般存在如下的线性关系：          ，试导出单位界面吸附量随浓度的变化。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8783"/>
              </p:ext>
            </p:extLst>
          </p:nvPr>
        </p:nvGraphicFramePr>
        <p:xfrm>
          <a:off x="5557333" y="1006083"/>
          <a:ext cx="1797528" cy="55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333" y="1006083"/>
                        <a:ext cx="1797528" cy="554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628650" y="2121693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38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66789"/>
              </p:ext>
            </p:extLst>
          </p:nvPr>
        </p:nvGraphicFramePr>
        <p:xfrm>
          <a:off x="1890270" y="2640806"/>
          <a:ext cx="45545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612800" imgH="482400" progId="Equation.DSMT4">
                  <p:embed/>
                </p:oleObj>
              </mc:Choice>
              <mc:Fallback>
                <p:oleObj name="Equation" r:id="rId5" imgW="1612800" imgH="482400" progId="Equation.DSMT4">
                  <p:embed/>
                  <p:pic>
                    <p:nvPicPr>
                      <p:cNvPr id="238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270" y="2640806"/>
                        <a:ext cx="45545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05EF64-9A11-4185-8EEB-CFF6990D8ACC}"/>
              </a:ext>
            </a:extLst>
          </p:cNvPr>
          <p:cNvGrpSpPr/>
          <p:nvPr/>
        </p:nvGrpSpPr>
        <p:grpSpPr>
          <a:xfrm>
            <a:off x="628651" y="681925"/>
            <a:ext cx="8133644" cy="2046714"/>
            <a:chOff x="536223" y="589845"/>
            <a:chExt cx="8133644" cy="2046714"/>
          </a:xfrm>
        </p:grpSpPr>
        <p:sp>
          <p:nvSpPr>
            <p:cNvPr id="9218" name="Text Box 2"/>
            <p:cNvSpPr txBox="1">
              <a:spLocks noChangeArrowheads="1"/>
            </p:cNvSpPr>
            <p:nvPr/>
          </p:nvSpPr>
          <p:spPr bwMode="auto">
            <a:xfrm>
              <a:off x="536223" y="589845"/>
              <a:ext cx="8133644" cy="2046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宋体" charset="-122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当溶质浓度较大时，下列经验方程能较好地表示溶液的气液界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表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面张力与浓度的关系：</a:t>
              </a:r>
              <a:endParaRPr kumimoji="1" lang="en-US" altLang="zh-CN" sz="2800" b="1" dirty="0">
                <a:solidFill>
                  <a:srgbClr val="0000FF"/>
                </a:solidFill>
                <a:latin typeface="宋体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kumimoji="1" lang="en-US" altLang="zh-CN" sz="2800" b="1" dirty="0">
                <a:solidFill>
                  <a:srgbClr val="0000FF"/>
                </a:solidFill>
                <a:latin typeface="宋体" charset="-122"/>
              </a:endParaRPr>
            </a:p>
            <a:p>
              <a:pPr eaLnBrk="1" hangingPunct="1">
                <a:spcBef>
                  <a:spcPts val="18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其中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、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charset="-122"/>
                </a:rPr>
                <a:t>为常数。试导出吸附等温线。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749425"/>
                </p:ext>
              </p:extLst>
            </p:nvPr>
          </p:nvGraphicFramePr>
          <p:xfrm>
            <a:off x="2900448" y="1506997"/>
            <a:ext cx="2958054" cy="598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206360" imgH="241200" progId="Equation.DSMT4">
                    <p:embed/>
                  </p:oleObj>
                </mc:Choice>
                <mc:Fallback>
                  <p:oleObj name="Equation" r:id="rId3" imgW="1206360" imgH="241200" progId="Equation.DSMT4">
                    <p:embed/>
                    <p:pic>
                      <p:nvPicPr>
                        <p:cNvPr id="92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448" y="1506997"/>
                          <a:ext cx="2958054" cy="598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28651" y="297633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1962"/>
              </p:ext>
            </p:extLst>
          </p:nvPr>
        </p:nvGraphicFramePr>
        <p:xfrm>
          <a:off x="1417430" y="3429000"/>
          <a:ext cx="6556085" cy="127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14600" imgH="482400" progId="Equation.DSMT4">
                  <p:embed/>
                </p:oleObj>
              </mc:Choice>
              <mc:Fallback>
                <p:oleObj name="Equation" r:id="rId5" imgW="2514600" imgH="482400" progId="Equation.DSMT4">
                  <p:embed/>
                  <p:pic>
                    <p:nvPicPr>
                      <p:cNvPr id="2396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30" y="3429000"/>
                        <a:ext cx="6556085" cy="127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42938" y="514350"/>
            <a:ext cx="81962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有一表面活性剂的稀水溶液，测得表面活性剂的单位表面吸附量                                         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已知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时纯水的                                         ，试计算该水溶液的表面张力</a:t>
            </a:r>
            <a:r>
              <a:rPr kumimoji="1" lang="zh-CN" altLang="en-US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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642938" y="2315368"/>
            <a:ext cx="104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47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00654"/>
              </p:ext>
            </p:extLst>
          </p:nvPr>
        </p:nvGraphicFramePr>
        <p:xfrm>
          <a:off x="1570037" y="4977777"/>
          <a:ext cx="63420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41320" imgH="241200" progId="Equation.DSMT4">
                  <p:embed/>
                </p:oleObj>
              </mc:Choice>
              <mc:Fallback>
                <p:oleObj name="Equation" r:id="rId3" imgW="2641320" imgH="241200" progId="Equation.DSMT4">
                  <p:embed/>
                  <p:pic>
                    <p:nvPicPr>
                      <p:cNvPr id="247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4977777"/>
                        <a:ext cx="63420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08012"/>
              </p:ext>
            </p:extLst>
          </p:nvPr>
        </p:nvGraphicFramePr>
        <p:xfrm>
          <a:off x="3638455" y="1408576"/>
          <a:ext cx="3554603" cy="59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511280" imgH="253800" progId="Equation.DSMT4">
                  <p:embed/>
                </p:oleObj>
              </mc:Choice>
              <mc:Fallback>
                <p:oleObj name="Equation" r:id="rId5" imgW="1511280" imgH="253800" progId="Equation.DSMT4">
                  <p:embed/>
                  <p:pic>
                    <p:nvPicPr>
                      <p:cNvPr id="102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455" y="1408576"/>
                        <a:ext cx="3554603" cy="59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09892"/>
              </p:ext>
            </p:extLst>
          </p:nvPr>
        </p:nvGraphicFramePr>
        <p:xfrm>
          <a:off x="3660723" y="971399"/>
          <a:ext cx="3590148" cy="57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511280" imgH="241200" progId="Equation.DSMT4">
                  <p:embed/>
                </p:oleObj>
              </mc:Choice>
              <mc:Fallback>
                <p:oleObj name="Equation" r:id="rId7" imgW="1511280" imgH="241200" progId="Equation.DSMT4">
                  <p:embed/>
                  <p:pic>
                    <p:nvPicPr>
                      <p:cNvPr id="1024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23" y="971399"/>
                        <a:ext cx="3590148" cy="57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79570"/>
              </p:ext>
            </p:extLst>
          </p:nvPr>
        </p:nvGraphicFramePr>
        <p:xfrm>
          <a:off x="1688306" y="2406650"/>
          <a:ext cx="57610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400120" imgH="990360" progId="Equation.DSMT4">
                  <p:embed/>
                </p:oleObj>
              </mc:Choice>
              <mc:Fallback>
                <p:oleObj name="Equation" r:id="rId9" imgW="2400120" imgH="990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06" y="2406650"/>
                        <a:ext cx="576103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92742"/>
              </p:ext>
            </p:extLst>
          </p:nvPr>
        </p:nvGraphicFramePr>
        <p:xfrm>
          <a:off x="1981023" y="5751855"/>
          <a:ext cx="5491453" cy="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260440" imgH="253800" progId="Equation.DSMT4">
                  <p:embed/>
                </p:oleObj>
              </mc:Choice>
              <mc:Fallback>
                <p:oleObj name="Equation" r:id="rId11" imgW="226044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23" y="5751855"/>
                        <a:ext cx="5491453" cy="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30"/>
          <p:cNvSpPr txBox="1">
            <a:spLocks noChangeArrowheads="1"/>
          </p:cNvSpPr>
          <p:nvPr/>
        </p:nvSpPr>
        <p:spPr bwMode="auto">
          <a:xfrm>
            <a:off x="898525" y="800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267" name="Text Box 1036"/>
          <p:cNvSpPr txBox="1">
            <a:spLocks noChangeArrowheads="1"/>
          </p:cNvSpPr>
          <p:nvPr/>
        </p:nvSpPr>
        <p:spPr bwMode="auto">
          <a:xfrm>
            <a:off x="693738" y="528638"/>
            <a:ext cx="80359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正吸附与负吸附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(positive adsorption and negative adsorption)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2765" name="Text Box 1037"/>
          <p:cNvSpPr txBox="1">
            <a:spLocks noChangeArrowheads="1"/>
          </p:cNvSpPr>
          <p:nvPr/>
        </p:nvSpPr>
        <p:spPr bwMode="auto">
          <a:xfrm>
            <a:off x="1030288" y="299878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正吸附</a:t>
            </a:r>
          </a:p>
        </p:txBody>
      </p:sp>
      <p:graphicFrame>
        <p:nvGraphicFramePr>
          <p:cNvPr id="1126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4448"/>
              </p:ext>
            </p:extLst>
          </p:nvPr>
        </p:nvGraphicFramePr>
        <p:xfrm>
          <a:off x="5257800" y="3055938"/>
          <a:ext cx="2190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11269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55938"/>
                        <a:ext cx="2190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68529"/>
              </p:ext>
            </p:extLst>
          </p:nvPr>
        </p:nvGraphicFramePr>
        <p:xfrm>
          <a:off x="2986088" y="2994025"/>
          <a:ext cx="13430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1127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994025"/>
                        <a:ext cx="13430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2" name="Text Box 1044"/>
          <p:cNvSpPr txBox="1">
            <a:spLocks noChangeArrowheads="1"/>
          </p:cNvSpPr>
          <p:nvPr/>
        </p:nvSpPr>
        <p:spPr bwMode="auto">
          <a:xfrm>
            <a:off x="1038225" y="473233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负吸附</a:t>
            </a:r>
          </a:p>
        </p:txBody>
      </p:sp>
      <p:graphicFrame>
        <p:nvGraphicFramePr>
          <p:cNvPr id="11272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27731"/>
              </p:ext>
            </p:extLst>
          </p:nvPr>
        </p:nvGraphicFramePr>
        <p:xfrm>
          <a:off x="5229225" y="4789488"/>
          <a:ext cx="2190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" imgH="253800" progId="Equation.DSMT4">
                  <p:embed/>
                </p:oleObj>
              </mc:Choice>
              <mc:Fallback>
                <p:oleObj name="Equation" r:id="rId7" imgW="914400" imgH="253800" progId="Equation.DSMT4">
                  <p:embed/>
                  <p:pic>
                    <p:nvPicPr>
                      <p:cNvPr id="11272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4789488"/>
                        <a:ext cx="2190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55033"/>
              </p:ext>
            </p:extLst>
          </p:nvPr>
        </p:nvGraphicFramePr>
        <p:xfrm>
          <a:off x="2957513" y="4727575"/>
          <a:ext cx="13414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520560" imgH="241200" progId="Equation.DSMT4">
                  <p:embed/>
                </p:oleObj>
              </mc:Choice>
              <mc:Fallback>
                <p:oleObj name="Equation" r:id="rId9" imgW="520560" imgH="241200" progId="Equation.DSMT4">
                  <p:embed/>
                  <p:pic>
                    <p:nvPicPr>
                      <p:cNvPr id="11273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727575"/>
                        <a:ext cx="134143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5" name="Text Box 1047"/>
          <p:cNvSpPr txBox="1">
            <a:spLocks noChangeArrowheads="1"/>
          </p:cNvSpPr>
          <p:nvPr/>
        </p:nvSpPr>
        <p:spPr bwMode="auto">
          <a:xfrm>
            <a:off x="349250" y="3752850"/>
            <a:ext cx="8661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1C1C1C"/>
                </a:solidFill>
              </a:rPr>
              <a:t>增加溶质的浓度使界面张力下降，表面层中溶质浓度大于本体浓度。表面活性物质属于这种情况。</a:t>
            </a:r>
          </a:p>
        </p:txBody>
      </p:sp>
      <p:sp>
        <p:nvSpPr>
          <p:cNvPr id="202776" name="Text Box 1048"/>
          <p:cNvSpPr txBox="1">
            <a:spLocks noChangeArrowheads="1"/>
          </p:cNvSpPr>
          <p:nvPr/>
        </p:nvSpPr>
        <p:spPr bwMode="auto">
          <a:xfrm>
            <a:off x="349250" y="5524500"/>
            <a:ext cx="86899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1C1C1C"/>
                </a:solidFill>
              </a:rPr>
              <a:t>增加溶质的浓度使界面张力升高，表面层中溶质浓度低于本体浓度。非表面活性物质属于这种情况。</a:t>
            </a:r>
          </a:p>
        </p:txBody>
      </p:sp>
      <p:graphicFrame>
        <p:nvGraphicFramePr>
          <p:cNvPr id="112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98061"/>
              </p:ext>
            </p:extLst>
          </p:nvPr>
        </p:nvGraphicFramePr>
        <p:xfrm>
          <a:off x="2897188" y="1517650"/>
          <a:ext cx="32623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1127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517650"/>
                        <a:ext cx="3262312" cy="1250950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5" grpId="0"/>
      <p:bldP spid="202772" grpId="0"/>
      <p:bldP spid="202775" grpId="0"/>
      <p:bldP spid="202776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3036</TotalTime>
  <Words>368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249</cp:revision>
  <dcterms:created xsi:type="dcterms:W3CDTF">1999-10-07T02:58:10Z</dcterms:created>
  <dcterms:modified xsi:type="dcterms:W3CDTF">2020-07-10T02:48:18Z</dcterms:modified>
</cp:coreProperties>
</file>