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431" r:id="rId2"/>
    <p:sldId id="406" r:id="rId3"/>
    <p:sldId id="426" r:id="rId4"/>
    <p:sldId id="450" r:id="rId5"/>
    <p:sldId id="425" r:id="rId6"/>
    <p:sldId id="374" r:id="rId7"/>
    <p:sldId id="375" r:id="rId8"/>
    <p:sldId id="452" r:id="rId9"/>
    <p:sldId id="376" r:id="rId10"/>
    <p:sldId id="427" r:id="rId11"/>
    <p:sldId id="428" r:id="rId12"/>
    <p:sldId id="429" r:id="rId13"/>
    <p:sldId id="430" r:id="rId14"/>
    <p:sldId id="382" r:id="rId15"/>
    <p:sldId id="400" r:id="rId16"/>
    <p:sldId id="421" r:id="rId17"/>
    <p:sldId id="424" r:id="rId18"/>
    <p:sldId id="412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969696"/>
    <a:srgbClr val="CCECFF"/>
    <a:srgbClr val="33CCFF"/>
    <a:srgbClr val="99CC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5CF69-ACAC-42AA-8A38-C4E43F671640}" v="39" dt="2021-05-23T02:49:46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 snapToGrid="0">
      <p:cViewPr varScale="1">
        <p:scale>
          <a:sx n="100" d="100"/>
          <a:sy n="100" d="100"/>
        </p:scale>
        <p:origin x="2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DECE4179-D10C-4113-ABFC-2F3E2DE44004}"/>
    <pc:docChg chg="custSel delSld modSld">
      <pc:chgData name="CAI JUN" userId="08ce88e1165b00db" providerId="LiveId" clId="{DECE4179-D10C-4113-ABFC-2F3E2DE44004}" dt="2020-07-10T03:21:13.544" v="121"/>
      <pc:docMkLst>
        <pc:docMk/>
      </pc:docMkLst>
      <pc:sldChg chg="modSp">
        <pc:chgData name="CAI JUN" userId="08ce88e1165b00db" providerId="LiveId" clId="{DECE4179-D10C-4113-ABFC-2F3E2DE44004}" dt="2020-07-10T03:20:50.872" v="119"/>
        <pc:sldMkLst>
          <pc:docMk/>
          <pc:sldMk cId="0" sldId="374"/>
        </pc:sldMkLst>
        <pc:graphicFrameChg chg="mod">
          <ac:chgData name="CAI JUN" userId="08ce88e1165b00db" providerId="LiveId" clId="{DECE4179-D10C-4113-ABFC-2F3E2DE44004}" dt="2020-07-10T03:20:50.872" v="119"/>
          <ac:graphicFrameMkLst>
            <pc:docMk/>
            <pc:sldMk cId="0" sldId="374"/>
            <ac:graphicFrameMk id="9223" creationId="{00000000-0000-0000-0000-000000000000}"/>
          </ac:graphicFrameMkLst>
        </pc:graphicFrameChg>
      </pc:sldChg>
      <pc:sldChg chg="modSp">
        <pc:chgData name="CAI JUN" userId="08ce88e1165b00db" providerId="LiveId" clId="{DECE4179-D10C-4113-ABFC-2F3E2DE44004}" dt="2020-07-10T03:21:13.544" v="121"/>
        <pc:sldMkLst>
          <pc:docMk/>
          <pc:sldMk cId="0" sldId="375"/>
        </pc:sldMkLst>
        <pc:graphicFrameChg chg="mod">
          <ac:chgData name="CAI JUN" userId="08ce88e1165b00db" providerId="LiveId" clId="{DECE4179-D10C-4113-ABFC-2F3E2DE44004}" dt="2020-07-10T03:21:13.544" v="121"/>
          <ac:graphicFrameMkLst>
            <pc:docMk/>
            <pc:sldMk cId="0" sldId="375"/>
            <ac:graphicFrameMk id="10243" creationId="{00000000-0000-0000-0000-000000000000}"/>
          </ac:graphicFrameMkLst>
        </pc:graphicFrameChg>
      </pc:sldChg>
      <pc:sldChg chg="addSp delSp modSp mod">
        <pc:chgData name="CAI JUN" userId="08ce88e1165b00db" providerId="LiveId" clId="{DECE4179-D10C-4113-ABFC-2F3E2DE44004}" dt="2020-07-10T03:20:01.856" v="115" actId="1076"/>
        <pc:sldMkLst>
          <pc:docMk/>
          <pc:sldMk cId="0" sldId="425"/>
        </pc:sldMkLst>
        <pc:graphicFrameChg chg="add mod">
          <ac:chgData name="CAI JUN" userId="08ce88e1165b00db" providerId="LiveId" clId="{DECE4179-D10C-4113-ABFC-2F3E2DE44004}" dt="2020-07-10T03:20:01.856" v="115" actId="1076"/>
          <ac:graphicFrameMkLst>
            <pc:docMk/>
            <pc:sldMk cId="0" sldId="425"/>
            <ac:graphicFrameMk id="12" creationId="{8CC4404D-0E88-47BE-8003-BBDFD1C5ED97}"/>
          </ac:graphicFrameMkLst>
        </pc:graphicFrameChg>
        <pc:graphicFrameChg chg="add mod">
          <ac:chgData name="CAI JUN" userId="08ce88e1165b00db" providerId="LiveId" clId="{DECE4179-D10C-4113-ABFC-2F3E2DE44004}" dt="2020-07-10T03:19:58.700" v="114" actId="1035"/>
          <ac:graphicFrameMkLst>
            <pc:docMk/>
            <pc:sldMk cId="0" sldId="425"/>
            <ac:graphicFrameMk id="13" creationId="{A0674043-ACB1-472D-AC82-52089FBD35A3}"/>
          </ac:graphicFrameMkLst>
        </pc:graphicFrameChg>
        <pc:graphicFrameChg chg="del">
          <ac:chgData name="CAI JUN" userId="08ce88e1165b00db" providerId="LiveId" clId="{DECE4179-D10C-4113-ABFC-2F3E2DE44004}" dt="2020-07-10T03:19:47.841" v="58" actId="478"/>
          <ac:graphicFrameMkLst>
            <pc:docMk/>
            <pc:sldMk cId="0" sldId="425"/>
            <ac:graphicFrameMk id="8201" creationId="{00000000-0000-0000-0000-000000000000}"/>
          </ac:graphicFrameMkLst>
        </pc:graphicFrameChg>
        <pc:graphicFrameChg chg="del">
          <ac:chgData name="CAI JUN" userId="08ce88e1165b00db" providerId="LiveId" clId="{DECE4179-D10C-4113-ABFC-2F3E2DE44004}" dt="2020-07-10T03:19:17.700" v="19" actId="478"/>
          <ac:graphicFrameMkLst>
            <pc:docMk/>
            <pc:sldMk cId="0" sldId="425"/>
            <ac:graphicFrameMk id="8202" creationId="{00000000-0000-0000-0000-000000000000}"/>
          </ac:graphicFrameMkLst>
        </pc:graphicFrameChg>
      </pc:sldChg>
      <pc:sldChg chg="modSp mod">
        <pc:chgData name="CAI JUN" userId="08ce88e1165b00db" providerId="LiveId" clId="{DECE4179-D10C-4113-ABFC-2F3E2DE44004}" dt="2020-07-10T03:19:42.263" v="57"/>
        <pc:sldMkLst>
          <pc:docMk/>
          <pc:sldMk cId="0" sldId="426"/>
        </pc:sldMkLst>
        <pc:graphicFrameChg chg="mod">
          <ac:chgData name="CAI JUN" userId="08ce88e1165b00db" providerId="LiveId" clId="{DECE4179-D10C-4113-ABFC-2F3E2DE44004}" dt="2020-07-10T03:19:42.263" v="57"/>
          <ac:graphicFrameMkLst>
            <pc:docMk/>
            <pc:sldMk cId="0" sldId="426"/>
            <ac:graphicFrameMk id="6150" creationId="{00000000-0000-0000-0000-000000000000}"/>
          </ac:graphicFrameMkLst>
        </pc:graphicFrameChg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2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3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4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5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6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7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8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39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0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1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2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3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4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6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8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49"/>
        </pc:sldMkLst>
      </pc:sldChg>
      <pc:sldChg chg="modSp mod">
        <pc:chgData name="CAI JUN" userId="08ce88e1165b00db" providerId="LiveId" clId="{DECE4179-D10C-4113-ABFC-2F3E2DE44004}" dt="2020-07-10T03:19:04.716" v="18" actId="207"/>
        <pc:sldMkLst>
          <pc:docMk/>
          <pc:sldMk cId="0" sldId="450"/>
        </pc:sldMkLst>
        <pc:spChg chg="mod">
          <ac:chgData name="CAI JUN" userId="08ce88e1165b00db" providerId="LiveId" clId="{DECE4179-D10C-4113-ABFC-2F3E2DE44004}" dt="2020-07-10T03:19:04.716" v="18" actId="207"/>
          <ac:spMkLst>
            <pc:docMk/>
            <pc:sldMk cId="0" sldId="450"/>
            <ac:spMk id="7172" creationId="{00000000-0000-0000-0000-000000000000}"/>
          </ac:spMkLst>
        </pc:spChg>
        <pc:graphicFrameChg chg="mod">
          <ac:chgData name="CAI JUN" userId="08ce88e1165b00db" providerId="LiveId" clId="{DECE4179-D10C-4113-ABFC-2F3E2DE44004}" dt="2020-07-10T03:18:03.138" v="8"/>
          <ac:graphicFrameMkLst>
            <pc:docMk/>
            <pc:sldMk cId="0" sldId="450"/>
            <ac:graphicFrameMk id="7174" creationId="{00000000-0000-0000-0000-000000000000}"/>
          </ac:graphicFrameMkLst>
        </pc:graphicFrameChg>
        <pc:graphicFrameChg chg="mod">
          <ac:chgData name="CAI JUN" userId="08ce88e1165b00db" providerId="LiveId" clId="{DECE4179-D10C-4113-ABFC-2F3E2DE44004}" dt="2020-07-10T03:18:21.575" v="10"/>
          <ac:graphicFrameMkLst>
            <pc:docMk/>
            <pc:sldMk cId="0" sldId="450"/>
            <ac:graphicFrameMk id="7175" creationId="{00000000-0000-0000-0000-000000000000}"/>
          </ac:graphicFrameMkLst>
        </pc:graphicFrameChg>
        <pc:graphicFrameChg chg="mod">
          <ac:chgData name="CAI JUN" userId="08ce88e1165b00db" providerId="LiveId" clId="{DECE4179-D10C-4113-ABFC-2F3E2DE44004}" dt="2020-07-10T03:18:35.653" v="12"/>
          <ac:graphicFrameMkLst>
            <pc:docMk/>
            <pc:sldMk cId="0" sldId="450"/>
            <ac:graphicFrameMk id="7176" creationId="{00000000-0000-0000-0000-000000000000}"/>
          </ac:graphicFrameMkLst>
        </pc:graphicFrameChg>
        <pc:graphicFrameChg chg="mod">
          <ac:chgData name="CAI JUN" userId="08ce88e1165b00db" providerId="LiveId" clId="{DECE4179-D10C-4113-ABFC-2F3E2DE44004}" dt="2020-07-10T03:18:49.388" v="14"/>
          <ac:graphicFrameMkLst>
            <pc:docMk/>
            <pc:sldMk cId="0" sldId="450"/>
            <ac:graphicFrameMk id="7177" creationId="{00000000-0000-0000-0000-000000000000}"/>
          </ac:graphicFrameMkLst>
        </pc:graphicFrameChg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54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0" sldId="455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3544670382" sldId="456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3413492416" sldId="457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834839475" sldId="458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53478150" sldId="460"/>
        </pc:sldMkLst>
      </pc:sldChg>
      <pc:sldChg chg="del">
        <pc:chgData name="CAI JUN" userId="08ce88e1165b00db" providerId="LiveId" clId="{DECE4179-D10C-4113-ABFC-2F3E2DE44004}" dt="2020-07-10T03:17:22.325" v="0" actId="47"/>
        <pc:sldMkLst>
          <pc:docMk/>
          <pc:sldMk cId="2829969588" sldId="461"/>
        </pc:sldMkLst>
      </pc:sldChg>
    </pc:docChg>
  </pc:docChgLst>
  <pc:docChgLst>
    <pc:chgData name="Cai Jun" userId="57e790d697ad4281" providerId="LiveId" clId="{FE75CF69-ACAC-42AA-8A38-C4E43F671640}"/>
    <pc:docChg chg="modSld">
      <pc:chgData name="Cai Jun" userId="57e790d697ad4281" providerId="LiveId" clId="{FE75CF69-ACAC-42AA-8A38-C4E43F671640}" dt="2021-05-23T02:49:46.070" v="64" actId="1037"/>
      <pc:docMkLst>
        <pc:docMk/>
      </pc:docMkLst>
      <pc:sldChg chg="modSp mod">
        <pc:chgData name="Cai Jun" userId="57e790d697ad4281" providerId="LiveId" clId="{FE75CF69-ACAC-42AA-8A38-C4E43F671640}" dt="2021-05-23T02:41:58.059" v="26" actId="6549"/>
        <pc:sldMkLst>
          <pc:docMk/>
          <pc:sldMk cId="0" sldId="400"/>
        </pc:sldMkLst>
        <pc:spChg chg="mod">
          <ac:chgData name="Cai Jun" userId="57e790d697ad4281" providerId="LiveId" clId="{FE75CF69-ACAC-42AA-8A38-C4E43F671640}" dt="2021-05-23T02:41:58.059" v="26" actId="6549"/>
          <ac:spMkLst>
            <pc:docMk/>
            <pc:sldMk cId="0" sldId="400"/>
            <ac:spMk id="189482" creationId="{CE66F604-FFAC-47EB-B1DF-4051DEA97DD3}"/>
          </ac:spMkLst>
        </pc:spChg>
      </pc:sldChg>
      <pc:sldChg chg="modSp">
        <pc:chgData name="Cai Jun" userId="57e790d697ad4281" providerId="LiveId" clId="{FE75CF69-ACAC-42AA-8A38-C4E43F671640}" dt="2021-05-23T02:29:12.165" v="2"/>
        <pc:sldMkLst>
          <pc:docMk/>
          <pc:sldMk cId="0" sldId="406"/>
        </pc:sldMkLst>
        <pc:graphicFrameChg chg="mod">
          <ac:chgData name="Cai Jun" userId="57e790d697ad4281" providerId="LiveId" clId="{FE75CF69-ACAC-42AA-8A38-C4E43F671640}" dt="2021-05-23T02:29:12.165" v="2"/>
          <ac:graphicFrameMkLst>
            <pc:docMk/>
            <pc:sldMk cId="0" sldId="406"/>
            <ac:graphicFrameMk id="5147" creationId="{00000000-0000-0000-0000-000000000000}"/>
          </ac:graphicFrameMkLst>
        </pc:graphicFrameChg>
      </pc:sldChg>
      <pc:sldChg chg="modSp mod">
        <pc:chgData name="Cai Jun" userId="57e790d697ad4281" providerId="LiveId" clId="{FE75CF69-ACAC-42AA-8A38-C4E43F671640}" dt="2021-05-23T02:49:46.070" v="64" actId="1037"/>
        <pc:sldMkLst>
          <pc:docMk/>
          <pc:sldMk cId="0" sldId="425"/>
        </pc:sldMkLst>
        <pc:spChg chg="mod">
          <ac:chgData name="Cai Jun" userId="57e790d697ad4281" providerId="LiveId" clId="{FE75CF69-ACAC-42AA-8A38-C4E43F671640}" dt="2021-05-23T02:49:46.070" v="64" actId="1037"/>
          <ac:spMkLst>
            <pc:docMk/>
            <pc:sldMk cId="0" sldId="425"/>
            <ac:spMk id="8198" creationId="{00000000-0000-0000-0000-000000000000}"/>
          </ac:spMkLst>
        </pc:spChg>
      </pc:sldChg>
      <pc:sldChg chg="modSp">
        <pc:chgData name="Cai Jun" userId="57e790d697ad4281" providerId="LiveId" clId="{FE75CF69-ACAC-42AA-8A38-C4E43F671640}" dt="2021-05-23T02:29:48.994" v="4" actId="1076"/>
        <pc:sldMkLst>
          <pc:docMk/>
          <pc:sldMk cId="0" sldId="450"/>
        </pc:sldMkLst>
        <pc:spChg chg="mod">
          <ac:chgData name="Cai Jun" userId="57e790d697ad4281" providerId="LiveId" clId="{FE75CF69-ACAC-42AA-8A38-C4E43F671640}" dt="2021-05-23T02:29:48.994" v="4" actId="1076"/>
          <ac:spMkLst>
            <pc:docMk/>
            <pc:sldMk cId="0" sldId="450"/>
            <ac:spMk id="7178" creationId="{00000000-0000-0000-0000-000000000000}"/>
          </ac:spMkLst>
        </pc:spChg>
        <pc:spChg chg="mod">
          <ac:chgData name="Cai Jun" userId="57e790d697ad4281" providerId="LiveId" clId="{FE75CF69-ACAC-42AA-8A38-C4E43F671640}" dt="2021-05-23T02:29:48.994" v="4" actId="1076"/>
          <ac:spMkLst>
            <pc:docMk/>
            <pc:sldMk cId="0" sldId="450"/>
            <ac:spMk id="7179" creationId="{00000000-0000-0000-0000-000000000000}"/>
          </ac:spMkLst>
        </pc:spChg>
        <pc:grpChg chg="mod">
          <ac:chgData name="Cai Jun" userId="57e790d697ad4281" providerId="LiveId" clId="{FE75CF69-ACAC-42AA-8A38-C4E43F671640}" dt="2021-05-23T02:29:48.994" v="4" actId="1076"/>
          <ac:grpSpMkLst>
            <pc:docMk/>
            <pc:sldMk cId="0" sldId="450"/>
            <ac:grpSpMk id="7170" creationId="{00000000-0000-0000-0000-000000000000}"/>
          </ac:grpSpMkLst>
        </pc:grpChg>
      </pc:sldChg>
    </pc:docChg>
  </pc:docChgLst>
  <pc:docChgLst>
    <pc:chgData name="3-210" userId="08ce88e1165b00db" providerId="LiveId" clId="{11807D1B-533C-4F26-8F38-E2714DC3BC2B}"/>
    <pc:docChg chg="modSld">
      <pc:chgData name="3-210" userId="08ce88e1165b00db" providerId="LiveId" clId="{11807D1B-533C-4F26-8F38-E2714DC3BC2B}" dt="2021-05-21T04:34:56.180" v="117" actId="6549"/>
      <pc:docMkLst>
        <pc:docMk/>
      </pc:docMkLst>
      <pc:sldChg chg="addSp modSp mod">
        <pc:chgData name="3-210" userId="08ce88e1165b00db" providerId="LiveId" clId="{11807D1B-533C-4F26-8F38-E2714DC3BC2B}" dt="2021-05-21T04:34:56.180" v="117" actId="6549"/>
        <pc:sldMkLst>
          <pc:docMk/>
          <pc:sldMk cId="0" sldId="450"/>
        </pc:sldMkLst>
        <pc:spChg chg="mod">
          <ac:chgData name="3-210" userId="08ce88e1165b00db" providerId="LiveId" clId="{11807D1B-533C-4F26-8F38-E2714DC3BC2B}" dt="2021-05-21T04:33:55.355" v="76" actId="571"/>
          <ac:spMkLst>
            <pc:docMk/>
            <pc:sldMk cId="0" sldId="450"/>
            <ac:spMk id="14" creationId="{82E7E651-53BB-4DBD-B98B-A935CDE9963A}"/>
          </ac:spMkLst>
        </pc:spChg>
        <pc:spChg chg="mod">
          <ac:chgData name="3-210" userId="08ce88e1165b00db" providerId="LiveId" clId="{11807D1B-533C-4F26-8F38-E2714DC3BC2B}" dt="2021-05-21T04:33:55.355" v="76" actId="571"/>
          <ac:spMkLst>
            <pc:docMk/>
            <pc:sldMk cId="0" sldId="450"/>
            <ac:spMk id="15" creationId="{A6AB0E65-F15C-45AD-97CD-58B26F2B8A27}"/>
          </ac:spMkLst>
        </pc:spChg>
        <pc:spChg chg="mod">
          <ac:chgData name="3-210" userId="08ce88e1165b00db" providerId="LiveId" clId="{11807D1B-533C-4F26-8F38-E2714DC3BC2B}" dt="2021-05-21T04:34:56.180" v="117" actId="6549"/>
          <ac:spMkLst>
            <pc:docMk/>
            <pc:sldMk cId="0" sldId="450"/>
            <ac:spMk id="7172" creationId="{00000000-0000-0000-0000-000000000000}"/>
          </ac:spMkLst>
        </pc:spChg>
        <pc:spChg chg="mod">
          <ac:chgData name="3-210" userId="08ce88e1165b00db" providerId="LiveId" clId="{11807D1B-533C-4F26-8F38-E2714DC3BC2B}" dt="2021-05-21T04:34:01.025" v="100" actId="1035"/>
          <ac:spMkLst>
            <pc:docMk/>
            <pc:sldMk cId="0" sldId="450"/>
            <ac:spMk id="7178" creationId="{00000000-0000-0000-0000-000000000000}"/>
          </ac:spMkLst>
        </pc:spChg>
        <pc:spChg chg="mod">
          <ac:chgData name="3-210" userId="08ce88e1165b00db" providerId="LiveId" clId="{11807D1B-533C-4F26-8F38-E2714DC3BC2B}" dt="2021-05-21T04:34:01.025" v="100" actId="1035"/>
          <ac:spMkLst>
            <pc:docMk/>
            <pc:sldMk cId="0" sldId="450"/>
            <ac:spMk id="7179" creationId="{00000000-0000-0000-0000-000000000000}"/>
          </ac:spMkLst>
        </pc:spChg>
        <pc:grpChg chg="add mod">
          <ac:chgData name="3-210" userId="08ce88e1165b00db" providerId="LiveId" clId="{11807D1B-533C-4F26-8F38-E2714DC3BC2B}" dt="2021-05-21T04:33:55.355" v="76" actId="571"/>
          <ac:grpSpMkLst>
            <pc:docMk/>
            <pc:sldMk cId="0" sldId="450"/>
            <ac:grpSpMk id="13" creationId="{D03865EF-25E0-486D-B655-AC403299B03B}"/>
          </ac:grpSpMkLst>
        </pc:grpChg>
        <pc:grpChg chg="mod">
          <ac:chgData name="3-210" userId="08ce88e1165b00db" providerId="LiveId" clId="{11807D1B-533C-4F26-8F38-E2714DC3BC2B}" dt="2021-05-21T04:34:01.025" v="100" actId="1035"/>
          <ac:grpSpMkLst>
            <pc:docMk/>
            <pc:sldMk cId="0" sldId="450"/>
            <ac:grpSpMk id="7170" creationId="{00000000-0000-0000-0000-000000000000}"/>
          </ac:grpSpMkLst>
        </pc:grpChg>
        <pc:graphicFrameChg chg="add mod">
          <ac:chgData name="3-210" userId="08ce88e1165b00db" providerId="LiveId" clId="{11807D1B-533C-4F26-8F38-E2714DC3BC2B}" dt="2021-05-21T04:33:55.355" v="76" actId="571"/>
          <ac:graphicFrameMkLst>
            <pc:docMk/>
            <pc:sldMk cId="0" sldId="450"/>
            <ac:graphicFrameMk id="16" creationId="{9E7735C7-0D85-454A-8564-05E7E753D91C}"/>
          </ac:graphicFrameMkLst>
        </pc:graphicFrameChg>
        <pc:graphicFrameChg chg="add mod">
          <ac:chgData name="3-210" userId="08ce88e1165b00db" providerId="LiveId" clId="{11807D1B-533C-4F26-8F38-E2714DC3BC2B}" dt="2021-05-21T04:33:55.355" v="76" actId="571"/>
          <ac:graphicFrameMkLst>
            <pc:docMk/>
            <pc:sldMk cId="0" sldId="450"/>
            <ac:graphicFrameMk id="17" creationId="{B0DC3539-2969-48D5-B1D2-37AB79526C73}"/>
          </ac:graphicFrameMkLst>
        </pc:graphicFrameChg>
        <pc:graphicFrameChg chg="add mod">
          <ac:chgData name="3-210" userId="08ce88e1165b00db" providerId="LiveId" clId="{11807D1B-533C-4F26-8F38-E2714DC3BC2B}" dt="2021-05-21T04:33:55.355" v="76" actId="571"/>
          <ac:graphicFrameMkLst>
            <pc:docMk/>
            <pc:sldMk cId="0" sldId="450"/>
            <ac:graphicFrameMk id="18" creationId="{AB6B7B19-4917-437E-B6BC-C48FF92FA00D}"/>
          </ac:graphicFrameMkLst>
        </pc:graphicFrameChg>
        <pc:graphicFrameChg chg="mod">
          <ac:chgData name="3-210" userId="08ce88e1165b00db" providerId="LiveId" clId="{11807D1B-533C-4F26-8F38-E2714DC3BC2B}" dt="2021-05-21T04:34:01.025" v="100" actId="1035"/>
          <ac:graphicFrameMkLst>
            <pc:docMk/>
            <pc:sldMk cId="0" sldId="450"/>
            <ac:graphicFrameMk id="7174" creationId="{00000000-0000-0000-0000-000000000000}"/>
          </ac:graphicFrameMkLst>
        </pc:graphicFrameChg>
        <pc:graphicFrameChg chg="mod">
          <ac:chgData name="3-210" userId="08ce88e1165b00db" providerId="LiveId" clId="{11807D1B-533C-4F26-8F38-E2714DC3BC2B}" dt="2021-05-21T04:34:01.025" v="100" actId="1035"/>
          <ac:graphicFrameMkLst>
            <pc:docMk/>
            <pc:sldMk cId="0" sldId="450"/>
            <ac:graphicFrameMk id="7175" creationId="{00000000-0000-0000-0000-000000000000}"/>
          </ac:graphicFrameMkLst>
        </pc:graphicFrameChg>
        <pc:graphicFrameChg chg="mod">
          <ac:chgData name="3-210" userId="08ce88e1165b00db" providerId="LiveId" clId="{11807D1B-533C-4F26-8F38-E2714DC3BC2B}" dt="2021-05-21T04:34:01.025" v="100" actId="1035"/>
          <ac:graphicFrameMkLst>
            <pc:docMk/>
            <pc:sldMk cId="0" sldId="450"/>
            <ac:graphicFrameMk id="7176" creationId="{00000000-0000-0000-0000-000000000000}"/>
          </ac:graphicFrameMkLst>
        </pc:graphicFrameChg>
        <pc:graphicFrameChg chg="mod">
          <ac:chgData name="3-210" userId="08ce88e1165b00db" providerId="LiveId" clId="{11807D1B-533C-4F26-8F38-E2714DC3BC2B}" dt="2021-05-21T04:34:01.025" v="100" actId="1035"/>
          <ac:graphicFrameMkLst>
            <pc:docMk/>
            <pc:sldMk cId="0" sldId="450"/>
            <ac:graphicFrameMk id="717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BA3D106-C3B4-4653-8C93-DDC53CE9F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814892B-4CAF-418F-882C-139994EAB3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1D323BA5-E2AF-4AD2-946C-D7A200777D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83295EE1-AC28-482B-A56C-B575925DDF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FFACB8B0-7FD3-439C-A4FE-A5B81D733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17F2B83C-3381-4816-851B-4EF438FDC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322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355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EB0383-6350-4E80-BCDF-EFDBD64DB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3FB28A-E2DA-4A14-B36B-52C5ED595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48309A-5713-4C1B-AB16-B71D81B56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93ED8A0-65DF-4831-83A5-1C87BF4B2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13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F504F-DFC6-44F4-B911-544509782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9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96737-2185-461A-B78B-57D26F670A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1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CFB9F-F307-4A0D-A4F1-C1B0C1748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5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9FBAD-1F62-4170-80A6-F2C953034F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2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EF375-9539-4115-8C46-A15FF0DF6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1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91DBA-0882-47EC-AE34-629863D34A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37FFE-6141-495F-849F-9A5D8ED075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1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90E1E-565C-4BF1-BF8B-160130218E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6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3D462-BFBD-4F7A-A3E5-DC4A12DEA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5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F9907-81F3-41BA-BA0D-DAEE61B25A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94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A3967996-EF67-4F7B-82C2-D6A7666E04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4C4AEDA0-0553-4275-A2C9-5B37E775F4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502" name="Rectangle 6">
            <a:extLst>
              <a:ext uri="{FF2B5EF4-FFF2-40B4-BE49-F238E27FC236}">
                <a16:creationId xmlns:a16="http://schemas.microsoft.com/office/drawing/2014/main" id="{A71FC3DB-9798-4DA0-AF78-DC8C92600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B7BF92F-9859-4B6B-A7A6-C0C793832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>
            <a:extLst>
              <a:ext uri="{FF2B5EF4-FFF2-40B4-BE49-F238E27FC236}">
                <a16:creationId xmlns:a16="http://schemas.microsoft.com/office/drawing/2014/main" id="{DC5C6669-9FC9-44C3-970F-97DD8DB7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7" y="1136650"/>
            <a:ext cx="66611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15-10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固体表面上</a:t>
            </a:r>
            <a:b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的吸附作用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4092575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Adsorptions on Solid Surface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>
            <a:extLst>
              <a:ext uri="{FF2B5EF4-FFF2-40B4-BE49-F238E27FC236}">
                <a16:creationId xmlns:a16="http://schemas.microsoft.com/office/drawing/2014/main" id="{2F0107FD-1320-4526-A59B-FAF00EA4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17538"/>
            <a:ext cx="318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吸附等温线的类型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648450" y="3219450"/>
            <a:ext cx="1714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669925" y="3800475"/>
            <a:ext cx="8101013" cy="180975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Ⅱ)常见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于物理吸附</a:t>
            </a:r>
            <a:r>
              <a:rPr kumimoji="1" lang="zh-CN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称为</a:t>
            </a: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型等温线。起始部分相当于单分子层吸附，紧接着发生多分子层吸附。在相对压力接近</a:t>
            </a: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时，发生毛细管凝结现象</a:t>
            </a:r>
            <a:r>
              <a:rPr kumimoji="1" lang="zh-CN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47763"/>
            <a:ext cx="23050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>
            <a:extLst>
              <a:ext uri="{FF2B5EF4-FFF2-40B4-BE49-F238E27FC236}">
                <a16:creationId xmlns:a16="http://schemas.microsoft.com/office/drawing/2014/main" id="{82D71672-A83E-4282-B8BA-48D2FAAB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17538"/>
            <a:ext cx="327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吸附等温线的类型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648450" y="3219450"/>
            <a:ext cx="1714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508000" y="3921125"/>
            <a:ext cx="8229600" cy="240665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(Ⅲ)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这种类型较少见。当吸附剂和吸附质相互作用很弱时会出现这种等温线，起初吸附量很小，当相对压力增高后，由于发生多分子层吸附与毛细管凝结现象，吸附量迅速上升。</a:t>
            </a:r>
            <a:endParaRPr kumimoji="1" lang="zh-CN" altLang="zh-CN" sz="2800" b="1">
              <a:solidFill>
                <a:srgbClr val="1C1C1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136650"/>
            <a:ext cx="2400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>
            <a:extLst>
              <a:ext uri="{FF2B5EF4-FFF2-40B4-BE49-F238E27FC236}">
                <a16:creationId xmlns:a16="http://schemas.microsoft.com/office/drawing/2014/main" id="{CB9275FE-056C-4FE9-ACB1-81840064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17538"/>
            <a:ext cx="3211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吸附等温线的类型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6648450" y="3219450"/>
            <a:ext cx="1714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541338" y="3984625"/>
            <a:ext cx="8229600" cy="180975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(Ⅳ)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吸附剂为多孔材料，发生多分子层吸附。在相对压力较高时，有毛细管凝结现象。在相对压力接近</a:t>
            </a: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时，由于大孔已被填满而使吸附量呈饱和状态。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36650"/>
            <a:ext cx="2400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>
            <a:extLst>
              <a:ext uri="{FF2B5EF4-FFF2-40B4-BE49-F238E27FC236}">
                <a16:creationId xmlns:a16="http://schemas.microsoft.com/office/drawing/2014/main" id="{164B3BBF-112C-4839-87F6-AE8F96465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17538"/>
            <a:ext cx="322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吸附等温线的类型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648450" y="3219450"/>
            <a:ext cx="1714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530225" y="3975100"/>
            <a:ext cx="8196263" cy="180975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(Ⅴ)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吸附剂一般为多孔材料，吸附剂与吸附质之间的吸附力较弱，发生多分子层吸附，有毛细管凝结现象，在相对压力接近</a:t>
            </a: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时孔被填满。</a:t>
            </a:r>
            <a:endParaRPr kumimoji="1" lang="zh-CN" altLang="zh-CN" sz="2800" b="1">
              <a:solidFill>
                <a:srgbClr val="1C1C1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136650"/>
            <a:ext cx="24003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2" descr="15-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995363"/>
            <a:ext cx="6791325" cy="4587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43"/>
          <p:cNvSpPr txBox="1">
            <a:spLocks noChangeArrowheads="1"/>
          </p:cNvSpPr>
          <p:nvPr/>
        </p:nvSpPr>
        <p:spPr bwMode="auto">
          <a:xfrm>
            <a:off x="2298072" y="5769918"/>
            <a:ext cx="4857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15-33 Kr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NaBr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上的吸附等温线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169004" name="Text Box 44">
            <a:extLst>
              <a:ext uri="{FF2B5EF4-FFF2-40B4-BE49-F238E27FC236}">
                <a16:creationId xmlns:a16="http://schemas.microsoft.com/office/drawing/2014/main" id="{2E98E610-DA28-4A81-A983-87558CDD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88938"/>
            <a:ext cx="282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界面层中的相变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3"/>
          <p:cNvSpPr>
            <a:spLocks noChangeArrowheads="1"/>
          </p:cNvSpPr>
          <p:nvPr/>
        </p:nvSpPr>
        <p:spPr bwMode="auto">
          <a:xfrm>
            <a:off x="438150" y="1409700"/>
            <a:ext cx="8210550" cy="4857750"/>
          </a:xfrm>
          <a:prstGeom prst="rect">
            <a:avLst/>
          </a:prstGeom>
          <a:solidFill>
            <a:schemeClr val="bg1"/>
          </a:solidFill>
          <a:ln w="9525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9478" name="Text Box 38">
            <a:extLst>
              <a:ext uri="{FF2B5EF4-FFF2-40B4-BE49-F238E27FC236}">
                <a16:creationId xmlns:a16="http://schemas.microsoft.com/office/drawing/2014/main" id="{30CACFEB-5A07-485B-B807-612467359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66725"/>
            <a:ext cx="80168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物理吸附与化学吸附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(physical adsorption and chemical adsorption)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9482" name="Text Box 42">
            <a:extLst>
              <a:ext uri="{FF2B5EF4-FFF2-40B4-BE49-F238E27FC236}">
                <a16:creationId xmlns:a16="http://schemas.microsoft.com/office/drawing/2014/main" id="{CE66F604-FFAC-47EB-B1DF-4051DEA9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60401"/>
            <a:ext cx="814705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spcBef>
                <a:spcPct val="10000"/>
              </a:spcBef>
              <a:defRPr/>
            </a:pPr>
            <a:r>
              <a:rPr kumimoji="1"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sz="3000" b="1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物理吸附    化学吸附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机理：</a:t>
            </a: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范德华力    化学键，表面化学反应</a:t>
            </a:r>
            <a:endParaRPr kumimoji="1" lang="zh-CN" alt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选择性：</a:t>
            </a: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无选择性    有选择性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吸附层：</a:t>
            </a: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单分子或    单分子层</a:t>
            </a:r>
            <a:endParaRPr kumimoji="1" lang="zh-CN" alt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多分子层</a:t>
            </a:r>
            <a:endParaRPr kumimoji="1" lang="zh-CN" alt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吸附热：</a:t>
            </a: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≈凝聚热    反应热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可逆性：</a:t>
            </a: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可逆                多数不可逆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速率：  </a:t>
            </a: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较快，      较慢，        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易达平衡    低温不易平衡</a:t>
            </a: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080"/>
          <p:cNvSpPr txBox="1">
            <a:spLocks noChangeArrowheads="1"/>
          </p:cNvSpPr>
          <p:nvPr/>
        </p:nvSpPr>
        <p:spPr bwMode="auto">
          <a:xfrm>
            <a:off x="2168525" y="5953125"/>
            <a:ext cx="468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kumimoji="1" lang="en-US" altLang="zh-CN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15-38 CO</a:t>
            </a:r>
            <a:r>
              <a:rPr kumimoji="1"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在铂上的吸附等压线</a:t>
            </a:r>
            <a:endParaRPr kumimoji="1" lang="zh-CN" altLang="en-US" sz="2400">
              <a:latin typeface="宋体" charset="-122"/>
            </a:endParaRPr>
          </a:p>
        </p:txBody>
      </p:sp>
      <p:sp>
        <p:nvSpPr>
          <p:cNvPr id="19459" name="Text Box 3083"/>
          <p:cNvSpPr txBox="1">
            <a:spLocks noChangeArrowheads="1"/>
          </p:cNvSpPr>
          <p:nvPr/>
        </p:nvSpPr>
        <p:spPr bwMode="auto">
          <a:xfrm>
            <a:off x="884238" y="1409700"/>
            <a:ext cx="697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物理吸附与化学吸附相继发生</a:t>
            </a:r>
          </a:p>
        </p:txBody>
      </p:sp>
      <p:sp>
        <p:nvSpPr>
          <p:cNvPr id="6" name="Text Box 38">
            <a:extLst>
              <a:ext uri="{FF2B5EF4-FFF2-40B4-BE49-F238E27FC236}">
                <a16:creationId xmlns:a16="http://schemas.microsoft.com/office/drawing/2014/main" id="{883B1EB9-A5E8-41DD-9830-B8B590D54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66725"/>
            <a:ext cx="80168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物理吸附与化学吸附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(physical adsorption and chemical adsorption)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2027238"/>
            <a:ext cx="51244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7"/>
          <p:cNvGraphicFramePr>
            <a:graphicFrameLocks noChangeAspect="1"/>
          </p:cNvGraphicFramePr>
          <p:nvPr/>
        </p:nvGraphicFramePr>
        <p:xfrm>
          <a:off x="1809750" y="2200275"/>
          <a:ext cx="546735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4342857" imgH="2095793" progId="Paint.Picture">
                  <p:embed/>
                </p:oleObj>
              </mc:Choice>
              <mc:Fallback>
                <p:oleObj name="位图图像" r:id="rId2" imgW="4342857" imgH="2095793" progId="Paint.Picture">
                  <p:embed/>
                  <p:pic>
                    <p:nvPicPr>
                      <p:cNvPr id="20482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200275"/>
                        <a:ext cx="546735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38"/>
          <p:cNvSpPr txBox="1">
            <a:spLocks noChangeArrowheads="1"/>
          </p:cNvSpPr>
          <p:nvPr/>
        </p:nvSpPr>
        <p:spPr bwMode="auto">
          <a:xfrm>
            <a:off x="5514975" y="34464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W</a:t>
            </a:r>
          </a:p>
        </p:txBody>
      </p:sp>
      <p:sp>
        <p:nvSpPr>
          <p:cNvPr id="20484" name="Text Box 39"/>
          <p:cNvSpPr txBox="1">
            <a:spLocks noChangeArrowheads="1"/>
          </p:cNvSpPr>
          <p:nvPr/>
        </p:nvSpPr>
        <p:spPr bwMode="auto">
          <a:xfrm>
            <a:off x="2403475" y="219075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sp>
        <p:nvSpPr>
          <p:cNvPr id="20485" name="Text Box 40"/>
          <p:cNvSpPr txBox="1">
            <a:spLocks noChangeArrowheads="1"/>
          </p:cNvSpPr>
          <p:nvPr/>
        </p:nvSpPr>
        <p:spPr bwMode="auto">
          <a:xfrm>
            <a:off x="2403475" y="4895850"/>
            <a:ext cx="49434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O-W</a:t>
            </a:r>
            <a:r>
              <a:rPr lang="zh-CN" altLang="en-US" sz="2800" b="1">
                <a:latin typeface="Times New Roman" pitchFamily="18" charset="0"/>
              </a:rPr>
              <a:t>化学键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O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-W</a:t>
            </a:r>
            <a:r>
              <a:rPr lang="zh-CN" altLang="en-US" sz="2800" b="1">
                <a:latin typeface="Times New Roman" pitchFamily="18" charset="0"/>
              </a:rPr>
              <a:t>物理吸附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O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吸附在</a:t>
            </a:r>
            <a:r>
              <a:rPr lang="en-US" altLang="zh-CN" sz="2800" b="1">
                <a:latin typeface="Times New Roman" pitchFamily="18" charset="0"/>
              </a:rPr>
              <a:t>O</a:t>
            </a:r>
            <a:r>
              <a:rPr lang="zh-CN" altLang="en-US" sz="2800" b="1">
                <a:latin typeface="Times New Roman" pitchFamily="18" charset="0"/>
              </a:rPr>
              <a:t>上</a:t>
            </a:r>
          </a:p>
        </p:txBody>
      </p:sp>
      <p:sp>
        <p:nvSpPr>
          <p:cNvPr id="7" name="Text Box 38">
            <a:extLst>
              <a:ext uri="{FF2B5EF4-FFF2-40B4-BE49-F238E27FC236}">
                <a16:creationId xmlns:a16="http://schemas.microsoft.com/office/drawing/2014/main" id="{9CBD8B50-E563-40B1-879F-391DF5E6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66725"/>
            <a:ext cx="80168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物理吸附与化学吸附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(physical adsorption and chemical adsorption)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7" name="Text Box 3083"/>
          <p:cNvSpPr txBox="1">
            <a:spLocks noChangeArrowheads="1"/>
          </p:cNvSpPr>
          <p:nvPr/>
        </p:nvSpPr>
        <p:spPr bwMode="auto">
          <a:xfrm>
            <a:off x="884238" y="1409700"/>
            <a:ext cx="697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物理吸附与化学吸附同时发生</a:t>
            </a: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1026">
            <a:extLst>
              <a:ext uri="{FF2B5EF4-FFF2-40B4-BE49-F238E27FC236}">
                <a16:creationId xmlns:a16="http://schemas.microsoft.com/office/drawing/2014/main" id="{1C64D236-5DAD-46EB-A684-BDFB8F9A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457200"/>
            <a:ext cx="7921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变温吸附和变压吸附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(temperature swing and pressure swing adsorption)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507" name="Group 1034"/>
          <p:cNvGrpSpPr>
            <a:grpSpLocks/>
          </p:cNvGrpSpPr>
          <p:nvPr/>
        </p:nvGrpSpPr>
        <p:grpSpPr bwMode="auto">
          <a:xfrm>
            <a:off x="1892300" y="1455738"/>
            <a:ext cx="5151438" cy="4835525"/>
            <a:chOff x="1192" y="827"/>
            <a:chExt cx="3245" cy="3046"/>
          </a:xfrm>
        </p:grpSpPr>
        <p:pic>
          <p:nvPicPr>
            <p:cNvPr id="21508" name="Picture 10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" y="827"/>
              <a:ext cx="3245" cy="3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1509" name="Object 1033"/>
            <p:cNvGraphicFramePr>
              <a:graphicFrameLocks noChangeAspect="1"/>
            </p:cNvGraphicFramePr>
            <p:nvPr/>
          </p:nvGraphicFramePr>
          <p:xfrm>
            <a:off x="3888" y="1642"/>
            <a:ext cx="48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57200" imgH="228600" progId="Equation.DSMT4">
                    <p:embed/>
                  </p:oleObj>
                </mc:Choice>
                <mc:Fallback>
                  <p:oleObj name="Equation" r:id="rId3" imgW="457200" imgH="228600" progId="Equation.DSMT4">
                    <p:embed/>
                    <p:pic>
                      <p:nvPicPr>
                        <p:cNvPr id="21509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642"/>
                          <a:ext cx="48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52"/>
          <p:cNvSpPr>
            <a:spLocks noChangeArrowheads="1"/>
          </p:cNvSpPr>
          <p:nvPr/>
        </p:nvSpPr>
        <p:spPr bwMode="auto">
          <a:xfrm>
            <a:off x="2819400" y="647700"/>
            <a:ext cx="34671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3" name="Text Box 51"/>
          <p:cNvSpPr txBox="1">
            <a:spLocks noChangeArrowheads="1"/>
          </p:cNvSpPr>
          <p:nvPr/>
        </p:nvSpPr>
        <p:spPr bwMode="auto">
          <a:xfrm>
            <a:off x="2854325" y="63658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热力学第一、二定律</a:t>
            </a:r>
          </a:p>
        </p:txBody>
      </p:sp>
      <p:sp>
        <p:nvSpPr>
          <p:cNvPr id="5124" name="AutoShape 53"/>
          <p:cNvSpPr>
            <a:spLocks noChangeArrowheads="1"/>
          </p:cNvSpPr>
          <p:nvPr/>
        </p:nvSpPr>
        <p:spPr bwMode="auto">
          <a:xfrm>
            <a:off x="2019300" y="1924050"/>
            <a:ext cx="51054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5" name="Text Box 54"/>
          <p:cNvSpPr txBox="1">
            <a:spLocks noChangeArrowheads="1"/>
          </p:cNvSpPr>
          <p:nvPr/>
        </p:nvSpPr>
        <p:spPr bwMode="auto">
          <a:xfrm>
            <a:off x="1962150" y="191293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考虑界面影响的热力学基本方程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6" name="AutoShape 55"/>
          <p:cNvSpPr>
            <a:spLocks noChangeArrowheads="1"/>
          </p:cNvSpPr>
          <p:nvPr/>
        </p:nvSpPr>
        <p:spPr bwMode="auto">
          <a:xfrm>
            <a:off x="1714500" y="1276350"/>
            <a:ext cx="14859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7" name="Text Box 56"/>
          <p:cNvSpPr txBox="1">
            <a:spLocks noChangeArrowheads="1"/>
          </p:cNvSpPr>
          <p:nvPr/>
        </p:nvSpPr>
        <p:spPr bwMode="auto">
          <a:xfrm>
            <a:off x="1655763" y="1265238"/>
            <a:ext cx="1603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界面现象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8" name="AutoShape 58"/>
          <p:cNvSpPr>
            <a:spLocks noChangeArrowheads="1"/>
          </p:cNvSpPr>
          <p:nvPr/>
        </p:nvSpPr>
        <p:spPr bwMode="auto">
          <a:xfrm>
            <a:off x="1276350" y="3086100"/>
            <a:ext cx="1847850" cy="9525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9" name="Text Box 59"/>
          <p:cNvSpPr txBox="1">
            <a:spLocks noChangeArrowheads="1"/>
          </p:cNvSpPr>
          <p:nvPr/>
        </p:nvSpPr>
        <p:spPr bwMode="auto">
          <a:xfrm>
            <a:off x="1266825" y="3090863"/>
            <a:ext cx="1811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对蒸汽压的影响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30" name="AutoShape 64"/>
          <p:cNvSpPr>
            <a:spLocks noChangeArrowheads="1"/>
          </p:cNvSpPr>
          <p:nvPr/>
        </p:nvSpPr>
        <p:spPr bwMode="auto">
          <a:xfrm>
            <a:off x="3619500" y="3086100"/>
            <a:ext cx="1847850" cy="9525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31" name="Text Box 65"/>
          <p:cNvSpPr txBox="1">
            <a:spLocks noChangeArrowheads="1"/>
          </p:cNvSpPr>
          <p:nvPr/>
        </p:nvSpPr>
        <p:spPr bwMode="auto">
          <a:xfrm>
            <a:off x="3609975" y="3273425"/>
            <a:ext cx="181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吸  附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32" name="AutoShape 66"/>
          <p:cNvSpPr>
            <a:spLocks noChangeArrowheads="1"/>
          </p:cNvSpPr>
          <p:nvPr/>
        </p:nvSpPr>
        <p:spPr bwMode="auto">
          <a:xfrm>
            <a:off x="6019800" y="3086100"/>
            <a:ext cx="1847850" cy="9525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6010275" y="3090863"/>
            <a:ext cx="1811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润湿与   铺展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34" name="AutoShape 70"/>
          <p:cNvSpPr>
            <a:spLocks noChangeArrowheads="1"/>
          </p:cNvSpPr>
          <p:nvPr/>
        </p:nvSpPr>
        <p:spPr bwMode="auto">
          <a:xfrm>
            <a:off x="3390900" y="5600700"/>
            <a:ext cx="2324100" cy="53340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35" name="Text Box 71"/>
          <p:cNvSpPr txBox="1">
            <a:spLocks noChangeArrowheads="1"/>
          </p:cNvSpPr>
          <p:nvPr/>
        </p:nvSpPr>
        <p:spPr bwMode="auto">
          <a:xfrm>
            <a:off x="3392488" y="5589588"/>
            <a:ext cx="232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吸附平衡计算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36" name="AutoShape 72"/>
          <p:cNvSpPr>
            <a:spLocks noChangeArrowheads="1"/>
          </p:cNvSpPr>
          <p:nvPr/>
        </p:nvSpPr>
        <p:spPr bwMode="auto">
          <a:xfrm>
            <a:off x="1714500" y="4953000"/>
            <a:ext cx="1524000" cy="514350"/>
          </a:xfrm>
          <a:prstGeom prst="roundRect">
            <a:avLst>
              <a:gd name="adj" fmla="val 20236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37" name="Text Box 73"/>
          <p:cNvSpPr txBox="1">
            <a:spLocks noChangeArrowheads="1"/>
          </p:cNvSpPr>
          <p:nvPr/>
        </p:nvSpPr>
        <p:spPr bwMode="auto">
          <a:xfrm>
            <a:off x="1647825" y="494188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吸附模型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38" name="Line 74"/>
          <p:cNvSpPr>
            <a:spLocks noChangeShapeType="1"/>
          </p:cNvSpPr>
          <p:nvPr/>
        </p:nvSpPr>
        <p:spPr bwMode="auto">
          <a:xfrm>
            <a:off x="2190750" y="2686050"/>
            <a:ext cx="47053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" name="Line 75"/>
          <p:cNvSpPr>
            <a:spLocks noChangeShapeType="1"/>
          </p:cNvSpPr>
          <p:nvPr/>
        </p:nvSpPr>
        <p:spPr bwMode="auto">
          <a:xfrm>
            <a:off x="4495800" y="1219200"/>
            <a:ext cx="0" cy="6667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" name="Line 76"/>
          <p:cNvSpPr>
            <a:spLocks noChangeShapeType="1"/>
          </p:cNvSpPr>
          <p:nvPr/>
        </p:nvSpPr>
        <p:spPr bwMode="auto">
          <a:xfrm>
            <a:off x="4495800" y="245745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77"/>
          <p:cNvSpPr>
            <a:spLocks noChangeShapeType="1"/>
          </p:cNvSpPr>
          <p:nvPr/>
        </p:nvSpPr>
        <p:spPr bwMode="auto">
          <a:xfrm>
            <a:off x="4495800" y="4857750"/>
            <a:ext cx="0" cy="6667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Line 78"/>
          <p:cNvSpPr>
            <a:spLocks noChangeShapeType="1"/>
          </p:cNvSpPr>
          <p:nvPr/>
        </p:nvSpPr>
        <p:spPr bwMode="auto">
          <a:xfrm>
            <a:off x="2190750" y="268605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3" name="Line 79"/>
          <p:cNvSpPr>
            <a:spLocks noChangeShapeType="1"/>
          </p:cNvSpPr>
          <p:nvPr/>
        </p:nvSpPr>
        <p:spPr bwMode="auto">
          <a:xfrm>
            <a:off x="6896100" y="2667000"/>
            <a:ext cx="0" cy="4000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Line 80"/>
          <p:cNvSpPr>
            <a:spLocks noChangeShapeType="1"/>
          </p:cNvSpPr>
          <p:nvPr/>
        </p:nvSpPr>
        <p:spPr bwMode="auto">
          <a:xfrm>
            <a:off x="3276600" y="5200650"/>
            <a:ext cx="11811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5" name="Line 81"/>
          <p:cNvSpPr>
            <a:spLocks noChangeShapeType="1"/>
          </p:cNvSpPr>
          <p:nvPr/>
        </p:nvSpPr>
        <p:spPr bwMode="auto">
          <a:xfrm>
            <a:off x="4495800" y="4076700"/>
            <a:ext cx="0" cy="266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6" name="Line 82"/>
          <p:cNvSpPr>
            <a:spLocks noChangeShapeType="1"/>
          </p:cNvSpPr>
          <p:nvPr/>
        </p:nvSpPr>
        <p:spPr bwMode="auto">
          <a:xfrm>
            <a:off x="3200400" y="1524000"/>
            <a:ext cx="12573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22627"/>
              </p:ext>
            </p:extLst>
          </p:nvPr>
        </p:nvGraphicFramePr>
        <p:xfrm>
          <a:off x="3232150" y="4343400"/>
          <a:ext cx="26939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03040" progId="Equation.DSMT4">
                  <p:embed/>
                </p:oleObj>
              </mc:Choice>
              <mc:Fallback>
                <p:oleObj name="Equation" r:id="rId2" imgW="1041120" imgH="203040" progId="Equation.DSMT4">
                  <p:embed/>
                  <p:pic>
                    <p:nvPicPr>
                      <p:cNvPr id="514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4343400"/>
                        <a:ext cx="26939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>
            <a:extLst>
              <a:ext uri="{FF2B5EF4-FFF2-40B4-BE49-F238E27FC236}">
                <a16:creationId xmlns:a16="http://schemas.microsoft.com/office/drawing/2014/main" id="{909EE02F-052F-4499-B543-25750DC2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692150"/>
            <a:ext cx="86582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吸附与吸附量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(adsorption and amount of adsorption)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9"/>
          <p:cNvSpPr>
            <a:spLocks noChangeArrowheads="1"/>
          </p:cNvSpPr>
          <p:nvPr/>
        </p:nvSpPr>
        <p:spPr bwMode="auto">
          <a:xfrm>
            <a:off x="3690938" y="2286000"/>
            <a:ext cx="1543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8" name="Text Box 33"/>
          <p:cNvSpPr txBox="1">
            <a:spLocks noChangeArrowheads="1"/>
          </p:cNvSpPr>
          <p:nvPr/>
        </p:nvSpPr>
        <p:spPr bwMode="auto">
          <a:xfrm>
            <a:off x="708025" y="1595438"/>
            <a:ext cx="7778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在固体表面吸附：</a:t>
            </a:r>
            <a:r>
              <a:rPr kumimoji="1" lang="zh-CN" altLang="en-US" sz="2800" b="1" dirty="0">
                <a:latin typeface="Times New Roman" pitchFamily="18" charset="0"/>
              </a:rPr>
              <a:t>分子不进入固体中</a:t>
            </a:r>
          </a:p>
        </p:txBody>
      </p:sp>
      <p:grpSp>
        <p:nvGrpSpPr>
          <p:cNvPr id="6149" name="Group 56"/>
          <p:cNvGrpSpPr>
            <a:grpSpLocks/>
          </p:cNvGrpSpPr>
          <p:nvPr/>
        </p:nvGrpSpPr>
        <p:grpSpPr bwMode="auto">
          <a:xfrm>
            <a:off x="2055813" y="2590800"/>
            <a:ext cx="4191000" cy="2114550"/>
            <a:chOff x="1608" y="744"/>
            <a:chExt cx="2640" cy="1332"/>
          </a:xfrm>
        </p:grpSpPr>
        <p:grpSp>
          <p:nvGrpSpPr>
            <p:cNvPr id="6151" name="Group 57"/>
            <p:cNvGrpSpPr>
              <a:grpSpLocks/>
            </p:cNvGrpSpPr>
            <p:nvPr/>
          </p:nvGrpSpPr>
          <p:grpSpPr bwMode="auto">
            <a:xfrm>
              <a:off x="1608" y="1092"/>
              <a:ext cx="2640" cy="984"/>
              <a:chOff x="1608" y="1092"/>
              <a:chExt cx="2640" cy="984"/>
            </a:xfrm>
          </p:grpSpPr>
          <p:sp>
            <p:nvSpPr>
              <p:cNvPr id="6154" name="Rectangle 58"/>
              <p:cNvSpPr>
                <a:spLocks noChangeArrowheads="1"/>
              </p:cNvSpPr>
              <p:nvPr/>
            </p:nvSpPr>
            <p:spPr bwMode="auto">
              <a:xfrm>
                <a:off x="1608" y="1416"/>
                <a:ext cx="2640" cy="66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5" name="Oval 59"/>
              <p:cNvSpPr>
                <a:spLocks noChangeArrowheads="1"/>
              </p:cNvSpPr>
              <p:nvPr/>
            </p:nvSpPr>
            <p:spPr bwMode="auto">
              <a:xfrm>
                <a:off x="163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6" name="Oval 60"/>
              <p:cNvSpPr>
                <a:spLocks noChangeArrowheads="1"/>
              </p:cNvSpPr>
              <p:nvPr/>
            </p:nvSpPr>
            <p:spPr bwMode="auto">
              <a:xfrm>
                <a:off x="17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7" name="Oval 61"/>
              <p:cNvSpPr>
                <a:spLocks noChangeArrowheads="1"/>
              </p:cNvSpPr>
              <p:nvPr/>
            </p:nvSpPr>
            <p:spPr bwMode="auto">
              <a:xfrm>
                <a:off x="186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8" name="Oval 62"/>
              <p:cNvSpPr>
                <a:spLocks noChangeArrowheads="1"/>
              </p:cNvSpPr>
              <p:nvPr/>
            </p:nvSpPr>
            <p:spPr bwMode="auto">
              <a:xfrm>
                <a:off x="19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9" name="Oval 63"/>
              <p:cNvSpPr>
                <a:spLocks noChangeArrowheads="1"/>
              </p:cNvSpPr>
              <p:nvPr/>
            </p:nvSpPr>
            <p:spPr bwMode="auto">
              <a:xfrm>
                <a:off x="210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0" name="Oval 64"/>
              <p:cNvSpPr>
                <a:spLocks noChangeArrowheads="1"/>
              </p:cNvSpPr>
              <p:nvPr/>
            </p:nvSpPr>
            <p:spPr bwMode="auto">
              <a:xfrm>
                <a:off x="220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1" name="Oval 65"/>
              <p:cNvSpPr>
                <a:spLocks noChangeArrowheads="1"/>
              </p:cNvSpPr>
              <p:nvPr/>
            </p:nvSpPr>
            <p:spPr bwMode="auto">
              <a:xfrm>
                <a:off x="23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2" name="Oval 66"/>
              <p:cNvSpPr>
                <a:spLocks noChangeArrowheads="1"/>
              </p:cNvSpPr>
              <p:nvPr/>
            </p:nvSpPr>
            <p:spPr bwMode="auto">
              <a:xfrm>
                <a:off x="250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3" name="Oval 67"/>
              <p:cNvSpPr>
                <a:spLocks noChangeArrowheads="1"/>
              </p:cNvSpPr>
              <p:nvPr/>
            </p:nvSpPr>
            <p:spPr bwMode="auto">
              <a:xfrm>
                <a:off x="271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4" name="Oval 68"/>
              <p:cNvSpPr>
                <a:spLocks noChangeArrowheads="1"/>
              </p:cNvSpPr>
              <p:nvPr/>
            </p:nvSpPr>
            <p:spPr bwMode="auto">
              <a:xfrm>
                <a:off x="29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5" name="Oval 69"/>
              <p:cNvSpPr>
                <a:spLocks noChangeArrowheads="1"/>
              </p:cNvSpPr>
              <p:nvPr/>
            </p:nvSpPr>
            <p:spPr bwMode="auto">
              <a:xfrm>
                <a:off x="304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6" name="Oval 70"/>
              <p:cNvSpPr>
                <a:spLocks noChangeArrowheads="1"/>
              </p:cNvSpPr>
              <p:nvPr/>
            </p:nvSpPr>
            <p:spPr bwMode="auto">
              <a:xfrm>
                <a:off x="31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7" name="Oval 71"/>
              <p:cNvSpPr>
                <a:spLocks noChangeArrowheads="1"/>
              </p:cNvSpPr>
              <p:nvPr/>
            </p:nvSpPr>
            <p:spPr bwMode="auto">
              <a:xfrm>
                <a:off x="34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8" name="Oval 72"/>
              <p:cNvSpPr>
                <a:spLocks noChangeArrowheads="1"/>
              </p:cNvSpPr>
              <p:nvPr/>
            </p:nvSpPr>
            <p:spPr bwMode="auto">
              <a:xfrm>
                <a:off x="357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9" name="Oval 73"/>
              <p:cNvSpPr>
                <a:spLocks noChangeArrowheads="1"/>
              </p:cNvSpPr>
              <p:nvPr/>
            </p:nvSpPr>
            <p:spPr bwMode="auto">
              <a:xfrm>
                <a:off x="37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0" name="Oval 74"/>
              <p:cNvSpPr>
                <a:spLocks noChangeArrowheads="1"/>
              </p:cNvSpPr>
              <p:nvPr/>
            </p:nvSpPr>
            <p:spPr bwMode="auto">
              <a:xfrm>
                <a:off x="3924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1" name="Oval 75"/>
              <p:cNvSpPr>
                <a:spLocks noChangeArrowheads="1"/>
              </p:cNvSpPr>
              <p:nvPr/>
            </p:nvSpPr>
            <p:spPr bwMode="auto">
              <a:xfrm>
                <a:off x="40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2" name="Oval 76"/>
              <p:cNvSpPr>
                <a:spLocks noChangeArrowheads="1"/>
              </p:cNvSpPr>
              <p:nvPr/>
            </p:nvSpPr>
            <p:spPr bwMode="auto">
              <a:xfrm>
                <a:off x="2112" y="1176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3" name="Oval 77"/>
              <p:cNvSpPr>
                <a:spLocks noChangeArrowheads="1"/>
              </p:cNvSpPr>
              <p:nvPr/>
            </p:nvSpPr>
            <p:spPr bwMode="auto">
              <a:xfrm>
                <a:off x="2940" y="118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4" name="Oval 78"/>
              <p:cNvSpPr>
                <a:spLocks noChangeArrowheads="1"/>
              </p:cNvSpPr>
              <p:nvPr/>
            </p:nvSpPr>
            <p:spPr bwMode="auto">
              <a:xfrm>
                <a:off x="3468" y="1200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5" name="Oval 79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6" name="Oval 80"/>
              <p:cNvSpPr>
                <a:spLocks noChangeArrowheads="1"/>
              </p:cNvSpPr>
              <p:nvPr/>
            </p:nvSpPr>
            <p:spPr bwMode="auto">
              <a:xfrm>
                <a:off x="2952" y="1200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7" name="Oval 81"/>
              <p:cNvSpPr>
                <a:spLocks noChangeArrowheads="1"/>
              </p:cNvSpPr>
              <p:nvPr/>
            </p:nvSpPr>
            <p:spPr bwMode="auto">
              <a:xfrm>
                <a:off x="2940" y="118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78" name="Oval 82"/>
              <p:cNvSpPr>
                <a:spLocks noChangeArrowheads="1"/>
              </p:cNvSpPr>
              <p:nvPr/>
            </p:nvSpPr>
            <p:spPr bwMode="auto">
              <a:xfrm>
                <a:off x="3444" y="1092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152" name="Text Box 83"/>
            <p:cNvSpPr txBox="1">
              <a:spLocks noChangeArrowheads="1"/>
            </p:cNvSpPr>
            <p:nvPr/>
          </p:nvSpPr>
          <p:spPr bwMode="auto">
            <a:xfrm>
              <a:off x="3396" y="744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吸附质</a:t>
              </a:r>
            </a:p>
          </p:txBody>
        </p:sp>
        <p:sp>
          <p:nvSpPr>
            <p:cNvPr id="6153" name="Text Box 84"/>
            <p:cNvSpPr txBox="1">
              <a:spLocks noChangeArrowheads="1"/>
            </p:cNvSpPr>
            <p:nvPr/>
          </p:nvSpPr>
          <p:spPr bwMode="auto">
            <a:xfrm>
              <a:off x="3408" y="1536"/>
              <a:ext cx="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吸附剂</a:t>
              </a:r>
            </a:p>
          </p:txBody>
        </p:sp>
      </p:grpSp>
      <p:graphicFrame>
        <p:nvGraphicFramePr>
          <p:cNvPr id="615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94238"/>
              </p:ext>
            </p:extLst>
          </p:nvPr>
        </p:nvGraphicFramePr>
        <p:xfrm>
          <a:off x="2462157" y="4961248"/>
          <a:ext cx="3583098" cy="144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82400" progId="Equation.DSMT4">
                  <p:embed/>
                </p:oleObj>
              </mc:Choice>
              <mc:Fallback>
                <p:oleObj name="Equation" r:id="rId2" imgW="1193760" imgH="482400" progId="Equation.DSMT4">
                  <p:embed/>
                  <p:pic>
                    <p:nvPicPr>
                      <p:cNvPr id="615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157" y="4961248"/>
                        <a:ext cx="3583098" cy="1448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6"/>
          <p:cNvGrpSpPr>
            <a:grpSpLocks/>
          </p:cNvGrpSpPr>
          <p:nvPr/>
        </p:nvGrpSpPr>
        <p:grpSpPr bwMode="auto">
          <a:xfrm>
            <a:off x="6647656" y="4411245"/>
            <a:ext cx="2228850" cy="1219528"/>
            <a:chOff x="4188" y="2172"/>
            <a:chExt cx="1404" cy="936"/>
          </a:xfrm>
        </p:grpSpPr>
        <p:sp>
          <p:nvSpPr>
            <p:cNvPr id="7178" name="AutoShape 37"/>
            <p:cNvSpPr>
              <a:spLocks noChangeArrowheads="1"/>
            </p:cNvSpPr>
            <p:nvPr/>
          </p:nvSpPr>
          <p:spPr bwMode="auto">
            <a:xfrm>
              <a:off x="4188" y="2172"/>
              <a:ext cx="1404" cy="936"/>
            </a:xfrm>
            <a:prstGeom prst="wedgeEllipseCallout">
              <a:avLst>
                <a:gd name="adj1" fmla="val -28905"/>
                <a:gd name="adj2" fmla="val 81848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7179" name="Text Box 38"/>
            <p:cNvSpPr txBox="1">
              <a:spLocks noChangeArrowheads="1"/>
            </p:cNvSpPr>
            <p:nvPr/>
          </p:nvSpPr>
          <p:spPr bwMode="auto">
            <a:xfrm>
              <a:off x="4377" y="2294"/>
              <a:ext cx="1080" cy="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101325Pa</a:t>
              </a: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     0℃</a:t>
              </a:r>
            </a:p>
          </p:txBody>
        </p:sp>
      </p:grpSp>
      <p:sp>
        <p:nvSpPr>
          <p:cNvPr id="7171" name="Rectangle 39"/>
          <p:cNvSpPr>
            <a:spLocks noChangeArrowheads="1"/>
          </p:cNvSpPr>
          <p:nvPr/>
        </p:nvSpPr>
        <p:spPr bwMode="auto">
          <a:xfrm>
            <a:off x="3690938" y="2286000"/>
            <a:ext cx="1543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172" name="Text Box 47"/>
          <p:cNvSpPr txBox="1">
            <a:spLocks noChangeArrowheads="1"/>
          </p:cNvSpPr>
          <p:nvPr/>
        </p:nvSpPr>
        <p:spPr bwMode="auto">
          <a:xfrm>
            <a:off x="900113" y="1338263"/>
            <a:ext cx="772953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气固吸附：</a:t>
            </a:r>
            <a:r>
              <a:rPr lang="zh-CN" altLang="en-US" sz="2800" b="1" dirty="0">
                <a:solidFill>
                  <a:srgbClr val="0000FF"/>
                </a:solidFill>
              </a:rPr>
              <a:t>当气体分子在界面层的密度远大于气相密度，并且气体分子不能进入固体时，</a:t>
            </a:r>
            <a:r>
              <a:rPr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的面</a:t>
            </a:r>
            <a:r>
              <a:rPr lang="zh-CN" altLang="en-US" sz="2800" b="1" dirty="0">
                <a:solidFill>
                  <a:srgbClr val="0000FF"/>
                </a:solidFill>
              </a:rPr>
              <a:t>将深入固体内部，远离界面层，这时我们不采用</a:t>
            </a:r>
            <a:r>
              <a:rPr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来设定界面相位置，而是</a:t>
            </a:r>
            <a:r>
              <a:rPr lang="zh-CN" altLang="en-US" sz="2800" b="1" dirty="0">
                <a:solidFill>
                  <a:srgbClr val="0000FF"/>
                </a:solidFill>
              </a:rPr>
              <a:t>将界面相任意取在界面层附近</a:t>
            </a:r>
            <a:r>
              <a:rPr lang="zh-CN" altLang="en-US" sz="2800" b="1">
                <a:solidFill>
                  <a:srgbClr val="0000FF"/>
                </a:solidFill>
              </a:rPr>
              <a:t>，只要界面相处于</a:t>
            </a:r>
            <a:r>
              <a:rPr lang="zh-CN" altLang="en-US" sz="2800" b="1" dirty="0">
                <a:solidFill>
                  <a:srgbClr val="0000FF"/>
                </a:solidFill>
              </a:rPr>
              <a:t>界面层附近，它的确切位置对界面过剩量的计算就几乎没有影响，总是正的。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5C6A5CD6-FE2D-4D0B-87E7-BAD487F8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692150"/>
            <a:ext cx="86582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吸附与吸附量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(adsorption and amount of adsorption)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17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83251"/>
              </p:ext>
            </p:extLst>
          </p:nvPr>
        </p:nvGraphicFramePr>
        <p:xfrm>
          <a:off x="3235325" y="4412020"/>
          <a:ext cx="23447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41200" progId="Equation.DSMT4">
                  <p:embed/>
                </p:oleObj>
              </mc:Choice>
              <mc:Fallback>
                <p:oleObj name="Equation" r:id="rId2" imgW="812520" imgH="241200" progId="Equation.DSMT4">
                  <p:embed/>
                  <p:pic>
                    <p:nvPicPr>
                      <p:cNvPr id="717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412020"/>
                        <a:ext cx="23447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79597"/>
              </p:ext>
            </p:extLst>
          </p:nvPr>
        </p:nvGraphicFramePr>
        <p:xfrm>
          <a:off x="3160713" y="5105757"/>
          <a:ext cx="2308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717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5105757"/>
                        <a:ext cx="23082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81169"/>
              </p:ext>
            </p:extLst>
          </p:nvPr>
        </p:nvGraphicFramePr>
        <p:xfrm>
          <a:off x="666750" y="5869345"/>
          <a:ext cx="33702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253800" progId="Equation.DSMT4">
                  <p:embed/>
                </p:oleObj>
              </mc:Choice>
              <mc:Fallback>
                <p:oleObj name="Equation" r:id="rId6" imgW="1168200" imgH="253800" progId="Equation.DSMT4">
                  <p:embed/>
                  <p:pic>
                    <p:nvPicPr>
                      <p:cNvPr id="717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869345"/>
                        <a:ext cx="33702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339069"/>
              </p:ext>
            </p:extLst>
          </p:nvPr>
        </p:nvGraphicFramePr>
        <p:xfrm>
          <a:off x="4979988" y="5869345"/>
          <a:ext cx="333533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253800" progId="Equation.DSMT4">
                  <p:embed/>
                </p:oleObj>
              </mc:Choice>
              <mc:Fallback>
                <p:oleObj name="Equation" r:id="rId8" imgW="1155600" imgH="253800" progId="Equation.DSMT4">
                  <p:embed/>
                  <p:pic>
                    <p:nvPicPr>
                      <p:cNvPr id="717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5869345"/>
                        <a:ext cx="333533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0"/>
          <p:cNvSpPr>
            <a:spLocks noChangeArrowheads="1"/>
          </p:cNvSpPr>
          <p:nvPr/>
        </p:nvSpPr>
        <p:spPr bwMode="auto">
          <a:xfrm>
            <a:off x="3690938" y="2286000"/>
            <a:ext cx="1543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8195" name="Picture 39" descr="15-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457200"/>
            <a:ext cx="43338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3"/>
          <p:cNvSpPr txBox="1">
            <a:spLocks noChangeArrowheads="1"/>
          </p:cNvSpPr>
          <p:nvPr/>
        </p:nvSpPr>
        <p:spPr bwMode="auto">
          <a:xfrm>
            <a:off x="742950" y="1456238"/>
            <a:ext cx="3719513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液固吸附：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液体主体相密度和界面相密度相近，界面的选取将造成界面过剩量的差异。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7" name="矩形 1"/>
          <p:cNvSpPr>
            <a:spLocks noChangeArrowheads="1"/>
          </p:cNvSpPr>
          <p:nvPr/>
        </p:nvSpPr>
        <p:spPr bwMode="auto">
          <a:xfrm>
            <a:off x="4330700" y="6057900"/>
            <a:ext cx="4681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latin typeface="宋体" charset="-122"/>
                <a:cs typeface="Times New Roman" pitchFamily="18" charset="0"/>
              </a:rPr>
              <a:t>图</a:t>
            </a:r>
            <a:r>
              <a:rPr kumimoji="1" lang="en-US" altLang="zh-CN" sz="1800" b="1">
                <a:latin typeface="Times New Roman" pitchFamily="18" charset="0"/>
                <a:cs typeface="Times New Roman" pitchFamily="18" charset="0"/>
              </a:rPr>
              <a:t>15-27 20℃</a:t>
            </a:r>
            <a:r>
              <a:rPr kumimoji="1" lang="zh-CN" altLang="en-US" sz="1800" b="1">
                <a:latin typeface="宋体" charset="-122"/>
                <a:cs typeface="Times New Roman" pitchFamily="18" charset="0"/>
              </a:rPr>
              <a:t>时木炭对苯</a:t>
            </a:r>
            <a:r>
              <a:rPr kumimoji="1" lang="en-US" altLang="zh-CN" sz="18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1" lang="en-US" altLang="zh-CN" sz="1800" b="1">
                <a:latin typeface="宋体" charset="-122"/>
                <a:cs typeface="Times New Roman" pitchFamily="18" charset="0"/>
              </a:rPr>
              <a:t>–</a:t>
            </a:r>
            <a:r>
              <a:rPr kumimoji="1" lang="zh-CN" altLang="en-US" sz="1800" b="1">
                <a:latin typeface="宋体" charset="-122"/>
                <a:cs typeface="Times New Roman" pitchFamily="18" charset="0"/>
              </a:rPr>
              <a:t>乙醇</a:t>
            </a:r>
            <a:r>
              <a:rPr kumimoji="1" lang="en-US" altLang="zh-CN" sz="1800" b="1">
                <a:latin typeface="Times New Roman" pitchFamily="18" charset="0"/>
                <a:cs typeface="Times New Roman" pitchFamily="18" charset="0"/>
              </a:rPr>
              <a:t>(2)</a:t>
            </a:r>
            <a:r>
              <a:rPr kumimoji="1" lang="zh-CN" altLang="en-US" sz="1800" b="1">
                <a:latin typeface="宋体" charset="-122"/>
                <a:cs typeface="Times New Roman" pitchFamily="18" charset="0"/>
              </a:rPr>
              <a:t>的吸附</a:t>
            </a:r>
            <a:endParaRPr lang="zh-CN" altLang="en-US" sz="1800"/>
          </a:p>
        </p:txBody>
      </p:sp>
      <p:sp>
        <p:nvSpPr>
          <p:cNvPr id="8198" name="矩形 46"/>
          <p:cNvSpPr>
            <a:spLocks noChangeArrowheads="1"/>
          </p:cNvSpPr>
          <p:nvPr/>
        </p:nvSpPr>
        <p:spPr bwMode="auto">
          <a:xfrm>
            <a:off x="6034088" y="663575"/>
            <a:ext cx="233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宋体" charset="-122"/>
                <a:cs typeface="Times New Roman" pitchFamily="18" charset="0"/>
              </a:rPr>
              <a:t>界面取在固体表面</a:t>
            </a:r>
            <a:endParaRPr lang="zh-CN" altLang="en-US" sz="1800" dirty="0"/>
          </a:p>
        </p:txBody>
      </p:sp>
      <p:sp>
        <p:nvSpPr>
          <p:cNvPr id="8199" name="矩形 47"/>
          <p:cNvSpPr>
            <a:spLocks noChangeArrowheads="1"/>
          </p:cNvSpPr>
          <p:nvPr/>
        </p:nvSpPr>
        <p:spPr bwMode="auto">
          <a:xfrm>
            <a:off x="6272213" y="3465513"/>
            <a:ext cx="174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latin typeface="宋体" charset="-122"/>
                <a:cs typeface="Times New Roman" pitchFamily="18" charset="0"/>
              </a:rPr>
              <a:t>界面取在</a:t>
            </a:r>
            <a:r>
              <a:rPr kumimoji="1" lang="en-US" altLang="zh-CN" sz="1800" b="1" i="1">
                <a:latin typeface="Symbol" pitchFamily="18" charset="2"/>
                <a:cs typeface="Times New Roman" pitchFamily="18" charset="0"/>
              </a:rPr>
              <a:t>G</a:t>
            </a:r>
            <a:r>
              <a:rPr kumimoji="1" lang="en-US" altLang="zh-CN" sz="1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1800" b="1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C822E709-CBAE-43E0-8BF1-FF3FCF12A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541338"/>
            <a:ext cx="40481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吸附与吸附量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(adsorption and amount of adsorption)</a:t>
            </a:r>
            <a:endParaRPr kumimoji="1"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8CC4404D-0E88-47BE-8003-BBDFD1C5E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13612"/>
              </p:ext>
            </p:extLst>
          </p:nvPr>
        </p:nvGraphicFramePr>
        <p:xfrm>
          <a:off x="1248480" y="3853777"/>
          <a:ext cx="23447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8CC4404D-0E88-47BE-8003-BBDFD1C5E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480" y="3853777"/>
                        <a:ext cx="23447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">
            <a:extLst>
              <a:ext uri="{FF2B5EF4-FFF2-40B4-BE49-F238E27FC236}">
                <a16:creationId xmlns:a16="http://schemas.microsoft.com/office/drawing/2014/main" id="{A0674043-ACB1-472D-AC82-52089FBD3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19844"/>
              </p:ext>
            </p:extLst>
          </p:nvPr>
        </p:nvGraphicFramePr>
        <p:xfrm>
          <a:off x="787645" y="4700328"/>
          <a:ext cx="3477720" cy="140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482400" progId="Equation.DSMT4">
                  <p:embed/>
                </p:oleObj>
              </mc:Choice>
              <mc:Fallback>
                <p:oleObj name="Equation" r:id="rId5" imgW="1193760" imgH="482400" progId="Equation.DSMT4">
                  <p:embed/>
                  <p:pic>
                    <p:nvPicPr>
                      <p:cNvPr id="13" name="对象 1">
                        <a:extLst>
                          <a:ext uri="{FF2B5EF4-FFF2-40B4-BE49-F238E27FC236}">
                            <a16:creationId xmlns:a16="http://schemas.microsoft.com/office/drawing/2014/main" id="{A0674043-ACB1-472D-AC82-52089FBD3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45" y="4700328"/>
                        <a:ext cx="3477720" cy="140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4"/>
          <p:cNvGrpSpPr>
            <a:grpSpLocks/>
          </p:cNvGrpSpPr>
          <p:nvPr/>
        </p:nvGrpSpPr>
        <p:grpSpPr bwMode="auto">
          <a:xfrm>
            <a:off x="2609850" y="4914900"/>
            <a:ext cx="4191000" cy="1219200"/>
            <a:chOff x="1608" y="1308"/>
            <a:chExt cx="2640" cy="768"/>
          </a:xfrm>
        </p:grpSpPr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1608" y="1416"/>
              <a:ext cx="2640" cy="6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9253" name="Group 85"/>
            <p:cNvGrpSpPr>
              <a:grpSpLocks/>
            </p:cNvGrpSpPr>
            <p:nvPr/>
          </p:nvGrpSpPr>
          <p:grpSpPr bwMode="auto">
            <a:xfrm>
              <a:off x="1632" y="1308"/>
              <a:ext cx="864" cy="108"/>
              <a:chOff x="1632" y="1308"/>
              <a:chExt cx="864" cy="108"/>
            </a:xfrm>
          </p:grpSpPr>
          <p:sp>
            <p:nvSpPr>
              <p:cNvPr id="9272" name="Oval 37"/>
              <p:cNvSpPr>
                <a:spLocks noChangeArrowheads="1"/>
              </p:cNvSpPr>
              <p:nvPr/>
            </p:nvSpPr>
            <p:spPr bwMode="auto">
              <a:xfrm>
                <a:off x="163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3" name="Oval 38"/>
              <p:cNvSpPr>
                <a:spLocks noChangeArrowheads="1"/>
              </p:cNvSpPr>
              <p:nvPr/>
            </p:nvSpPr>
            <p:spPr bwMode="auto">
              <a:xfrm>
                <a:off x="17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4" name="Oval 39"/>
              <p:cNvSpPr>
                <a:spLocks noChangeArrowheads="1"/>
              </p:cNvSpPr>
              <p:nvPr/>
            </p:nvSpPr>
            <p:spPr bwMode="auto">
              <a:xfrm>
                <a:off x="184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5" name="Oval 40"/>
              <p:cNvSpPr>
                <a:spLocks noChangeArrowheads="1"/>
              </p:cNvSpPr>
              <p:nvPr/>
            </p:nvSpPr>
            <p:spPr bwMode="auto">
              <a:xfrm>
                <a:off x="19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6" name="Oval 41"/>
              <p:cNvSpPr>
                <a:spLocks noChangeArrowheads="1"/>
              </p:cNvSpPr>
              <p:nvPr/>
            </p:nvSpPr>
            <p:spPr bwMode="auto">
              <a:xfrm>
                <a:off x="2064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7" name="Oval 42"/>
              <p:cNvSpPr>
                <a:spLocks noChangeArrowheads="1"/>
              </p:cNvSpPr>
              <p:nvPr/>
            </p:nvSpPr>
            <p:spPr bwMode="auto">
              <a:xfrm>
                <a:off x="217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8" name="Oval 43"/>
              <p:cNvSpPr>
                <a:spLocks noChangeArrowheads="1"/>
              </p:cNvSpPr>
              <p:nvPr/>
            </p:nvSpPr>
            <p:spPr bwMode="auto">
              <a:xfrm>
                <a:off x="22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9" name="Oval 44"/>
              <p:cNvSpPr>
                <a:spLocks noChangeArrowheads="1"/>
              </p:cNvSpPr>
              <p:nvPr/>
            </p:nvSpPr>
            <p:spPr bwMode="auto">
              <a:xfrm>
                <a:off x="238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9254" name="Group 86"/>
            <p:cNvGrpSpPr>
              <a:grpSpLocks/>
            </p:cNvGrpSpPr>
            <p:nvPr/>
          </p:nvGrpSpPr>
          <p:grpSpPr bwMode="auto">
            <a:xfrm>
              <a:off x="2496" y="1308"/>
              <a:ext cx="864" cy="108"/>
              <a:chOff x="1632" y="1308"/>
              <a:chExt cx="864" cy="108"/>
            </a:xfrm>
          </p:grpSpPr>
          <p:sp>
            <p:nvSpPr>
              <p:cNvPr id="9264" name="Oval 87"/>
              <p:cNvSpPr>
                <a:spLocks noChangeArrowheads="1"/>
              </p:cNvSpPr>
              <p:nvPr/>
            </p:nvSpPr>
            <p:spPr bwMode="auto">
              <a:xfrm>
                <a:off x="163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5" name="Oval 88"/>
              <p:cNvSpPr>
                <a:spLocks noChangeArrowheads="1"/>
              </p:cNvSpPr>
              <p:nvPr/>
            </p:nvSpPr>
            <p:spPr bwMode="auto">
              <a:xfrm>
                <a:off x="17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6" name="Oval 89"/>
              <p:cNvSpPr>
                <a:spLocks noChangeArrowheads="1"/>
              </p:cNvSpPr>
              <p:nvPr/>
            </p:nvSpPr>
            <p:spPr bwMode="auto">
              <a:xfrm>
                <a:off x="184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7" name="Oval 90"/>
              <p:cNvSpPr>
                <a:spLocks noChangeArrowheads="1"/>
              </p:cNvSpPr>
              <p:nvPr/>
            </p:nvSpPr>
            <p:spPr bwMode="auto">
              <a:xfrm>
                <a:off x="19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8" name="Oval 91"/>
              <p:cNvSpPr>
                <a:spLocks noChangeArrowheads="1"/>
              </p:cNvSpPr>
              <p:nvPr/>
            </p:nvSpPr>
            <p:spPr bwMode="auto">
              <a:xfrm>
                <a:off x="2064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9" name="Oval 92"/>
              <p:cNvSpPr>
                <a:spLocks noChangeArrowheads="1"/>
              </p:cNvSpPr>
              <p:nvPr/>
            </p:nvSpPr>
            <p:spPr bwMode="auto">
              <a:xfrm>
                <a:off x="217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0" name="Oval 93"/>
              <p:cNvSpPr>
                <a:spLocks noChangeArrowheads="1"/>
              </p:cNvSpPr>
              <p:nvPr/>
            </p:nvSpPr>
            <p:spPr bwMode="auto">
              <a:xfrm>
                <a:off x="22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71" name="Oval 94"/>
              <p:cNvSpPr>
                <a:spLocks noChangeArrowheads="1"/>
              </p:cNvSpPr>
              <p:nvPr/>
            </p:nvSpPr>
            <p:spPr bwMode="auto">
              <a:xfrm>
                <a:off x="238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9255" name="Group 95"/>
            <p:cNvGrpSpPr>
              <a:grpSpLocks/>
            </p:cNvGrpSpPr>
            <p:nvPr/>
          </p:nvGrpSpPr>
          <p:grpSpPr bwMode="auto">
            <a:xfrm>
              <a:off x="3360" y="1308"/>
              <a:ext cx="864" cy="108"/>
              <a:chOff x="1632" y="1308"/>
              <a:chExt cx="864" cy="108"/>
            </a:xfrm>
          </p:grpSpPr>
          <p:sp>
            <p:nvSpPr>
              <p:cNvPr id="9256" name="Oval 96"/>
              <p:cNvSpPr>
                <a:spLocks noChangeArrowheads="1"/>
              </p:cNvSpPr>
              <p:nvPr/>
            </p:nvSpPr>
            <p:spPr bwMode="auto">
              <a:xfrm>
                <a:off x="163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57" name="Oval 97"/>
              <p:cNvSpPr>
                <a:spLocks noChangeArrowheads="1"/>
              </p:cNvSpPr>
              <p:nvPr/>
            </p:nvSpPr>
            <p:spPr bwMode="auto">
              <a:xfrm>
                <a:off x="174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58" name="Oval 98"/>
              <p:cNvSpPr>
                <a:spLocks noChangeArrowheads="1"/>
              </p:cNvSpPr>
              <p:nvPr/>
            </p:nvSpPr>
            <p:spPr bwMode="auto">
              <a:xfrm>
                <a:off x="184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59" name="Oval 99"/>
              <p:cNvSpPr>
                <a:spLocks noChangeArrowheads="1"/>
              </p:cNvSpPr>
              <p:nvPr/>
            </p:nvSpPr>
            <p:spPr bwMode="auto">
              <a:xfrm>
                <a:off x="1956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0" name="Oval 100"/>
              <p:cNvSpPr>
                <a:spLocks noChangeArrowheads="1"/>
              </p:cNvSpPr>
              <p:nvPr/>
            </p:nvSpPr>
            <p:spPr bwMode="auto">
              <a:xfrm>
                <a:off x="2064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1" name="Oval 101"/>
              <p:cNvSpPr>
                <a:spLocks noChangeArrowheads="1"/>
              </p:cNvSpPr>
              <p:nvPr/>
            </p:nvSpPr>
            <p:spPr bwMode="auto">
              <a:xfrm>
                <a:off x="2172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2" name="Oval 102"/>
              <p:cNvSpPr>
                <a:spLocks noChangeArrowheads="1"/>
              </p:cNvSpPr>
              <p:nvPr/>
            </p:nvSpPr>
            <p:spPr bwMode="auto">
              <a:xfrm>
                <a:off x="2280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63" name="Oval 103"/>
              <p:cNvSpPr>
                <a:spLocks noChangeArrowheads="1"/>
              </p:cNvSpPr>
              <p:nvPr/>
            </p:nvSpPr>
            <p:spPr bwMode="auto">
              <a:xfrm>
                <a:off x="2388" y="1308"/>
                <a:ext cx="108" cy="10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9219" name="Group 105"/>
          <p:cNvGrpSpPr>
            <a:grpSpLocks/>
          </p:cNvGrpSpPr>
          <p:nvPr/>
        </p:nvGrpSpPr>
        <p:grpSpPr bwMode="auto">
          <a:xfrm>
            <a:off x="2552700" y="1733550"/>
            <a:ext cx="4191000" cy="1562100"/>
            <a:chOff x="1608" y="1092"/>
            <a:chExt cx="2640" cy="984"/>
          </a:xfrm>
        </p:grpSpPr>
        <p:sp>
          <p:nvSpPr>
            <p:cNvPr id="9227" name="Rectangle 106"/>
            <p:cNvSpPr>
              <a:spLocks noChangeArrowheads="1"/>
            </p:cNvSpPr>
            <p:nvPr/>
          </p:nvSpPr>
          <p:spPr bwMode="auto">
            <a:xfrm>
              <a:off x="1608" y="1416"/>
              <a:ext cx="2640" cy="66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8" name="Oval 107"/>
            <p:cNvSpPr>
              <a:spLocks noChangeArrowheads="1"/>
            </p:cNvSpPr>
            <p:nvPr/>
          </p:nvSpPr>
          <p:spPr bwMode="auto">
            <a:xfrm>
              <a:off x="163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9" name="Oval 108"/>
            <p:cNvSpPr>
              <a:spLocks noChangeArrowheads="1"/>
            </p:cNvSpPr>
            <p:nvPr/>
          </p:nvSpPr>
          <p:spPr bwMode="auto">
            <a:xfrm>
              <a:off x="174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0" name="Oval 109"/>
            <p:cNvSpPr>
              <a:spLocks noChangeArrowheads="1"/>
            </p:cNvSpPr>
            <p:nvPr/>
          </p:nvSpPr>
          <p:spPr bwMode="auto">
            <a:xfrm>
              <a:off x="186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1" name="Oval 110"/>
            <p:cNvSpPr>
              <a:spLocks noChangeArrowheads="1"/>
            </p:cNvSpPr>
            <p:nvPr/>
          </p:nvSpPr>
          <p:spPr bwMode="auto">
            <a:xfrm>
              <a:off x="198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2" name="Oval 111"/>
            <p:cNvSpPr>
              <a:spLocks noChangeArrowheads="1"/>
            </p:cNvSpPr>
            <p:nvPr/>
          </p:nvSpPr>
          <p:spPr bwMode="auto">
            <a:xfrm>
              <a:off x="210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3" name="Oval 112"/>
            <p:cNvSpPr>
              <a:spLocks noChangeArrowheads="1"/>
            </p:cNvSpPr>
            <p:nvPr/>
          </p:nvSpPr>
          <p:spPr bwMode="auto">
            <a:xfrm>
              <a:off x="2208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4" name="Oval 113"/>
            <p:cNvSpPr>
              <a:spLocks noChangeArrowheads="1"/>
            </p:cNvSpPr>
            <p:nvPr/>
          </p:nvSpPr>
          <p:spPr bwMode="auto">
            <a:xfrm>
              <a:off x="234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5" name="Oval 114"/>
            <p:cNvSpPr>
              <a:spLocks noChangeArrowheads="1"/>
            </p:cNvSpPr>
            <p:nvPr/>
          </p:nvSpPr>
          <p:spPr bwMode="auto">
            <a:xfrm>
              <a:off x="2508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6" name="Oval 115"/>
            <p:cNvSpPr>
              <a:spLocks noChangeArrowheads="1"/>
            </p:cNvSpPr>
            <p:nvPr/>
          </p:nvSpPr>
          <p:spPr bwMode="auto">
            <a:xfrm>
              <a:off x="2712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7" name="Oval 116"/>
            <p:cNvSpPr>
              <a:spLocks noChangeArrowheads="1"/>
            </p:cNvSpPr>
            <p:nvPr/>
          </p:nvSpPr>
          <p:spPr bwMode="auto">
            <a:xfrm>
              <a:off x="294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8" name="Oval 117"/>
            <p:cNvSpPr>
              <a:spLocks noChangeArrowheads="1"/>
            </p:cNvSpPr>
            <p:nvPr/>
          </p:nvSpPr>
          <p:spPr bwMode="auto">
            <a:xfrm>
              <a:off x="3048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39" name="Oval 118"/>
            <p:cNvSpPr>
              <a:spLocks noChangeArrowheads="1"/>
            </p:cNvSpPr>
            <p:nvPr/>
          </p:nvSpPr>
          <p:spPr bwMode="auto">
            <a:xfrm>
              <a:off x="318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0" name="Oval 119"/>
            <p:cNvSpPr>
              <a:spLocks noChangeArrowheads="1"/>
            </p:cNvSpPr>
            <p:nvPr/>
          </p:nvSpPr>
          <p:spPr bwMode="auto">
            <a:xfrm>
              <a:off x="345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1" name="Oval 120"/>
            <p:cNvSpPr>
              <a:spLocks noChangeArrowheads="1"/>
            </p:cNvSpPr>
            <p:nvPr/>
          </p:nvSpPr>
          <p:spPr bwMode="auto">
            <a:xfrm>
              <a:off x="357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2" name="Oval 121"/>
            <p:cNvSpPr>
              <a:spLocks noChangeArrowheads="1"/>
            </p:cNvSpPr>
            <p:nvPr/>
          </p:nvSpPr>
          <p:spPr bwMode="auto">
            <a:xfrm>
              <a:off x="3756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3" name="Oval 122"/>
            <p:cNvSpPr>
              <a:spLocks noChangeArrowheads="1"/>
            </p:cNvSpPr>
            <p:nvPr/>
          </p:nvSpPr>
          <p:spPr bwMode="auto">
            <a:xfrm>
              <a:off x="3924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4" name="Oval 123"/>
            <p:cNvSpPr>
              <a:spLocks noChangeArrowheads="1"/>
            </p:cNvSpPr>
            <p:nvPr/>
          </p:nvSpPr>
          <p:spPr bwMode="auto">
            <a:xfrm>
              <a:off x="4080" y="130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5" name="Oval 124"/>
            <p:cNvSpPr>
              <a:spLocks noChangeArrowheads="1"/>
            </p:cNvSpPr>
            <p:nvPr/>
          </p:nvSpPr>
          <p:spPr bwMode="auto">
            <a:xfrm>
              <a:off x="2112" y="1176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6" name="Oval 125"/>
            <p:cNvSpPr>
              <a:spLocks noChangeArrowheads="1"/>
            </p:cNvSpPr>
            <p:nvPr/>
          </p:nvSpPr>
          <p:spPr bwMode="auto">
            <a:xfrm>
              <a:off x="2940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7" name="Oval 126"/>
            <p:cNvSpPr>
              <a:spLocks noChangeArrowheads="1"/>
            </p:cNvSpPr>
            <p:nvPr/>
          </p:nvSpPr>
          <p:spPr bwMode="auto">
            <a:xfrm>
              <a:off x="3468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8" name="Oval 127"/>
            <p:cNvSpPr>
              <a:spLocks noChangeArrowheads="1"/>
            </p:cNvSpPr>
            <p:nvPr/>
          </p:nvSpPr>
          <p:spPr bwMode="auto">
            <a:xfrm>
              <a:off x="2112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49" name="Oval 128"/>
            <p:cNvSpPr>
              <a:spLocks noChangeArrowheads="1"/>
            </p:cNvSpPr>
            <p:nvPr/>
          </p:nvSpPr>
          <p:spPr bwMode="auto">
            <a:xfrm>
              <a:off x="2952" y="1200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0" name="Oval 129"/>
            <p:cNvSpPr>
              <a:spLocks noChangeArrowheads="1"/>
            </p:cNvSpPr>
            <p:nvPr/>
          </p:nvSpPr>
          <p:spPr bwMode="auto">
            <a:xfrm>
              <a:off x="2940" y="1188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51" name="Oval 130"/>
            <p:cNvSpPr>
              <a:spLocks noChangeArrowheads="1"/>
            </p:cNvSpPr>
            <p:nvPr/>
          </p:nvSpPr>
          <p:spPr bwMode="auto">
            <a:xfrm>
              <a:off x="3444" y="1092"/>
              <a:ext cx="108" cy="108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220" name="Group 133"/>
          <p:cNvGrpSpPr>
            <a:grpSpLocks/>
          </p:cNvGrpSpPr>
          <p:nvPr/>
        </p:nvGrpSpPr>
        <p:grpSpPr bwMode="auto">
          <a:xfrm>
            <a:off x="4743450" y="3414713"/>
            <a:ext cx="857250" cy="1500187"/>
            <a:chOff x="2988" y="2151"/>
            <a:chExt cx="540" cy="945"/>
          </a:xfrm>
        </p:grpSpPr>
        <p:sp>
          <p:nvSpPr>
            <p:cNvPr id="9225" name="Line 131"/>
            <p:cNvSpPr>
              <a:spLocks noChangeShapeType="1"/>
            </p:cNvSpPr>
            <p:nvPr/>
          </p:nvSpPr>
          <p:spPr bwMode="auto">
            <a:xfrm>
              <a:off x="3528" y="2880"/>
              <a:ext cx="0" cy="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132"/>
            <p:cNvSpPr>
              <a:spLocks noChangeShapeType="1"/>
            </p:cNvSpPr>
            <p:nvPr/>
          </p:nvSpPr>
          <p:spPr bwMode="auto">
            <a:xfrm flipH="1" flipV="1">
              <a:off x="2988" y="2151"/>
              <a:ext cx="0" cy="2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Text Box 134"/>
          <p:cNvSpPr txBox="1">
            <a:spLocks noChangeArrowheads="1"/>
          </p:cNvSpPr>
          <p:nvPr/>
        </p:nvSpPr>
        <p:spPr bwMode="auto">
          <a:xfrm>
            <a:off x="971550" y="3943350"/>
            <a:ext cx="186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覆盖率：</a:t>
            </a:r>
          </a:p>
        </p:txBody>
      </p:sp>
      <p:sp>
        <p:nvSpPr>
          <p:cNvPr id="63" name="Text Box 2">
            <a:extLst>
              <a:ext uri="{FF2B5EF4-FFF2-40B4-BE49-F238E27FC236}">
                <a16:creationId xmlns:a16="http://schemas.microsoft.com/office/drawing/2014/main" id="{C0A574C6-DB04-411A-B5C1-E42902E7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692150"/>
            <a:ext cx="86582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吸附与吸附量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(adsorption and amount of adsorption)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22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104811"/>
              </p:ext>
            </p:extLst>
          </p:nvPr>
        </p:nvGraphicFramePr>
        <p:xfrm>
          <a:off x="2998788" y="3698875"/>
          <a:ext cx="31353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53800" progId="Equation.DSMT4">
                  <p:embed/>
                </p:oleObj>
              </mc:Choice>
              <mc:Fallback>
                <p:oleObj name="Equation" r:id="rId2" imgW="774360" imgH="253800" progId="Equation.DSMT4">
                  <p:embed/>
                  <p:pic>
                    <p:nvPicPr>
                      <p:cNvPr id="922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698875"/>
                        <a:ext cx="31353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6800850" y="2355850"/>
            <a:ext cx="213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多层吸附时，</a:t>
            </a:r>
            <a:r>
              <a:rPr lang="en-US" altLang="zh-CN" sz="2400" b="1" i="1">
                <a:latin typeface="Symbol" pitchFamily="18" charset="2"/>
              </a:rPr>
              <a:t>q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可以大于</a:t>
            </a:r>
            <a:r>
              <a:rPr lang="en-US" altLang="zh-CN" sz="2400" b="1"/>
              <a:t>1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0" name="Text Box 38">
            <a:extLst>
              <a:ext uri="{FF2B5EF4-FFF2-40B4-BE49-F238E27FC236}">
                <a16:creationId xmlns:a16="http://schemas.microsoft.com/office/drawing/2014/main" id="{F54F038E-96C8-4A42-8360-FEFCF32B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36588"/>
            <a:ext cx="6799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吸附量随温度、压力和体相浓度的变化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4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981079"/>
              </p:ext>
            </p:extLst>
          </p:nvPr>
        </p:nvGraphicFramePr>
        <p:xfrm>
          <a:off x="3386138" y="1498600"/>
          <a:ext cx="2584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03040" progId="Equation.DSMT4">
                  <p:embed/>
                </p:oleObj>
              </mc:Choice>
              <mc:Fallback>
                <p:oleObj name="Equation" r:id="rId2" imgW="812520" imgH="203040" progId="Equation.DSMT4">
                  <p:embed/>
                  <p:pic>
                    <p:nvPicPr>
                      <p:cNvPr id="1024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1498600"/>
                        <a:ext cx="2584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75"/>
          <p:cNvGrpSpPr>
            <a:grpSpLocks/>
          </p:cNvGrpSpPr>
          <p:nvPr/>
        </p:nvGrpSpPr>
        <p:grpSpPr bwMode="auto">
          <a:xfrm>
            <a:off x="1714500" y="3276600"/>
            <a:ext cx="5867400" cy="1466850"/>
            <a:chOff x="1080" y="2112"/>
            <a:chExt cx="3696" cy="924"/>
          </a:xfrm>
        </p:grpSpPr>
        <p:sp>
          <p:nvSpPr>
            <p:cNvPr id="10255" name="Line 72"/>
            <p:cNvSpPr>
              <a:spLocks noChangeShapeType="1"/>
            </p:cNvSpPr>
            <p:nvPr/>
          </p:nvSpPr>
          <p:spPr bwMode="auto">
            <a:xfrm>
              <a:off x="2928" y="2112"/>
              <a:ext cx="0" cy="2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73"/>
            <p:cNvSpPr>
              <a:spLocks noChangeShapeType="1"/>
            </p:cNvSpPr>
            <p:nvPr/>
          </p:nvSpPr>
          <p:spPr bwMode="auto">
            <a:xfrm flipV="1">
              <a:off x="1080" y="2604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74"/>
            <p:cNvSpPr>
              <a:spLocks noChangeShapeType="1"/>
            </p:cNvSpPr>
            <p:nvPr/>
          </p:nvSpPr>
          <p:spPr bwMode="auto">
            <a:xfrm flipV="1">
              <a:off x="4776" y="2604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80"/>
          <p:cNvGrpSpPr>
            <a:grpSpLocks/>
          </p:cNvGrpSpPr>
          <p:nvPr/>
        </p:nvGrpSpPr>
        <p:grpSpPr bwMode="auto">
          <a:xfrm>
            <a:off x="476250" y="1147763"/>
            <a:ext cx="8629650" cy="5345112"/>
            <a:chOff x="300" y="735"/>
            <a:chExt cx="5436" cy="3367"/>
          </a:xfrm>
        </p:grpSpPr>
        <p:pic>
          <p:nvPicPr>
            <p:cNvPr id="10249" name="Picture 65" descr="15-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" y="2316"/>
              <a:ext cx="2112" cy="154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66" descr="15-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" y="747"/>
              <a:ext cx="1646" cy="150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67" descr="15-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735"/>
              <a:ext cx="1542" cy="150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Text Box 77"/>
            <p:cNvSpPr txBox="1">
              <a:spLocks noChangeArrowheads="1"/>
            </p:cNvSpPr>
            <p:nvPr/>
          </p:nvSpPr>
          <p:spPr bwMode="auto">
            <a:xfrm>
              <a:off x="2112" y="3852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氨在炭上的吸附等温线</a:t>
              </a:r>
            </a:p>
          </p:txBody>
        </p:sp>
        <p:sp>
          <p:nvSpPr>
            <p:cNvPr id="10253" name="Text Box 78"/>
            <p:cNvSpPr txBox="1">
              <a:spLocks noChangeArrowheads="1"/>
            </p:cNvSpPr>
            <p:nvPr/>
          </p:nvSpPr>
          <p:spPr bwMode="auto">
            <a:xfrm>
              <a:off x="3928" y="2224"/>
              <a:ext cx="18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氨在炭上的吸附等量线</a:t>
              </a:r>
            </a:p>
          </p:txBody>
        </p:sp>
        <p:sp>
          <p:nvSpPr>
            <p:cNvPr id="10254" name="Text Box 79"/>
            <p:cNvSpPr txBox="1">
              <a:spLocks noChangeArrowheads="1"/>
            </p:cNvSpPr>
            <p:nvPr/>
          </p:nvSpPr>
          <p:spPr bwMode="auto">
            <a:xfrm>
              <a:off x="300" y="2240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氨在炭上的吸附等压线</a:t>
              </a:r>
            </a:p>
          </p:txBody>
        </p:sp>
      </p:grpSp>
      <p:sp>
        <p:nvSpPr>
          <p:cNvPr id="10246" name="TextBox 1"/>
          <p:cNvSpPr txBox="1">
            <a:spLocks noChangeArrowheads="1"/>
          </p:cNvSpPr>
          <p:nvPr/>
        </p:nvSpPr>
        <p:spPr bwMode="auto">
          <a:xfrm>
            <a:off x="4011613" y="2686050"/>
            <a:ext cx="1431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 ─ 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7" name="TextBox 18"/>
          <p:cNvSpPr txBox="1">
            <a:spLocks noChangeArrowheads="1"/>
          </p:cNvSpPr>
          <p:nvPr/>
        </p:nvSpPr>
        <p:spPr bwMode="auto">
          <a:xfrm>
            <a:off x="1012825" y="4695825"/>
            <a:ext cx="1431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 ─ 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8" name="TextBox 19"/>
          <p:cNvSpPr txBox="1">
            <a:spLocks noChangeArrowheads="1"/>
          </p:cNvSpPr>
          <p:nvPr/>
        </p:nvSpPr>
        <p:spPr bwMode="auto">
          <a:xfrm>
            <a:off x="6865938" y="4768850"/>
            <a:ext cx="1431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latin typeface="Symbol" pitchFamily="18" charset="2"/>
                <a:cs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 ─ 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41" name="Text Box 25">
            <a:extLst>
              <a:ext uri="{FF2B5EF4-FFF2-40B4-BE49-F238E27FC236}">
                <a16:creationId xmlns:a16="http://schemas.microsoft.com/office/drawing/2014/main" id="{09663F30-70B9-4C6F-B454-48641386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17538"/>
            <a:ext cx="7650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Brunauer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吸附等温线分类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11267" name="Picture 35" descr="15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214438"/>
            <a:ext cx="4562475" cy="2478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6" descr="15-3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3824288"/>
            <a:ext cx="6410325" cy="2505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7"/>
          <p:cNvSpPr>
            <a:spLocks noChangeArrowheads="1"/>
          </p:cNvSpPr>
          <p:nvPr/>
        </p:nvSpPr>
        <p:spPr bwMode="auto">
          <a:xfrm>
            <a:off x="6648450" y="3219450"/>
            <a:ext cx="1714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41" name="Text Box 25">
            <a:extLst>
              <a:ext uri="{FF2B5EF4-FFF2-40B4-BE49-F238E27FC236}">
                <a16:creationId xmlns:a16="http://schemas.microsoft.com/office/drawing/2014/main" id="{E29A0CB5-4D90-4DDF-BCA0-2104CAF0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17538"/>
            <a:ext cx="3395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吸附等温线的类型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291" name="Rectangle 37"/>
          <p:cNvSpPr>
            <a:spLocks noChangeArrowheads="1"/>
          </p:cNvSpPr>
          <p:nvPr/>
        </p:nvSpPr>
        <p:spPr bwMode="auto">
          <a:xfrm>
            <a:off x="6648450" y="3219450"/>
            <a:ext cx="1714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292" name="Rectangle 38"/>
          <p:cNvSpPr>
            <a:spLocks noChangeArrowheads="1"/>
          </p:cNvSpPr>
          <p:nvPr/>
        </p:nvSpPr>
        <p:spPr bwMode="auto">
          <a:xfrm>
            <a:off x="669925" y="3695700"/>
            <a:ext cx="8112125" cy="12065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(Ⅰ)</a:t>
            </a:r>
            <a:r>
              <a:rPr kumimoji="1" lang="zh-CN" altLang="en-US" sz="28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rPr>
              <a:t>又称兰缪尔型，属于单分子层吸附，化学吸附多属此类型。</a:t>
            </a:r>
            <a:endParaRPr kumimoji="1" lang="zh-CN" altLang="zh-CN" sz="2800" b="1">
              <a:solidFill>
                <a:srgbClr val="1C1C1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293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065213"/>
            <a:ext cx="23622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3103</TotalTime>
  <Words>637</Words>
  <Application>Microsoft Office PowerPoint</Application>
  <PresentationFormat>全屏显示(4:3)</PresentationFormat>
  <Paragraphs>67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楷体</vt:lpstr>
      <vt:lpstr>楷体_GB2312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226</cp:revision>
  <dcterms:created xsi:type="dcterms:W3CDTF">1999-10-07T02:58:10Z</dcterms:created>
  <dcterms:modified xsi:type="dcterms:W3CDTF">2021-05-23T02:50:01Z</dcterms:modified>
</cp:coreProperties>
</file>