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sldIdLst>
    <p:sldId id="432" r:id="rId2"/>
    <p:sldId id="433" r:id="rId3"/>
    <p:sldId id="434" r:id="rId4"/>
    <p:sldId id="435" r:id="rId5"/>
    <p:sldId id="436" r:id="rId6"/>
    <p:sldId id="437" r:id="rId7"/>
    <p:sldId id="454" r:id="rId8"/>
    <p:sldId id="438" r:id="rId9"/>
    <p:sldId id="439" r:id="rId10"/>
    <p:sldId id="440" r:id="rId11"/>
    <p:sldId id="461" r:id="rId12"/>
    <p:sldId id="441" r:id="rId13"/>
    <p:sldId id="458" r:id="rId14"/>
    <p:sldId id="460" r:id="rId15"/>
    <p:sldId id="442" r:id="rId16"/>
    <p:sldId id="443" r:id="rId17"/>
    <p:sldId id="444" r:id="rId18"/>
    <p:sldId id="455" r:id="rId19"/>
    <p:sldId id="446" r:id="rId20"/>
    <p:sldId id="457" r:id="rId21"/>
    <p:sldId id="456" r:id="rId22"/>
    <p:sldId id="448" r:id="rId23"/>
    <p:sldId id="449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969696"/>
    <a:srgbClr val="CCECFF"/>
    <a:srgbClr val="33CCFF"/>
    <a:srgbClr val="99CC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27B16-5456-4772-8E1C-62042CFC427E}" v="27" dt="2021-05-23T03:00:22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 snapToGrid="0">
      <p:cViewPr varScale="1">
        <p:scale>
          <a:sx n="100" d="100"/>
          <a:sy n="100" d="100"/>
        </p:scale>
        <p:origin x="2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F68D15E1-7F72-4052-9B05-11211E29DE22}"/>
    <pc:docChg chg="undo custSel delSld modSld">
      <pc:chgData name="CAI JUN" userId="08ce88e1165b00db" providerId="LiveId" clId="{F68D15E1-7F72-4052-9B05-11211E29DE22}" dt="2020-07-10T03:57:25.749" v="688" actId="113"/>
      <pc:docMkLst>
        <pc:docMk/>
      </pc:docMkLst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374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375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376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382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00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06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12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21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24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25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26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27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28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29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30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31"/>
        </pc:sldMkLst>
      </pc:sldChg>
      <pc:sldChg chg="modSp">
        <pc:chgData name="CAI JUN" userId="08ce88e1165b00db" providerId="LiveId" clId="{F68D15E1-7F72-4052-9B05-11211E29DE22}" dt="2020-07-10T03:22:36.630" v="5"/>
        <pc:sldMkLst>
          <pc:docMk/>
          <pc:sldMk cId="0" sldId="434"/>
        </pc:sldMkLst>
        <pc:graphicFrameChg chg="mod">
          <ac:chgData name="CAI JUN" userId="08ce88e1165b00db" providerId="LiveId" clId="{F68D15E1-7F72-4052-9B05-11211E29DE22}" dt="2020-07-10T03:22:24.193" v="3"/>
          <ac:graphicFrameMkLst>
            <pc:docMk/>
            <pc:sldMk cId="0" sldId="434"/>
            <ac:graphicFrameMk id="2458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2:36.630" v="5"/>
          <ac:graphicFrameMkLst>
            <pc:docMk/>
            <pc:sldMk cId="0" sldId="434"/>
            <ac:graphicFrameMk id="24581" creationId="{00000000-0000-0000-0000-000000000000}"/>
          </ac:graphicFrameMkLst>
        </pc:graphicFrameChg>
      </pc:sldChg>
      <pc:sldChg chg="modSp">
        <pc:chgData name="CAI JUN" userId="08ce88e1165b00db" providerId="LiveId" clId="{F68D15E1-7F72-4052-9B05-11211E29DE22}" dt="2020-07-10T03:24:55.255" v="34"/>
        <pc:sldMkLst>
          <pc:docMk/>
          <pc:sldMk cId="0" sldId="435"/>
        </pc:sldMkLst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06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08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09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0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1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2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3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4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5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6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7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8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19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20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21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24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25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26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27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0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1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2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3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4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5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6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7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8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39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40" creationId="{00000000-0000-0000-0000-000000000000}"/>
          </ac:spMkLst>
        </pc:spChg>
        <pc:spChg chg="mod">
          <ac:chgData name="CAI JUN" userId="08ce88e1165b00db" providerId="LiveId" clId="{F68D15E1-7F72-4052-9B05-11211E29DE22}" dt="2020-07-10T03:24:55.255" v="34"/>
          <ac:spMkLst>
            <pc:docMk/>
            <pc:sldMk cId="0" sldId="435"/>
            <ac:spMk id="25641" creationId="{00000000-0000-0000-0000-000000000000}"/>
          </ac:spMkLst>
        </pc:spChg>
        <pc:grpChg chg="mod">
          <ac:chgData name="CAI JUN" userId="08ce88e1165b00db" providerId="LiveId" clId="{F68D15E1-7F72-4052-9B05-11211E29DE22}" dt="2020-07-10T03:24:55.255" v="34"/>
          <ac:grpSpMkLst>
            <pc:docMk/>
            <pc:sldMk cId="0" sldId="435"/>
            <ac:grpSpMk id="25604" creationId="{00000000-0000-0000-0000-000000000000}"/>
          </ac:grpSpMkLst>
        </pc:grpChg>
        <pc:grpChg chg="mod">
          <ac:chgData name="CAI JUN" userId="08ce88e1165b00db" providerId="LiveId" clId="{F68D15E1-7F72-4052-9B05-11211E29DE22}" dt="2020-07-10T03:24:55.255" v="34"/>
          <ac:grpSpMkLst>
            <pc:docMk/>
            <pc:sldMk cId="0" sldId="435"/>
            <ac:grpSpMk id="25607" creationId="{00000000-0000-0000-0000-000000000000}"/>
          </ac:grpSpMkLst>
        </pc:grpChg>
        <pc:graphicFrameChg chg="mod">
          <ac:chgData name="CAI JUN" userId="08ce88e1165b00db" providerId="LiveId" clId="{F68D15E1-7F72-4052-9B05-11211E29DE22}" dt="2020-07-10T03:24:55.255" v="34"/>
          <ac:graphicFrameMkLst>
            <pc:docMk/>
            <pc:sldMk cId="0" sldId="435"/>
            <ac:graphicFrameMk id="25622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4:55.255" v="34"/>
          <ac:graphicFrameMkLst>
            <pc:docMk/>
            <pc:sldMk cId="0" sldId="435"/>
            <ac:graphicFrameMk id="25623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4:55.255" v="34"/>
          <ac:graphicFrameMkLst>
            <pc:docMk/>
            <pc:sldMk cId="0" sldId="435"/>
            <ac:graphicFrameMk id="25628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4:55.255" v="34"/>
          <ac:graphicFrameMkLst>
            <pc:docMk/>
            <pc:sldMk cId="0" sldId="435"/>
            <ac:graphicFrameMk id="25629" creationId="{00000000-0000-0000-0000-000000000000}"/>
          </ac:graphicFrameMkLst>
        </pc:graphicFrameChg>
      </pc:sldChg>
      <pc:sldChg chg="modSp">
        <pc:chgData name="CAI JUN" userId="08ce88e1165b00db" providerId="LiveId" clId="{F68D15E1-7F72-4052-9B05-11211E29DE22}" dt="2020-07-10T03:24:23.896" v="25"/>
        <pc:sldMkLst>
          <pc:docMk/>
          <pc:sldMk cId="0" sldId="436"/>
        </pc:sldMkLst>
        <pc:spChg chg="mod">
          <ac:chgData name="CAI JUN" userId="08ce88e1165b00db" providerId="LiveId" clId="{F68D15E1-7F72-4052-9B05-11211E29DE22}" dt="2020-07-10T03:24:10.880" v="21"/>
          <ac:spMkLst>
            <pc:docMk/>
            <pc:sldMk cId="0" sldId="436"/>
            <ac:spMk id="26632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34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36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37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38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39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0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1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2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3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4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5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6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7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8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49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52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53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54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55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58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59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0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1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2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3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4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5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6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7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8" creationId="{00000000-0000-0000-0000-000000000000}"/>
          </ac:spMkLst>
        </pc:spChg>
        <pc:spChg chg="mod">
          <ac:chgData name="CAI JUN" userId="08ce88e1165b00db" providerId="LiveId" clId="{F68D15E1-7F72-4052-9B05-11211E29DE22}" dt="2020-07-10T03:24:23.896" v="25"/>
          <ac:spMkLst>
            <pc:docMk/>
            <pc:sldMk cId="0" sldId="436"/>
            <ac:spMk id="26669" creationId="{00000000-0000-0000-0000-000000000000}"/>
          </ac:spMkLst>
        </pc:spChg>
        <pc:grpChg chg="mod">
          <ac:chgData name="CAI JUN" userId="08ce88e1165b00db" providerId="LiveId" clId="{F68D15E1-7F72-4052-9B05-11211E29DE22}" dt="2020-07-10T03:24:23.896" v="25"/>
          <ac:grpSpMkLst>
            <pc:docMk/>
            <pc:sldMk cId="0" sldId="436"/>
            <ac:grpSpMk id="26626" creationId="{00000000-0000-0000-0000-000000000000}"/>
          </ac:grpSpMkLst>
        </pc:grpChg>
        <pc:grpChg chg="mod">
          <ac:chgData name="CAI JUN" userId="08ce88e1165b00db" providerId="LiveId" clId="{F68D15E1-7F72-4052-9B05-11211E29DE22}" dt="2020-07-10T03:24:10.880" v="21"/>
          <ac:grpSpMkLst>
            <pc:docMk/>
            <pc:sldMk cId="0" sldId="436"/>
            <ac:grpSpMk id="26631" creationId="{00000000-0000-0000-0000-000000000000}"/>
          </ac:grpSpMkLst>
        </pc:grpChg>
        <pc:grpChg chg="mod">
          <ac:chgData name="CAI JUN" userId="08ce88e1165b00db" providerId="LiveId" clId="{F68D15E1-7F72-4052-9B05-11211E29DE22}" dt="2020-07-10T03:24:23.896" v="25"/>
          <ac:grpSpMkLst>
            <pc:docMk/>
            <pc:sldMk cId="0" sldId="436"/>
            <ac:grpSpMk id="26635" creationId="{00000000-0000-0000-0000-000000000000}"/>
          </ac:grpSpMkLst>
        </pc:grpChg>
        <pc:graphicFrameChg chg="mod">
          <ac:chgData name="CAI JUN" userId="08ce88e1165b00db" providerId="LiveId" clId="{F68D15E1-7F72-4052-9B05-11211E29DE22}" dt="2020-07-10T03:23:01.208" v="8"/>
          <ac:graphicFrameMkLst>
            <pc:docMk/>
            <pc:sldMk cId="0" sldId="436"/>
            <ac:graphicFrameMk id="26627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3:33.271" v="14"/>
          <ac:graphicFrameMkLst>
            <pc:docMk/>
            <pc:sldMk cId="0" sldId="436"/>
            <ac:graphicFrameMk id="26628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3:48.458" v="16"/>
          <ac:graphicFrameMkLst>
            <pc:docMk/>
            <pc:sldMk cId="0" sldId="436"/>
            <ac:graphicFrameMk id="26629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3:56.099" v="18"/>
          <ac:graphicFrameMkLst>
            <pc:docMk/>
            <pc:sldMk cId="0" sldId="436"/>
            <ac:graphicFrameMk id="2663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4:10.880" v="21"/>
          <ac:graphicFrameMkLst>
            <pc:docMk/>
            <pc:sldMk cId="0" sldId="436"/>
            <ac:graphicFrameMk id="26633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4:23.896" v="25"/>
          <ac:graphicFrameMkLst>
            <pc:docMk/>
            <pc:sldMk cId="0" sldId="436"/>
            <ac:graphicFrameMk id="2665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4:23.896" v="25"/>
          <ac:graphicFrameMkLst>
            <pc:docMk/>
            <pc:sldMk cId="0" sldId="436"/>
            <ac:graphicFrameMk id="26651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4:23.896" v="25"/>
          <ac:graphicFrameMkLst>
            <pc:docMk/>
            <pc:sldMk cId="0" sldId="436"/>
            <ac:graphicFrameMk id="26656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4:23.896" v="25"/>
          <ac:graphicFrameMkLst>
            <pc:docMk/>
            <pc:sldMk cId="0" sldId="436"/>
            <ac:graphicFrameMk id="26657" creationId="{00000000-0000-0000-0000-000000000000}"/>
          </ac:graphicFrameMkLst>
        </pc:graphicFrameChg>
      </pc:sldChg>
      <pc:sldChg chg="modSp">
        <pc:chgData name="CAI JUN" userId="08ce88e1165b00db" providerId="LiveId" clId="{F68D15E1-7F72-4052-9B05-11211E29DE22}" dt="2020-07-10T03:26:14.146" v="55"/>
        <pc:sldMkLst>
          <pc:docMk/>
          <pc:sldMk cId="0" sldId="437"/>
        </pc:sldMkLst>
        <pc:spChg chg="mod">
          <ac:chgData name="CAI JUN" userId="08ce88e1165b00db" providerId="LiveId" clId="{F68D15E1-7F72-4052-9B05-11211E29DE22}" dt="2020-07-10T03:25:13.630" v="36"/>
          <ac:spMkLst>
            <pc:docMk/>
            <pc:sldMk cId="0" sldId="437"/>
            <ac:spMk id="27668" creationId="{00000000-0000-0000-0000-000000000000}"/>
          </ac:spMkLst>
        </pc:spChg>
        <pc:spChg chg="mod">
          <ac:chgData name="CAI JUN" userId="08ce88e1165b00db" providerId="LiveId" clId="{F68D15E1-7F72-4052-9B05-11211E29DE22}" dt="2020-07-10T03:26:14.146" v="55"/>
          <ac:spMkLst>
            <pc:docMk/>
            <pc:sldMk cId="0" sldId="437"/>
            <ac:spMk id="27670" creationId="{00000000-0000-0000-0000-000000000000}"/>
          </ac:spMkLst>
        </pc:spChg>
        <pc:spChg chg="mod">
          <ac:chgData name="CAI JUN" userId="08ce88e1165b00db" providerId="LiveId" clId="{F68D15E1-7F72-4052-9B05-11211E29DE22}" dt="2020-07-10T03:26:14.146" v="55"/>
          <ac:spMkLst>
            <pc:docMk/>
            <pc:sldMk cId="0" sldId="437"/>
            <ac:spMk id="27671" creationId="{00000000-0000-0000-0000-000000000000}"/>
          </ac:spMkLst>
        </pc:spChg>
        <pc:spChg chg="mod">
          <ac:chgData name="CAI JUN" userId="08ce88e1165b00db" providerId="LiveId" clId="{F68D15E1-7F72-4052-9B05-11211E29DE22}" dt="2020-07-10T03:26:14.146" v="55"/>
          <ac:spMkLst>
            <pc:docMk/>
            <pc:sldMk cId="0" sldId="437"/>
            <ac:spMk id="27674" creationId="{00000000-0000-0000-0000-000000000000}"/>
          </ac:spMkLst>
        </pc:spChg>
        <pc:grpChg chg="mod">
          <ac:chgData name="CAI JUN" userId="08ce88e1165b00db" providerId="LiveId" clId="{F68D15E1-7F72-4052-9B05-11211E29DE22}" dt="2020-07-10T03:26:14.146" v="55"/>
          <ac:grpSpMkLst>
            <pc:docMk/>
            <pc:sldMk cId="0" sldId="437"/>
            <ac:grpSpMk id="27664" creationId="{00000000-0000-0000-0000-000000000000}"/>
          </ac:grpSpMkLst>
        </pc:grpChg>
        <pc:grpChg chg="mod">
          <ac:chgData name="CAI JUN" userId="08ce88e1165b00db" providerId="LiveId" clId="{F68D15E1-7F72-4052-9B05-11211E29DE22}" dt="2020-07-10T03:25:13.630" v="36"/>
          <ac:grpSpMkLst>
            <pc:docMk/>
            <pc:sldMk cId="0" sldId="437"/>
            <ac:grpSpMk id="27665" creationId="{00000000-0000-0000-0000-000000000000}"/>
          </ac:grpSpMkLst>
        </pc:grpChg>
        <pc:graphicFrameChg chg="mod">
          <ac:chgData name="CAI JUN" userId="08ce88e1165b00db" providerId="LiveId" clId="{F68D15E1-7F72-4052-9B05-11211E29DE22}" dt="2020-07-10T03:25:28.271" v="43"/>
          <ac:graphicFrameMkLst>
            <pc:docMk/>
            <pc:sldMk cId="0" sldId="437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5:19.630" v="38"/>
          <ac:graphicFrameMkLst>
            <pc:docMk/>
            <pc:sldMk cId="0" sldId="437"/>
            <ac:graphicFrameMk id="27654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5:32.896" v="45"/>
          <ac:graphicFrameMkLst>
            <pc:docMk/>
            <pc:sldMk cId="0" sldId="437"/>
            <ac:graphicFrameMk id="27655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5:24.177" v="40"/>
          <ac:graphicFrameMkLst>
            <pc:docMk/>
            <pc:sldMk cId="0" sldId="437"/>
            <ac:graphicFrameMk id="27656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5:45.458" v="47"/>
          <ac:graphicFrameMkLst>
            <pc:docMk/>
            <pc:sldMk cId="0" sldId="437"/>
            <ac:graphicFrameMk id="27666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5:54.943" v="49"/>
          <ac:graphicFrameMkLst>
            <pc:docMk/>
            <pc:sldMk cId="0" sldId="437"/>
            <ac:graphicFrameMk id="27667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5:13.630" v="36"/>
          <ac:graphicFrameMkLst>
            <pc:docMk/>
            <pc:sldMk cId="0" sldId="437"/>
            <ac:graphicFrameMk id="27669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6:14.146" v="55"/>
          <ac:graphicFrameMkLst>
            <pc:docMk/>
            <pc:sldMk cId="0" sldId="437"/>
            <ac:graphicFrameMk id="27672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6:14.146" v="55"/>
          <ac:graphicFrameMkLst>
            <pc:docMk/>
            <pc:sldMk cId="0" sldId="437"/>
            <ac:graphicFrameMk id="27673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6:14.146" v="55"/>
          <ac:graphicFrameMkLst>
            <pc:docMk/>
            <pc:sldMk cId="0" sldId="437"/>
            <ac:graphicFrameMk id="27675" creationId="{00000000-0000-0000-0000-000000000000}"/>
          </ac:graphicFrameMkLst>
        </pc:graphicFrameChg>
      </pc:sldChg>
      <pc:sldChg chg="modSp mod">
        <pc:chgData name="CAI JUN" userId="08ce88e1165b00db" providerId="LiveId" clId="{F68D15E1-7F72-4052-9B05-11211E29DE22}" dt="2020-07-10T03:33:09.709" v="172" actId="207"/>
        <pc:sldMkLst>
          <pc:docMk/>
          <pc:sldMk cId="0" sldId="438"/>
        </pc:sldMkLst>
        <pc:spChg chg="mod">
          <ac:chgData name="CAI JUN" userId="08ce88e1165b00db" providerId="LiveId" clId="{F68D15E1-7F72-4052-9B05-11211E29DE22}" dt="2020-07-10T03:33:09.709" v="172" actId="207"/>
          <ac:spMkLst>
            <pc:docMk/>
            <pc:sldMk cId="0" sldId="438"/>
            <ac:spMk id="29698" creationId="{00000000-0000-0000-0000-000000000000}"/>
          </ac:spMkLst>
        </pc:spChg>
        <pc:graphicFrameChg chg="mod">
          <ac:chgData name="CAI JUN" userId="08ce88e1165b00db" providerId="LiveId" clId="{F68D15E1-7F72-4052-9B05-11211E29DE22}" dt="2020-07-10T03:30:52.318" v="124"/>
          <ac:graphicFrameMkLst>
            <pc:docMk/>
            <pc:sldMk cId="0" sldId="438"/>
            <ac:graphicFrameMk id="24474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1:10.443" v="129" actId="14100"/>
          <ac:graphicFrameMkLst>
            <pc:docMk/>
            <pc:sldMk cId="0" sldId="438"/>
            <ac:graphicFrameMk id="244741" creationId="{00000000-0000-0000-0000-000000000000}"/>
          </ac:graphicFrameMkLst>
        </pc:graphicFrameChg>
      </pc:sldChg>
      <pc:sldChg chg="addSp delSp modSp mod">
        <pc:chgData name="CAI JUN" userId="08ce88e1165b00db" providerId="LiveId" clId="{F68D15E1-7F72-4052-9B05-11211E29DE22}" dt="2020-07-10T03:33:05.022" v="170" actId="207"/>
        <pc:sldMkLst>
          <pc:docMk/>
          <pc:sldMk cId="0" sldId="439"/>
        </pc:sldMkLst>
        <pc:spChg chg="add mod">
          <ac:chgData name="CAI JUN" userId="08ce88e1165b00db" providerId="LiveId" clId="{F68D15E1-7F72-4052-9B05-11211E29DE22}" dt="2020-07-10T03:33:05.022" v="170" actId="207"/>
          <ac:spMkLst>
            <pc:docMk/>
            <pc:sldMk cId="0" sldId="439"/>
            <ac:spMk id="8" creationId="{22C1B8E5-7118-4602-A383-B52369254145}"/>
          </ac:spMkLst>
        </pc:spChg>
        <pc:spChg chg="del">
          <ac:chgData name="CAI JUN" userId="08ce88e1165b00db" providerId="LiveId" clId="{F68D15E1-7F72-4052-9B05-11211E29DE22}" dt="2020-07-10T03:30:21.912" v="118" actId="478"/>
          <ac:spMkLst>
            <pc:docMk/>
            <pc:sldMk cId="0" sldId="439"/>
            <ac:spMk id="30722" creationId="{00000000-0000-0000-0000-000000000000}"/>
          </ac:spMkLst>
        </pc:spChg>
        <pc:grpChg chg="mod">
          <ac:chgData name="CAI JUN" userId="08ce88e1165b00db" providerId="LiveId" clId="{F68D15E1-7F72-4052-9B05-11211E29DE22}" dt="2020-07-10T03:31:36.912" v="136"/>
          <ac:grpSpMkLst>
            <pc:docMk/>
            <pc:sldMk cId="0" sldId="439"/>
            <ac:grpSpMk id="245764" creationId="{00000000-0000-0000-0000-000000000000}"/>
          </ac:grpSpMkLst>
        </pc:grpChg>
        <pc:graphicFrameChg chg="mod">
          <ac:chgData name="CAI JUN" userId="08ce88e1165b00db" providerId="LiveId" clId="{F68D15E1-7F72-4052-9B05-11211E29DE22}" dt="2020-07-10T03:31:27.693" v="132"/>
          <ac:graphicFrameMkLst>
            <pc:docMk/>
            <pc:sldMk cId="0" sldId="439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1:36.912" v="136"/>
          <ac:graphicFrameMkLst>
            <pc:docMk/>
            <pc:sldMk cId="0" sldId="439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1:46.694" v="138" actId="1076"/>
          <ac:graphicFrameMkLst>
            <pc:docMk/>
            <pc:sldMk cId="0" sldId="439"/>
            <ac:graphicFrameMk id="30727" creationId="{00000000-0000-0000-0000-000000000000}"/>
          </ac:graphicFrameMkLst>
        </pc:graphicFrameChg>
      </pc:sldChg>
      <pc:sldChg chg="addSp delSp modSp mod">
        <pc:chgData name="CAI JUN" userId="08ce88e1165b00db" providerId="LiveId" clId="{F68D15E1-7F72-4052-9B05-11211E29DE22}" dt="2020-07-10T03:32:56.662" v="168" actId="207"/>
        <pc:sldMkLst>
          <pc:docMk/>
          <pc:sldMk cId="0" sldId="440"/>
        </pc:sldMkLst>
        <pc:spChg chg="add mod">
          <ac:chgData name="CAI JUN" userId="08ce88e1165b00db" providerId="LiveId" clId="{F68D15E1-7F72-4052-9B05-11211E29DE22}" dt="2020-07-10T03:32:56.662" v="168" actId="207"/>
          <ac:spMkLst>
            <pc:docMk/>
            <pc:sldMk cId="0" sldId="440"/>
            <ac:spMk id="7" creationId="{79F279C3-7D82-45EC-88AC-0776775F3FF1}"/>
          </ac:spMkLst>
        </pc:spChg>
        <pc:spChg chg="del">
          <ac:chgData name="CAI JUN" userId="08ce88e1165b00db" providerId="LiveId" clId="{F68D15E1-7F72-4052-9B05-11211E29DE22}" dt="2020-07-10T03:30:26.365" v="120" actId="478"/>
          <ac:spMkLst>
            <pc:docMk/>
            <pc:sldMk cId="0" sldId="440"/>
            <ac:spMk id="31746" creationId="{00000000-0000-0000-0000-000000000000}"/>
          </ac:spMkLst>
        </pc:spChg>
        <pc:spChg chg="mod">
          <ac:chgData name="CAI JUN" userId="08ce88e1165b00db" providerId="LiveId" clId="{F68D15E1-7F72-4052-9B05-11211E29DE22}" dt="2020-07-10T03:32:45.319" v="166"/>
          <ac:spMkLst>
            <pc:docMk/>
            <pc:sldMk cId="0" sldId="440"/>
            <ac:spMk id="246790" creationId="{00000000-0000-0000-0000-000000000000}"/>
          </ac:spMkLst>
        </pc:spChg>
        <pc:graphicFrameChg chg="mod">
          <ac:chgData name="CAI JUN" userId="08ce88e1165b00db" providerId="LiveId" clId="{F68D15E1-7F72-4052-9B05-11211E29DE22}" dt="2020-07-10T03:32:02.725" v="140"/>
          <ac:graphicFrameMkLst>
            <pc:docMk/>
            <pc:sldMk cId="0" sldId="440"/>
            <ac:graphicFrameMk id="31748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2:18.928" v="142"/>
          <ac:graphicFrameMkLst>
            <pc:docMk/>
            <pc:sldMk cId="0" sldId="440"/>
            <ac:graphicFrameMk id="246789" creationId="{00000000-0000-0000-0000-000000000000}"/>
          </ac:graphicFrameMkLst>
        </pc:graphicFrameChg>
      </pc:sldChg>
      <pc:sldChg chg="modSp">
        <pc:chgData name="CAI JUN" userId="08ce88e1165b00db" providerId="LiveId" clId="{F68D15E1-7F72-4052-9B05-11211E29DE22}" dt="2020-07-10T03:33:56.444" v="178"/>
        <pc:sldMkLst>
          <pc:docMk/>
          <pc:sldMk cId="0" sldId="441"/>
        </pc:sldMkLst>
        <pc:graphicFrameChg chg="mod">
          <ac:chgData name="CAI JUN" userId="08ce88e1165b00db" providerId="LiveId" clId="{F68D15E1-7F72-4052-9B05-11211E29DE22}" dt="2020-07-10T03:33:30.240" v="174"/>
          <ac:graphicFrameMkLst>
            <pc:docMk/>
            <pc:sldMk cId="0" sldId="441"/>
            <ac:graphicFrameMk id="32772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3:56.444" v="178"/>
          <ac:graphicFrameMkLst>
            <pc:docMk/>
            <pc:sldMk cId="0" sldId="441"/>
            <ac:graphicFrameMk id="32773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3:39.006" v="176"/>
          <ac:graphicFrameMkLst>
            <pc:docMk/>
            <pc:sldMk cId="0" sldId="441"/>
            <ac:graphicFrameMk id="32774" creationId="{00000000-0000-0000-0000-000000000000}"/>
          </ac:graphicFrameMkLst>
        </pc:graphicFrameChg>
      </pc:sldChg>
      <pc:sldChg chg="addSp delSp modSp mod">
        <pc:chgData name="CAI JUN" userId="08ce88e1165b00db" providerId="LiveId" clId="{F68D15E1-7F72-4052-9B05-11211E29DE22}" dt="2020-07-10T03:52:18.733" v="541"/>
        <pc:sldMkLst>
          <pc:docMk/>
          <pc:sldMk cId="0" sldId="442"/>
        </pc:sldMkLst>
        <pc:spChg chg="mod">
          <ac:chgData name="CAI JUN" userId="08ce88e1165b00db" providerId="LiveId" clId="{F68D15E1-7F72-4052-9B05-11211E29DE22}" dt="2020-07-10T03:52:18.733" v="541"/>
          <ac:spMkLst>
            <pc:docMk/>
            <pc:sldMk cId="0" sldId="442"/>
            <ac:spMk id="33794" creationId="{00000000-0000-0000-0000-000000000000}"/>
          </ac:spMkLst>
        </pc:spChg>
        <pc:spChg chg="mod">
          <ac:chgData name="CAI JUN" userId="08ce88e1165b00db" providerId="LiveId" clId="{F68D15E1-7F72-4052-9B05-11211E29DE22}" dt="2020-07-10T03:42:36.061" v="293" actId="1076"/>
          <ac:spMkLst>
            <pc:docMk/>
            <pc:sldMk cId="0" sldId="442"/>
            <ac:spMk id="33828" creationId="{00000000-0000-0000-0000-000000000000}"/>
          </ac:spMkLst>
        </pc:spChg>
        <pc:spChg chg="mod">
          <ac:chgData name="CAI JUN" userId="08ce88e1165b00db" providerId="LiveId" clId="{F68D15E1-7F72-4052-9B05-11211E29DE22}" dt="2020-07-10T03:42:36.061" v="293" actId="1076"/>
          <ac:spMkLst>
            <pc:docMk/>
            <pc:sldMk cId="0" sldId="442"/>
            <ac:spMk id="33829" creationId="{00000000-0000-0000-0000-000000000000}"/>
          </ac:spMkLst>
        </pc:spChg>
        <pc:spChg chg="mod">
          <ac:chgData name="CAI JUN" userId="08ce88e1165b00db" providerId="LiveId" clId="{F68D15E1-7F72-4052-9B05-11211E29DE22}" dt="2020-07-10T03:42:36.061" v="293" actId="1076"/>
          <ac:spMkLst>
            <pc:docMk/>
            <pc:sldMk cId="0" sldId="442"/>
            <ac:spMk id="33830" creationId="{00000000-0000-0000-0000-000000000000}"/>
          </ac:spMkLst>
        </pc:spChg>
        <pc:spChg chg="mod">
          <ac:chgData name="CAI JUN" userId="08ce88e1165b00db" providerId="LiveId" clId="{F68D15E1-7F72-4052-9B05-11211E29DE22}" dt="2020-07-10T03:42:36.061" v="293" actId="1076"/>
          <ac:spMkLst>
            <pc:docMk/>
            <pc:sldMk cId="0" sldId="442"/>
            <ac:spMk id="33831" creationId="{00000000-0000-0000-0000-000000000000}"/>
          </ac:spMkLst>
        </pc:spChg>
        <pc:spChg chg="mod">
          <ac:chgData name="CAI JUN" userId="08ce88e1165b00db" providerId="LiveId" clId="{F68D15E1-7F72-4052-9B05-11211E29DE22}" dt="2020-07-10T03:49:51.108" v="450" actId="1076"/>
          <ac:spMkLst>
            <pc:docMk/>
            <pc:sldMk cId="0" sldId="442"/>
            <ac:spMk id="248875" creationId="{00000000-0000-0000-0000-000000000000}"/>
          </ac:spMkLst>
        </pc:spChg>
        <pc:grpChg chg="del mod">
          <ac:chgData name="CAI JUN" userId="08ce88e1165b00db" providerId="LiveId" clId="{F68D15E1-7F72-4052-9B05-11211E29DE22}" dt="2020-07-10T03:42:38.373" v="294" actId="478"/>
          <ac:grpSpMkLst>
            <pc:docMk/>
            <pc:sldMk cId="0" sldId="442"/>
            <ac:grpSpMk id="33827" creationId="{00000000-0000-0000-0000-000000000000}"/>
          </ac:grpSpMkLst>
        </pc:grpChg>
        <pc:graphicFrameChg chg="add mod modGraphic">
          <ac:chgData name="CAI JUN" userId="08ce88e1165b00db" providerId="LiveId" clId="{F68D15E1-7F72-4052-9B05-11211E29DE22}" dt="2020-07-10T03:49:41.967" v="449"/>
          <ac:graphicFrameMkLst>
            <pc:docMk/>
            <pc:sldMk cId="0" sldId="442"/>
            <ac:graphicFrameMk id="14" creationId="{29FCBC82-B5C5-4B40-8017-7FE0157658B7}"/>
          </ac:graphicFrameMkLst>
        </pc:graphicFrameChg>
        <pc:graphicFrameChg chg="add del mod">
          <ac:chgData name="CAI JUN" userId="08ce88e1165b00db" providerId="LiveId" clId="{F68D15E1-7F72-4052-9B05-11211E29DE22}" dt="2020-07-10T03:48:21.748" v="408" actId="478"/>
          <ac:graphicFrameMkLst>
            <pc:docMk/>
            <pc:sldMk cId="0" sldId="442"/>
            <ac:graphicFrameMk id="15" creationId="{35802E45-9D5E-4F03-8FF0-0B6067BCB368}"/>
          </ac:graphicFrameMkLst>
        </pc:graphicFrameChg>
        <pc:graphicFrameChg chg="add mod">
          <ac:chgData name="CAI JUN" userId="08ce88e1165b00db" providerId="LiveId" clId="{F68D15E1-7F72-4052-9B05-11211E29DE22}" dt="2020-07-10T03:47:30.545" v="399" actId="1076"/>
          <ac:graphicFrameMkLst>
            <pc:docMk/>
            <pc:sldMk cId="0" sldId="442"/>
            <ac:graphicFrameMk id="16" creationId="{7FA5B30C-B593-4AC4-A0F1-C0703A0F6225}"/>
          </ac:graphicFrameMkLst>
        </pc:graphicFrameChg>
        <pc:graphicFrameChg chg="add del mod">
          <ac:chgData name="CAI JUN" userId="08ce88e1165b00db" providerId="LiveId" clId="{F68D15E1-7F72-4052-9B05-11211E29DE22}" dt="2020-07-10T03:48:32.748" v="410" actId="478"/>
          <ac:graphicFrameMkLst>
            <pc:docMk/>
            <pc:sldMk cId="0" sldId="442"/>
            <ac:graphicFrameMk id="17" creationId="{B95BB7DD-72F3-4012-B6D7-474C03F918B9}"/>
          </ac:graphicFrameMkLst>
        </pc:graphicFrameChg>
        <pc:graphicFrameChg chg="del">
          <ac:chgData name="CAI JUN" userId="08ce88e1165b00db" providerId="LiveId" clId="{F68D15E1-7F72-4052-9B05-11211E29DE22}" dt="2020-07-10T03:45:37.639" v="394" actId="478"/>
          <ac:graphicFrameMkLst>
            <pc:docMk/>
            <pc:sldMk cId="0" sldId="442"/>
            <ac:graphicFrameMk id="33822" creationId="{00000000-0000-0000-0000-000000000000}"/>
          </ac:graphicFrameMkLst>
        </pc:graphicFrameChg>
        <pc:graphicFrameChg chg="del mod">
          <ac:chgData name="CAI JUN" userId="08ce88e1165b00db" providerId="LiveId" clId="{F68D15E1-7F72-4052-9B05-11211E29DE22}" dt="2020-07-10T03:45:37.639" v="394" actId="478"/>
          <ac:graphicFrameMkLst>
            <pc:docMk/>
            <pc:sldMk cId="0" sldId="442"/>
            <ac:graphicFrameMk id="33823" creationId="{00000000-0000-0000-0000-000000000000}"/>
          </ac:graphicFrameMkLst>
        </pc:graphicFrameChg>
        <pc:graphicFrameChg chg="del">
          <ac:chgData name="CAI JUN" userId="08ce88e1165b00db" providerId="LiveId" clId="{F68D15E1-7F72-4052-9B05-11211E29DE22}" dt="2020-07-10T03:45:37.639" v="394" actId="478"/>
          <ac:graphicFrameMkLst>
            <pc:docMk/>
            <pc:sldMk cId="0" sldId="442"/>
            <ac:graphicFrameMk id="33824" creationId="{00000000-0000-0000-0000-000000000000}"/>
          </ac:graphicFrameMkLst>
        </pc:graphicFrameChg>
        <pc:graphicFrameChg chg="del mod modGraphic">
          <ac:chgData name="CAI JUN" userId="08ce88e1165b00db" providerId="LiveId" clId="{F68D15E1-7F72-4052-9B05-11211E29DE22}" dt="2020-07-10T03:45:37.639" v="394" actId="478"/>
          <ac:graphicFrameMkLst>
            <pc:docMk/>
            <pc:sldMk cId="0" sldId="442"/>
            <ac:graphicFrameMk id="248835" creationId="{DEA5B647-FECA-4175-9745-F467DB1F752B}"/>
          </ac:graphicFrameMkLst>
        </pc:graphicFrameChg>
        <pc:graphicFrameChg chg="mod">
          <ac:chgData name="CAI JUN" userId="08ce88e1165b00db" providerId="LiveId" clId="{F68D15E1-7F72-4052-9B05-11211E29DE22}" dt="2020-07-10T03:49:53.061" v="451" actId="1076"/>
          <ac:graphicFrameMkLst>
            <pc:docMk/>
            <pc:sldMk cId="0" sldId="442"/>
            <ac:graphicFrameMk id="248876" creationId="{00000000-0000-0000-0000-000000000000}"/>
          </ac:graphicFrameMkLst>
        </pc:graphicFrameChg>
      </pc:sldChg>
      <pc:sldChg chg="addSp delSp modSp mod">
        <pc:chgData name="CAI JUN" userId="08ce88e1165b00db" providerId="LiveId" clId="{F68D15E1-7F72-4052-9B05-11211E29DE22}" dt="2020-07-10T03:54:57.483" v="649" actId="1038"/>
        <pc:sldMkLst>
          <pc:docMk/>
          <pc:sldMk cId="0" sldId="443"/>
        </pc:sldMkLst>
        <pc:spChg chg="add mod">
          <ac:chgData name="CAI JUN" userId="08ce88e1165b00db" providerId="LiveId" clId="{F68D15E1-7F72-4052-9B05-11211E29DE22}" dt="2020-07-10T03:54:26.202" v="632" actId="1076"/>
          <ac:spMkLst>
            <pc:docMk/>
            <pc:sldMk cId="0" sldId="443"/>
            <ac:spMk id="2" creationId="{029B48BB-53CF-49E0-B037-4B1DCC0DF1EA}"/>
          </ac:spMkLst>
        </pc:spChg>
        <pc:spChg chg="add mod">
          <ac:chgData name="CAI JUN" userId="08ce88e1165b00db" providerId="LiveId" clId="{F68D15E1-7F72-4052-9B05-11211E29DE22}" dt="2020-07-10T03:46:08.061" v="396" actId="255"/>
          <ac:spMkLst>
            <pc:docMk/>
            <pc:sldMk cId="0" sldId="443"/>
            <ac:spMk id="11" creationId="{E3BF69A4-A980-482C-9A64-BA2023B31C7F}"/>
          </ac:spMkLst>
        </pc:spChg>
        <pc:spChg chg="del">
          <ac:chgData name="CAI JUN" userId="08ce88e1165b00db" providerId="LiveId" clId="{F68D15E1-7F72-4052-9B05-11211E29DE22}" dt="2020-07-10T03:37:37.912" v="232" actId="478"/>
          <ac:spMkLst>
            <pc:docMk/>
            <pc:sldMk cId="0" sldId="443"/>
            <ac:spMk id="34818" creationId="{00000000-0000-0000-0000-000000000000}"/>
          </ac:spMkLst>
        </pc:spChg>
        <pc:spChg chg="mod">
          <ac:chgData name="CAI JUN" userId="08ce88e1165b00db" providerId="LiveId" clId="{F68D15E1-7F72-4052-9B05-11211E29DE22}" dt="2020-07-10T03:50:03.311" v="452" actId="1076"/>
          <ac:spMkLst>
            <pc:docMk/>
            <pc:sldMk cId="0" sldId="443"/>
            <ac:spMk id="34849" creationId="{00000000-0000-0000-0000-000000000000}"/>
          </ac:spMkLst>
        </pc:spChg>
        <pc:graphicFrameChg chg="mod">
          <ac:chgData name="CAI JUN" userId="08ce88e1165b00db" providerId="LiveId" clId="{F68D15E1-7F72-4052-9B05-11211E29DE22}" dt="2020-07-10T03:49:10.311" v="447" actId="1036"/>
          <ac:graphicFrameMkLst>
            <pc:docMk/>
            <pc:sldMk cId="0" sldId="443"/>
            <ac:graphicFrameMk id="34846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49:10.311" v="447" actId="1036"/>
          <ac:graphicFrameMkLst>
            <pc:docMk/>
            <pc:sldMk cId="0" sldId="443"/>
            <ac:graphicFrameMk id="34847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49:10.311" v="447" actId="1036"/>
          <ac:graphicFrameMkLst>
            <pc:docMk/>
            <pc:sldMk cId="0" sldId="443"/>
            <ac:graphicFrameMk id="34848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53:36.624" v="555" actId="1038"/>
          <ac:graphicFrameMkLst>
            <pc:docMk/>
            <pc:sldMk cId="0" sldId="443"/>
            <ac:graphicFrameMk id="34850" creationId="{00000000-0000-0000-0000-000000000000}"/>
          </ac:graphicFrameMkLst>
        </pc:graphicFrameChg>
        <pc:graphicFrameChg chg="del mod">
          <ac:chgData name="CAI JUN" userId="08ce88e1165b00db" providerId="LiveId" clId="{F68D15E1-7F72-4052-9B05-11211E29DE22}" dt="2020-07-10T03:54:51.030" v="643" actId="478"/>
          <ac:graphicFrameMkLst>
            <pc:docMk/>
            <pc:sldMk cId="0" sldId="443"/>
            <ac:graphicFrameMk id="34851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54:57.483" v="649" actId="1038"/>
          <ac:graphicFrameMkLst>
            <pc:docMk/>
            <pc:sldMk cId="0" sldId="443"/>
            <ac:graphicFrameMk id="34852" creationId="{00000000-0000-0000-0000-000000000000}"/>
          </ac:graphicFrameMkLst>
        </pc:graphicFrameChg>
        <pc:graphicFrameChg chg="mod modGraphic">
          <ac:chgData name="CAI JUN" userId="08ce88e1165b00db" providerId="LiveId" clId="{F68D15E1-7F72-4052-9B05-11211E29DE22}" dt="2020-07-10T03:49:10.311" v="447" actId="1036"/>
          <ac:graphicFrameMkLst>
            <pc:docMk/>
            <pc:sldMk cId="0" sldId="443"/>
            <ac:graphicFrameMk id="249859" creationId="{E020F866-2A77-4253-99E4-025922B66C3C}"/>
          </ac:graphicFrameMkLst>
        </pc:graphicFrameChg>
      </pc:sldChg>
      <pc:sldChg chg="addSp delSp modSp mod">
        <pc:chgData name="CAI JUN" userId="08ce88e1165b00db" providerId="LiveId" clId="{F68D15E1-7F72-4052-9B05-11211E29DE22}" dt="2020-07-10T03:56:31.077" v="687" actId="1037"/>
        <pc:sldMkLst>
          <pc:docMk/>
          <pc:sldMk cId="0" sldId="444"/>
        </pc:sldMkLst>
        <pc:spChg chg="add mod">
          <ac:chgData name="CAI JUN" userId="08ce88e1165b00db" providerId="LiveId" clId="{F68D15E1-7F72-4052-9B05-11211E29DE22}" dt="2020-07-10T03:52:34.327" v="542"/>
          <ac:spMkLst>
            <pc:docMk/>
            <pc:sldMk cId="0" sldId="444"/>
            <ac:spMk id="9" creationId="{F66546A5-8F37-45B6-A199-351F20F737DF}"/>
          </ac:spMkLst>
        </pc:spChg>
        <pc:spChg chg="mod">
          <ac:chgData name="CAI JUN" userId="08ce88e1165b00db" providerId="LiveId" clId="{F68D15E1-7F72-4052-9B05-11211E29DE22}" dt="2020-07-10T03:50:31.233" v="456" actId="1076"/>
          <ac:spMkLst>
            <pc:docMk/>
            <pc:sldMk cId="0" sldId="444"/>
            <ac:spMk id="35842" creationId="{00000000-0000-0000-0000-000000000000}"/>
          </ac:spMkLst>
        </pc:spChg>
        <pc:spChg chg="del">
          <ac:chgData name="CAI JUN" userId="08ce88e1165b00db" providerId="LiveId" clId="{F68D15E1-7F72-4052-9B05-11211E29DE22}" dt="2020-07-10T03:37:42.615" v="234" actId="478"/>
          <ac:spMkLst>
            <pc:docMk/>
            <pc:sldMk cId="0" sldId="444"/>
            <ac:spMk id="35848" creationId="{00000000-0000-0000-0000-000000000000}"/>
          </ac:spMkLst>
        </pc:spChg>
        <pc:graphicFrameChg chg="mod">
          <ac:chgData name="CAI JUN" userId="08ce88e1165b00db" providerId="LiveId" clId="{F68D15E1-7F72-4052-9B05-11211E29DE22}" dt="2020-07-10T03:50:41.936" v="468" actId="1035"/>
          <ac:graphicFrameMkLst>
            <pc:docMk/>
            <pc:sldMk cId="0" sldId="444"/>
            <ac:graphicFrameMk id="35843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50:41.936" v="468" actId="1035"/>
          <ac:graphicFrameMkLst>
            <pc:docMk/>
            <pc:sldMk cId="0" sldId="444"/>
            <ac:graphicFrameMk id="35844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56:18.592" v="662" actId="1076"/>
          <ac:graphicFrameMkLst>
            <pc:docMk/>
            <pc:sldMk cId="0" sldId="444"/>
            <ac:graphicFrameMk id="35845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56:15.889" v="661" actId="1076"/>
          <ac:graphicFrameMkLst>
            <pc:docMk/>
            <pc:sldMk cId="0" sldId="444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56:31.077" v="687" actId="1037"/>
          <ac:graphicFrameMkLst>
            <pc:docMk/>
            <pc:sldMk cId="0" sldId="444"/>
            <ac:graphicFrameMk id="35847" creationId="{00000000-0000-0000-0000-000000000000}"/>
          </ac:graphicFrameMkLst>
        </pc:graphicFrameChg>
      </pc:sldChg>
      <pc:sldChg chg="modSp mod">
        <pc:chgData name="CAI JUN" userId="08ce88e1165b00db" providerId="LiveId" clId="{F68D15E1-7F72-4052-9B05-11211E29DE22}" dt="2020-07-10T03:57:25.749" v="688" actId="113"/>
        <pc:sldMkLst>
          <pc:docMk/>
          <pc:sldMk cId="0" sldId="446"/>
        </pc:sldMkLst>
        <pc:spChg chg="mod">
          <ac:chgData name="CAI JUN" userId="08ce88e1165b00db" providerId="LiveId" clId="{F68D15E1-7F72-4052-9B05-11211E29DE22}" dt="2020-07-10T03:57:25.749" v="688" actId="113"/>
          <ac:spMkLst>
            <pc:docMk/>
            <pc:sldMk cId="0" sldId="446"/>
            <ac:spMk id="41" creationId="{00000000-0000-0000-0000-000000000000}"/>
          </ac:spMkLst>
        </pc:spChg>
        <pc:spChg chg="mod">
          <ac:chgData name="CAI JUN" userId="08ce88e1165b00db" providerId="LiveId" clId="{F68D15E1-7F72-4052-9B05-11211E29DE22}" dt="2020-07-10T03:39:57.428" v="265"/>
          <ac:spMkLst>
            <pc:docMk/>
            <pc:sldMk cId="0" sldId="446"/>
            <ac:spMk id="42" creationId="{00000000-0000-0000-0000-000000000000}"/>
          </ac:spMkLst>
        </pc:spChg>
        <pc:grpChg chg="mod">
          <ac:chgData name="CAI JUN" userId="08ce88e1165b00db" providerId="LiveId" clId="{F68D15E1-7F72-4052-9B05-11211E29DE22}" dt="2020-07-10T03:39:57.428" v="265"/>
          <ac:grpSpMkLst>
            <pc:docMk/>
            <pc:sldMk cId="0" sldId="446"/>
            <ac:grpSpMk id="2" creationId="{00000000-0000-0000-0000-000000000000}"/>
          </ac:grpSpMkLst>
        </pc:grpChg>
        <pc:graphicFrameChg chg="mod">
          <ac:chgData name="CAI JUN" userId="08ce88e1165b00db" providerId="LiveId" clId="{F68D15E1-7F72-4052-9B05-11211E29DE22}" dt="2020-07-10T03:39:28.100" v="258"/>
          <ac:graphicFrameMkLst>
            <pc:docMk/>
            <pc:sldMk cId="0" sldId="446"/>
            <ac:graphicFrameMk id="4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9:57.428" v="265"/>
          <ac:graphicFrameMkLst>
            <pc:docMk/>
            <pc:sldMk cId="0" sldId="446"/>
            <ac:graphicFrameMk id="43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9:57.428" v="265"/>
          <ac:graphicFrameMkLst>
            <pc:docMk/>
            <pc:sldMk cId="0" sldId="446"/>
            <ac:graphicFrameMk id="44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9:12.943" v="254"/>
          <ac:graphicFrameMkLst>
            <pc:docMk/>
            <pc:sldMk cId="0" sldId="446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9:19.678" v="256"/>
          <ac:graphicFrameMkLst>
            <pc:docMk/>
            <pc:sldMk cId="0" sldId="446"/>
            <ac:graphicFrameMk id="37896" creationId="{00000000-0000-0000-0000-000000000000}"/>
          </ac:graphicFrameMkLst>
        </pc:graphicFrameChg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50"/>
        </pc:sldMkLst>
      </pc:sldChg>
      <pc:sldChg chg="del">
        <pc:chgData name="CAI JUN" userId="08ce88e1165b00db" providerId="LiveId" clId="{F68D15E1-7F72-4052-9B05-11211E29DE22}" dt="2020-07-10T03:22:10.677" v="0" actId="47"/>
        <pc:sldMkLst>
          <pc:docMk/>
          <pc:sldMk cId="0" sldId="452"/>
        </pc:sldMkLst>
      </pc:sldChg>
      <pc:sldChg chg="delSp modSp mod">
        <pc:chgData name="CAI JUN" userId="08ce88e1165b00db" providerId="LiveId" clId="{F68D15E1-7F72-4052-9B05-11211E29DE22}" dt="2020-07-10T03:29:41.162" v="111"/>
        <pc:sldMkLst>
          <pc:docMk/>
          <pc:sldMk cId="0" sldId="454"/>
        </pc:sldMkLst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84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86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87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88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89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0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1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2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3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4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5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6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7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8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699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02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03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04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05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08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09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10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11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13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15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17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18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19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20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21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22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23" creationId="{00000000-0000-0000-0000-000000000000}"/>
          </ac:spMkLst>
        </pc:spChg>
        <pc:spChg chg="mod">
          <ac:chgData name="CAI JUN" userId="08ce88e1165b00db" providerId="LiveId" clId="{F68D15E1-7F72-4052-9B05-11211E29DE22}" dt="2020-07-10T03:29:17.311" v="106"/>
          <ac:spMkLst>
            <pc:docMk/>
            <pc:sldMk cId="0" sldId="454"/>
            <ac:spMk id="28724" creationId="{00000000-0000-0000-0000-000000000000}"/>
          </ac:spMkLst>
        </pc:spChg>
        <pc:grpChg chg="mod">
          <ac:chgData name="CAI JUN" userId="08ce88e1165b00db" providerId="LiveId" clId="{F68D15E1-7F72-4052-9B05-11211E29DE22}" dt="2020-07-10T03:29:17.311" v="106"/>
          <ac:grpSpMkLst>
            <pc:docMk/>
            <pc:sldMk cId="0" sldId="454"/>
            <ac:grpSpMk id="28676" creationId="{00000000-0000-0000-0000-000000000000}"/>
          </ac:grpSpMkLst>
        </pc:grpChg>
        <pc:grpChg chg="mod">
          <ac:chgData name="CAI JUN" userId="08ce88e1165b00db" providerId="LiveId" clId="{F68D15E1-7F72-4052-9B05-11211E29DE22}" dt="2020-07-10T03:29:17.311" v="106"/>
          <ac:grpSpMkLst>
            <pc:docMk/>
            <pc:sldMk cId="0" sldId="454"/>
            <ac:grpSpMk id="28685" creationId="{00000000-0000-0000-0000-000000000000}"/>
          </ac:grpSpMkLst>
        </pc:grpChg>
        <pc:graphicFrameChg chg="mod">
          <ac:chgData name="CAI JUN" userId="08ce88e1165b00db" providerId="LiveId" clId="{F68D15E1-7F72-4052-9B05-11211E29DE22}" dt="2020-07-10T03:27:42.318" v="68" actId="1076"/>
          <ac:graphicFrameMkLst>
            <pc:docMk/>
            <pc:sldMk cId="0" sldId="454"/>
            <ac:graphicFrameMk id="28674" creationId="{00000000-0000-0000-0000-000000000000}"/>
          </ac:graphicFrameMkLst>
        </pc:graphicFrameChg>
        <pc:graphicFrameChg chg="del mod">
          <ac:chgData name="CAI JUN" userId="08ce88e1165b00db" providerId="LiveId" clId="{F68D15E1-7F72-4052-9B05-11211E29DE22}" dt="2020-07-10T03:26:57.005" v="61" actId="478"/>
          <ac:graphicFrameMkLst>
            <pc:docMk/>
            <pc:sldMk cId="0" sldId="454"/>
            <ac:graphicFrameMk id="28675" creationId="{00000000-0000-0000-0000-000000000000}"/>
          </ac:graphicFrameMkLst>
        </pc:graphicFrameChg>
        <pc:graphicFrameChg chg="del mod">
          <ac:chgData name="CAI JUN" userId="08ce88e1165b00db" providerId="LiveId" clId="{F68D15E1-7F72-4052-9B05-11211E29DE22}" dt="2020-07-10T03:27:38.052" v="67" actId="478"/>
          <ac:graphicFrameMkLst>
            <pc:docMk/>
            <pc:sldMk cId="0" sldId="454"/>
            <ac:graphicFrameMk id="28677" creationId="{00000000-0000-0000-0000-000000000000}"/>
          </ac:graphicFrameMkLst>
        </pc:graphicFrameChg>
        <pc:graphicFrameChg chg="del mod">
          <ac:chgData name="CAI JUN" userId="08ce88e1165b00db" providerId="LiveId" clId="{F68D15E1-7F72-4052-9B05-11211E29DE22}" dt="2020-07-10T03:27:38.052" v="67" actId="478"/>
          <ac:graphicFrameMkLst>
            <pc:docMk/>
            <pc:sldMk cId="0" sldId="454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8:04.404" v="84" actId="1037"/>
          <ac:graphicFrameMkLst>
            <pc:docMk/>
            <pc:sldMk cId="0" sldId="454"/>
            <ac:graphicFrameMk id="2868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7:53.139" v="70"/>
          <ac:graphicFrameMkLst>
            <pc:docMk/>
            <pc:sldMk cId="0" sldId="454"/>
            <ac:graphicFrameMk id="28681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29.689" v="108"/>
          <ac:graphicFrameMkLst>
            <pc:docMk/>
            <pc:sldMk cId="0" sldId="454"/>
            <ac:graphicFrameMk id="28682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41.162" v="111"/>
          <ac:graphicFrameMkLst>
            <pc:docMk/>
            <pc:sldMk cId="0" sldId="454"/>
            <ac:graphicFrameMk id="28683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17.311" v="106"/>
          <ac:graphicFrameMkLst>
            <pc:docMk/>
            <pc:sldMk cId="0" sldId="454"/>
            <ac:graphicFrameMk id="2870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17.311" v="106"/>
          <ac:graphicFrameMkLst>
            <pc:docMk/>
            <pc:sldMk cId="0" sldId="454"/>
            <ac:graphicFrameMk id="28701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17.311" v="106"/>
          <ac:graphicFrameMkLst>
            <pc:docMk/>
            <pc:sldMk cId="0" sldId="454"/>
            <ac:graphicFrameMk id="28706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17.311" v="106"/>
          <ac:graphicFrameMkLst>
            <pc:docMk/>
            <pc:sldMk cId="0" sldId="454"/>
            <ac:graphicFrameMk id="28707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17.311" v="106"/>
          <ac:graphicFrameMkLst>
            <pc:docMk/>
            <pc:sldMk cId="0" sldId="454"/>
            <ac:graphicFrameMk id="28712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17.311" v="106"/>
          <ac:graphicFrameMkLst>
            <pc:docMk/>
            <pc:sldMk cId="0" sldId="454"/>
            <ac:graphicFrameMk id="28714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29:17.311" v="106"/>
          <ac:graphicFrameMkLst>
            <pc:docMk/>
            <pc:sldMk cId="0" sldId="454"/>
            <ac:graphicFrameMk id="28716" creationId="{00000000-0000-0000-0000-000000000000}"/>
          </ac:graphicFrameMkLst>
        </pc:graphicFrameChg>
      </pc:sldChg>
      <pc:sldChg chg="modSp mod">
        <pc:chgData name="CAI JUN" userId="08ce88e1165b00db" providerId="LiveId" clId="{F68D15E1-7F72-4052-9B05-11211E29DE22}" dt="2020-07-10T03:41:46.272" v="290" actId="113"/>
        <pc:sldMkLst>
          <pc:docMk/>
          <pc:sldMk cId="3544670382" sldId="456"/>
        </pc:sldMkLst>
        <pc:spChg chg="mod">
          <ac:chgData name="CAI JUN" userId="08ce88e1165b00db" providerId="LiveId" clId="{F68D15E1-7F72-4052-9B05-11211E29DE22}" dt="2020-07-10T03:41:37.772" v="288" actId="113"/>
          <ac:spMkLst>
            <pc:docMk/>
            <pc:sldMk cId="3544670382" sldId="456"/>
            <ac:spMk id="12" creationId="{00000000-0000-0000-0000-000000000000}"/>
          </ac:spMkLst>
        </pc:spChg>
        <pc:spChg chg="mod">
          <ac:chgData name="CAI JUN" userId="08ce88e1165b00db" providerId="LiveId" clId="{F68D15E1-7F72-4052-9B05-11211E29DE22}" dt="2020-07-10T03:41:33.412" v="286" actId="113"/>
          <ac:spMkLst>
            <pc:docMk/>
            <pc:sldMk cId="3544670382" sldId="456"/>
            <ac:spMk id="13" creationId="{00000000-0000-0000-0000-000000000000}"/>
          </ac:spMkLst>
        </pc:spChg>
        <pc:spChg chg="mod">
          <ac:chgData name="CAI JUN" userId="08ce88e1165b00db" providerId="LiveId" clId="{F68D15E1-7F72-4052-9B05-11211E29DE22}" dt="2020-07-10T03:41:46.272" v="290" actId="113"/>
          <ac:spMkLst>
            <pc:docMk/>
            <pc:sldMk cId="3544670382" sldId="456"/>
            <ac:spMk id="14" creationId="{00000000-0000-0000-0000-000000000000}"/>
          </ac:spMkLst>
        </pc:spChg>
        <pc:graphicFrameChg chg="mod">
          <ac:chgData name="CAI JUN" userId="08ce88e1165b00db" providerId="LiveId" clId="{F68D15E1-7F72-4052-9B05-11211E29DE22}" dt="2020-07-10T03:41:20.100" v="282"/>
          <ac:graphicFrameMkLst>
            <pc:docMk/>
            <pc:sldMk cId="3544670382" sldId="456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41:28.162" v="284"/>
          <ac:graphicFrameMkLst>
            <pc:docMk/>
            <pc:sldMk cId="3544670382" sldId="456"/>
            <ac:graphicFrameMk id="20" creationId="{00000000-0000-0000-0000-000000000000}"/>
          </ac:graphicFrameMkLst>
        </pc:graphicFrameChg>
      </pc:sldChg>
      <pc:sldChg chg="modSp mod">
        <pc:chgData name="CAI JUN" userId="08ce88e1165b00db" providerId="LiveId" clId="{F68D15E1-7F72-4052-9B05-11211E29DE22}" dt="2020-07-10T03:40:58.725" v="279"/>
        <pc:sldMkLst>
          <pc:docMk/>
          <pc:sldMk cId="3413492416" sldId="457"/>
        </pc:sldMkLst>
        <pc:spChg chg="mod">
          <ac:chgData name="CAI JUN" userId="08ce88e1165b00db" providerId="LiveId" clId="{F68D15E1-7F72-4052-9B05-11211E29DE22}" dt="2020-07-10T03:40:34.928" v="274" actId="113"/>
          <ac:spMkLst>
            <pc:docMk/>
            <pc:sldMk cId="3413492416" sldId="457"/>
            <ac:spMk id="41" creationId="{00000000-0000-0000-0000-000000000000}"/>
          </ac:spMkLst>
        </pc:spChg>
        <pc:spChg chg="mod">
          <ac:chgData name="CAI JUN" userId="08ce88e1165b00db" providerId="LiveId" clId="{F68D15E1-7F72-4052-9B05-11211E29DE22}" dt="2020-07-10T03:40:58.725" v="279"/>
          <ac:spMkLst>
            <pc:docMk/>
            <pc:sldMk cId="3413492416" sldId="457"/>
            <ac:spMk id="44" creationId="{00000000-0000-0000-0000-000000000000}"/>
          </ac:spMkLst>
        </pc:spChg>
        <pc:grpChg chg="mod">
          <ac:chgData name="CAI JUN" userId="08ce88e1165b00db" providerId="LiveId" clId="{F68D15E1-7F72-4052-9B05-11211E29DE22}" dt="2020-07-10T03:40:58.725" v="279"/>
          <ac:grpSpMkLst>
            <pc:docMk/>
            <pc:sldMk cId="3413492416" sldId="457"/>
            <ac:grpSpMk id="43" creationId="{00000000-0000-0000-0000-000000000000}"/>
          </ac:grpSpMkLst>
        </pc:grpChg>
        <pc:graphicFrameChg chg="mod">
          <ac:chgData name="CAI JUN" userId="08ce88e1165b00db" providerId="LiveId" clId="{F68D15E1-7F72-4052-9B05-11211E29DE22}" dt="2020-07-10T03:40:29.319" v="272"/>
          <ac:graphicFrameMkLst>
            <pc:docMk/>
            <pc:sldMk cId="3413492416" sldId="457"/>
            <ac:graphicFrameMk id="4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40:58.725" v="279"/>
          <ac:graphicFrameMkLst>
            <pc:docMk/>
            <pc:sldMk cId="3413492416" sldId="457"/>
            <ac:graphicFrameMk id="47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40:58.725" v="279"/>
          <ac:graphicFrameMkLst>
            <pc:docMk/>
            <pc:sldMk cId="3413492416" sldId="457"/>
            <ac:graphicFrameMk id="48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40:11.584" v="267"/>
          <ac:graphicFrameMkLst>
            <pc:docMk/>
            <pc:sldMk cId="3413492416" sldId="457"/>
            <ac:graphicFrameMk id="37891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40:18.740" v="270"/>
          <ac:graphicFrameMkLst>
            <pc:docMk/>
            <pc:sldMk cId="3413492416" sldId="457"/>
            <ac:graphicFrameMk id="37892" creationId="{00000000-0000-0000-0000-000000000000}"/>
          </ac:graphicFrameMkLst>
        </pc:graphicFrameChg>
      </pc:sldChg>
      <pc:sldChg chg="modSp mod">
        <pc:chgData name="CAI JUN" userId="08ce88e1165b00db" providerId="LiveId" clId="{F68D15E1-7F72-4052-9B05-11211E29DE22}" dt="2020-07-10T03:35:00.506" v="197"/>
        <pc:sldMkLst>
          <pc:docMk/>
          <pc:sldMk cId="834839475" sldId="458"/>
        </pc:sldMkLst>
        <pc:graphicFrameChg chg="mod">
          <ac:chgData name="CAI JUN" userId="08ce88e1165b00db" providerId="LiveId" clId="{F68D15E1-7F72-4052-9B05-11211E29DE22}" dt="2020-07-10T03:34:30.881" v="193" actId="14100"/>
          <ac:graphicFrameMkLst>
            <pc:docMk/>
            <pc:sldMk cId="834839475" sldId="458"/>
            <ac:graphicFrameMk id="39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4:43.943" v="195"/>
          <ac:graphicFrameMkLst>
            <pc:docMk/>
            <pc:sldMk cId="834839475" sldId="458"/>
            <ac:graphicFrameMk id="41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5:00.506" v="197"/>
          <ac:graphicFrameMkLst>
            <pc:docMk/>
            <pc:sldMk cId="834839475" sldId="458"/>
            <ac:graphicFrameMk id="42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4:13.506" v="181"/>
          <ac:graphicFrameMkLst>
            <pc:docMk/>
            <pc:sldMk cId="834839475" sldId="458"/>
            <ac:graphicFrameMk id="32772" creationId="{00000000-0000-0000-0000-000000000000}"/>
          </ac:graphicFrameMkLst>
        </pc:graphicFrameChg>
      </pc:sldChg>
      <pc:sldChg chg="modSp mod">
        <pc:chgData name="CAI JUN" userId="08ce88e1165b00db" providerId="LiveId" clId="{F68D15E1-7F72-4052-9B05-11211E29DE22}" dt="2020-07-10T03:36:00.147" v="207"/>
        <pc:sldMkLst>
          <pc:docMk/>
          <pc:sldMk cId="53478150" sldId="460"/>
        </pc:sldMkLst>
        <pc:spChg chg="mod">
          <ac:chgData name="CAI JUN" userId="08ce88e1165b00db" providerId="LiveId" clId="{F68D15E1-7F72-4052-9B05-11211E29DE22}" dt="2020-07-10T03:35:32.990" v="202" actId="113"/>
          <ac:spMkLst>
            <pc:docMk/>
            <pc:sldMk cId="53478150" sldId="460"/>
            <ac:spMk id="38" creationId="{00000000-0000-0000-0000-000000000000}"/>
          </ac:spMkLst>
        </pc:spChg>
        <pc:graphicFrameChg chg="mod">
          <ac:chgData name="CAI JUN" userId="08ce88e1165b00db" providerId="LiveId" clId="{F68D15E1-7F72-4052-9B05-11211E29DE22}" dt="2020-07-10T03:35:47.318" v="204"/>
          <ac:graphicFrameMkLst>
            <pc:docMk/>
            <pc:sldMk cId="53478150" sldId="460"/>
            <ac:graphicFrameMk id="40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6:00.147" v="207"/>
          <ac:graphicFrameMkLst>
            <pc:docMk/>
            <pc:sldMk cId="53478150" sldId="460"/>
            <ac:graphicFrameMk id="41" creationId="{00000000-0000-0000-0000-000000000000}"/>
          </ac:graphicFrameMkLst>
        </pc:graphicFrameChg>
        <pc:graphicFrameChg chg="mod">
          <ac:chgData name="CAI JUN" userId="08ce88e1165b00db" providerId="LiveId" clId="{F68D15E1-7F72-4052-9B05-11211E29DE22}" dt="2020-07-10T03:35:25.912" v="200"/>
          <ac:graphicFrameMkLst>
            <pc:docMk/>
            <pc:sldMk cId="53478150" sldId="460"/>
            <ac:graphicFrameMk id="42" creationId="{00000000-0000-0000-0000-000000000000}"/>
          </ac:graphicFrameMkLst>
        </pc:graphicFrameChg>
      </pc:sldChg>
    </pc:docChg>
  </pc:docChgLst>
  <pc:docChgLst>
    <pc:chgData name="Cai Jun" userId="57e790d697ad4281" providerId="LiveId" clId="{3DD27B16-5456-4772-8E1C-62042CFC427E}"/>
    <pc:docChg chg="custSel modSld">
      <pc:chgData name="Cai Jun" userId="57e790d697ad4281" providerId="LiveId" clId="{3DD27B16-5456-4772-8E1C-62042CFC427E}" dt="2021-05-23T03:00:22.188" v="61" actId="113"/>
      <pc:docMkLst>
        <pc:docMk/>
      </pc:docMkLst>
      <pc:sldChg chg="addSp modSp mod">
        <pc:chgData name="Cai Jun" userId="57e790d697ad4281" providerId="LiveId" clId="{3DD27B16-5456-4772-8E1C-62042CFC427E}" dt="2021-05-23T02:54:47.474" v="7" actId="1076"/>
        <pc:sldMkLst>
          <pc:docMk/>
          <pc:sldMk cId="0" sldId="435"/>
        </pc:sldMkLst>
        <pc:spChg chg="mod">
          <ac:chgData name="Cai Jun" userId="57e790d697ad4281" providerId="LiveId" clId="{3DD27B16-5456-4772-8E1C-62042CFC427E}" dt="2021-05-23T02:53:36.434" v="1" actId="6549"/>
          <ac:spMkLst>
            <pc:docMk/>
            <pc:sldMk cId="0" sldId="435"/>
            <ac:spMk id="25602" creationId="{00000000-0000-0000-0000-000000000000}"/>
          </ac:spMkLst>
        </pc:spChg>
        <pc:graphicFrameChg chg="add mod">
          <ac:chgData name="Cai Jun" userId="57e790d697ad4281" providerId="LiveId" clId="{3DD27B16-5456-4772-8E1C-62042CFC427E}" dt="2021-05-23T02:54:47.474" v="7" actId="1076"/>
          <ac:graphicFrameMkLst>
            <pc:docMk/>
            <pc:sldMk cId="0" sldId="435"/>
            <ac:graphicFrameMk id="42" creationId="{4F2A6589-2062-46E6-8315-4165844CC969}"/>
          </ac:graphicFrameMkLst>
        </pc:graphicFrameChg>
      </pc:sldChg>
      <pc:sldChg chg="addSp delSp modSp mod">
        <pc:chgData name="Cai Jun" userId="57e790d697ad4281" providerId="LiveId" clId="{3DD27B16-5456-4772-8E1C-62042CFC427E}" dt="2021-05-23T02:56:49.623" v="59" actId="1076"/>
        <pc:sldMkLst>
          <pc:docMk/>
          <pc:sldMk cId="0" sldId="436"/>
        </pc:sldMkLst>
        <pc:graphicFrameChg chg="add del mod">
          <ac:chgData name="Cai Jun" userId="57e790d697ad4281" providerId="LiveId" clId="{3DD27B16-5456-4772-8E1C-62042CFC427E}" dt="2021-05-23T02:56:33.197" v="48" actId="478"/>
          <ac:graphicFrameMkLst>
            <pc:docMk/>
            <pc:sldMk cId="0" sldId="436"/>
            <ac:graphicFrameMk id="46" creationId="{D46C4F27-44DE-441F-9004-2F518B537D10}"/>
          </ac:graphicFrameMkLst>
        </pc:graphicFrameChg>
        <pc:graphicFrameChg chg="mod">
          <ac:chgData name="Cai Jun" userId="57e790d697ad4281" providerId="LiveId" clId="{3DD27B16-5456-4772-8E1C-62042CFC427E}" dt="2021-05-23T02:56:00.948" v="43" actId="1076"/>
          <ac:graphicFrameMkLst>
            <pc:docMk/>
            <pc:sldMk cId="0" sldId="436"/>
            <ac:graphicFrameMk id="26627" creationId="{00000000-0000-0000-0000-000000000000}"/>
          </ac:graphicFrameMkLst>
        </pc:graphicFrameChg>
        <pc:graphicFrameChg chg="del mod">
          <ac:chgData name="Cai Jun" userId="57e790d697ad4281" providerId="LiveId" clId="{3DD27B16-5456-4772-8E1C-62042CFC427E}" dt="2021-05-23T02:55:53.409" v="42" actId="478"/>
          <ac:graphicFrameMkLst>
            <pc:docMk/>
            <pc:sldMk cId="0" sldId="436"/>
            <ac:graphicFrameMk id="26628" creationId="{00000000-0000-0000-0000-000000000000}"/>
          </ac:graphicFrameMkLst>
        </pc:graphicFrameChg>
        <pc:graphicFrameChg chg="mod">
          <ac:chgData name="Cai Jun" userId="57e790d697ad4281" providerId="LiveId" clId="{3DD27B16-5456-4772-8E1C-62042CFC427E}" dt="2021-05-23T02:56:44.459" v="58" actId="1036"/>
          <ac:graphicFrameMkLst>
            <pc:docMk/>
            <pc:sldMk cId="0" sldId="436"/>
            <ac:graphicFrameMk id="26629" creationId="{00000000-0000-0000-0000-000000000000}"/>
          </ac:graphicFrameMkLst>
        </pc:graphicFrameChg>
        <pc:graphicFrameChg chg="mod">
          <ac:chgData name="Cai Jun" userId="57e790d697ad4281" providerId="LiveId" clId="{3DD27B16-5456-4772-8E1C-62042CFC427E}" dt="2021-05-23T02:56:49.623" v="59" actId="1076"/>
          <ac:graphicFrameMkLst>
            <pc:docMk/>
            <pc:sldMk cId="0" sldId="436"/>
            <ac:graphicFrameMk id="26630" creationId="{00000000-0000-0000-0000-000000000000}"/>
          </ac:graphicFrameMkLst>
        </pc:graphicFrameChg>
      </pc:sldChg>
      <pc:sldChg chg="modSp">
        <pc:chgData name="Cai Jun" userId="57e790d697ad4281" providerId="LiveId" clId="{3DD27B16-5456-4772-8E1C-62042CFC427E}" dt="2021-05-23T03:00:16.821" v="60" actId="113"/>
        <pc:sldMkLst>
          <pc:docMk/>
          <pc:sldMk cId="0" sldId="446"/>
        </pc:sldMkLst>
        <pc:spChg chg="mod">
          <ac:chgData name="Cai Jun" userId="57e790d697ad4281" providerId="LiveId" clId="{3DD27B16-5456-4772-8E1C-62042CFC427E}" dt="2021-05-23T03:00:16.821" v="60" actId="113"/>
          <ac:spMkLst>
            <pc:docMk/>
            <pc:sldMk cId="0" sldId="446"/>
            <ac:spMk id="37909" creationId="{00000000-0000-0000-0000-000000000000}"/>
          </ac:spMkLst>
        </pc:spChg>
      </pc:sldChg>
      <pc:sldChg chg="modSp">
        <pc:chgData name="Cai Jun" userId="57e790d697ad4281" providerId="LiveId" clId="{3DD27B16-5456-4772-8E1C-62042CFC427E}" dt="2021-05-23T03:00:22.188" v="61" actId="113"/>
        <pc:sldMkLst>
          <pc:docMk/>
          <pc:sldMk cId="3413492416" sldId="457"/>
        </pc:sldMkLst>
        <pc:spChg chg="mod">
          <ac:chgData name="Cai Jun" userId="57e790d697ad4281" providerId="LiveId" clId="{3DD27B16-5456-4772-8E1C-62042CFC427E}" dt="2021-05-23T03:00:22.188" v="61" actId="113"/>
          <ac:spMkLst>
            <pc:docMk/>
            <pc:sldMk cId="3413492416" sldId="457"/>
            <ac:spMk id="379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BA3D106-C3B4-4653-8C93-DDC53CE9F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814892B-4CAF-418F-882C-139994EAB3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1D323BA5-E2AF-4AD2-946C-D7A200777D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83295EE1-AC28-482B-A56C-B575925DDF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FFACB8B0-7FD3-439C-A4FE-A5B81D733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17F2B83C-3381-4816-851B-4EF438FDC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322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355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EB0383-6350-4E80-BCDF-EFDBD64DB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3FB28A-E2DA-4A14-B36B-52C5ED595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48309A-5713-4C1B-AB16-B71D81B56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93ED8A0-65DF-4831-83A5-1C87BF4B2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13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F504F-DFC6-44F4-B911-5445097823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99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96737-2185-461A-B78B-57D26F670A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1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CFB9F-F307-4A0D-A4F1-C1B0C1748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5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9FBAD-1F62-4170-80A6-F2C953034F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2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EF375-9539-4115-8C46-A15FF0DF6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1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91DBA-0882-47EC-AE34-629863D34A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37FFE-6141-495F-849F-9A5D8ED075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18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90E1E-565C-4BF1-BF8B-160130218E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6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3D462-BFBD-4F7A-A3E5-DC4A12DEAF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5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F9907-81F3-41BA-BA0D-DAEE61B25A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94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4502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B7BF92F-9859-4B6B-A7A6-C0C793832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61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9.wmf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29.wmf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6.wmf"/><Relationship Id="rId25" Type="http://schemas.openxmlformats.org/officeDocument/2006/relationships/image" Target="../media/image40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2E09856-9284-482B-91B3-AAE27A80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160463"/>
            <a:ext cx="75120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762250" indent="-2762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15-11 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气固吸附的实验、半经验和理论方法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1543050" y="4265613"/>
            <a:ext cx="63055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Semi-Empirical and Theoretical Methods for Gas-Solid Adsorption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3924300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解：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(3)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7607213"/>
              </p:ext>
            </p:extLst>
          </p:nvPr>
        </p:nvGraphicFramePr>
        <p:xfrm>
          <a:off x="3160713" y="3454400"/>
          <a:ext cx="23050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19040" progId="Equation.DSMT4">
                  <p:embed/>
                </p:oleObj>
              </mc:Choice>
              <mc:Fallback>
                <p:oleObj name="Equation" r:id="rId2" imgW="901440" imgH="419040" progId="Equation.DSMT4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3454400"/>
                        <a:ext cx="23050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9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8848449"/>
              </p:ext>
            </p:extLst>
          </p:nvPr>
        </p:nvGraphicFramePr>
        <p:xfrm>
          <a:off x="935038" y="4459288"/>
          <a:ext cx="74183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760" imgH="431640" progId="Equation.DSMT4">
                  <p:embed/>
                </p:oleObj>
              </mc:Choice>
              <mc:Fallback>
                <p:oleObj name="Equation" r:id="rId4" imgW="3263760" imgH="431640" progId="Equation.DSMT4">
                  <p:embed/>
                  <p:pic>
                    <p:nvPicPr>
                      <p:cNvPr id="24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459288"/>
                        <a:ext cx="74183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533400" y="5448300"/>
            <a:ext cx="79438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以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对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或另两种方式作图若得直线，则吸附确属兰缪尔吸附，否则，不是兰缪尔吸附。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9F279C3-7D82-45EC-88AC-0776775F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615950"/>
            <a:ext cx="8412163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SzPct val="90000"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273.15 K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时测定吸附质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在活性炭上的吸附作用。当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的平衡压力为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13.375 kPa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及吸附达饱和时，每克活性炭吸附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的量分别为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82.5 cm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93.8 cm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。设该吸附服从兰缪尔吸附等温式，试求：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兰缪尔吸附等温式中的吸附系数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；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的平衡压力为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6.667kPa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时的吸附量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如何用作图法检验此吸附是否确属兰缪尔吸附。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71513" y="548335"/>
            <a:ext cx="80152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(3) BET(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Brunauer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-Emmett-Teller)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吸附等温式</a:t>
            </a:r>
            <a:endParaRPr kumimoji="1" lang="en-US" altLang="zh-CN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(BET adsorption isotherm)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976664" y="1555051"/>
            <a:ext cx="4181475" cy="1743075"/>
            <a:chOff x="1452" y="978"/>
            <a:chExt cx="2634" cy="1098"/>
          </a:xfrm>
        </p:grpSpPr>
        <p:sp>
          <p:nvSpPr>
            <p:cNvPr id="32775" name="Rectangle 4"/>
            <p:cNvSpPr>
              <a:spLocks noChangeArrowheads="1"/>
            </p:cNvSpPr>
            <p:nvPr/>
          </p:nvSpPr>
          <p:spPr bwMode="auto">
            <a:xfrm>
              <a:off x="1452" y="1416"/>
              <a:ext cx="2634" cy="66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6" name="Oval 5"/>
            <p:cNvSpPr>
              <a:spLocks noChangeArrowheads="1"/>
            </p:cNvSpPr>
            <p:nvPr/>
          </p:nvSpPr>
          <p:spPr bwMode="auto">
            <a:xfrm>
              <a:off x="147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7" name="Oval 6"/>
            <p:cNvSpPr>
              <a:spLocks noChangeArrowheads="1"/>
            </p:cNvSpPr>
            <p:nvPr/>
          </p:nvSpPr>
          <p:spPr bwMode="auto">
            <a:xfrm>
              <a:off x="15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8" name="Oval 7"/>
            <p:cNvSpPr>
              <a:spLocks noChangeArrowheads="1"/>
            </p:cNvSpPr>
            <p:nvPr/>
          </p:nvSpPr>
          <p:spPr bwMode="auto">
            <a:xfrm>
              <a:off x="170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9" name="Oval 8"/>
            <p:cNvSpPr>
              <a:spLocks noChangeArrowheads="1"/>
            </p:cNvSpPr>
            <p:nvPr/>
          </p:nvSpPr>
          <p:spPr bwMode="auto">
            <a:xfrm>
              <a:off x="18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0" name="Oval 9"/>
            <p:cNvSpPr>
              <a:spLocks noChangeArrowheads="1"/>
            </p:cNvSpPr>
            <p:nvPr/>
          </p:nvSpPr>
          <p:spPr bwMode="auto">
            <a:xfrm>
              <a:off x="194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1" name="Oval 10"/>
            <p:cNvSpPr>
              <a:spLocks noChangeArrowheads="1"/>
            </p:cNvSpPr>
            <p:nvPr/>
          </p:nvSpPr>
          <p:spPr bwMode="auto">
            <a:xfrm>
              <a:off x="205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2" name="Oval 11"/>
            <p:cNvSpPr>
              <a:spLocks noChangeArrowheads="1"/>
            </p:cNvSpPr>
            <p:nvPr/>
          </p:nvSpPr>
          <p:spPr bwMode="auto">
            <a:xfrm>
              <a:off x="21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3" name="Oval 12"/>
            <p:cNvSpPr>
              <a:spLocks noChangeArrowheads="1"/>
            </p:cNvSpPr>
            <p:nvPr/>
          </p:nvSpPr>
          <p:spPr bwMode="auto">
            <a:xfrm>
              <a:off x="235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4" name="Oval 13"/>
            <p:cNvSpPr>
              <a:spLocks noChangeArrowheads="1"/>
            </p:cNvSpPr>
            <p:nvPr/>
          </p:nvSpPr>
          <p:spPr bwMode="auto">
            <a:xfrm>
              <a:off x="255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5" name="Oval 14"/>
            <p:cNvSpPr>
              <a:spLocks noChangeArrowheads="1"/>
            </p:cNvSpPr>
            <p:nvPr/>
          </p:nvSpPr>
          <p:spPr bwMode="auto">
            <a:xfrm>
              <a:off x="27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6" name="Oval 15"/>
            <p:cNvSpPr>
              <a:spLocks noChangeArrowheads="1"/>
            </p:cNvSpPr>
            <p:nvPr/>
          </p:nvSpPr>
          <p:spPr bwMode="auto">
            <a:xfrm>
              <a:off x="289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7" name="Oval 16"/>
            <p:cNvSpPr>
              <a:spLocks noChangeArrowheads="1"/>
            </p:cNvSpPr>
            <p:nvPr/>
          </p:nvSpPr>
          <p:spPr bwMode="auto">
            <a:xfrm>
              <a:off x="30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8" name="Oval 17"/>
            <p:cNvSpPr>
              <a:spLocks noChangeArrowheads="1"/>
            </p:cNvSpPr>
            <p:nvPr/>
          </p:nvSpPr>
          <p:spPr bwMode="auto">
            <a:xfrm>
              <a:off x="330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9" name="Oval 18"/>
            <p:cNvSpPr>
              <a:spLocks noChangeArrowheads="1"/>
            </p:cNvSpPr>
            <p:nvPr/>
          </p:nvSpPr>
          <p:spPr bwMode="auto">
            <a:xfrm>
              <a:off x="342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0" name="Oval 19"/>
            <p:cNvSpPr>
              <a:spLocks noChangeArrowheads="1"/>
            </p:cNvSpPr>
            <p:nvPr/>
          </p:nvSpPr>
          <p:spPr bwMode="auto">
            <a:xfrm>
              <a:off x="360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1" name="Oval 20"/>
            <p:cNvSpPr>
              <a:spLocks noChangeArrowheads="1"/>
            </p:cNvSpPr>
            <p:nvPr/>
          </p:nvSpPr>
          <p:spPr bwMode="auto">
            <a:xfrm>
              <a:off x="3768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2" name="Oval 21"/>
            <p:cNvSpPr>
              <a:spLocks noChangeArrowheads="1"/>
            </p:cNvSpPr>
            <p:nvPr/>
          </p:nvSpPr>
          <p:spPr bwMode="auto">
            <a:xfrm>
              <a:off x="39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3" name="Oval 22"/>
            <p:cNvSpPr>
              <a:spLocks noChangeArrowheads="1"/>
            </p:cNvSpPr>
            <p:nvPr/>
          </p:nvSpPr>
          <p:spPr bwMode="auto">
            <a:xfrm>
              <a:off x="1956" y="117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4" name="Oval 23"/>
            <p:cNvSpPr>
              <a:spLocks noChangeArrowheads="1"/>
            </p:cNvSpPr>
            <p:nvPr/>
          </p:nvSpPr>
          <p:spPr bwMode="auto">
            <a:xfrm>
              <a:off x="278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5" name="Oval 24"/>
            <p:cNvSpPr>
              <a:spLocks noChangeArrowheads="1"/>
            </p:cNvSpPr>
            <p:nvPr/>
          </p:nvSpPr>
          <p:spPr bwMode="auto">
            <a:xfrm>
              <a:off x="3294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6" name="Oval 25"/>
            <p:cNvSpPr>
              <a:spLocks noChangeArrowheads="1"/>
            </p:cNvSpPr>
            <p:nvPr/>
          </p:nvSpPr>
          <p:spPr bwMode="auto">
            <a:xfrm>
              <a:off x="1956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7" name="Oval 26"/>
            <p:cNvSpPr>
              <a:spLocks noChangeArrowheads="1"/>
            </p:cNvSpPr>
            <p:nvPr/>
          </p:nvSpPr>
          <p:spPr bwMode="auto">
            <a:xfrm>
              <a:off x="2796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8" name="Oval 27"/>
            <p:cNvSpPr>
              <a:spLocks noChangeArrowheads="1"/>
            </p:cNvSpPr>
            <p:nvPr/>
          </p:nvSpPr>
          <p:spPr bwMode="auto">
            <a:xfrm>
              <a:off x="278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9" name="Oval 28"/>
            <p:cNvSpPr>
              <a:spLocks noChangeArrowheads="1"/>
            </p:cNvSpPr>
            <p:nvPr/>
          </p:nvSpPr>
          <p:spPr bwMode="auto">
            <a:xfrm>
              <a:off x="3294" y="108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0" name="Oval 29"/>
            <p:cNvSpPr>
              <a:spLocks noChangeArrowheads="1"/>
            </p:cNvSpPr>
            <p:nvPr/>
          </p:nvSpPr>
          <p:spPr bwMode="auto">
            <a:xfrm>
              <a:off x="3294" y="97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1" name="Oval 30"/>
            <p:cNvSpPr>
              <a:spLocks noChangeArrowheads="1"/>
            </p:cNvSpPr>
            <p:nvPr/>
          </p:nvSpPr>
          <p:spPr bwMode="auto">
            <a:xfrm>
              <a:off x="290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2" name="Oval 31"/>
            <p:cNvSpPr>
              <a:spLocks noChangeArrowheads="1"/>
            </p:cNvSpPr>
            <p:nvPr/>
          </p:nvSpPr>
          <p:spPr bwMode="auto">
            <a:xfrm>
              <a:off x="2904" y="1074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3" name="Oval 32"/>
            <p:cNvSpPr>
              <a:spLocks noChangeArrowheads="1"/>
            </p:cNvSpPr>
            <p:nvPr/>
          </p:nvSpPr>
          <p:spPr bwMode="auto">
            <a:xfrm>
              <a:off x="1962" y="1062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95066" y="1502442"/>
            <a:ext cx="3563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Langmuir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吸附的唯一差别：吸附在固体表面的分子可以由范德华力继续吸引气体分子（类似凝聚过程），形成多层吸附。</a:t>
            </a: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74" y="3488626"/>
            <a:ext cx="2789111" cy="306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25">
            <a:extLst>
              <a:ext uri="{FF2B5EF4-FFF2-40B4-BE49-F238E27FC236}">
                <a16:creationId xmlns:a16="http://schemas.microsoft.com/office/drawing/2014/main" id="{09663F30-70B9-4C6F-B454-48641386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156" y="4180097"/>
            <a:ext cx="331645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Brunauer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吸附等温线分类中的第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II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类，常见于物理吸附。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969588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37824" y="2732296"/>
            <a:ext cx="28007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BET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吸附等温式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657475" y="784241"/>
            <a:ext cx="4181475" cy="1743075"/>
            <a:chOff x="1452" y="978"/>
            <a:chExt cx="2634" cy="1098"/>
          </a:xfrm>
        </p:grpSpPr>
        <p:sp>
          <p:nvSpPr>
            <p:cNvPr id="32775" name="Rectangle 4"/>
            <p:cNvSpPr>
              <a:spLocks noChangeArrowheads="1"/>
            </p:cNvSpPr>
            <p:nvPr/>
          </p:nvSpPr>
          <p:spPr bwMode="auto">
            <a:xfrm>
              <a:off x="1452" y="1416"/>
              <a:ext cx="2634" cy="66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6" name="Oval 5"/>
            <p:cNvSpPr>
              <a:spLocks noChangeArrowheads="1"/>
            </p:cNvSpPr>
            <p:nvPr/>
          </p:nvSpPr>
          <p:spPr bwMode="auto">
            <a:xfrm>
              <a:off x="147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7" name="Oval 6"/>
            <p:cNvSpPr>
              <a:spLocks noChangeArrowheads="1"/>
            </p:cNvSpPr>
            <p:nvPr/>
          </p:nvSpPr>
          <p:spPr bwMode="auto">
            <a:xfrm>
              <a:off x="15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8" name="Oval 7"/>
            <p:cNvSpPr>
              <a:spLocks noChangeArrowheads="1"/>
            </p:cNvSpPr>
            <p:nvPr/>
          </p:nvSpPr>
          <p:spPr bwMode="auto">
            <a:xfrm>
              <a:off x="170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9" name="Oval 8"/>
            <p:cNvSpPr>
              <a:spLocks noChangeArrowheads="1"/>
            </p:cNvSpPr>
            <p:nvPr/>
          </p:nvSpPr>
          <p:spPr bwMode="auto">
            <a:xfrm>
              <a:off x="18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0" name="Oval 9"/>
            <p:cNvSpPr>
              <a:spLocks noChangeArrowheads="1"/>
            </p:cNvSpPr>
            <p:nvPr/>
          </p:nvSpPr>
          <p:spPr bwMode="auto">
            <a:xfrm>
              <a:off x="194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1" name="Oval 10"/>
            <p:cNvSpPr>
              <a:spLocks noChangeArrowheads="1"/>
            </p:cNvSpPr>
            <p:nvPr/>
          </p:nvSpPr>
          <p:spPr bwMode="auto">
            <a:xfrm>
              <a:off x="205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2" name="Oval 11"/>
            <p:cNvSpPr>
              <a:spLocks noChangeArrowheads="1"/>
            </p:cNvSpPr>
            <p:nvPr/>
          </p:nvSpPr>
          <p:spPr bwMode="auto">
            <a:xfrm>
              <a:off x="21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3" name="Oval 12"/>
            <p:cNvSpPr>
              <a:spLocks noChangeArrowheads="1"/>
            </p:cNvSpPr>
            <p:nvPr/>
          </p:nvSpPr>
          <p:spPr bwMode="auto">
            <a:xfrm>
              <a:off x="235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4" name="Oval 13"/>
            <p:cNvSpPr>
              <a:spLocks noChangeArrowheads="1"/>
            </p:cNvSpPr>
            <p:nvPr/>
          </p:nvSpPr>
          <p:spPr bwMode="auto">
            <a:xfrm>
              <a:off x="255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5" name="Oval 14"/>
            <p:cNvSpPr>
              <a:spLocks noChangeArrowheads="1"/>
            </p:cNvSpPr>
            <p:nvPr/>
          </p:nvSpPr>
          <p:spPr bwMode="auto">
            <a:xfrm>
              <a:off x="27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6" name="Oval 15"/>
            <p:cNvSpPr>
              <a:spLocks noChangeArrowheads="1"/>
            </p:cNvSpPr>
            <p:nvPr/>
          </p:nvSpPr>
          <p:spPr bwMode="auto">
            <a:xfrm>
              <a:off x="289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7" name="Oval 16"/>
            <p:cNvSpPr>
              <a:spLocks noChangeArrowheads="1"/>
            </p:cNvSpPr>
            <p:nvPr/>
          </p:nvSpPr>
          <p:spPr bwMode="auto">
            <a:xfrm>
              <a:off x="30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8" name="Oval 17"/>
            <p:cNvSpPr>
              <a:spLocks noChangeArrowheads="1"/>
            </p:cNvSpPr>
            <p:nvPr/>
          </p:nvSpPr>
          <p:spPr bwMode="auto">
            <a:xfrm>
              <a:off x="330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9" name="Oval 18"/>
            <p:cNvSpPr>
              <a:spLocks noChangeArrowheads="1"/>
            </p:cNvSpPr>
            <p:nvPr/>
          </p:nvSpPr>
          <p:spPr bwMode="auto">
            <a:xfrm>
              <a:off x="342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0" name="Oval 19"/>
            <p:cNvSpPr>
              <a:spLocks noChangeArrowheads="1"/>
            </p:cNvSpPr>
            <p:nvPr/>
          </p:nvSpPr>
          <p:spPr bwMode="auto">
            <a:xfrm>
              <a:off x="360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1" name="Oval 20"/>
            <p:cNvSpPr>
              <a:spLocks noChangeArrowheads="1"/>
            </p:cNvSpPr>
            <p:nvPr/>
          </p:nvSpPr>
          <p:spPr bwMode="auto">
            <a:xfrm>
              <a:off x="3768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2" name="Oval 21"/>
            <p:cNvSpPr>
              <a:spLocks noChangeArrowheads="1"/>
            </p:cNvSpPr>
            <p:nvPr/>
          </p:nvSpPr>
          <p:spPr bwMode="auto">
            <a:xfrm>
              <a:off x="39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3" name="Oval 22"/>
            <p:cNvSpPr>
              <a:spLocks noChangeArrowheads="1"/>
            </p:cNvSpPr>
            <p:nvPr/>
          </p:nvSpPr>
          <p:spPr bwMode="auto">
            <a:xfrm>
              <a:off x="1956" y="117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4" name="Oval 23"/>
            <p:cNvSpPr>
              <a:spLocks noChangeArrowheads="1"/>
            </p:cNvSpPr>
            <p:nvPr/>
          </p:nvSpPr>
          <p:spPr bwMode="auto">
            <a:xfrm>
              <a:off x="278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5" name="Oval 24"/>
            <p:cNvSpPr>
              <a:spLocks noChangeArrowheads="1"/>
            </p:cNvSpPr>
            <p:nvPr/>
          </p:nvSpPr>
          <p:spPr bwMode="auto">
            <a:xfrm>
              <a:off x="3294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6" name="Oval 25"/>
            <p:cNvSpPr>
              <a:spLocks noChangeArrowheads="1"/>
            </p:cNvSpPr>
            <p:nvPr/>
          </p:nvSpPr>
          <p:spPr bwMode="auto">
            <a:xfrm>
              <a:off x="1956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7" name="Oval 26"/>
            <p:cNvSpPr>
              <a:spLocks noChangeArrowheads="1"/>
            </p:cNvSpPr>
            <p:nvPr/>
          </p:nvSpPr>
          <p:spPr bwMode="auto">
            <a:xfrm>
              <a:off x="2796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8" name="Oval 27"/>
            <p:cNvSpPr>
              <a:spLocks noChangeArrowheads="1"/>
            </p:cNvSpPr>
            <p:nvPr/>
          </p:nvSpPr>
          <p:spPr bwMode="auto">
            <a:xfrm>
              <a:off x="278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9" name="Oval 28"/>
            <p:cNvSpPr>
              <a:spLocks noChangeArrowheads="1"/>
            </p:cNvSpPr>
            <p:nvPr/>
          </p:nvSpPr>
          <p:spPr bwMode="auto">
            <a:xfrm>
              <a:off x="3294" y="108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0" name="Oval 29"/>
            <p:cNvSpPr>
              <a:spLocks noChangeArrowheads="1"/>
            </p:cNvSpPr>
            <p:nvPr/>
          </p:nvSpPr>
          <p:spPr bwMode="auto">
            <a:xfrm>
              <a:off x="3294" y="97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1" name="Oval 30"/>
            <p:cNvSpPr>
              <a:spLocks noChangeArrowheads="1"/>
            </p:cNvSpPr>
            <p:nvPr/>
          </p:nvSpPr>
          <p:spPr bwMode="auto">
            <a:xfrm>
              <a:off x="290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2" name="Oval 31"/>
            <p:cNvSpPr>
              <a:spLocks noChangeArrowheads="1"/>
            </p:cNvSpPr>
            <p:nvPr/>
          </p:nvSpPr>
          <p:spPr bwMode="auto">
            <a:xfrm>
              <a:off x="2904" y="1074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3" name="Oval 32"/>
            <p:cNvSpPr>
              <a:spLocks noChangeArrowheads="1"/>
            </p:cNvSpPr>
            <p:nvPr/>
          </p:nvSpPr>
          <p:spPr bwMode="auto">
            <a:xfrm>
              <a:off x="1962" y="1062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3277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88983"/>
              </p:ext>
            </p:extLst>
          </p:nvPr>
        </p:nvGraphicFramePr>
        <p:xfrm>
          <a:off x="1985963" y="3263900"/>
          <a:ext cx="49069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431640" progId="Equation.DSMT4">
                  <p:embed/>
                </p:oleObj>
              </mc:Choice>
              <mc:Fallback>
                <p:oleObj name="Equation" r:id="rId2" imgW="2044440" imgH="431640" progId="Equation.DSMT4">
                  <p:embed/>
                  <p:pic>
                    <p:nvPicPr>
                      <p:cNvPr id="3277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263900"/>
                        <a:ext cx="49069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273390"/>
              </p:ext>
            </p:extLst>
          </p:nvPr>
        </p:nvGraphicFramePr>
        <p:xfrm>
          <a:off x="1204913" y="5511800"/>
          <a:ext cx="70008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9600" imgH="431640" progId="Equation.DSMT4">
                  <p:embed/>
                </p:oleObj>
              </mc:Choice>
              <mc:Fallback>
                <p:oleObj name="Equation" r:id="rId4" imgW="3009600" imgH="431640" progId="Equation.DSMT4">
                  <p:embed/>
                  <p:pic>
                    <p:nvPicPr>
                      <p:cNvPr id="32773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511800"/>
                        <a:ext cx="70008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95196"/>
              </p:ext>
            </p:extLst>
          </p:nvPr>
        </p:nvGraphicFramePr>
        <p:xfrm>
          <a:off x="2684463" y="4443413"/>
          <a:ext cx="35274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457200" progId="Equation.DSMT4">
                  <p:embed/>
                </p:oleObj>
              </mc:Choice>
              <mc:Fallback>
                <p:oleObj name="Equation" r:id="rId6" imgW="1650960" imgH="457200" progId="Equation.DSMT4">
                  <p:embed/>
                  <p:pic>
                    <p:nvPicPr>
                      <p:cNvPr id="3277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4443413"/>
                        <a:ext cx="35274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544444" y="587219"/>
            <a:ext cx="4018315" cy="1625371"/>
            <a:chOff x="1452" y="978"/>
            <a:chExt cx="2634" cy="1040"/>
          </a:xfrm>
        </p:grpSpPr>
        <p:sp>
          <p:nvSpPr>
            <p:cNvPr id="32775" name="Rectangle 4"/>
            <p:cNvSpPr>
              <a:spLocks noChangeArrowheads="1"/>
            </p:cNvSpPr>
            <p:nvPr/>
          </p:nvSpPr>
          <p:spPr bwMode="auto">
            <a:xfrm>
              <a:off x="1452" y="1418"/>
              <a:ext cx="2634" cy="6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6" name="Oval 5"/>
            <p:cNvSpPr>
              <a:spLocks noChangeArrowheads="1"/>
            </p:cNvSpPr>
            <p:nvPr/>
          </p:nvSpPr>
          <p:spPr bwMode="auto">
            <a:xfrm>
              <a:off x="147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7" name="Oval 6"/>
            <p:cNvSpPr>
              <a:spLocks noChangeArrowheads="1"/>
            </p:cNvSpPr>
            <p:nvPr/>
          </p:nvSpPr>
          <p:spPr bwMode="auto">
            <a:xfrm>
              <a:off x="15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8" name="Oval 7"/>
            <p:cNvSpPr>
              <a:spLocks noChangeArrowheads="1"/>
            </p:cNvSpPr>
            <p:nvPr/>
          </p:nvSpPr>
          <p:spPr bwMode="auto">
            <a:xfrm>
              <a:off x="170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79" name="Oval 8"/>
            <p:cNvSpPr>
              <a:spLocks noChangeArrowheads="1"/>
            </p:cNvSpPr>
            <p:nvPr/>
          </p:nvSpPr>
          <p:spPr bwMode="auto">
            <a:xfrm>
              <a:off x="18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0" name="Oval 9"/>
            <p:cNvSpPr>
              <a:spLocks noChangeArrowheads="1"/>
            </p:cNvSpPr>
            <p:nvPr/>
          </p:nvSpPr>
          <p:spPr bwMode="auto">
            <a:xfrm>
              <a:off x="194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1" name="Oval 10"/>
            <p:cNvSpPr>
              <a:spLocks noChangeArrowheads="1"/>
            </p:cNvSpPr>
            <p:nvPr/>
          </p:nvSpPr>
          <p:spPr bwMode="auto">
            <a:xfrm>
              <a:off x="205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2" name="Oval 11"/>
            <p:cNvSpPr>
              <a:spLocks noChangeArrowheads="1"/>
            </p:cNvSpPr>
            <p:nvPr/>
          </p:nvSpPr>
          <p:spPr bwMode="auto">
            <a:xfrm>
              <a:off x="21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3" name="Oval 12"/>
            <p:cNvSpPr>
              <a:spLocks noChangeArrowheads="1"/>
            </p:cNvSpPr>
            <p:nvPr/>
          </p:nvSpPr>
          <p:spPr bwMode="auto">
            <a:xfrm>
              <a:off x="235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4" name="Oval 13"/>
            <p:cNvSpPr>
              <a:spLocks noChangeArrowheads="1"/>
            </p:cNvSpPr>
            <p:nvPr/>
          </p:nvSpPr>
          <p:spPr bwMode="auto">
            <a:xfrm>
              <a:off x="255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5" name="Oval 14"/>
            <p:cNvSpPr>
              <a:spLocks noChangeArrowheads="1"/>
            </p:cNvSpPr>
            <p:nvPr/>
          </p:nvSpPr>
          <p:spPr bwMode="auto">
            <a:xfrm>
              <a:off x="278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6" name="Oval 15"/>
            <p:cNvSpPr>
              <a:spLocks noChangeArrowheads="1"/>
            </p:cNvSpPr>
            <p:nvPr/>
          </p:nvSpPr>
          <p:spPr bwMode="auto">
            <a:xfrm>
              <a:off x="289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7" name="Oval 16"/>
            <p:cNvSpPr>
              <a:spLocks noChangeArrowheads="1"/>
            </p:cNvSpPr>
            <p:nvPr/>
          </p:nvSpPr>
          <p:spPr bwMode="auto">
            <a:xfrm>
              <a:off x="30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8" name="Oval 17"/>
            <p:cNvSpPr>
              <a:spLocks noChangeArrowheads="1"/>
            </p:cNvSpPr>
            <p:nvPr/>
          </p:nvSpPr>
          <p:spPr bwMode="auto">
            <a:xfrm>
              <a:off x="330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9" name="Oval 18"/>
            <p:cNvSpPr>
              <a:spLocks noChangeArrowheads="1"/>
            </p:cNvSpPr>
            <p:nvPr/>
          </p:nvSpPr>
          <p:spPr bwMode="auto">
            <a:xfrm>
              <a:off x="342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0" name="Oval 19"/>
            <p:cNvSpPr>
              <a:spLocks noChangeArrowheads="1"/>
            </p:cNvSpPr>
            <p:nvPr/>
          </p:nvSpPr>
          <p:spPr bwMode="auto">
            <a:xfrm>
              <a:off x="360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1" name="Oval 20"/>
            <p:cNvSpPr>
              <a:spLocks noChangeArrowheads="1"/>
            </p:cNvSpPr>
            <p:nvPr/>
          </p:nvSpPr>
          <p:spPr bwMode="auto">
            <a:xfrm>
              <a:off x="3768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2" name="Oval 21"/>
            <p:cNvSpPr>
              <a:spLocks noChangeArrowheads="1"/>
            </p:cNvSpPr>
            <p:nvPr/>
          </p:nvSpPr>
          <p:spPr bwMode="auto">
            <a:xfrm>
              <a:off x="39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3" name="Oval 22"/>
            <p:cNvSpPr>
              <a:spLocks noChangeArrowheads="1"/>
            </p:cNvSpPr>
            <p:nvPr/>
          </p:nvSpPr>
          <p:spPr bwMode="auto">
            <a:xfrm>
              <a:off x="1956" y="117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4" name="Oval 23"/>
            <p:cNvSpPr>
              <a:spLocks noChangeArrowheads="1"/>
            </p:cNvSpPr>
            <p:nvPr/>
          </p:nvSpPr>
          <p:spPr bwMode="auto">
            <a:xfrm>
              <a:off x="278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5" name="Oval 24"/>
            <p:cNvSpPr>
              <a:spLocks noChangeArrowheads="1"/>
            </p:cNvSpPr>
            <p:nvPr/>
          </p:nvSpPr>
          <p:spPr bwMode="auto">
            <a:xfrm>
              <a:off x="3294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6" name="Oval 25"/>
            <p:cNvSpPr>
              <a:spLocks noChangeArrowheads="1"/>
            </p:cNvSpPr>
            <p:nvPr/>
          </p:nvSpPr>
          <p:spPr bwMode="auto">
            <a:xfrm>
              <a:off x="1956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7" name="Oval 26"/>
            <p:cNvSpPr>
              <a:spLocks noChangeArrowheads="1"/>
            </p:cNvSpPr>
            <p:nvPr/>
          </p:nvSpPr>
          <p:spPr bwMode="auto">
            <a:xfrm>
              <a:off x="2796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8" name="Oval 27"/>
            <p:cNvSpPr>
              <a:spLocks noChangeArrowheads="1"/>
            </p:cNvSpPr>
            <p:nvPr/>
          </p:nvSpPr>
          <p:spPr bwMode="auto">
            <a:xfrm>
              <a:off x="278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9" name="Oval 28"/>
            <p:cNvSpPr>
              <a:spLocks noChangeArrowheads="1"/>
            </p:cNvSpPr>
            <p:nvPr/>
          </p:nvSpPr>
          <p:spPr bwMode="auto">
            <a:xfrm>
              <a:off x="3294" y="108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0" name="Oval 29"/>
            <p:cNvSpPr>
              <a:spLocks noChangeArrowheads="1"/>
            </p:cNvSpPr>
            <p:nvPr/>
          </p:nvSpPr>
          <p:spPr bwMode="auto">
            <a:xfrm>
              <a:off x="3294" y="97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1" name="Oval 30"/>
            <p:cNvSpPr>
              <a:spLocks noChangeArrowheads="1"/>
            </p:cNvSpPr>
            <p:nvPr/>
          </p:nvSpPr>
          <p:spPr bwMode="auto">
            <a:xfrm>
              <a:off x="2904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2" name="Oval 31"/>
            <p:cNvSpPr>
              <a:spLocks noChangeArrowheads="1"/>
            </p:cNvSpPr>
            <p:nvPr/>
          </p:nvSpPr>
          <p:spPr bwMode="auto">
            <a:xfrm>
              <a:off x="2904" y="1074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3" name="Oval 32"/>
            <p:cNvSpPr>
              <a:spLocks noChangeArrowheads="1"/>
            </p:cNvSpPr>
            <p:nvPr/>
          </p:nvSpPr>
          <p:spPr bwMode="auto">
            <a:xfrm>
              <a:off x="1962" y="1062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3277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825632"/>
              </p:ext>
            </p:extLst>
          </p:nvPr>
        </p:nvGraphicFramePr>
        <p:xfrm>
          <a:off x="4611688" y="592138"/>
          <a:ext cx="4433887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749160" progId="Equation.DSMT4">
                  <p:embed/>
                </p:oleObj>
              </mc:Choice>
              <mc:Fallback>
                <p:oleObj name="Equation" r:id="rId2" imgW="2234880" imgH="749160" progId="Equation.DSMT4">
                  <p:embed/>
                  <p:pic>
                    <p:nvPicPr>
                      <p:cNvPr id="3277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592138"/>
                        <a:ext cx="4433887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3558" y="2190875"/>
            <a:ext cx="4515980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空位与单分子层达吸附平衡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单分子层与两分子层达吸附平衡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两分子层与三分子层达吸附平衡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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57979"/>
              </p:ext>
            </p:extLst>
          </p:nvPr>
        </p:nvGraphicFramePr>
        <p:xfrm>
          <a:off x="4895372" y="2131141"/>
          <a:ext cx="2767440" cy="191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1015920" progId="Equation.DSMT4">
                  <p:embed/>
                </p:oleObj>
              </mc:Choice>
              <mc:Fallback>
                <p:oleObj name="Equation" r:id="rId4" imgW="1460160" imgH="1015920" progId="Equation.DSMT4">
                  <p:embed/>
                  <p:pic>
                    <p:nvPicPr>
                      <p:cNvPr id="3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372" y="2131141"/>
                        <a:ext cx="2767440" cy="191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76584"/>
              </p:ext>
            </p:extLst>
          </p:nvPr>
        </p:nvGraphicFramePr>
        <p:xfrm>
          <a:off x="842963" y="3990975"/>
          <a:ext cx="58102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69920" imgH="685800" progId="Equation.DSMT4">
                  <p:embed/>
                </p:oleObj>
              </mc:Choice>
              <mc:Fallback>
                <p:oleObj name="Equation" r:id="rId6" imgW="2869920" imgH="685800" progId="Equation.DSMT4">
                  <p:embed/>
                  <p:pic>
                    <p:nvPicPr>
                      <p:cNvPr id="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990975"/>
                        <a:ext cx="58102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51708"/>
              </p:ext>
            </p:extLst>
          </p:nvPr>
        </p:nvGraphicFramePr>
        <p:xfrm>
          <a:off x="992188" y="5449888"/>
          <a:ext cx="70135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30520" imgH="431640" progId="Equation.DSMT4">
                  <p:embed/>
                </p:oleObj>
              </mc:Choice>
              <mc:Fallback>
                <p:oleObj name="Equation" r:id="rId8" imgW="3530520" imgH="431640" progId="Equation.DSMT4">
                  <p:embed/>
                  <p:pic>
                    <p:nvPicPr>
                      <p:cNvPr id="4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449888"/>
                        <a:ext cx="70135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458479" y="49251"/>
            <a:ext cx="8005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了解一下：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BET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吸附等温式推导</a:t>
            </a:r>
          </a:p>
        </p:txBody>
      </p:sp>
    </p:spTree>
    <p:extLst>
      <p:ext uri="{BB962C8B-B14F-4D97-AF65-F5344CB8AC3E}">
        <p14:creationId xmlns:p14="http://schemas.microsoft.com/office/powerpoint/2010/main" val="834839475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6651" y="568408"/>
            <a:ext cx="776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类似凝聚的吸附应从第二层分子算起，其吸附量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10484"/>
              </p:ext>
            </p:extLst>
          </p:nvPr>
        </p:nvGraphicFramePr>
        <p:xfrm>
          <a:off x="1055688" y="3687763"/>
          <a:ext cx="6764337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1422360" progId="Equation.DSMT4">
                  <p:embed/>
                </p:oleObj>
              </mc:Choice>
              <mc:Fallback>
                <p:oleObj name="Equation" r:id="rId2" imgW="3340080" imgH="1422360" progId="Equation.DSMT4">
                  <p:embed/>
                  <p:pic>
                    <p:nvPicPr>
                      <p:cNvPr id="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687763"/>
                        <a:ext cx="6764337" cy="286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483"/>
              </p:ext>
            </p:extLst>
          </p:nvPr>
        </p:nvGraphicFramePr>
        <p:xfrm>
          <a:off x="1092200" y="974725"/>
          <a:ext cx="673893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0840" imgH="457200" progId="Equation.DSMT4">
                  <p:embed/>
                </p:oleObj>
              </mc:Choice>
              <mc:Fallback>
                <p:oleObj name="Equation" r:id="rId4" imgW="3390840" imgH="457200" progId="Equation.DSMT4">
                  <p:embed/>
                  <p:pic>
                    <p:nvPicPr>
                      <p:cNvPr id="4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974725"/>
                        <a:ext cx="673893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458479" y="49251"/>
            <a:ext cx="8005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了解一下：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BET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吸附等温式参数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的由来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80830" y="1907382"/>
            <a:ext cx="776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当外压为饱和蒸汽压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G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凝聚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+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45787"/>
              </p:ext>
            </p:extLst>
          </p:nvPr>
        </p:nvGraphicFramePr>
        <p:xfrm>
          <a:off x="1131888" y="2398713"/>
          <a:ext cx="66119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7120" imgH="279360" progId="Equation.DSMT4">
                  <p:embed/>
                </p:oleObj>
              </mc:Choice>
              <mc:Fallback>
                <p:oleObj name="Equation" r:id="rId6" imgW="3327120" imgH="279360" progId="Equation.DSMT4">
                  <p:embed/>
                  <p:pic>
                    <p:nvPicPr>
                      <p:cNvPr id="4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398713"/>
                        <a:ext cx="66119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605239" y="2917597"/>
            <a:ext cx="827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设所有反应为基元反应，由基元反应活化能物理图像知正逆基元反应具有共同活化中间物，代入阿伦尼乌斯方程：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8150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76250" y="495300"/>
            <a:ext cx="82105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：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40.0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时用重量法测定不同压力下的甲醇蒸气在白炭黑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粉末状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SiO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上的吸附量，所得数据如表所示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用吸附质的质量表示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，样品质量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=0.2326g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=35.09kPa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，甲醇分子所占面积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30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=0.25nm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。试求样品的比表面。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248875" name="Text Box 43"/>
          <p:cNvSpPr txBox="1">
            <a:spLocks noChangeArrowheads="1"/>
          </p:cNvSpPr>
          <p:nvPr/>
        </p:nvSpPr>
        <p:spPr bwMode="auto">
          <a:xfrm>
            <a:off x="533400" y="5210968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4887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898584"/>
              </p:ext>
            </p:extLst>
          </p:nvPr>
        </p:nvGraphicFramePr>
        <p:xfrm>
          <a:off x="2286000" y="5210968"/>
          <a:ext cx="4572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31640" progId="Equation.DSMT4">
                  <p:embed/>
                </p:oleObj>
              </mc:Choice>
              <mc:Fallback>
                <p:oleObj name="Equation" r:id="rId2" imgW="1790640" imgH="431640" progId="Equation.DSMT4">
                  <p:embed/>
                  <p:pic>
                    <p:nvPicPr>
                      <p:cNvPr id="2488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10968"/>
                        <a:ext cx="4572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3">
            <a:extLst>
              <a:ext uri="{FF2B5EF4-FFF2-40B4-BE49-F238E27FC236}">
                <a16:creationId xmlns:a16="http://schemas.microsoft.com/office/drawing/2014/main" id="{29FCBC82-B5C5-4B40-8017-7FE015765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85182"/>
              </p:ext>
            </p:extLst>
          </p:nvPr>
        </p:nvGraphicFramePr>
        <p:xfrm>
          <a:off x="533400" y="2743200"/>
          <a:ext cx="3733800" cy="2285630"/>
        </p:xfrm>
        <a:graphic>
          <a:graphicData uri="http://schemas.openxmlformats.org/drawingml/2006/table">
            <a:tbl>
              <a:tblPr/>
              <a:tblGrid>
                <a:gridCol w="182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/kPa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1.653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5.70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3.706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8.05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5.805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9.10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7.551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9.85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Object 41">
            <a:extLst>
              <a:ext uri="{FF2B5EF4-FFF2-40B4-BE49-F238E27FC236}">
                <a16:creationId xmlns:a16="http://schemas.microsoft.com/office/drawing/2014/main" id="{7FA5B30C-B593-4AC4-A0F1-C0703A0F6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37816"/>
              </p:ext>
            </p:extLst>
          </p:nvPr>
        </p:nvGraphicFramePr>
        <p:xfrm>
          <a:off x="2711121" y="2751481"/>
          <a:ext cx="1296786" cy="4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28600" progId="Equation.DSMT4">
                  <p:embed/>
                </p:oleObj>
              </mc:Choice>
              <mc:Fallback>
                <p:oleObj name="Equation" r:id="rId4" imgW="660240" imgH="228600" progId="Equation.DSMT4">
                  <p:embed/>
                  <p:pic>
                    <p:nvPicPr>
                      <p:cNvPr id="16" name="Object 41">
                        <a:extLst>
                          <a:ext uri="{FF2B5EF4-FFF2-40B4-BE49-F238E27FC236}">
                            <a16:creationId xmlns:a16="http://schemas.microsoft.com/office/drawing/2014/main" id="{7FA5B30C-B593-4AC4-A0F1-C0703A0F6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121" y="2751481"/>
                        <a:ext cx="1296786" cy="4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9" name="Group 3">
            <a:extLst>
              <a:ext uri="{FF2B5EF4-FFF2-40B4-BE49-F238E27FC236}">
                <a16:creationId xmlns:a16="http://schemas.microsoft.com/office/drawing/2014/main" id="{E020F866-2A77-4253-99E4-025922B66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44042"/>
              </p:ext>
            </p:extLst>
          </p:nvPr>
        </p:nvGraphicFramePr>
        <p:xfrm>
          <a:off x="533400" y="2156173"/>
          <a:ext cx="8115300" cy="2285630"/>
        </p:xfrm>
        <a:graphic>
          <a:graphicData uri="http://schemas.openxmlformats.org/drawingml/2006/table">
            <a:tbl>
              <a:tblPr/>
              <a:tblGrid>
                <a:gridCol w="182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/kPa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1.653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0.0472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0.0472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8.7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3.706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0.106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0.106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14.8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5.805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0.165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0.165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21.8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7.551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0.215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0.215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27.8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4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04479"/>
              </p:ext>
            </p:extLst>
          </p:nvPr>
        </p:nvGraphicFramePr>
        <p:xfrm>
          <a:off x="6286106" y="2149035"/>
          <a:ext cx="2358574" cy="45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228600" progId="Equation.DSMT4">
                  <p:embed/>
                </p:oleObj>
              </mc:Choice>
              <mc:Fallback>
                <p:oleObj name="Equation" r:id="rId2" imgW="1218960" imgH="228600" progId="Equation.DSMT4">
                  <p:embed/>
                  <p:pic>
                    <p:nvPicPr>
                      <p:cNvPr id="3484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106" y="2149035"/>
                        <a:ext cx="2358574" cy="452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81462"/>
              </p:ext>
            </p:extLst>
          </p:nvPr>
        </p:nvGraphicFramePr>
        <p:xfrm>
          <a:off x="2679062" y="2147173"/>
          <a:ext cx="1296786" cy="4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28600" progId="Equation.DSMT4">
                  <p:embed/>
                </p:oleObj>
              </mc:Choice>
              <mc:Fallback>
                <p:oleObj name="Equation" r:id="rId4" imgW="660240" imgH="228600" progId="Equation.DSMT4">
                  <p:embed/>
                  <p:pic>
                    <p:nvPicPr>
                      <p:cNvPr id="3484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62" y="2147173"/>
                        <a:ext cx="1296786" cy="4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13094"/>
              </p:ext>
            </p:extLst>
          </p:nvPr>
        </p:nvGraphicFramePr>
        <p:xfrm>
          <a:off x="4922329" y="2109427"/>
          <a:ext cx="767600" cy="45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28600" progId="Equation.DSMT4">
                  <p:embed/>
                </p:oleObj>
              </mc:Choice>
              <mc:Fallback>
                <p:oleObj name="Equation" r:id="rId6" imgW="393480" imgH="228600" progId="Equation.DSMT4">
                  <p:embed/>
                  <p:pic>
                    <p:nvPicPr>
                      <p:cNvPr id="3484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329" y="2109427"/>
                        <a:ext cx="767600" cy="450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Text Box 43"/>
          <p:cNvSpPr txBox="1">
            <a:spLocks noChangeArrowheads="1"/>
          </p:cNvSpPr>
          <p:nvPr/>
        </p:nvSpPr>
        <p:spPr bwMode="auto">
          <a:xfrm>
            <a:off x="533400" y="4533016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3485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98835"/>
              </p:ext>
            </p:extLst>
          </p:nvPr>
        </p:nvGraphicFramePr>
        <p:xfrm>
          <a:off x="2195070" y="4484339"/>
          <a:ext cx="4350102" cy="104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640" imgH="431640" progId="Equation.DSMT4">
                  <p:embed/>
                </p:oleObj>
              </mc:Choice>
              <mc:Fallback>
                <p:oleObj name="Equation" r:id="rId8" imgW="1790640" imgH="431640" progId="Equation.DSMT4">
                  <p:embed/>
                  <p:pic>
                    <p:nvPicPr>
                      <p:cNvPr id="3485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070" y="4484339"/>
                        <a:ext cx="4350102" cy="1045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86324"/>
              </p:ext>
            </p:extLst>
          </p:nvPr>
        </p:nvGraphicFramePr>
        <p:xfrm>
          <a:off x="4605867" y="5594686"/>
          <a:ext cx="333851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431640" progId="Equation.DSMT4">
                  <p:embed/>
                </p:oleObj>
              </mc:Choice>
              <mc:Fallback>
                <p:oleObj name="Equation" r:id="rId10" imgW="1485720" imgH="431640" progId="Equation.DSMT4">
                  <p:embed/>
                  <p:pic>
                    <p:nvPicPr>
                      <p:cNvPr id="3485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867" y="5594686"/>
                        <a:ext cx="333851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>
            <a:extLst>
              <a:ext uri="{FF2B5EF4-FFF2-40B4-BE49-F238E27FC236}">
                <a16:creationId xmlns:a16="http://schemas.microsoft.com/office/drawing/2014/main" id="{E3BF69A4-A980-482C-9A64-BA2023B3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95300"/>
            <a:ext cx="8210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40.0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时用重量法测定不同压力下的甲醇蒸气在白炭黑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粉末状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SiO</a:t>
            </a:r>
            <a:r>
              <a:rPr kumimoji="1" lang="en-US" altLang="zh-CN" sz="24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上的吸附量，所得数据如表所示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用吸附质的质量表示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，样品质量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=0.2326g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=35.09kPa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，甲醇分子所占面积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=0.25nm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。试求样品的比表面。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9B48BB-53CF-49E0-B037-4B1DCC0DF1EA}"/>
              </a:ext>
            </a:extLst>
          </p:cNvPr>
          <p:cNvSpPr/>
          <p:nvPr/>
        </p:nvSpPr>
        <p:spPr>
          <a:xfrm>
            <a:off x="819197" y="5787451"/>
            <a:ext cx="3939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</a:rPr>
              <a:t>作图求得斜率和截距：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41338" y="2209423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78363"/>
              </p:ext>
            </p:extLst>
          </p:nvPr>
        </p:nvGraphicFramePr>
        <p:xfrm>
          <a:off x="4676806" y="2186792"/>
          <a:ext cx="1819564" cy="101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31640" progId="Equation.DSMT4">
                  <p:embed/>
                </p:oleObj>
              </mc:Choice>
              <mc:Fallback>
                <p:oleObj name="Equation" r:id="rId2" imgW="685800" imgH="43164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806" y="2186792"/>
                        <a:ext cx="1819564" cy="1010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11202"/>
              </p:ext>
            </p:extLst>
          </p:nvPr>
        </p:nvGraphicFramePr>
        <p:xfrm>
          <a:off x="2324805" y="2183321"/>
          <a:ext cx="1560866" cy="101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431640" progId="Equation.DSMT4">
                  <p:embed/>
                </p:oleObj>
              </mc:Choice>
              <mc:Fallback>
                <p:oleObj name="Equation" r:id="rId4" imgW="660240" imgH="43164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805" y="2183321"/>
                        <a:ext cx="1560866" cy="101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37109"/>
              </p:ext>
            </p:extLst>
          </p:nvPr>
        </p:nvGraphicFramePr>
        <p:xfrm>
          <a:off x="1025555" y="3257552"/>
          <a:ext cx="72056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320" imgH="291960" progId="Equation.DSMT4">
                  <p:embed/>
                </p:oleObj>
              </mc:Choice>
              <mc:Fallback>
                <p:oleObj name="Equation" r:id="rId6" imgW="3073320" imgH="291960" progId="Equation.DSMT4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55" y="3257552"/>
                        <a:ext cx="7205663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6962"/>
              </p:ext>
            </p:extLst>
          </p:nvPr>
        </p:nvGraphicFramePr>
        <p:xfrm>
          <a:off x="1122393" y="4168568"/>
          <a:ext cx="71088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36680" imgH="672840" progId="Equation.DSMT4">
                  <p:embed/>
                </p:oleObj>
              </mc:Choice>
              <mc:Fallback>
                <p:oleObj name="Equation" r:id="rId8" imgW="3136680" imgH="672840" progId="Equation.DSMT4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93" y="4168568"/>
                        <a:ext cx="710882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936823"/>
              </p:ext>
            </p:extLst>
          </p:nvPr>
        </p:nvGraphicFramePr>
        <p:xfrm>
          <a:off x="1268485" y="5807957"/>
          <a:ext cx="6828753" cy="57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8080" imgH="241200" progId="Equation.DSMT4">
                  <p:embed/>
                </p:oleObj>
              </mc:Choice>
              <mc:Fallback>
                <p:oleObj name="Equation" r:id="rId10" imgW="2908080" imgH="241200" progId="Equation.DSMT4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85" y="5807957"/>
                        <a:ext cx="6828753" cy="573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>
            <a:extLst>
              <a:ext uri="{FF2B5EF4-FFF2-40B4-BE49-F238E27FC236}">
                <a16:creationId xmlns:a16="http://schemas.microsoft.com/office/drawing/2014/main" id="{F66546A5-8F37-45B6-A199-351F20F7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95300"/>
            <a:ext cx="82105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40.0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时用重量法测定不同压力下的甲醇蒸气在白炭黑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粉末状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SiO</a:t>
            </a:r>
            <a:r>
              <a:rPr kumimoji="1" lang="en-US" altLang="zh-CN" sz="24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上的吸附量，所得数据如表所示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用吸附质的质量表示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，样品质量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=0.2326g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=35.09kPa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，甲醇分子所占面积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=0.25nm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</a:rPr>
              <a:t>。试求样品的比表面。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655638" y="1320800"/>
            <a:ext cx="8161337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多孔吸附剂的毛细孔隙，可模型化为许多管径大小不一的毛细管。如果液体能完全润湿固体表面，则在微孔中一旦形成液体，液面是凹形的，微孔中液面的饱和蒸气压比平面上的要低得多，蒸汽不仅可以在表面上发生多分子层吸附，而且还可以在毛细孔隙中凝结为液体，称为</a:t>
            </a:r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毛细管凝结现象</a:t>
            </a: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55638" y="650875"/>
            <a:ext cx="7316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(4)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毛细管模型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(capillary model)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55638" y="4332288"/>
            <a:ext cx="514985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>
                <a:solidFill>
                  <a:srgbClr val="1C1C1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</a:t>
            </a:r>
            <a:r>
              <a:rPr kumimoji="1" lang="zh-CN" altLang="zh-CN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线段代表低压下的吸附，当压力达到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</a:rPr>
              <a:t>B</a:t>
            </a:r>
            <a:r>
              <a:rPr kumimoji="1" lang="zh-CN" altLang="zh-CN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点处，发生毛细管凝结，即蒸汽变成液体在毛细管中凝聚，吸附量迅速增加。</a:t>
            </a:r>
            <a:endParaRPr kumimoji="1" lang="zh-CN" altLang="en-US" sz="2800" b="1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686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3916363"/>
            <a:ext cx="30321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5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60632"/>
              </p:ext>
            </p:extLst>
          </p:nvPr>
        </p:nvGraphicFramePr>
        <p:xfrm>
          <a:off x="6367463" y="2371725"/>
          <a:ext cx="21399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44240" progId="Equation.DSMT4">
                  <p:embed/>
                </p:oleObj>
              </mc:Choice>
              <mc:Fallback>
                <p:oleObj name="Equation" r:id="rId2" imgW="1054080" imgH="444240" progId="Equation.DSMT4">
                  <p:embed/>
                  <p:pic>
                    <p:nvPicPr>
                      <p:cNvPr id="37895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2371725"/>
                        <a:ext cx="21399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58350"/>
              </p:ext>
            </p:extLst>
          </p:nvPr>
        </p:nvGraphicFramePr>
        <p:xfrm>
          <a:off x="1023938" y="2341563"/>
          <a:ext cx="47418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482400" progId="Equation.DSMT4">
                  <p:embed/>
                </p:oleObj>
              </mc:Choice>
              <mc:Fallback>
                <p:oleObj name="Equation" r:id="rId4" imgW="2336760" imgH="482400" progId="Equation.DSMT4">
                  <p:embed/>
                  <p:pic>
                    <p:nvPicPr>
                      <p:cNvPr id="37896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341563"/>
                        <a:ext cx="47418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7" name="组合 42"/>
          <p:cNvGrpSpPr>
            <a:grpSpLocks/>
          </p:cNvGrpSpPr>
          <p:nvPr/>
        </p:nvGrpSpPr>
        <p:grpSpPr bwMode="auto">
          <a:xfrm>
            <a:off x="2935288" y="853018"/>
            <a:ext cx="5903912" cy="1008063"/>
            <a:chOff x="1524001" y="4422741"/>
            <a:chExt cx="5904103" cy="1007211"/>
          </a:xfrm>
        </p:grpSpPr>
        <p:grpSp>
          <p:nvGrpSpPr>
            <p:cNvPr id="37899" name="组合 43"/>
            <p:cNvGrpSpPr>
              <a:grpSpLocks/>
            </p:cNvGrpSpPr>
            <p:nvPr/>
          </p:nvGrpSpPr>
          <p:grpSpPr bwMode="auto">
            <a:xfrm>
              <a:off x="2957710" y="4492532"/>
              <a:ext cx="4470394" cy="937420"/>
              <a:chOff x="812800" y="4492532"/>
              <a:chExt cx="4470394" cy="937420"/>
            </a:xfrm>
          </p:grpSpPr>
          <p:grpSp>
            <p:nvGrpSpPr>
              <p:cNvPr id="37904" name="组合 48"/>
              <p:cNvGrpSpPr>
                <a:grpSpLocks/>
              </p:cNvGrpSpPr>
              <p:nvPr/>
            </p:nvGrpSpPr>
            <p:grpSpPr bwMode="auto">
              <a:xfrm>
                <a:off x="1015856" y="4492532"/>
                <a:ext cx="3652956" cy="937420"/>
                <a:chOff x="1015856" y="4876358"/>
                <a:chExt cx="3652956" cy="937420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4306FE9-6755-4B7E-AC96-ACA33E965413}"/>
                    </a:ext>
                  </a:extLst>
                </p:cNvPr>
                <p:cNvSpPr/>
                <p:nvPr/>
              </p:nvSpPr>
              <p:spPr bwMode="auto">
                <a:xfrm>
                  <a:off x="1084121" y="4876358"/>
                  <a:ext cx="3498964" cy="9374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5249A01-B375-4DB4-9B80-F94A07DE8701}"/>
                    </a:ext>
                  </a:extLst>
                </p:cNvPr>
                <p:cNvSpPr/>
                <p:nvPr/>
              </p:nvSpPr>
              <p:spPr bwMode="auto">
                <a:xfrm>
                  <a:off x="1015856" y="5000078"/>
                  <a:ext cx="3652956" cy="689979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12" name="矩形 56"/>
                <p:cNvSpPr>
                  <a:spLocks noChangeArrowheads="1"/>
                </p:cNvSpPr>
                <p:nvPr/>
              </p:nvSpPr>
              <p:spPr bwMode="auto">
                <a:xfrm>
                  <a:off x="1083733" y="5000978"/>
                  <a:ext cx="3499556" cy="79022"/>
                </a:xfrm>
                <a:prstGeom prst="rect">
                  <a:avLst/>
                </a:prstGeom>
                <a:solidFill>
                  <a:srgbClr val="0000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7913" name="矩形 57"/>
                <p:cNvSpPr>
                  <a:spLocks noChangeArrowheads="1"/>
                </p:cNvSpPr>
                <p:nvPr/>
              </p:nvSpPr>
              <p:spPr bwMode="auto">
                <a:xfrm>
                  <a:off x="1089514" y="5604937"/>
                  <a:ext cx="3499556" cy="79133"/>
                </a:xfrm>
                <a:prstGeom prst="rect">
                  <a:avLst/>
                </a:prstGeom>
                <a:solidFill>
                  <a:srgbClr val="0000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cxnSp>
            <p:nvCxnSpPr>
              <p:cNvPr id="37905" name="直接连接符 49"/>
              <p:cNvCxnSpPr>
                <a:cxnSpLocks noChangeShapeType="1"/>
              </p:cNvCxnSpPr>
              <p:nvPr/>
            </p:nvCxnSpPr>
            <p:spPr bwMode="auto">
              <a:xfrm>
                <a:off x="812800" y="4972752"/>
                <a:ext cx="412044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06" name="直接连接符 50"/>
              <p:cNvCxnSpPr>
                <a:cxnSpLocks noChangeShapeType="1"/>
              </p:cNvCxnSpPr>
              <p:nvPr/>
            </p:nvCxnSpPr>
            <p:spPr bwMode="auto">
              <a:xfrm>
                <a:off x="4572000" y="4622796"/>
                <a:ext cx="349955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07" name="直接连接符 51"/>
              <p:cNvCxnSpPr>
                <a:cxnSpLocks noChangeShapeType="1"/>
              </p:cNvCxnSpPr>
              <p:nvPr/>
            </p:nvCxnSpPr>
            <p:spPr bwMode="auto">
              <a:xfrm>
                <a:off x="4588932" y="5305779"/>
                <a:ext cx="349955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08" name="直接箭头连接符 52"/>
              <p:cNvCxnSpPr>
                <a:cxnSpLocks noChangeShapeType="1"/>
              </p:cNvCxnSpPr>
              <p:nvPr/>
            </p:nvCxnSpPr>
            <p:spPr bwMode="auto">
              <a:xfrm>
                <a:off x="4736306" y="4622796"/>
                <a:ext cx="0" cy="68298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909" name="TextBox 53"/>
              <p:cNvSpPr txBox="1">
                <a:spLocks noChangeArrowheads="1"/>
              </p:cNvSpPr>
              <p:nvPr/>
            </p:nvSpPr>
            <p:spPr bwMode="auto">
              <a:xfrm>
                <a:off x="4718750" y="4741331"/>
                <a:ext cx="56444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zh-CN" altLang="en-US" sz="20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BC1C95-199F-482A-BFE9-350A05771FA0}"/>
                </a:ext>
              </a:extLst>
            </p:cNvPr>
            <p:cNvSpPr txBox="1"/>
            <p:nvPr/>
          </p:nvSpPr>
          <p:spPr>
            <a:xfrm>
              <a:off x="1524001" y="4422741"/>
              <a:ext cx="1298617" cy="3997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毛细管壁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47F6C2-F94E-42A2-AD4D-7551A23DA5B4}"/>
                </a:ext>
              </a:extLst>
            </p:cNvPr>
            <p:cNvSpPr txBox="1"/>
            <p:nvPr/>
          </p:nvSpPr>
          <p:spPr>
            <a:xfrm>
              <a:off x="1919301" y="4882727"/>
              <a:ext cx="700111" cy="3997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液层</a:t>
              </a:r>
            </a:p>
          </p:txBody>
        </p:sp>
        <p:cxnSp>
          <p:nvCxnSpPr>
            <p:cNvPr id="37902" name="直接箭头连接符 46"/>
            <p:cNvCxnSpPr>
              <a:cxnSpLocks noChangeShapeType="1"/>
              <a:stCxn id="45" idx="3"/>
            </p:cNvCxnSpPr>
            <p:nvPr/>
          </p:nvCxnSpPr>
          <p:spPr bwMode="auto">
            <a:xfrm flipV="1">
              <a:off x="2822223" y="4571998"/>
              <a:ext cx="406420" cy="50798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3" name="直接箭头连接符 47"/>
            <p:cNvCxnSpPr>
              <a:cxnSpLocks noChangeShapeType="1"/>
              <a:stCxn id="46" idx="3"/>
            </p:cNvCxnSpPr>
            <p:nvPr/>
          </p:nvCxnSpPr>
          <p:spPr bwMode="auto">
            <a:xfrm flipV="1">
              <a:off x="2619022" y="4741331"/>
              <a:ext cx="609621" cy="341811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898" name="TextBox 58"/>
          <p:cNvSpPr txBox="1">
            <a:spLocks noChangeArrowheads="1"/>
          </p:cNvSpPr>
          <p:nvPr/>
        </p:nvSpPr>
        <p:spPr bwMode="auto">
          <a:xfrm>
            <a:off x="520700" y="684743"/>
            <a:ext cx="24082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吸附过程中，液体首先在管壁上凝结，液面是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圆柱面</a:t>
            </a:r>
            <a:r>
              <a: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40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431794"/>
              </p:ext>
            </p:extLst>
          </p:nvPr>
        </p:nvGraphicFramePr>
        <p:xfrm>
          <a:off x="1312863" y="4084638"/>
          <a:ext cx="61134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457200" progId="Equation.DSMT4">
                  <p:embed/>
                </p:oleObj>
              </mc:Choice>
              <mc:Fallback>
                <p:oleObj name="Equation" r:id="rId6" imgW="3009600" imgH="457200" progId="Equation.DSMT4">
                  <p:embed/>
                  <p:pic>
                    <p:nvPicPr>
                      <p:cNvPr id="4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084638"/>
                        <a:ext cx="61134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12"/>
          <p:cNvSpPr txBox="1"/>
          <p:nvPr/>
        </p:nvSpPr>
        <p:spPr>
          <a:xfrm>
            <a:off x="520700" y="3488741"/>
            <a:ext cx="81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凝结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为恰好能够使气体在管中凝结的毛细管半径：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0700" y="5159375"/>
            <a:ext cx="8144108" cy="1225320"/>
            <a:chOff x="520700" y="5159375"/>
            <a:chExt cx="8144108" cy="1225320"/>
          </a:xfrm>
        </p:grpSpPr>
        <p:sp>
          <p:nvSpPr>
            <p:cNvPr id="42" name="TextBox 12"/>
            <p:cNvSpPr txBox="1"/>
            <p:nvPr/>
          </p:nvSpPr>
          <p:spPr>
            <a:xfrm>
              <a:off x="520700" y="5184366"/>
              <a:ext cx="8144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则对于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凝结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的毛细管，       ，它们已被液体充满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，而对于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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凝结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的毛细管，       ，尚不能使气体凝结，它们是空的。</a:t>
              </a:r>
            </a:p>
          </p:txBody>
        </p:sp>
        <p:graphicFrame>
          <p:nvGraphicFramePr>
            <p:cNvPr id="43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243546"/>
                </p:ext>
              </p:extLst>
            </p:nvPr>
          </p:nvGraphicFramePr>
          <p:xfrm>
            <a:off x="4208463" y="5159375"/>
            <a:ext cx="1109662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45760" imgH="253800" progId="Equation.DSMT4">
                    <p:embed/>
                  </p:oleObj>
                </mc:Choice>
                <mc:Fallback>
                  <p:oleObj name="Equation" r:id="rId8" imgW="545760" imgH="253800" progId="Equation.DSMT4">
                    <p:embed/>
                    <p:pic>
                      <p:nvPicPr>
                        <p:cNvPr id="43" name="对象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463" y="5159375"/>
                          <a:ext cx="1109662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7154617"/>
                </p:ext>
              </p:extLst>
            </p:nvPr>
          </p:nvGraphicFramePr>
          <p:xfrm>
            <a:off x="4208463" y="5541963"/>
            <a:ext cx="1109662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45760" imgH="253800" progId="Equation.DSMT4">
                    <p:embed/>
                  </p:oleObj>
                </mc:Choice>
                <mc:Fallback>
                  <p:oleObj name="Equation" r:id="rId10" imgW="545760" imgH="253800" progId="Equation.DSMT4">
                    <p:embed/>
                    <p:pic>
                      <p:nvPicPr>
                        <p:cNvPr id="44" name="对象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463" y="5541963"/>
                          <a:ext cx="1109662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>
            <a:extLst>
              <a:ext uri="{FF2B5EF4-FFF2-40B4-BE49-F238E27FC236}">
                <a16:creationId xmlns:a16="http://schemas.microsoft.com/office/drawing/2014/main" id="{A0B51753-55A0-44BA-A994-5AB2E87F4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655638"/>
            <a:ext cx="7618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(experimental methods)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381125"/>
            <a:ext cx="71437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3"/>
          <p:cNvGrpSpPr>
            <a:grpSpLocks/>
          </p:cNvGrpSpPr>
          <p:nvPr/>
        </p:nvGrpSpPr>
        <p:grpSpPr bwMode="auto">
          <a:xfrm>
            <a:off x="2935249" y="859397"/>
            <a:ext cx="5903913" cy="1006475"/>
            <a:chOff x="1670758" y="3787741"/>
            <a:chExt cx="5904103" cy="1007211"/>
          </a:xfrm>
        </p:grpSpPr>
        <p:grpSp>
          <p:nvGrpSpPr>
            <p:cNvPr id="37914" name="组合 16"/>
            <p:cNvGrpSpPr>
              <a:grpSpLocks/>
            </p:cNvGrpSpPr>
            <p:nvPr/>
          </p:nvGrpSpPr>
          <p:grpSpPr bwMode="auto">
            <a:xfrm>
              <a:off x="1670758" y="3787741"/>
              <a:ext cx="5904103" cy="1007211"/>
              <a:chOff x="1524001" y="4422741"/>
              <a:chExt cx="5904103" cy="1007211"/>
            </a:xfrm>
          </p:grpSpPr>
          <p:grpSp>
            <p:nvGrpSpPr>
              <p:cNvPr id="37916" name="组合 17"/>
              <p:cNvGrpSpPr>
                <a:grpSpLocks/>
              </p:cNvGrpSpPr>
              <p:nvPr/>
            </p:nvGrpSpPr>
            <p:grpSpPr bwMode="auto">
              <a:xfrm>
                <a:off x="2957710" y="4492974"/>
                <a:ext cx="4470394" cy="936978"/>
                <a:chOff x="812800" y="4492974"/>
                <a:chExt cx="4470394" cy="936978"/>
              </a:xfrm>
            </p:grpSpPr>
            <p:grpSp>
              <p:nvGrpSpPr>
                <p:cNvPr id="37919" name="组合 22"/>
                <p:cNvGrpSpPr>
                  <a:grpSpLocks/>
                </p:cNvGrpSpPr>
                <p:nvPr/>
              </p:nvGrpSpPr>
              <p:grpSpPr bwMode="auto">
                <a:xfrm>
                  <a:off x="1015998" y="4492974"/>
                  <a:ext cx="3652573" cy="936978"/>
                  <a:chOff x="1015998" y="4876800"/>
                  <a:chExt cx="3652573" cy="936978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5ACB1F71-B5EC-4033-AED5-1693A17022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4121" y="4876468"/>
                    <a:ext cx="3498963" cy="93731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/>
                  <a:lstStyle/>
                  <a:p>
                    <a:pPr eaLnBrk="1" hangingPunct="1">
                      <a:defRPr/>
                    </a:pPr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391EE5A3-F882-40DD-8F2B-F934E1F5C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5857" y="5000383"/>
                    <a:ext cx="3652955" cy="689479"/>
                  </a:xfrm>
                  <a:prstGeom prst="rect">
                    <a:avLst/>
                  </a:prstGeom>
                  <a:solidFill>
                    <a:schemeClr val="accent3"/>
                  </a:solidFill>
                  <a:ln w="9525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/>
                  <a:lstStyle/>
                  <a:p>
                    <a:pPr eaLnBrk="1" hangingPunct="1">
                      <a:defRPr/>
                    </a:pPr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27" name="矩形 30"/>
                  <p:cNvSpPr>
                    <a:spLocks noChangeArrowheads="1"/>
                  </p:cNvSpPr>
                  <p:nvPr/>
                </p:nvSpPr>
                <p:spPr bwMode="auto">
                  <a:xfrm>
                    <a:off x="1083733" y="5000977"/>
                    <a:ext cx="3499556" cy="666045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7928" name="矩形 31"/>
                  <p:cNvSpPr>
                    <a:spLocks noChangeArrowheads="1"/>
                  </p:cNvSpPr>
                  <p:nvPr/>
                </p:nvSpPr>
                <p:spPr bwMode="auto">
                  <a:xfrm>
                    <a:off x="1078087" y="5604938"/>
                    <a:ext cx="3499556" cy="79022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cxnSp>
              <p:nvCxnSpPr>
                <p:cNvPr id="37920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812800" y="4972752"/>
                  <a:ext cx="4120444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921" name="直接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4572000" y="4622796"/>
                  <a:ext cx="349955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922" name="直接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4588932" y="5305779"/>
                  <a:ext cx="349955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923" name="直接箭头连接符 26"/>
                <p:cNvCxnSpPr>
                  <a:cxnSpLocks noChangeShapeType="1"/>
                </p:cNvCxnSpPr>
                <p:nvPr/>
              </p:nvCxnSpPr>
              <p:spPr bwMode="auto">
                <a:xfrm>
                  <a:off x="4736306" y="4622796"/>
                  <a:ext cx="0" cy="68298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7924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718750" y="4741331"/>
                  <a:ext cx="56444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zh-CN" sz="20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zh-CN" altLang="en-US" sz="20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6900FA-E6CD-4287-8D03-1625E9711C72}"/>
                  </a:ext>
                </a:extLst>
              </p:cNvPr>
              <p:cNvSpPr txBox="1"/>
              <p:nvPr/>
            </p:nvSpPr>
            <p:spPr>
              <a:xfrm>
                <a:off x="1524001" y="4422741"/>
                <a:ext cx="1298617" cy="4003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毛细管壁</a:t>
                </a:r>
              </a:p>
            </p:txBody>
          </p:sp>
          <p:cxnSp>
            <p:nvCxnSpPr>
              <p:cNvPr id="37918" name="直接箭头连接符 20"/>
              <p:cNvCxnSpPr>
                <a:cxnSpLocks noChangeShapeType="1"/>
                <a:stCxn id="19" idx="3"/>
              </p:cNvCxnSpPr>
              <p:nvPr/>
            </p:nvCxnSpPr>
            <p:spPr bwMode="auto">
              <a:xfrm flipV="1">
                <a:off x="2822223" y="4571998"/>
                <a:ext cx="406420" cy="50798"/>
              </a:xfrm>
              <a:prstGeom prst="straightConnector1">
                <a:avLst/>
              </a:prstGeom>
              <a:noFill/>
              <a:ln w="28575" algn="ctr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2A87837-5AB3-4713-B25F-91363C738865}"/>
                </a:ext>
              </a:extLst>
            </p:cNvPr>
            <p:cNvSpPr/>
            <p:nvPr/>
          </p:nvSpPr>
          <p:spPr bwMode="auto">
            <a:xfrm>
              <a:off x="3013826" y="3987912"/>
              <a:ext cx="722336" cy="683124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789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9547"/>
              </p:ext>
            </p:extLst>
          </p:nvPr>
        </p:nvGraphicFramePr>
        <p:xfrm>
          <a:off x="2292350" y="2317750"/>
          <a:ext cx="14176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393480" progId="Equation.DSMT4">
                  <p:embed/>
                </p:oleObj>
              </mc:Choice>
              <mc:Fallback>
                <p:oleObj name="Equation" r:id="rId2" imgW="698400" imgH="393480" progId="Equation.DSMT4">
                  <p:embed/>
                  <p:pic>
                    <p:nvPicPr>
                      <p:cNvPr id="3789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317750"/>
                        <a:ext cx="14176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2957"/>
              </p:ext>
            </p:extLst>
          </p:nvPr>
        </p:nvGraphicFramePr>
        <p:xfrm>
          <a:off x="4464050" y="2284413"/>
          <a:ext cx="21415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444240" progId="Equation.DSMT4">
                  <p:embed/>
                </p:oleObj>
              </mc:Choice>
              <mc:Fallback>
                <p:oleObj name="Equation" r:id="rId4" imgW="1054080" imgH="444240" progId="Equation.DSMT4">
                  <p:embed/>
                  <p:pic>
                    <p:nvPicPr>
                      <p:cNvPr id="37892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284413"/>
                        <a:ext cx="214153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520700" y="692517"/>
            <a:ext cx="23701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脱附过程中，液体从弯液面开始蒸发，液面是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球面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40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47035"/>
              </p:ext>
            </p:extLst>
          </p:nvPr>
        </p:nvGraphicFramePr>
        <p:xfrm>
          <a:off x="1312863" y="4084638"/>
          <a:ext cx="61134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457200" progId="Equation.DSMT4">
                  <p:embed/>
                </p:oleObj>
              </mc:Choice>
              <mc:Fallback>
                <p:oleObj name="Equation" r:id="rId6" imgW="3009600" imgH="457200" progId="Equation.DSMT4">
                  <p:embed/>
                  <p:pic>
                    <p:nvPicPr>
                      <p:cNvPr id="4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084638"/>
                        <a:ext cx="61134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12"/>
          <p:cNvSpPr txBox="1"/>
          <p:nvPr/>
        </p:nvSpPr>
        <p:spPr>
          <a:xfrm>
            <a:off x="520700" y="3488741"/>
            <a:ext cx="81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蒸发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为恰好能够使管中液体蒸发的毛细管半径：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20700" y="5159375"/>
            <a:ext cx="8144108" cy="900113"/>
            <a:chOff x="520700" y="5159375"/>
            <a:chExt cx="8144108" cy="900113"/>
          </a:xfrm>
        </p:grpSpPr>
        <p:sp>
          <p:nvSpPr>
            <p:cNvPr id="44" name="TextBox 12"/>
            <p:cNvSpPr txBox="1"/>
            <p:nvPr/>
          </p:nvSpPr>
          <p:spPr>
            <a:xfrm>
              <a:off x="520700" y="5184366"/>
              <a:ext cx="8144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则对于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蒸发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的毛细管，       ，其中液体不能蒸发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，而对于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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蒸发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的毛细管，       ，它们是空的。</a:t>
              </a:r>
            </a:p>
          </p:txBody>
        </p:sp>
        <p:graphicFrame>
          <p:nvGraphicFramePr>
            <p:cNvPr id="47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3019463"/>
                </p:ext>
              </p:extLst>
            </p:nvPr>
          </p:nvGraphicFramePr>
          <p:xfrm>
            <a:off x="4208463" y="5159375"/>
            <a:ext cx="1109662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45760" imgH="253800" progId="Equation.DSMT4">
                    <p:embed/>
                  </p:oleObj>
                </mc:Choice>
                <mc:Fallback>
                  <p:oleObj name="Equation" r:id="rId8" imgW="545760" imgH="253800" progId="Equation.DSMT4">
                    <p:embed/>
                    <p:pic>
                      <p:nvPicPr>
                        <p:cNvPr id="47" name="对象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463" y="5159375"/>
                          <a:ext cx="1109662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321365"/>
                </p:ext>
              </p:extLst>
            </p:nvPr>
          </p:nvGraphicFramePr>
          <p:xfrm>
            <a:off x="4208463" y="5541963"/>
            <a:ext cx="1109662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45760" imgH="253800" progId="Equation.DSMT4">
                    <p:embed/>
                  </p:oleObj>
                </mc:Choice>
                <mc:Fallback>
                  <p:oleObj name="Equation" r:id="rId10" imgW="545760" imgH="253800" progId="Equation.DSMT4">
                    <p:embed/>
                    <p:pic>
                      <p:nvPicPr>
                        <p:cNvPr id="48" name="对象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463" y="5541963"/>
                          <a:ext cx="1109662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349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770606" y="600042"/>
            <a:ext cx="3891165" cy="3049586"/>
            <a:chOff x="634535" y="609599"/>
            <a:chExt cx="3891165" cy="3049586"/>
          </a:xfrm>
        </p:grpSpPr>
        <p:sp>
          <p:nvSpPr>
            <p:cNvPr id="9" name="TextBox 8"/>
            <p:cNvSpPr txBox="1"/>
            <p:nvPr/>
          </p:nvSpPr>
          <p:spPr>
            <a:xfrm>
              <a:off x="1233349" y="609599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蒸发</a:t>
              </a:r>
              <a:r>
                <a:rPr lang="en-US" altLang="zh-CN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脱附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0" y="84043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535" y="2089525"/>
              <a:ext cx="3891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脱附时，外压逐渐下降，只有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&lt;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蒸发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的毛细管中还有液体，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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蒸发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的毛细管中的液体已蒸发，是空的。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7729" y="605081"/>
            <a:ext cx="3883379" cy="3051511"/>
            <a:chOff x="4831643" y="609599"/>
            <a:chExt cx="3883379" cy="3051511"/>
          </a:xfrm>
        </p:grpSpPr>
        <p:sp>
          <p:nvSpPr>
            <p:cNvPr id="10" name="TextBox 9"/>
            <p:cNvSpPr txBox="1"/>
            <p:nvPr/>
          </p:nvSpPr>
          <p:spPr>
            <a:xfrm>
              <a:off x="5543345" y="609599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凝结</a:t>
              </a:r>
              <a:r>
                <a:rPr lang="en-US" altLang="zh-CN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吸附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31643" y="2091450"/>
              <a:ext cx="38833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吸附时，外压逐渐上升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，只有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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凝结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的毛细管有液体凝结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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凝结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的毛细管是空的。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1467" y="3890119"/>
            <a:ext cx="3891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在相同的外压下，由于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蒸发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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凝结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，脱附过程中有更多的毛细管中有液体，导致脱附线高于吸附线。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110869" y="3679170"/>
            <a:ext cx="3333571" cy="2850395"/>
            <a:chOff x="5110869" y="3679170"/>
            <a:chExt cx="3333571" cy="2850395"/>
          </a:xfrm>
        </p:grpSpPr>
        <p:grpSp>
          <p:nvGrpSpPr>
            <p:cNvPr id="6" name="组合 5"/>
            <p:cNvGrpSpPr/>
            <p:nvPr/>
          </p:nvGrpSpPr>
          <p:grpSpPr>
            <a:xfrm>
              <a:off x="5412315" y="3679170"/>
              <a:ext cx="3032125" cy="2850395"/>
              <a:chOff x="5794374" y="507119"/>
              <a:chExt cx="3032125" cy="2850395"/>
            </a:xfrm>
          </p:grpSpPr>
          <p:pic>
            <p:nvPicPr>
              <p:cNvPr id="2" name="Picture 1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374" y="507119"/>
                <a:ext cx="3032125" cy="261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" name="直接连接符 3"/>
              <p:cNvCxnSpPr/>
              <p:nvPr/>
            </p:nvCxnSpPr>
            <p:spPr bwMode="auto">
              <a:xfrm>
                <a:off x="7192609" y="733906"/>
                <a:ext cx="1" cy="230121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5" name="对象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800038"/>
                  </p:ext>
                </p:extLst>
              </p:nvPr>
            </p:nvGraphicFramePr>
            <p:xfrm>
              <a:off x="7065434" y="3049539"/>
              <a:ext cx="285750" cy="307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52280" imgH="164880" progId="Equation.DSMT4">
                      <p:embed/>
                    </p:oleObj>
                  </mc:Choice>
                  <mc:Fallback>
                    <p:oleObj name="Equation" r:id="rId3" imgW="152280" imgH="164880" progId="Equation.DSMT4">
                      <p:embed/>
                      <p:pic>
                        <p:nvPicPr>
                          <p:cNvPr id="5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5434" y="3049539"/>
                            <a:ext cx="285750" cy="3079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708997"/>
                </p:ext>
              </p:extLst>
            </p:nvPr>
          </p:nvGraphicFramePr>
          <p:xfrm>
            <a:off x="5110869" y="3769078"/>
            <a:ext cx="333375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7480" imgH="152280" progId="Equation.DSMT4">
                    <p:embed/>
                  </p:oleObj>
                </mc:Choice>
                <mc:Fallback>
                  <p:oleObj name="Equation" r:id="rId5" imgW="177480" imgH="15228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869" y="3769078"/>
                          <a:ext cx="333375" cy="28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08206"/>
              </p:ext>
            </p:extLst>
          </p:nvPr>
        </p:nvGraphicFramePr>
        <p:xfrm>
          <a:off x="1020763" y="1119188"/>
          <a:ext cx="317341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62040" imgH="444240" progId="Equation.DSMT4">
                  <p:embed/>
                </p:oleObj>
              </mc:Choice>
              <mc:Fallback>
                <p:oleObj name="Equation" r:id="rId7" imgW="1562040" imgH="444240" progId="Equation.DSMT4">
                  <p:embed/>
                  <p:pic>
                    <p:nvPicPr>
                      <p:cNvPr id="19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119188"/>
                        <a:ext cx="317341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859995"/>
              </p:ext>
            </p:extLst>
          </p:nvPr>
        </p:nvGraphicFramePr>
        <p:xfrm>
          <a:off x="5165725" y="1114425"/>
          <a:ext cx="31734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040" imgH="444240" progId="Equation.DSMT4">
                  <p:embed/>
                </p:oleObj>
              </mc:Choice>
              <mc:Fallback>
                <p:oleObj name="Equation" r:id="rId9" imgW="1562040" imgH="444240" progId="Equation.DSMT4">
                  <p:embed/>
                  <p:pic>
                    <p:nvPicPr>
                      <p:cNvPr id="2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1114425"/>
                        <a:ext cx="317341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67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73E3699F-4437-4526-9B11-B54412735B6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85800" y="1371600"/>
            <a:ext cx="80391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15-15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多相催化动力学  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1800225" y="4092575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Heterogeneous Catalytic Kinetics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00" y="72390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多相催化反应的基本步骤：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743450" y="1219200"/>
            <a:ext cx="40386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）体相中的反应物向催化剂表面扩散；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）至少一种反应物被化学吸附；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）表面化学反应；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）产物从催化剂表面解吸；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）解吸产物扩散到体相中。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39940" name="Picture 4" descr="15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14500"/>
            <a:ext cx="4397375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>
            <a:extLst>
              <a:ext uri="{FF2B5EF4-FFF2-40B4-BE49-F238E27FC236}">
                <a16:creationId xmlns:a16="http://schemas.microsoft.com/office/drawing/2014/main" id="{D5BC3CC7-9918-4545-876D-C24E19051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655638"/>
            <a:ext cx="7900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半经验模型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(semi-empirical methods)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73088" y="1303338"/>
            <a:ext cx="6192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弗罗因德利希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(H.Freundlich)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经验式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796280"/>
              </p:ext>
            </p:extLst>
          </p:nvPr>
        </p:nvGraphicFramePr>
        <p:xfrm>
          <a:off x="3471863" y="2133600"/>
          <a:ext cx="14906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28600" progId="Equation.DSMT4">
                  <p:embed/>
                </p:oleObj>
              </mc:Choice>
              <mc:Fallback>
                <p:oleObj name="Equation" r:id="rId2" imgW="571320" imgH="22860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2133600"/>
                        <a:ext cx="14906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199"/>
              </p:ext>
            </p:extLst>
          </p:nvPr>
        </p:nvGraphicFramePr>
        <p:xfrm>
          <a:off x="2657475" y="3009900"/>
          <a:ext cx="3384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228600" progId="Equation.DSMT4">
                  <p:embed/>
                </p:oleObj>
              </mc:Choice>
              <mc:Fallback>
                <p:oleObj name="Equation" r:id="rId4" imgW="1434960" imgH="22860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009900"/>
                        <a:ext cx="33845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713678" y="1581150"/>
            <a:ext cx="8084634" cy="3000375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固体表面均匀分布活性位，可吸附气体分子</a:t>
            </a:r>
          </a:p>
          <a:p>
            <a:pPr algn="just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每个活性位只能吸附一个分子，是单分子层吸附</a:t>
            </a:r>
          </a:p>
          <a:p>
            <a:pPr algn="just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吸附分子间无相互作用，即分子的吸附和脱附不受其相邻位置被吸附的其它分子影响。</a:t>
            </a:r>
            <a:endParaRPr lang="en-US" altLang="zh-CN" sz="2800" b="1" dirty="0">
              <a:solidFill>
                <a:srgbClr val="0000FF"/>
              </a:solidFill>
              <a:ea typeface="黑体" pitchFamily="49" charset="-122"/>
            </a:endParaRPr>
          </a:p>
          <a:p>
            <a:pPr algn="just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动态平衡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E48E5E41-474A-4FF4-9BD1-74D6BB71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08" y="1053634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兰缪尔吸附模型</a:t>
            </a:r>
            <a:endParaRPr kumimoji="1"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4525536" y="4024192"/>
            <a:ext cx="4191000" cy="2514600"/>
            <a:chOff x="2628" y="2412"/>
            <a:chExt cx="2640" cy="1584"/>
          </a:xfrm>
        </p:grpSpPr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2628" y="3348"/>
              <a:ext cx="2640" cy="2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25607" name="Group 6"/>
            <p:cNvGrpSpPr>
              <a:grpSpLocks/>
            </p:cNvGrpSpPr>
            <p:nvPr/>
          </p:nvGrpSpPr>
          <p:grpSpPr bwMode="auto">
            <a:xfrm>
              <a:off x="2652" y="3240"/>
              <a:ext cx="864" cy="108"/>
              <a:chOff x="1632" y="1308"/>
              <a:chExt cx="864" cy="108"/>
            </a:xfrm>
          </p:grpSpPr>
          <p:sp>
            <p:nvSpPr>
              <p:cNvPr id="25634" name="Oval 7"/>
              <p:cNvSpPr>
                <a:spLocks noChangeArrowheads="1"/>
              </p:cNvSpPr>
              <p:nvPr/>
            </p:nvSpPr>
            <p:spPr bwMode="auto">
              <a:xfrm>
                <a:off x="163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35" name="Oval 8"/>
              <p:cNvSpPr>
                <a:spLocks noChangeArrowheads="1"/>
              </p:cNvSpPr>
              <p:nvPr/>
            </p:nvSpPr>
            <p:spPr bwMode="auto">
              <a:xfrm>
                <a:off x="17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36" name="Oval 9"/>
              <p:cNvSpPr>
                <a:spLocks noChangeArrowheads="1"/>
              </p:cNvSpPr>
              <p:nvPr/>
            </p:nvSpPr>
            <p:spPr bwMode="auto">
              <a:xfrm>
                <a:off x="184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37" name="Oval 10"/>
              <p:cNvSpPr>
                <a:spLocks noChangeArrowheads="1"/>
              </p:cNvSpPr>
              <p:nvPr/>
            </p:nvSpPr>
            <p:spPr bwMode="auto">
              <a:xfrm>
                <a:off x="195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38" name="Oval 11"/>
              <p:cNvSpPr>
                <a:spLocks noChangeArrowheads="1"/>
              </p:cNvSpPr>
              <p:nvPr/>
            </p:nvSpPr>
            <p:spPr bwMode="auto">
              <a:xfrm>
                <a:off x="2064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39" name="Oval 12"/>
              <p:cNvSpPr>
                <a:spLocks noChangeArrowheads="1"/>
              </p:cNvSpPr>
              <p:nvPr/>
            </p:nvSpPr>
            <p:spPr bwMode="auto">
              <a:xfrm>
                <a:off x="217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40" name="Oval 13"/>
              <p:cNvSpPr>
                <a:spLocks noChangeArrowheads="1"/>
              </p:cNvSpPr>
              <p:nvPr/>
            </p:nvSpPr>
            <p:spPr bwMode="auto">
              <a:xfrm>
                <a:off x="22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41" name="Oval 14"/>
              <p:cNvSpPr>
                <a:spLocks noChangeArrowheads="1"/>
              </p:cNvSpPr>
              <p:nvPr/>
            </p:nvSpPr>
            <p:spPr bwMode="auto">
              <a:xfrm>
                <a:off x="238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5608" name="Oval 15"/>
            <p:cNvSpPr>
              <a:spLocks noChangeArrowheads="1"/>
            </p:cNvSpPr>
            <p:nvPr/>
          </p:nvSpPr>
          <p:spPr bwMode="auto">
            <a:xfrm>
              <a:off x="3516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09" name="Oval 16"/>
            <p:cNvSpPr>
              <a:spLocks noChangeArrowheads="1"/>
            </p:cNvSpPr>
            <p:nvPr/>
          </p:nvSpPr>
          <p:spPr bwMode="auto">
            <a:xfrm>
              <a:off x="3624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0" name="Oval 17"/>
            <p:cNvSpPr>
              <a:spLocks noChangeArrowheads="1"/>
            </p:cNvSpPr>
            <p:nvPr/>
          </p:nvSpPr>
          <p:spPr bwMode="auto">
            <a:xfrm>
              <a:off x="3732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1" name="Oval 18"/>
            <p:cNvSpPr>
              <a:spLocks noChangeArrowheads="1"/>
            </p:cNvSpPr>
            <p:nvPr/>
          </p:nvSpPr>
          <p:spPr bwMode="auto">
            <a:xfrm>
              <a:off x="3840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2" name="Oval 19"/>
            <p:cNvSpPr>
              <a:spLocks noChangeArrowheads="1"/>
            </p:cNvSpPr>
            <p:nvPr/>
          </p:nvSpPr>
          <p:spPr bwMode="auto">
            <a:xfrm>
              <a:off x="3948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3" name="Oval 20"/>
            <p:cNvSpPr>
              <a:spLocks noChangeArrowheads="1"/>
            </p:cNvSpPr>
            <p:nvPr/>
          </p:nvSpPr>
          <p:spPr bwMode="auto">
            <a:xfrm>
              <a:off x="4332" y="2412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4" name="Oval 21"/>
            <p:cNvSpPr>
              <a:spLocks noChangeArrowheads="1"/>
            </p:cNvSpPr>
            <p:nvPr/>
          </p:nvSpPr>
          <p:spPr bwMode="auto">
            <a:xfrm>
              <a:off x="4812" y="28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5" name="Oval 22"/>
            <p:cNvSpPr>
              <a:spLocks noChangeArrowheads="1"/>
            </p:cNvSpPr>
            <p:nvPr/>
          </p:nvSpPr>
          <p:spPr bwMode="auto">
            <a:xfrm>
              <a:off x="4980" y="297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6" name="Line 23"/>
            <p:cNvSpPr>
              <a:spLocks noChangeShapeType="1"/>
            </p:cNvSpPr>
            <p:nvPr/>
          </p:nvSpPr>
          <p:spPr bwMode="auto">
            <a:xfrm flipV="1">
              <a:off x="3576" y="2784"/>
              <a:ext cx="0" cy="4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Oval 24"/>
            <p:cNvSpPr>
              <a:spLocks noChangeArrowheads="1"/>
            </p:cNvSpPr>
            <p:nvPr/>
          </p:nvSpPr>
          <p:spPr bwMode="auto">
            <a:xfrm>
              <a:off x="3096" y="273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8" name="Oval 25"/>
            <p:cNvSpPr>
              <a:spLocks noChangeArrowheads="1"/>
            </p:cNvSpPr>
            <p:nvPr/>
          </p:nvSpPr>
          <p:spPr bwMode="auto">
            <a:xfrm>
              <a:off x="3924" y="291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9" name="Oval 26"/>
            <p:cNvSpPr>
              <a:spLocks noChangeArrowheads="1"/>
            </p:cNvSpPr>
            <p:nvPr/>
          </p:nvSpPr>
          <p:spPr bwMode="auto">
            <a:xfrm>
              <a:off x="4596" y="3084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20" name="Oval 27"/>
            <p:cNvSpPr>
              <a:spLocks noChangeArrowheads="1"/>
            </p:cNvSpPr>
            <p:nvPr/>
          </p:nvSpPr>
          <p:spPr bwMode="auto">
            <a:xfrm>
              <a:off x="4128" y="27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21" name="Line 28"/>
            <p:cNvSpPr>
              <a:spLocks noChangeShapeType="1"/>
            </p:cNvSpPr>
            <p:nvPr/>
          </p:nvSpPr>
          <p:spPr bwMode="auto">
            <a:xfrm>
              <a:off x="4392" y="2556"/>
              <a:ext cx="0" cy="7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821320"/>
                </p:ext>
              </p:extLst>
            </p:nvPr>
          </p:nvGraphicFramePr>
          <p:xfrm>
            <a:off x="3600" y="2477"/>
            <a:ext cx="267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28600" progId="Equation.DSMT4">
                    <p:embed/>
                  </p:oleObj>
                </mc:Choice>
                <mc:Fallback>
                  <p:oleObj name="Equation" r:id="rId2" imgW="152280" imgH="228600" progId="Equation.DSMT4">
                    <p:embed/>
                    <p:pic>
                      <p:nvPicPr>
                        <p:cNvPr id="2562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77"/>
                          <a:ext cx="267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2094201"/>
                </p:ext>
              </p:extLst>
            </p:nvPr>
          </p:nvGraphicFramePr>
          <p:xfrm>
            <a:off x="4442" y="2489"/>
            <a:ext cx="31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28600" progId="Equation.DSMT4">
                    <p:embed/>
                  </p:oleObj>
                </mc:Choice>
                <mc:Fallback>
                  <p:oleObj name="Equation" r:id="rId4" imgW="177480" imgH="228600" progId="Equation.DSMT4">
                    <p:embed/>
                    <p:pic>
                      <p:nvPicPr>
                        <p:cNvPr id="25623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2" y="2489"/>
                          <a:ext cx="312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4" name="Oval 31"/>
            <p:cNvSpPr>
              <a:spLocks noChangeArrowheads="1"/>
            </p:cNvSpPr>
            <p:nvPr/>
          </p:nvSpPr>
          <p:spPr bwMode="auto">
            <a:xfrm>
              <a:off x="2856" y="29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25" name="Line 32"/>
            <p:cNvSpPr>
              <a:spLocks noChangeShapeType="1"/>
            </p:cNvSpPr>
            <p:nvPr/>
          </p:nvSpPr>
          <p:spPr bwMode="auto">
            <a:xfrm>
              <a:off x="2628" y="3288"/>
              <a:ext cx="0" cy="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33"/>
            <p:cNvSpPr>
              <a:spLocks noChangeShapeType="1"/>
            </p:cNvSpPr>
            <p:nvPr/>
          </p:nvSpPr>
          <p:spPr bwMode="auto">
            <a:xfrm>
              <a:off x="4044" y="3288"/>
              <a:ext cx="0" cy="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34"/>
            <p:cNvSpPr>
              <a:spLocks noChangeShapeType="1"/>
            </p:cNvSpPr>
            <p:nvPr/>
          </p:nvSpPr>
          <p:spPr bwMode="auto">
            <a:xfrm>
              <a:off x="5256" y="3288"/>
              <a:ext cx="0" cy="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351309"/>
                </p:ext>
              </p:extLst>
            </p:nvPr>
          </p:nvGraphicFramePr>
          <p:xfrm>
            <a:off x="3253" y="3700"/>
            <a:ext cx="17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25628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3700"/>
                          <a:ext cx="17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1504688"/>
                </p:ext>
              </p:extLst>
            </p:nvPr>
          </p:nvGraphicFramePr>
          <p:xfrm>
            <a:off x="4453" y="3700"/>
            <a:ext cx="43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177480" progId="Equation.DSMT4">
                    <p:embed/>
                  </p:oleObj>
                </mc:Choice>
                <mc:Fallback>
                  <p:oleObj name="Equation" r:id="rId8" imgW="317160" imgH="177480" progId="Equation.DSMT4">
                    <p:embed/>
                    <p:pic>
                      <p:nvPicPr>
                        <p:cNvPr id="25629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3700"/>
                          <a:ext cx="43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0" name="Line 37"/>
            <p:cNvSpPr>
              <a:spLocks noChangeShapeType="1"/>
            </p:cNvSpPr>
            <p:nvPr/>
          </p:nvSpPr>
          <p:spPr bwMode="auto">
            <a:xfrm flipH="1">
              <a:off x="2628" y="3816"/>
              <a:ext cx="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38"/>
            <p:cNvSpPr>
              <a:spLocks noChangeShapeType="1"/>
            </p:cNvSpPr>
            <p:nvPr/>
          </p:nvSpPr>
          <p:spPr bwMode="auto">
            <a:xfrm>
              <a:off x="3456" y="3816"/>
              <a:ext cx="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39"/>
            <p:cNvSpPr>
              <a:spLocks noChangeShapeType="1"/>
            </p:cNvSpPr>
            <p:nvPr/>
          </p:nvSpPr>
          <p:spPr bwMode="auto">
            <a:xfrm>
              <a:off x="4044" y="381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40"/>
            <p:cNvSpPr>
              <a:spLocks noChangeShapeType="1"/>
            </p:cNvSpPr>
            <p:nvPr/>
          </p:nvSpPr>
          <p:spPr bwMode="auto">
            <a:xfrm>
              <a:off x="4896" y="381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Text Box 41"/>
          <p:cNvSpPr txBox="1">
            <a:spLocks noChangeArrowheads="1"/>
          </p:cNvSpPr>
          <p:nvPr/>
        </p:nvSpPr>
        <p:spPr bwMode="auto">
          <a:xfrm>
            <a:off x="442913" y="577850"/>
            <a:ext cx="85153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兰缪尔吸附等温式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(Langmuir adsorption isotherm)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2" name="Object 39">
            <a:extLst>
              <a:ext uri="{FF2B5EF4-FFF2-40B4-BE49-F238E27FC236}">
                <a16:creationId xmlns:a16="http://schemas.microsoft.com/office/drawing/2014/main" id="{4F2A6589-2062-46E6-8315-4165844CC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36708"/>
              </p:ext>
            </p:extLst>
          </p:nvPr>
        </p:nvGraphicFramePr>
        <p:xfrm>
          <a:off x="1902289" y="4421067"/>
          <a:ext cx="1346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42" name="Object 39">
                        <a:extLst>
                          <a:ext uri="{FF2B5EF4-FFF2-40B4-BE49-F238E27FC236}">
                            <a16:creationId xmlns:a16="http://schemas.microsoft.com/office/drawing/2014/main" id="{4F2A6589-2062-46E6-8315-4165844CC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289" y="4421067"/>
                        <a:ext cx="1346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4191000" y="3600450"/>
            <a:ext cx="4191000" cy="2514600"/>
            <a:chOff x="2628" y="2412"/>
            <a:chExt cx="2640" cy="1584"/>
          </a:xfrm>
        </p:grpSpPr>
        <p:sp>
          <p:nvSpPr>
            <p:cNvPr id="26634" name="Rectangle 3"/>
            <p:cNvSpPr>
              <a:spLocks noChangeArrowheads="1"/>
            </p:cNvSpPr>
            <p:nvPr/>
          </p:nvSpPr>
          <p:spPr bwMode="auto">
            <a:xfrm>
              <a:off x="2628" y="3348"/>
              <a:ext cx="2640" cy="2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26635" name="Group 4"/>
            <p:cNvGrpSpPr>
              <a:grpSpLocks/>
            </p:cNvGrpSpPr>
            <p:nvPr/>
          </p:nvGrpSpPr>
          <p:grpSpPr bwMode="auto">
            <a:xfrm>
              <a:off x="2652" y="3240"/>
              <a:ext cx="864" cy="108"/>
              <a:chOff x="1632" y="1308"/>
              <a:chExt cx="864" cy="108"/>
            </a:xfrm>
          </p:grpSpPr>
          <p:sp>
            <p:nvSpPr>
              <p:cNvPr id="26662" name="Oval 5"/>
              <p:cNvSpPr>
                <a:spLocks noChangeArrowheads="1"/>
              </p:cNvSpPr>
              <p:nvPr/>
            </p:nvSpPr>
            <p:spPr bwMode="auto">
              <a:xfrm>
                <a:off x="163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63" name="Oval 6"/>
              <p:cNvSpPr>
                <a:spLocks noChangeArrowheads="1"/>
              </p:cNvSpPr>
              <p:nvPr/>
            </p:nvSpPr>
            <p:spPr bwMode="auto">
              <a:xfrm>
                <a:off x="17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64" name="Oval 7"/>
              <p:cNvSpPr>
                <a:spLocks noChangeArrowheads="1"/>
              </p:cNvSpPr>
              <p:nvPr/>
            </p:nvSpPr>
            <p:spPr bwMode="auto">
              <a:xfrm>
                <a:off x="184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65" name="Oval 8"/>
              <p:cNvSpPr>
                <a:spLocks noChangeArrowheads="1"/>
              </p:cNvSpPr>
              <p:nvPr/>
            </p:nvSpPr>
            <p:spPr bwMode="auto">
              <a:xfrm>
                <a:off x="195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66" name="Oval 9"/>
              <p:cNvSpPr>
                <a:spLocks noChangeArrowheads="1"/>
              </p:cNvSpPr>
              <p:nvPr/>
            </p:nvSpPr>
            <p:spPr bwMode="auto">
              <a:xfrm>
                <a:off x="2064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67" name="Oval 10"/>
              <p:cNvSpPr>
                <a:spLocks noChangeArrowheads="1"/>
              </p:cNvSpPr>
              <p:nvPr/>
            </p:nvSpPr>
            <p:spPr bwMode="auto">
              <a:xfrm>
                <a:off x="217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68" name="Oval 11"/>
              <p:cNvSpPr>
                <a:spLocks noChangeArrowheads="1"/>
              </p:cNvSpPr>
              <p:nvPr/>
            </p:nvSpPr>
            <p:spPr bwMode="auto">
              <a:xfrm>
                <a:off x="22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69" name="Oval 12"/>
              <p:cNvSpPr>
                <a:spLocks noChangeArrowheads="1"/>
              </p:cNvSpPr>
              <p:nvPr/>
            </p:nvSpPr>
            <p:spPr bwMode="auto">
              <a:xfrm>
                <a:off x="238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6636" name="Oval 13"/>
            <p:cNvSpPr>
              <a:spLocks noChangeArrowheads="1"/>
            </p:cNvSpPr>
            <p:nvPr/>
          </p:nvSpPr>
          <p:spPr bwMode="auto">
            <a:xfrm>
              <a:off x="3516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7" name="Oval 14"/>
            <p:cNvSpPr>
              <a:spLocks noChangeArrowheads="1"/>
            </p:cNvSpPr>
            <p:nvPr/>
          </p:nvSpPr>
          <p:spPr bwMode="auto">
            <a:xfrm>
              <a:off x="3624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8" name="Oval 15"/>
            <p:cNvSpPr>
              <a:spLocks noChangeArrowheads="1"/>
            </p:cNvSpPr>
            <p:nvPr/>
          </p:nvSpPr>
          <p:spPr bwMode="auto">
            <a:xfrm>
              <a:off x="3732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9" name="Oval 16"/>
            <p:cNvSpPr>
              <a:spLocks noChangeArrowheads="1"/>
            </p:cNvSpPr>
            <p:nvPr/>
          </p:nvSpPr>
          <p:spPr bwMode="auto">
            <a:xfrm>
              <a:off x="3840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0" name="Oval 17"/>
            <p:cNvSpPr>
              <a:spLocks noChangeArrowheads="1"/>
            </p:cNvSpPr>
            <p:nvPr/>
          </p:nvSpPr>
          <p:spPr bwMode="auto">
            <a:xfrm>
              <a:off x="3948" y="32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1" name="Oval 18"/>
            <p:cNvSpPr>
              <a:spLocks noChangeArrowheads="1"/>
            </p:cNvSpPr>
            <p:nvPr/>
          </p:nvSpPr>
          <p:spPr bwMode="auto">
            <a:xfrm>
              <a:off x="4332" y="2412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2" name="Oval 19"/>
            <p:cNvSpPr>
              <a:spLocks noChangeArrowheads="1"/>
            </p:cNvSpPr>
            <p:nvPr/>
          </p:nvSpPr>
          <p:spPr bwMode="auto">
            <a:xfrm>
              <a:off x="4812" y="28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3" name="Oval 20"/>
            <p:cNvSpPr>
              <a:spLocks noChangeArrowheads="1"/>
            </p:cNvSpPr>
            <p:nvPr/>
          </p:nvSpPr>
          <p:spPr bwMode="auto">
            <a:xfrm>
              <a:off x="4980" y="297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4" name="Line 21"/>
            <p:cNvSpPr>
              <a:spLocks noChangeShapeType="1"/>
            </p:cNvSpPr>
            <p:nvPr/>
          </p:nvSpPr>
          <p:spPr bwMode="auto">
            <a:xfrm flipV="1">
              <a:off x="3576" y="2784"/>
              <a:ext cx="0" cy="4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Oval 22"/>
            <p:cNvSpPr>
              <a:spLocks noChangeArrowheads="1"/>
            </p:cNvSpPr>
            <p:nvPr/>
          </p:nvSpPr>
          <p:spPr bwMode="auto">
            <a:xfrm>
              <a:off x="3096" y="273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6" name="Oval 23"/>
            <p:cNvSpPr>
              <a:spLocks noChangeArrowheads="1"/>
            </p:cNvSpPr>
            <p:nvPr/>
          </p:nvSpPr>
          <p:spPr bwMode="auto">
            <a:xfrm>
              <a:off x="3924" y="291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7" name="Oval 24"/>
            <p:cNvSpPr>
              <a:spLocks noChangeArrowheads="1"/>
            </p:cNvSpPr>
            <p:nvPr/>
          </p:nvSpPr>
          <p:spPr bwMode="auto">
            <a:xfrm>
              <a:off x="4596" y="3084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8" name="Oval 25"/>
            <p:cNvSpPr>
              <a:spLocks noChangeArrowheads="1"/>
            </p:cNvSpPr>
            <p:nvPr/>
          </p:nvSpPr>
          <p:spPr bwMode="auto">
            <a:xfrm>
              <a:off x="4128" y="27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9" name="Line 26"/>
            <p:cNvSpPr>
              <a:spLocks noChangeShapeType="1"/>
            </p:cNvSpPr>
            <p:nvPr/>
          </p:nvSpPr>
          <p:spPr bwMode="auto">
            <a:xfrm>
              <a:off x="4392" y="2556"/>
              <a:ext cx="0" cy="7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181956"/>
                </p:ext>
              </p:extLst>
            </p:nvPr>
          </p:nvGraphicFramePr>
          <p:xfrm>
            <a:off x="3600" y="2477"/>
            <a:ext cx="26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28600" progId="Equation.DSMT4">
                    <p:embed/>
                  </p:oleObj>
                </mc:Choice>
                <mc:Fallback>
                  <p:oleObj name="Equation" r:id="rId2" imgW="152280" imgH="228600" progId="Equation.DSMT4">
                    <p:embed/>
                    <p:pic>
                      <p:nvPicPr>
                        <p:cNvPr id="2665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77"/>
                          <a:ext cx="26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639272"/>
                </p:ext>
              </p:extLst>
            </p:nvPr>
          </p:nvGraphicFramePr>
          <p:xfrm>
            <a:off x="4442" y="2489"/>
            <a:ext cx="31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28600" progId="Equation.DSMT4">
                    <p:embed/>
                  </p:oleObj>
                </mc:Choice>
                <mc:Fallback>
                  <p:oleObj name="Equation" r:id="rId4" imgW="177480" imgH="228600" progId="Equation.DSMT4">
                    <p:embed/>
                    <p:pic>
                      <p:nvPicPr>
                        <p:cNvPr id="2665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2" y="2489"/>
                          <a:ext cx="312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Oval 29"/>
            <p:cNvSpPr>
              <a:spLocks noChangeArrowheads="1"/>
            </p:cNvSpPr>
            <p:nvPr/>
          </p:nvSpPr>
          <p:spPr bwMode="auto">
            <a:xfrm>
              <a:off x="2856" y="294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53" name="Line 30"/>
            <p:cNvSpPr>
              <a:spLocks noChangeShapeType="1"/>
            </p:cNvSpPr>
            <p:nvPr/>
          </p:nvSpPr>
          <p:spPr bwMode="auto">
            <a:xfrm>
              <a:off x="2628" y="3288"/>
              <a:ext cx="0" cy="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Line 31"/>
            <p:cNvSpPr>
              <a:spLocks noChangeShapeType="1"/>
            </p:cNvSpPr>
            <p:nvPr/>
          </p:nvSpPr>
          <p:spPr bwMode="auto">
            <a:xfrm>
              <a:off x="4044" y="3288"/>
              <a:ext cx="0" cy="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Line 32"/>
            <p:cNvSpPr>
              <a:spLocks noChangeShapeType="1"/>
            </p:cNvSpPr>
            <p:nvPr/>
          </p:nvSpPr>
          <p:spPr bwMode="auto">
            <a:xfrm>
              <a:off x="5256" y="3288"/>
              <a:ext cx="0" cy="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6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4753825"/>
                </p:ext>
              </p:extLst>
            </p:nvPr>
          </p:nvGraphicFramePr>
          <p:xfrm>
            <a:off x="3253" y="3700"/>
            <a:ext cx="17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26656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3700"/>
                          <a:ext cx="17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4627509"/>
                </p:ext>
              </p:extLst>
            </p:nvPr>
          </p:nvGraphicFramePr>
          <p:xfrm>
            <a:off x="4454" y="3700"/>
            <a:ext cx="43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177480" progId="Equation.DSMT4">
                    <p:embed/>
                  </p:oleObj>
                </mc:Choice>
                <mc:Fallback>
                  <p:oleObj name="Equation" r:id="rId8" imgW="317160" imgH="177480" progId="Equation.DSMT4">
                    <p:embed/>
                    <p:pic>
                      <p:nvPicPr>
                        <p:cNvPr id="2665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3700"/>
                          <a:ext cx="43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8" name="Line 35"/>
            <p:cNvSpPr>
              <a:spLocks noChangeShapeType="1"/>
            </p:cNvSpPr>
            <p:nvPr/>
          </p:nvSpPr>
          <p:spPr bwMode="auto">
            <a:xfrm flipH="1">
              <a:off x="2628" y="3816"/>
              <a:ext cx="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36"/>
            <p:cNvSpPr>
              <a:spLocks noChangeShapeType="1"/>
            </p:cNvSpPr>
            <p:nvPr/>
          </p:nvSpPr>
          <p:spPr bwMode="auto">
            <a:xfrm>
              <a:off x="3456" y="3816"/>
              <a:ext cx="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37"/>
            <p:cNvSpPr>
              <a:spLocks noChangeShapeType="1"/>
            </p:cNvSpPr>
            <p:nvPr/>
          </p:nvSpPr>
          <p:spPr bwMode="auto">
            <a:xfrm>
              <a:off x="4044" y="381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38"/>
            <p:cNvSpPr>
              <a:spLocks noChangeShapeType="1"/>
            </p:cNvSpPr>
            <p:nvPr/>
          </p:nvSpPr>
          <p:spPr bwMode="auto">
            <a:xfrm>
              <a:off x="4896" y="381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6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284042"/>
              </p:ext>
            </p:extLst>
          </p:nvPr>
        </p:nvGraphicFramePr>
        <p:xfrm>
          <a:off x="735013" y="701675"/>
          <a:ext cx="4749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2800" imgH="253800" progId="Equation.DSMT4">
                  <p:embed/>
                </p:oleObj>
              </mc:Choice>
              <mc:Fallback>
                <p:oleObj name="Equation" r:id="rId10" imgW="1612800" imgH="253800" progId="Equation.DSMT4">
                  <p:embed/>
                  <p:pic>
                    <p:nvPicPr>
                      <p:cNvPr id="266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701675"/>
                        <a:ext cx="4749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687021"/>
              </p:ext>
            </p:extLst>
          </p:nvPr>
        </p:nvGraphicFramePr>
        <p:xfrm>
          <a:off x="723766" y="1810631"/>
          <a:ext cx="5975619" cy="111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98600" imgH="431640" progId="Equation.DSMT4">
                  <p:embed/>
                </p:oleObj>
              </mc:Choice>
              <mc:Fallback>
                <p:oleObj name="Equation" r:id="rId12" imgW="2298600" imgH="431640" progId="Equation.DSMT4">
                  <p:embed/>
                  <p:pic>
                    <p:nvPicPr>
                      <p:cNvPr id="2662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66" y="1810631"/>
                        <a:ext cx="5975619" cy="111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41637"/>
              </p:ext>
            </p:extLst>
          </p:nvPr>
        </p:nvGraphicFramePr>
        <p:xfrm>
          <a:off x="7374731" y="1822449"/>
          <a:ext cx="11001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1640" imgH="431640" progId="Equation.DSMT4">
                  <p:embed/>
                </p:oleObj>
              </mc:Choice>
              <mc:Fallback>
                <p:oleObj name="Equation" r:id="rId14" imgW="431640" imgH="431640" progId="Equation.DSMT4">
                  <p:embed/>
                  <p:pic>
                    <p:nvPicPr>
                      <p:cNvPr id="2663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731" y="1822449"/>
                        <a:ext cx="11001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组合 2"/>
          <p:cNvGrpSpPr>
            <a:grpSpLocks/>
          </p:cNvGrpSpPr>
          <p:nvPr/>
        </p:nvGrpSpPr>
        <p:grpSpPr bwMode="auto">
          <a:xfrm>
            <a:off x="890588" y="3810000"/>
            <a:ext cx="2552700" cy="1181100"/>
            <a:chOff x="933450" y="3638550"/>
            <a:chExt cx="2552700" cy="1181100"/>
          </a:xfrm>
        </p:grpSpPr>
        <p:sp>
          <p:nvSpPr>
            <p:cNvPr id="26632" name="AutoShape 44"/>
            <p:cNvSpPr>
              <a:spLocks noChangeArrowheads="1"/>
            </p:cNvSpPr>
            <p:nvPr/>
          </p:nvSpPr>
          <p:spPr bwMode="auto">
            <a:xfrm>
              <a:off x="933450" y="3638550"/>
              <a:ext cx="2552700" cy="118110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663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323563"/>
                </p:ext>
              </p:extLst>
            </p:nvPr>
          </p:nvGraphicFramePr>
          <p:xfrm>
            <a:off x="1068387" y="3709988"/>
            <a:ext cx="2295525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01440" imgH="419040" progId="Equation.DSMT4">
                    <p:embed/>
                  </p:oleObj>
                </mc:Choice>
                <mc:Fallback>
                  <p:oleObj name="Equation" r:id="rId16" imgW="901440" imgH="419040" progId="Equation.DSMT4">
                    <p:embed/>
                    <p:pic>
                      <p:nvPicPr>
                        <p:cNvPr id="2663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387" y="3709988"/>
                          <a:ext cx="2295525" cy="1065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723900" y="2324100"/>
            <a:ext cx="1047750" cy="647700"/>
            <a:chOff x="420" y="1716"/>
            <a:chExt cx="660" cy="408"/>
          </a:xfrm>
        </p:grpSpPr>
        <p:sp>
          <p:nvSpPr>
            <p:cNvPr id="27678" name="Oval 3"/>
            <p:cNvSpPr>
              <a:spLocks noChangeArrowheads="1"/>
            </p:cNvSpPr>
            <p:nvPr/>
          </p:nvSpPr>
          <p:spPr bwMode="auto">
            <a:xfrm>
              <a:off x="420" y="1716"/>
              <a:ext cx="648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3716" name="Text Box 4">
              <a:extLst>
                <a:ext uri="{FF2B5EF4-FFF2-40B4-BE49-F238E27FC236}">
                  <a16:creationId xmlns:a16="http://schemas.microsoft.com/office/drawing/2014/main" id="{11E13D96-22DF-406C-91DF-EC979B5BB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738"/>
              <a:ext cx="6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 eaLnBrk="1" hangingPunct="1">
                <a:defRPr/>
              </a:pPr>
              <a:r>
                <a:rPr kumimoji="1"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低压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7651" name="AutoShape 5"/>
          <p:cNvSpPr>
            <a:spLocks noChangeArrowheads="1"/>
          </p:cNvSpPr>
          <p:nvPr/>
        </p:nvSpPr>
        <p:spPr bwMode="auto">
          <a:xfrm>
            <a:off x="2895600" y="5048250"/>
            <a:ext cx="1828800" cy="819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7652" name="AutoShape 6"/>
          <p:cNvSpPr>
            <a:spLocks noChangeArrowheads="1"/>
          </p:cNvSpPr>
          <p:nvPr/>
        </p:nvSpPr>
        <p:spPr bwMode="auto">
          <a:xfrm>
            <a:off x="704850" y="5048250"/>
            <a:ext cx="1828800" cy="819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765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33465"/>
              </p:ext>
            </p:extLst>
          </p:nvPr>
        </p:nvGraphicFramePr>
        <p:xfrm>
          <a:off x="844550" y="4013200"/>
          <a:ext cx="1574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03040" progId="Equation.DSMT4">
                  <p:embed/>
                </p:oleObj>
              </mc:Choice>
              <mc:Fallback>
                <p:oleObj name="Equation" r:id="rId2" imgW="583920" imgH="203040" progId="Equation.DSMT4">
                  <p:embed/>
                  <p:pic>
                    <p:nvPicPr>
                      <p:cNvPr id="2765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013200"/>
                        <a:ext cx="1574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760111"/>
              </p:ext>
            </p:extLst>
          </p:nvPr>
        </p:nvGraphicFramePr>
        <p:xfrm>
          <a:off x="979488" y="3136900"/>
          <a:ext cx="13033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03040" progId="Equation.DSMT4">
                  <p:embed/>
                </p:oleObj>
              </mc:Choice>
              <mc:Fallback>
                <p:oleObj name="Equation" r:id="rId4" imgW="482400" imgH="203040" progId="Equation.DSMT4">
                  <p:embed/>
                  <p:pic>
                    <p:nvPicPr>
                      <p:cNvPr id="2765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136900"/>
                        <a:ext cx="13033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66345"/>
              </p:ext>
            </p:extLst>
          </p:nvPr>
        </p:nvGraphicFramePr>
        <p:xfrm>
          <a:off x="2933700" y="4013200"/>
          <a:ext cx="18526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03040" progId="Equation.DSMT4">
                  <p:embed/>
                </p:oleObj>
              </mc:Choice>
              <mc:Fallback>
                <p:oleObj name="Equation" r:id="rId6" imgW="685800" imgH="203040" progId="Equation.DSMT4">
                  <p:embed/>
                  <p:pic>
                    <p:nvPicPr>
                      <p:cNvPr id="2765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013200"/>
                        <a:ext cx="18526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77573"/>
              </p:ext>
            </p:extLst>
          </p:nvPr>
        </p:nvGraphicFramePr>
        <p:xfrm>
          <a:off x="3208338" y="3136900"/>
          <a:ext cx="13033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2765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3136900"/>
                        <a:ext cx="13033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Line 16"/>
          <p:cNvSpPr>
            <a:spLocks noChangeShapeType="1"/>
          </p:cNvSpPr>
          <p:nvPr/>
        </p:nvSpPr>
        <p:spPr bwMode="auto">
          <a:xfrm flipH="1">
            <a:off x="1752600" y="2400300"/>
            <a:ext cx="400050" cy="6286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17"/>
          <p:cNvSpPr>
            <a:spLocks noChangeShapeType="1"/>
          </p:cNvSpPr>
          <p:nvPr/>
        </p:nvSpPr>
        <p:spPr bwMode="auto">
          <a:xfrm>
            <a:off x="3086100" y="2400300"/>
            <a:ext cx="400050" cy="6286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8"/>
          <p:cNvSpPr>
            <a:spLocks noChangeShapeType="1"/>
          </p:cNvSpPr>
          <p:nvPr/>
        </p:nvSpPr>
        <p:spPr bwMode="auto">
          <a:xfrm>
            <a:off x="1695450" y="3638550"/>
            <a:ext cx="0" cy="4000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1695450" y="4572000"/>
            <a:ext cx="0" cy="4000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20"/>
          <p:cNvSpPr>
            <a:spLocks noChangeShapeType="1"/>
          </p:cNvSpPr>
          <p:nvPr/>
        </p:nvSpPr>
        <p:spPr bwMode="auto">
          <a:xfrm>
            <a:off x="3771900" y="3638550"/>
            <a:ext cx="0" cy="4000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21"/>
          <p:cNvSpPr>
            <a:spLocks noChangeShapeType="1"/>
          </p:cNvSpPr>
          <p:nvPr/>
        </p:nvSpPr>
        <p:spPr bwMode="auto">
          <a:xfrm>
            <a:off x="3771900" y="4572000"/>
            <a:ext cx="0" cy="4000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63" name="Group 22"/>
          <p:cNvGrpSpPr>
            <a:grpSpLocks/>
          </p:cNvGrpSpPr>
          <p:nvPr/>
        </p:nvGrpSpPr>
        <p:grpSpPr bwMode="auto">
          <a:xfrm>
            <a:off x="3486150" y="2324100"/>
            <a:ext cx="1047750" cy="647700"/>
            <a:chOff x="420" y="1716"/>
            <a:chExt cx="660" cy="408"/>
          </a:xfrm>
        </p:grpSpPr>
        <p:sp>
          <p:nvSpPr>
            <p:cNvPr id="27676" name="Oval 23"/>
            <p:cNvSpPr>
              <a:spLocks noChangeArrowheads="1"/>
            </p:cNvSpPr>
            <p:nvPr/>
          </p:nvSpPr>
          <p:spPr bwMode="auto">
            <a:xfrm>
              <a:off x="420" y="1716"/>
              <a:ext cx="648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3736" name="Text Box 24">
              <a:extLst>
                <a:ext uri="{FF2B5EF4-FFF2-40B4-BE49-F238E27FC236}">
                  <a16:creationId xmlns:a16="http://schemas.microsoft.com/office/drawing/2014/main" id="{A99C4679-7495-45BA-999F-77031B13D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738"/>
              <a:ext cx="6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 eaLnBrk="1" hangingPunct="1">
                <a:defRPr/>
              </a:pPr>
              <a:r>
                <a:rPr kumimoji="1"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高压</a:t>
              </a:r>
              <a:endParaRPr kumimoji="1"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7664" name="Group 25"/>
          <p:cNvGrpSpPr>
            <a:grpSpLocks/>
          </p:cNvGrpSpPr>
          <p:nvPr/>
        </p:nvGrpSpPr>
        <p:grpSpPr bwMode="auto">
          <a:xfrm>
            <a:off x="4913313" y="1828800"/>
            <a:ext cx="3678237" cy="4043363"/>
            <a:chOff x="3047" y="1284"/>
            <a:chExt cx="2317" cy="2547"/>
          </a:xfrm>
        </p:grpSpPr>
        <p:sp>
          <p:nvSpPr>
            <p:cNvPr id="27670" name="Rectangle 26"/>
            <p:cNvSpPr>
              <a:spLocks noChangeArrowheads="1"/>
            </p:cNvSpPr>
            <p:nvPr/>
          </p:nvSpPr>
          <p:spPr bwMode="auto">
            <a:xfrm>
              <a:off x="3408" y="1284"/>
              <a:ext cx="1956" cy="2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7671" name="Freeform 27"/>
            <p:cNvSpPr>
              <a:spLocks/>
            </p:cNvSpPr>
            <p:nvPr/>
          </p:nvSpPr>
          <p:spPr bwMode="auto">
            <a:xfrm>
              <a:off x="3516" y="1656"/>
              <a:ext cx="1632" cy="1476"/>
            </a:xfrm>
            <a:custGeom>
              <a:avLst/>
              <a:gdLst>
                <a:gd name="T0" fmla="*/ 0 w 1632"/>
                <a:gd name="T1" fmla="*/ 1476 h 1476"/>
                <a:gd name="T2" fmla="*/ 144 w 1632"/>
                <a:gd name="T3" fmla="*/ 492 h 1476"/>
                <a:gd name="T4" fmla="*/ 444 w 1632"/>
                <a:gd name="T5" fmla="*/ 156 h 1476"/>
                <a:gd name="T6" fmla="*/ 780 w 1632"/>
                <a:gd name="T7" fmla="*/ 48 h 1476"/>
                <a:gd name="T8" fmla="*/ 1344 w 1632"/>
                <a:gd name="T9" fmla="*/ 12 h 1476"/>
                <a:gd name="T10" fmla="*/ 1632 w 1632"/>
                <a:gd name="T11" fmla="*/ 0 h 14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32" h="1476">
                  <a:moveTo>
                    <a:pt x="0" y="1476"/>
                  </a:moveTo>
                  <a:cubicBezTo>
                    <a:pt x="35" y="1094"/>
                    <a:pt x="70" y="712"/>
                    <a:pt x="144" y="492"/>
                  </a:cubicBezTo>
                  <a:cubicBezTo>
                    <a:pt x="218" y="272"/>
                    <a:pt x="338" y="230"/>
                    <a:pt x="444" y="156"/>
                  </a:cubicBezTo>
                  <a:cubicBezTo>
                    <a:pt x="550" y="82"/>
                    <a:pt x="630" y="72"/>
                    <a:pt x="780" y="48"/>
                  </a:cubicBezTo>
                  <a:cubicBezTo>
                    <a:pt x="930" y="24"/>
                    <a:pt x="1202" y="20"/>
                    <a:pt x="1344" y="12"/>
                  </a:cubicBezTo>
                  <a:cubicBezTo>
                    <a:pt x="1486" y="4"/>
                    <a:pt x="1559" y="2"/>
                    <a:pt x="1632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7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512822"/>
                </p:ext>
              </p:extLst>
            </p:nvPr>
          </p:nvGraphicFramePr>
          <p:xfrm>
            <a:off x="3124" y="2118"/>
            <a:ext cx="29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152280" progId="Equation.DSMT4">
                    <p:embed/>
                  </p:oleObj>
                </mc:Choice>
                <mc:Fallback>
                  <p:oleObj name="Equation" r:id="rId10" imgW="177480" imgH="152280" progId="Equation.DSMT4">
                    <p:embed/>
                    <p:pic>
                      <p:nvPicPr>
                        <p:cNvPr id="2767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2118"/>
                          <a:ext cx="29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667971"/>
                </p:ext>
              </p:extLst>
            </p:nvPr>
          </p:nvGraphicFramePr>
          <p:xfrm>
            <a:off x="4332" y="3524"/>
            <a:ext cx="28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2767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524"/>
                          <a:ext cx="28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4" name="Line 30"/>
            <p:cNvSpPr>
              <a:spLocks noChangeShapeType="1"/>
            </p:cNvSpPr>
            <p:nvPr/>
          </p:nvSpPr>
          <p:spPr bwMode="auto">
            <a:xfrm flipH="1">
              <a:off x="3408" y="1632"/>
              <a:ext cx="17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7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3214701"/>
                </p:ext>
              </p:extLst>
            </p:nvPr>
          </p:nvGraphicFramePr>
          <p:xfrm>
            <a:off x="3047" y="1468"/>
            <a:ext cx="37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600" imgH="228600" progId="Equation.DSMT4">
                    <p:embed/>
                  </p:oleObj>
                </mc:Choice>
                <mc:Fallback>
                  <p:oleObj name="Equation" r:id="rId14" imgW="228600" imgH="228600" progId="Equation.DSMT4">
                    <p:embed/>
                    <p:pic>
                      <p:nvPicPr>
                        <p:cNvPr id="2767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1468"/>
                          <a:ext cx="37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5" name="组合 31"/>
          <p:cNvGrpSpPr>
            <a:grpSpLocks/>
          </p:cNvGrpSpPr>
          <p:nvPr/>
        </p:nvGrpSpPr>
        <p:grpSpPr bwMode="auto">
          <a:xfrm>
            <a:off x="1336675" y="823913"/>
            <a:ext cx="2552700" cy="1181100"/>
            <a:chOff x="933450" y="3638550"/>
            <a:chExt cx="2552700" cy="1181100"/>
          </a:xfrm>
        </p:grpSpPr>
        <p:sp>
          <p:nvSpPr>
            <p:cNvPr id="27668" name="AutoShape 44"/>
            <p:cNvSpPr>
              <a:spLocks noChangeArrowheads="1"/>
            </p:cNvSpPr>
            <p:nvPr/>
          </p:nvSpPr>
          <p:spPr bwMode="auto">
            <a:xfrm>
              <a:off x="933450" y="3638550"/>
              <a:ext cx="2552700" cy="118110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7669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704565"/>
                </p:ext>
              </p:extLst>
            </p:nvPr>
          </p:nvGraphicFramePr>
          <p:xfrm>
            <a:off x="1066800" y="3709987"/>
            <a:ext cx="2297113" cy="106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01440" imgH="419040" progId="Equation.DSMT4">
                    <p:embed/>
                  </p:oleObj>
                </mc:Choice>
                <mc:Fallback>
                  <p:oleObj name="Equation" r:id="rId16" imgW="901440" imgH="419040" progId="Equation.DSMT4">
                    <p:embed/>
                    <p:pic>
                      <p:nvPicPr>
                        <p:cNvPr id="27669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3709987"/>
                          <a:ext cx="2297113" cy="1063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68910"/>
              </p:ext>
            </p:extLst>
          </p:nvPr>
        </p:nvGraphicFramePr>
        <p:xfrm>
          <a:off x="779463" y="5172075"/>
          <a:ext cx="16668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0240" imgH="228600" progId="Equation.DSMT4">
                  <p:embed/>
                </p:oleObj>
              </mc:Choice>
              <mc:Fallback>
                <p:oleObj name="Equation" r:id="rId18" imgW="660240" imgH="228600" progId="Equation.DSMT4">
                  <p:embed/>
                  <p:pic>
                    <p:nvPicPr>
                      <p:cNvPr id="2766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172075"/>
                        <a:ext cx="16668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208872"/>
              </p:ext>
            </p:extLst>
          </p:nvPr>
        </p:nvGraphicFramePr>
        <p:xfrm>
          <a:off x="3168650" y="5168900"/>
          <a:ext cx="12795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07960" imgH="228600" progId="Equation.DSMT4">
                  <p:embed/>
                </p:oleObj>
              </mc:Choice>
              <mc:Fallback>
                <p:oleObj name="Equation" r:id="rId20" imgW="507960" imgH="228600" progId="Equation.DSMT4">
                  <p:embed/>
                  <p:pic>
                    <p:nvPicPr>
                      <p:cNvPr id="2766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168900"/>
                        <a:ext cx="12795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099193"/>
              </p:ext>
            </p:extLst>
          </p:nvPr>
        </p:nvGraphicFramePr>
        <p:xfrm>
          <a:off x="706438" y="1123950"/>
          <a:ext cx="621506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507960" progId="Equation.DSMT4">
                  <p:embed/>
                </p:oleObj>
              </mc:Choice>
              <mc:Fallback>
                <p:oleObj name="Equation" r:id="rId2" imgW="2361960" imgH="507960" progId="Equation.DSMT4">
                  <p:embed/>
                  <p:pic>
                    <p:nvPicPr>
                      <p:cNvPr id="28674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123950"/>
                        <a:ext cx="6215063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6" name="组合 4"/>
          <p:cNvGrpSpPr>
            <a:grpSpLocks/>
          </p:cNvGrpSpPr>
          <p:nvPr/>
        </p:nvGrpSpPr>
        <p:grpSpPr bwMode="auto">
          <a:xfrm>
            <a:off x="4576763" y="3779838"/>
            <a:ext cx="4284662" cy="2835275"/>
            <a:chOff x="4190999" y="3494088"/>
            <a:chExt cx="4284664" cy="2835274"/>
          </a:xfrm>
        </p:grpSpPr>
        <p:sp>
          <p:nvSpPr>
            <p:cNvPr id="28684" name="Rectangle 3"/>
            <p:cNvSpPr>
              <a:spLocks noChangeArrowheads="1"/>
            </p:cNvSpPr>
            <p:nvPr/>
          </p:nvSpPr>
          <p:spPr bwMode="auto">
            <a:xfrm>
              <a:off x="4191000" y="5086350"/>
              <a:ext cx="4191000" cy="4572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28685" name="Group 4"/>
            <p:cNvGrpSpPr>
              <a:grpSpLocks/>
            </p:cNvGrpSpPr>
            <p:nvPr/>
          </p:nvGrpSpPr>
          <p:grpSpPr bwMode="auto">
            <a:xfrm>
              <a:off x="4229100" y="4914900"/>
              <a:ext cx="1371600" cy="171450"/>
              <a:chOff x="1632" y="1308"/>
              <a:chExt cx="864" cy="108"/>
            </a:xfrm>
          </p:grpSpPr>
          <p:sp>
            <p:nvSpPr>
              <p:cNvPr id="28717" name="Oval 5"/>
              <p:cNvSpPr>
                <a:spLocks noChangeArrowheads="1"/>
              </p:cNvSpPr>
              <p:nvPr/>
            </p:nvSpPr>
            <p:spPr bwMode="auto">
              <a:xfrm>
                <a:off x="163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18" name="Oval 6"/>
              <p:cNvSpPr>
                <a:spLocks noChangeArrowheads="1"/>
              </p:cNvSpPr>
              <p:nvPr/>
            </p:nvSpPr>
            <p:spPr bwMode="auto">
              <a:xfrm>
                <a:off x="17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19" name="Oval 7"/>
              <p:cNvSpPr>
                <a:spLocks noChangeArrowheads="1"/>
              </p:cNvSpPr>
              <p:nvPr/>
            </p:nvSpPr>
            <p:spPr bwMode="auto">
              <a:xfrm>
                <a:off x="184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20" name="Oval 8"/>
              <p:cNvSpPr>
                <a:spLocks noChangeArrowheads="1"/>
              </p:cNvSpPr>
              <p:nvPr/>
            </p:nvSpPr>
            <p:spPr bwMode="auto">
              <a:xfrm>
                <a:off x="195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21" name="Oval 9"/>
              <p:cNvSpPr>
                <a:spLocks noChangeArrowheads="1"/>
              </p:cNvSpPr>
              <p:nvPr/>
            </p:nvSpPr>
            <p:spPr bwMode="auto">
              <a:xfrm>
                <a:off x="2064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22" name="Oval 10"/>
              <p:cNvSpPr>
                <a:spLocks noChangeArrowheads="1"/>
              </p:cNvSpPr>
              <p:nvPr/>
            </p:nvSpPr>
            <p:spPr bwMode="auto">
              <a:xfrm>
                <a:off x="217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23" name="Oval 11"/>
              <p:cNvSpPr>
                <a:spLocks noChangeArrowheads="1"/>
              </p:cNvSpPr>
              <p:nvPr/>
            </p:nvSpPr>
            <p:spPr bwMode="auto">
              <a:xfrm>
                <a:off x="22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24" name="Oval 12"/>
              <p:cNvSpPr>
                <a:spLocks noChangeArrowheads="1"/>
              </p:cNvSpPr>
              <p:nvPr/>
            </p:nvSpPr>
            <p:spPr bwMode="auto">
              <a:xfrm>
                <a:off x="238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8686" name="Oval 13"/>
            <p:cNvSpPr>
              <a:spLocks noChangeArrowheads="1"/>
            </p:cNvSpPr>
            <p:nvPr/>
          </p:nvSpPr>
          <p:spPr bwMode="auto">
            <a:xfrm>
              <a:off x="5600700" y="4914900"/>
              <a:ext cx="171450" cy="1714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87" name="Oval 14"/>
            <p:cNvSpPr>
              <a:spLocks noChangeArrowheads="1"/>
            </p:cNvSpPr>
            <p:nvPr/>
          </p:nvSpPr>
          <p:spPr bwMode="auto">
            <a:xfrm>
              <a:off x="5772150" y="4914900"/>
              <a:ext cx="171450" cy="1714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88" name="Oval 15"/>
            <p:cNvSpPr>
              <a:spLocks noChangeArrowheads="1"/>
            </p:cNvSpPr>
            <p:nvPr/>
          </p:nvSpPr>
          <p:spPr bwMode="auto">
            <a:xfrm>
              <a:off x="5943600" y="4914900"/>
              <a:ext cx="171450" cy="1714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89" name="Oval 16"/>
            <p:cNvSpPr>
              <a:spLocks noChangeArrowheads="1"/>
            </p:cNvSpPr>
            <p:nvPr/>
          </p:nvSpPr>
          <p:spPr bwMode="auto">
            <a:xfrm>
              <a:off x="6115050" y="4914900"/>
              <a:ext cx="171450" cy="1714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0" name="Oval 17"/>
            <p:cNvSpPr>
              <a:spLocks noChangeArrowheads="1"/>
            </p:cNvSpPr>
            <p:nvPr/>
          </p:nvSpPr>
          <p:spPr bwMode="auto">
            <a:xfrm>
              <a:off x="6286500" y="4914900"/>
              <a:ext cx="171450" cy="1714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1" name="Oval 18"/>
            <p:cNvSpPr>
              <a:spLocks noChangeArrowheads="1"/>
            </p:cNvSpPr>
            <p:nvPr/>
          </p:nvSpPr>
          <p:spPr bwMode="auto">
            <a:xfrm>
              <a:off x="6896100" y="3600450"/>
              <a:ext cx="171450" cy="17145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2" name="Oval 19"/>
            <p:cNvSpPr>
              <a:spLocks noChangeArrowheads="1"/>
            </p:cNvSpPr>
            <p:nvPr/>
          </p:nvSpPr>
          <p:spPr bwMode="auto">
            <a:xfrm>
              <a:off x="7658100" y="4229100"/>
              <a:ext cx="171450" cy="1714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3" name="Oval 20"/>
            <p:cNvSpPr>
              <a:spLocks noChangeArrowheads="1"/>
            </p:cNvSpPr>
            <p:nvPr/>
          </p:nvSpPr>
          <p:spPr bwMode="auto">
            <a:xfrm>
              <a:off x="8010525" y="3829050"/>
              <a:ext cx="171450" cy="17145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V="1">
              <a:off x="5695950" y="4191000"/>
              <a:ext cx="0" cy="7810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Oval 22"/>
            <p:cNvSpPr>
              <a:spLocks noChangeArrowheads="1"/>
            </p:cNvSpPr>
            <p:nvPr/>
          </p:nvSpPr>
          <p:spPr bwMode="auto">
            <a:xfrm>
              <a:off x="4933950" y="4114800"/>
              <a:ext cx="171450" cy="1714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6" name="Oval 23"/>
            <p:cNvSpPr>
              <a:spLocks noChangeArrowheads="1"/>
            </p:cNvSpPr>
            <p:nvPr/>
          </p:nvSpPr>
          <p:spPr bwMode="auto">
            <a:xfrm>
              <a:off x="6248400" y="4400550"/>
              <a:ext cx="171450" cy="17145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7" name="Oval 24"/>
            <p:cNvSpPr>
              <a:spLocks noChangeArrowheads="1"/>
            </p:cNvSpPr>
            <p:nvPr/>
          </p:nvSpPr>
          <p:spPr bwMode="auto">
            <a:xfrm>
              <a:off x="7315200" y="4667250"/>
              <a:ext cx="171450" cy="17145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8" name="Oval 25"/>
            <p:cNvSpPr>
              <a:spLocks noChangeArrowheads="1"/>
            </p:cNvSpPr>
            <p:nvPr/>
          </p:nvSpPr>
          <p:spPr bwMode="auto">
            <a:xfrm>
              <a:off x="6572250" y="4057650"/>
              <a:ext cx="171450" cy="1714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>
              <a:off x="6991350" y="3829050"/>
              <a:ext cx="0" cy="12573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0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6802230"/>
                </p:ext>
              </p:extLst>
            </p:nvPr>
          </p:nvGraphicFramePr>
          <p:xfrm>
            <a:off x="5459412" y="3503613"/>
            <a:ext cx="603250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228600" progId="Equation.DSMT4">
                    <p:embed/>
                  </p:oleObj>
                </mc:Choice>
                <mc:Fallback>
                  <p:oleObj name="Equation" r:id="rId4" imgW="215640" imgH="228600" progId="Equation.DSMT4">
                    <p:embed/>
                    <p:pic>
                      <p:nvPicPr>
                        <p:cNvPr id="2870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412" y="3503613"/>
                          <a:ext cx="603250" cy="639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484263"/>
                </p:ext>
              </p:extLst>
            </p:nvPr>
          </p:nvGraphicFramePr>
          <p:xfrm>
            <a:off x="7067550" y="3508375"/>
            <a:ext cx="673100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28600" progId="Equation.DSMT4">
                    <p:embed/>
                  </p:oleObj>
                </mc:Choice>
                <mc:Fallback>
                  <p:oleObj name="Equation" r:id="rId6" imgW="241200" imgH="228600" progId="Equation.DSMT4">
                    <p:embed/>
                    <p:pic>
                      <p:nvPicPr>
                        <p:cNvPr id="2870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7550" y="3508375"/>
                          <a:ext cx="673100" cy="639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2" name="Oval 29"/>
            <p:cNvSpPr>
              <a:spLocks noChangeArrowheads="1"/>
            </p:cNvSpPr>
            <p:nvPr/>
          </p:nvSpPr>
          <p:spPr bwMode="auto">
            <a:xfrm>
              <a:off x="4552950" y="4438650"/>
              <a:ext cx="171450" cy="17145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703" name="Line 30"/>
            <p:cNvSpPr>
              <a:spLocks noChangeShapeType="1"/>
            </p:cNvSpPr>
            <p:nvPr/>
          </p:nvSpPr>
          <p:spPr bwMode="auto">
            <a:xfrm>
              <a:off x="4191000" y="4991100"/>
              <a:ext cx="0" cy="1123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31"/>
            <p:cNvSpPr>
              <a:spLocks noChangeShapeType="1"/>
            </p:cNvSpPr>
            <p:nvPr/>
          </p:nvSpPr>
          <p:spPr bwMode="auto">
            <a:xfrm>
              <a:off x="6438900" y="4991100"/>
              <a:ext cx="0" cy="1123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32"/>
            <p:cNvSpPr>
              <a:spLocks noChangeShapeType="1"/>
            </p:cNvSpPr>
            <p:nvPr/>
          </p:nvSpPr>
          <p:spPr bwMode="auto">
            <a:xfrm>
              <a:off x="8362950" y="4991100"/>
              <a:ext cx="0" cy="1123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06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6216520"/>
                </p:ext>
              </p:extLst>
            </p:nvPr>
          </p:nvGraphicFramePr>
          <p:xfrm>
            <a:off x="4699004" y="5834057"/>
            <a:ext cx="417513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28706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004" y="5834057"/>
                          <a:ext cx="417513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2633585"/>
                </p:ext>
              </p:extLst>
            </p:nvPr>
          </p:nvGraphicFramePr>
          <p:xfrm>
            <a:off x="6748462" y="5834062"/>
            <a:ext cx="1420814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47640" imgH="228600" progId="Equation.DSMT4">
                    <p:embed/>
                  </p:oleObj>
                </mc:Choice>
                <mc:Fallback>
                  <p:oleObj name="Equation" r:id="rId10" imgW="647640" imgH="228600" progId="Equation.DSMT4">
                    <p:embed/>
                    <p:pic>
                      <p:nvPicPr>
                        <p:cNvPr id="2870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8462" y="5834062"/>
                          <a:ext cx="1420814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Line 35"/>
            <p:cNvSpPr>
              <a:spLocks noChangeShapeType="1"/>
            </p:cNvSpPr>
            <p:nvPr/>
          </p:nvSpPr>
          <p:spPr bwMode="auto">
            <a:xfrm flipH="1">
              <a:off x="4190999" y="5829300"/>
              <a:ext cx="1409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36"/>
            <p:cNvSpPr>
              <a:spLocks noChangeShapeType="1"/>
            </p:cNvSpPr>
            <p:nvPr/>
          </p:nvSpPr>
          <p:spPr bwMode="auto">
            <a:xfrm>
              <a:off x="5600700" y="5829300"/>
              <a:ext cx="838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Line 37"/>
            <p:cNvSpPr>
              <a:spLocks noChangeShapeType="1"/>
            </p:cNvSpPr>
            <p:nvPr/>
          </p:nvSpPr>
          <p:spPr bwMode="auto">
            <a:xfrm>
              <a:off x="6438900" y="5829300"/>
              <a:ext cx="1924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31"/>
            <p:cNvSpPr>
              <a:spLocks noChangeShapeType="1"/>
            </p:cNvSpPr>
            <p:nvPr/>
          </p:nvSpPr>
          <p:spPr bwMode="auto">
            <a:xfrm>
              <a:off x="5605428" y="4986332"/>
              <a:ext cx="0" cy="1123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560599"/>
                </p:ext>
              </p:extLst>
            </p:nvPr>
          </p:nvGraphicFramePr>
          <p:xfrm>
            <a:off x="5824538" y="5815006"/>
            <a:ext cx="38893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480" imgH="228600" progId="Equation.DSMT4">
                    <p:embed/>
                  </p:oleObj>
                </mc:Choice>
                <mc:Fallback>
                  <p:oleObj name="Equation" r:id="rId12" imgW="177480" imgH="228600" progId="Equation.DSMT4">
                    <p:embed/>
                    <p:pic>
                      <p:nvPicPr>
                        <p:cNvPr id="2871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4538" y="5815006"/>
                          <a:ext cx="38893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3" name="Line 21"/>
            <p:cNvSpPr>
              <a:spLocks noChangeShapeType="1"/>
            </p:cNvSpPr>
            <p:nvPr/>
          </p:nvSpPr>
          <p:spPr bwMode="auto">
            <a:xfrm flipV="1">
              <a:off x="4476702" y="4214808"/>
              <a:ext cx="0" cy="7810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4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39669"/>
                </p:ext>
              </p:extLst>
            </p:nvPr>
          </p:nvGraphicFramePr>
          <p:xfrm>
            <a:off x="4237036" y="3494088"/>
            <a:ext cx="6381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600" imgH="228600" progId="Equation.DSMT4">
                    <p:embed/>
                  </p:oleObj>
                </mc:Choice>
                <mc:Fallback>
                  <p:oleObj name="Equation" r:id="rId14" imgW="228600" imgH="228600" progId="Equation.DSMT4">
                    <p:embed/>
                    <p:pic>
                      <p:nvPicPr>
                        <p:cNvPr id="28714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036" y="3494088"/>
                          <a:ext cx="638175" cy="638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5" name="Line 26"/>
            <p:cNvSpPr>
              <a:spLocks noChangeShapeType="1"/>
            </p:cNvSpPr>
            <p:nvPr/>
          </p:nvSpPr>
          <p:spPr bwMode="auto">
            <a:xfrm>
              <a:off x="7743825" y="4400550"/>
              <a:ext cx="21" cy="6667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6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929386"/>
                </p:ext>
              </p:extLst>
            </p:nvPr>
          </p:nvGraphicFramePr>
          <p:xfrm>
            <a:off x="7804150" y="4148136"/>
            <a:ext cx="671513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200" imgH="228600" progId="Equation.DSMT4">
                    <p:embed/>
                  </p:oleObj>
                </mc:Choice>
                <mc:Fallback>
                  <p:oleObj name="Equation" r:id="rId16" imgW="241200" imgH="228600" progId="Equation.DSMT4">
                    <p:embed/>
                    <p:pic>
                      <p:nvPicPr>
                        <p:cNvPr id="28716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4150" y="4148136"/>
                          <a:ext cx="671513" cy="639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9" name="矩形 10"/>
          <p:cNvSpPr>
            <a:spLocks noChangeArrowheads="1"/>
          </p:cNvSpPr>
          <p:nvPr/>
        </p:nvSpPr>
        <p:spPr bwMode="auto">
          <a:xfrm>
            <a:off x="641350" y="601663"/>
            <a:ext cx="470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tx2"/>
              </a:buClr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如果有两种分子竞争吸附</a:t>
            </a:r>
          </a:p>
        </p:txBody>
      </p:sp>
      <p:graphicFrame>
        <p:nvGraphicFramePr>
          <p:cNvPr id="28680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07032"/>
              </p:ext>
            </p:extLst>
          </p:nvPr>
        </p:nvGraphicFramePr>
        <p:xfrm>
          <a:off x="5561187" y="2527300"/>
          <a:ext cx="31369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31560" imgH="431640" progId="Equation.DSMT4">
                  <p:embed/>
                </p:oleObj>
              </mc:Choice>
              <mc:Fallback>
                <p:oleObj name="Equation" r:id="rId18" imgW="1231560" imgH="431640" progId="Equation.DSMT4">
                  <p:embed/>
                  <p:pic>
                    <p:nvPicPr>
                      <p:cNvPr id="2868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187" y="2527300"/>
                        <a:ext cx="31369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75794"/>
              </p:ext>
            </p:extLst>
          </p:nvPr>
        </p:nvGraphicFramePr>
        <p:xfrm>
          <a:off x="812800" y="2516188"/>
          <a:ext cx="41052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14320" imgH="482400" progId="Equation.DSMT4">
                  <p:embed/>
                </p:oleObj>
              </mc:Choice>
              <mc:Fallback>
                <p:oleObj name="Equation" r:id="rId20" imgW="1714320" imgH="482400" progId="Equation.DSMT4">
                  <p:embed/>
                  <p:pic>
                    <p:nvPicPr>
                      <p:cNvPr id="28681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516188"/>
                        <a:ext cx="41052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842818"/>
              </p:ext>
            </p:extLst>
          </p:nvPr>
        </p:nvGraphicFramePr>
        <p:xfrm>
          <a:off x="720725" y="3857625"/>
          <a:ext cx="3270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07880" imgH="431640" progId="Equation.DSMT4">
                  <p:embed/>
                </p:oleObj>
              </mc:Choice>
              <mc:Fallback>
                <p:oleObj name="Equation" r:id="rId22" imgW="1307880" imgH="431640" progId="Equation.DSMT4">
                  <p:embed/>
                  <p:pic>
                    <p:nvPicPr>
                      <p:cNvPr id="2868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857625"/>
                        <a:ext cx="3270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02679"/>
              </p:ext>
            </p:extLst>
          </p:nvPr>
        </p:nvGraphicFramePr>
        <p:xfrm>
          <a:off x="720725" y="5173663"/>
          <a:ext cx="3270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07880" imgH="431640" progId="Equation.DSMT4">
                  <p:embed/>
                </p:oleObj>
              </mc:Choice>
              <mc:Fallback>
                <p:oleObj name="Equation" r:id="rId24" imgW="1307880" imgH="431640" progId="Equation.DSMT4">
                  <p:embed/>
                  <p:pic>
                    <p:nvPicPr>
                      <p:cNvPr id="2868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173663"/>
                        <a:ext cx="3270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42900" y="615950"/>
            <a:ext cx="8412163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SzPct val="90000"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273.15 K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时测定吸附质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在活性炭上的吸附作用。当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的平衡压力为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13.375 kPa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及吸附达饱和时，每克活性炭吸附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的量分别为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82.5 cm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93.8 cm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。设该吸附服从兰缪尔吸附等温式，试求：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兰缪尔吸附等温式中的吸附系数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；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的平衡压力为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6.667kPa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时的吸附量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如何用作图法检验此吸附是否确属兰缪尔吸附。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457200" y="3924300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解：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(1)</a:t>
            </a:r>
          </a:p>
        </p:txBody>
      </p:sp>
      <p:graphicFrame>
        <p:nvGraphicFramePr>
          <p:cNvPr id="24474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9291525"/>
              </p:ext>
            </p:extLst>
          </p:nvPr>
        </p:nvGraphicFramePr>
        <p:xfrm>
          <a:off x="3055938" y="3778250"/>
          <a:ext cx="23050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19040" progId="Equation.DSMT4">
                  <p:embed/>
                </p:oleObj>
              </mc:Choice>
              <mc:Fallback>
                <p:oleObj name="Equation" r:id="rId2" imgW="901440" imgH="419040" progId="Equation.DSMT4">
                  <p:embed/>
                  <p:pic>
                    <p:nvPicPr>
                      <p:cNvPr id="244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3778250"/>
                        <a:ext cx="23050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0787358"/>
              </p:ext>
            </p:extLst>
          </p:nvPr>
        </p:nvGraphicFramePr>
        <p:xfrm>
          <a:off x="696295" y="5058113"/>
          <a:ext cx="8030810" cy="105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640" imgH="507960" progId="Equation.DSMT4">
                  <p:embed/>
                </p:oleObj>
              </mc:Choice>
              <mc:Fallback>
                <p:oleObj name="Equation" r:id="rId4" imgW="3860640" imgH="507960" progId="Equation.DSMT4">
                  <p:embed/>
                  <p:pic>
                    <p:nvPicPr>
                      <p:cNvPr id="244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95" y="5058113"/>
                        <a:ext cx="8030810" cy="1056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3924300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解：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(2)</a:t>
            </a:r>
          </a:p>
        </p:txBody>
      </p:sp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758639" y="5152643"/>
            <a:ext cx="7996685" cy="1031055"/>
            <a:chOff x="1256" y="3391"/>
            <a:chExt cx="4537" cy="599"/>
          </a:xfrm>
        </p:grpSpPr>
        <p:graphicFrame>
          <p:nvGraphicFramePr>
            <p:cNvPr id="307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49668"/>
                </p:ext>
              </p:extLst>
            </p:nvPr>
          </p:nvGraphicFramePr>
          <p:xfrm>
            <a:off x="1256" y="3391"/>
            <a:ext cx="2990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58920" imgH="431640" progId="Equation.DSMT4">
                    <p:embed/>
                  </p:oleObj>
                </mc:Choice>
                <mc:Fallback>
                  <p:oleObj name="Equation" r:id="rId2" imgW="2158920" imgH="431640" progId="Equation.DSMT4">
                    <p:embed/>
                    <p:pic>
                      <p:nvPicPr>
                        <p:cNvPr id="307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3391"/>
                          <a:ext cx="2990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2897699"/>
                </p:ext>
              </p:extLst>
            </p:nvPr>
          </p:nvGraphicFramePr>
          <p:xfrm>
            <a:off x="4175" y="3532"/>
            <a:ext cx="161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68200" imgH="228600" progId="Equation.DSMT4">
                    <p:embed/>
                  </p:oleObj>
                </mc:Choice>
                <mc:Fallback>
                  <p:oleObj name="Equation" r:id="rId4" imgW="1168200" imgH="228600" progId="Equation.DSMT4">
                    <p:embed/>
                    <p:pic>
                      <p:nvPicPr>
                        <p:cNvPr id="307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3532"/>
                          <a:ext cx="161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5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5877767"/>
              </p:ext>
            </p:extLst>
          </p:nvPr>
        </p:nvGraphicFramePr>
        <p:xfrm>
          <a:off x="3033713" y="3778250"/>
          <a:ext cx="23050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419040" progId="Equation.DSMT4">
                  <p:embed/>
                </p:oleObj>
              </mc:Choice>
              <mc:Fallback>
                <p:oleObj name="Equation" r:id="rId6" imgW="901440" imgH="419040" progId="Equation.DSMT4">
                  <p:embed/>
                  <p:pic>
                    <p:nvPicPr>
                      <p:cNvPr id="307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778250"/>
                        <a:ext cx="23050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22C1B8E5-7118-4602-A383-B52369254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615950"/>
            <a:ext cx="8412163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SzPct val="90000"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273.15 K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时测定吸附质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在活性炭上的吸附作用。当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的平衡压力为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13.375 kPa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及吸附达饱和时，每克活性炭吸附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的量分别为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82.5 cm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93.8 cm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。设该吸附服从兰缪尔吸附等温式，试求：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兰缪尔吸附等温式中的吸附系数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；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CHCl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(g)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的平衡压力为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6.667kPa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时的吸附量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(STP)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如何用作图法检验此吸附是否确属兰缪尔吸附。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3122</TotalTime>
  <Words>1322</Words>
  <Application>Microsoft Office PowerPoint</Application>
  <PresentationFormat>全屏显示(4:3)</PresentationFormat>
  <Paragraphs>97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黑体</vt:lpstr>
      <vt:lpstr>华文楷体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226</cp:revision>
  <dcterms:created xsi:type="dcterms:W3CDTF">1999-10-07T02:58:10Z</dcterms:created>
  <dcterms:modified xsi:type="dcterms:W3CDTF">2021-05-23T03:00:46Z</dcterms:modified>
</cp:coreProperties>
</file>