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7"/>
  </p:notesMasterIdLst>
  <p:sldIdLst>
    <p:sldId id="439" r:id="rId2"/>
    <p:sldId id="374" r:id="rId3"/>
    <p:sldId id="423" r:id="rId4"/>
    <p:sldId id="375" r:id="rId5"/>
    <p:sldId id="422" r:id="rId6"/>
    <p:sldId id="452" r:id="rId7"/>
    <p:sldId id="455" r:id="rId8"/>
    <p:sldId id="454" r:id="rId9"/>
    <p:sldId id="382" r:id="rId10"/>
    <p:sldId id="427" r:id="rId11"/>
    <p:sldId id="428" r:id="rId12"/>
    <p:sldId id="429" r:id="rId13"/>
    <p:sldId id="437" r:id="rId14"/>
    <p:sldId id="412" r:id="rId15"/>
    <p:sldId id="450" r:id="rId16"/>
    <p:sldId id="435" r:id="rId17"/>
    <p:sldId id="386" r:id="rId18"/>
    <p:sldId id="390" r:id="rId19"/>
    <p:sldId id="392" r:id="rId20"/>
    <p:sldId id="438" r:id="rId21"/>
    <p:sldId id="436" r:id="rId22"/>
    <p:sldId id="431" r:id="rId23"/>
    <p:sldId id="434" r:id="rId24"/>
    <p:sldId id="433" r:id="rId25"/>
    <p:sldId id="451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006600"/>
    <a:srgbClr val="CCECFF"/>
    <a:srgbClr val="FF0000"/>
    <a:srgbClr val="FF990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DF3B0-8EEC-4961-AA90-75D0BA6AC65A}" v="260" dt="2020-07-09T00:28:43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 autoAdjust="0"/>
    <p:restoredTop sz="94682" autoAdjust="0"/>
  </p:normalViewPr>
  <p:slideViewPr>
    <p:cSldViewPr snapToGrid="0"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014C5BC5-3E55-457A-9B6A-566EBED16EF0}"/>
    <pc:docChg chg="custSel modSld">
      <pc:chgData name="Cai Jun" userId="57e790d697ad4281" providerId="LiveId" clId="{014C5BC5-3E55-457A-9B6A-566EBED16EF0}" dt="2020-07-08T15:45:51.445" v="608"/>
      <pc:docMkLst>
        <pc:docMk/>
      </pc:docMkLst>
      <pc:sldChg chg="delSp modSp mod">
        <pc:chgData name="Cai Jun" userId="57e790d697ad4281" providerId="LiveId" clId="{014C5BC5-3E55-457A-9B6A-566EBED16EF0}" dt="2020-07-08T15:23:06.985" v="20"/>
        <pc:sldMkLst>
          <pc:docMk/>
          <pc:sldMk cId="0" sldId="374"/>
        </pc:sldMkLst>
        <pc:spChg chg="mod">
          <ac:chgData name="Cai Jun" userId="57e790d697ad4281" providerId="LiveId" clId="{014C5BC5-3E55-457A-9B6A-566EBED16EF0}" dt="2020-07-08T15:23:06.985" v="20"/>
          <ac:spMkLst>
            <pc:docMk/>
            <pc:sldMk cId="0" sldId="374"/>
            <ac:spMk id="11276" creationId="{00000000-0000-0000-0000-000000000000}"/>
          </ac:spMkLst>
        </pc:spChg>
        <pc:spChg chg="mod">
          <ac:chgData name="Cai Jun" userId="57e790d697ad4281" providerId="LiveId" clId="{014C5BC5-3E55-457A-9B6A-566EBED16EF0}" dt="2020-07-08T15:23:06.985" v="20"/>
          <ac:spMkLst>
            <pc:docMk/>
            <pc:sldMk cId="0" sldId="374"/>
            <ac:spMk id="160926" creationId="{00000000-0000-0000-0000-000000000000}"/>
          </ac:spMkLst>
        </pc:spChg>
        <pc:grpChg chg="del mod">
          <ac:chgData name="Cai Jun" userId="57e790d697ad4281" providerId="LiveId" clId="{014C5BC5-3E55-457A-9B6A-566EBED16EF0}" dt="2020-07-08T15:22:31.411" v="7" actId="478"/>
          <ac:grpSpMkLst>
            <pc:docMk/>
            <pc:sldMk cId="0" sldId="374"/>
            <ac:grpSpMk id="11269" creationId="{00000000-0000-0000-0000-000000000000}"/>
          </ac:grpSpMkLst>
        </pc:grpChg>
        <pc:grpChg chg="mod">
          <ac:chgData name="Cai Jun" userId="57e790d697ad4281" providerId="LiveId" clId="{014C5BC5-3E55-457A-9B6A-566EBED16EF0}" dt="2020-07-08T15:23:06.985" v="20"/>
          <ac:grpSpMkLst>
            <pc:docMk/>
            <pc:sldMk cId="0" sldId="374"/>
            <ac:grpSpMk id="11272" creationId="{00000000-0000-0000-0000-000000000000}"/>
          </ac:grpSpMkLst>
        </pc:grpChg>
        <pc:grpChg chg="mod">
          <ac:chgData name="Cai Jun" userId="57e790d697ad4281" providerId="LiveId" clId="{014C5BC5-3E55-457A-9B6A-566EBED16EF0}" dt="2020-07-08T15:23:06.985" v="20"/>
          <ac:grpSpMkLst>
            <pc:docMk/>
            <pc:sldMk cId="0" sldId="374"/>
            <ac:grpSpMk id="11273" creationId="{00000000-0000-0000-0000-000000000000}"/>
          </ac:grpSpMkLst>
        </pc:grpChg>
        <pc:graphicFrameChg chg="mod">
          <ac:chgData name="Cai Jun" userId="57e790d697ad4281" providerId="LiveId" clId="{014C5BC5-3E55-457A-9B6A-566EBED16EF0}" dt="2020-07-08T15:22:49.520" v="16"/>
          <ac:graphicFrameMkLst>
            <pc:docMk/>
            <pc:sldMk cId="0" sldId="374"/>
            <ac:graphicFrameMk id="11267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23:06.985" v="20"/>
          <ac:graphicFrameMkLst>
            <pc:docMk/>
            <pc:sldMk cId="0" sldId="374"/>
            <ac:graphicFrameMk id="11274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23:06.985" v="20"/>
          <ac:graphicFrameMkLst>
            <pc:docMk/>
            <pc:sldMk cId="0" sldId="374"/>
            <ac:graphicFrameMk id="11275" creationId="{00000000-0000-0000-0000-000000000000}"/>
          </ac:graphicFrameMkLst>
        </pc:graphicFrameChg>
        <pc:graphicFrameChg chg="mod topLvl">
          <ac:chgData name="Cai Jun" userId="57e790d697ad4281" providerId="LiveId" clId="{014C5BC5-3E55-457A-9B6A-566EBED16EF0}" dt="2020-07-08T15:22:37.973" v="13" actId="14100"/>
          <ac:graphicFrameMkLst>
            <pc:docMk/>
            <pc:sldMk cId="0" sldId="374"/>
            <ac:graphicFrameMk id="11278" creationId="{00000000-0000-0000-0000-000000000000}"/>
          </ac:graphicFrameMkLst>
        </pc:graphicFrameChg>
        <pc:graphicFrameChg chg="del mod">
          <ac:chgData name="Cai Jun" userId="57e790d697ad4281" providerId="LiveId" clId="{014C5BC5-3E55-457A-9B6A-566EBED16EF0}" dt="2020-07-08T15:22:31.411" v="7" actId="478"/>
          <ac:graphicFrameMkLst>
            <pc:docMk/>
            <pc:sldMk cId="0" sldId="374"/>
            <ac:graphicFrameMk id="11279" creationId="{00000000-0000-0000-0000-000000000000}"/>
          </ac:graphicFrameMkLst>
        </pc:graphicFrameChg>
        <pc:graphicFrameChg chg="del mod">
          <ac:chgData name="Cai Jun" userId="57e790d697ad4281" providerId="LiveId" clId="{014C5BC5-3E55-457A-9B6A-566EBED16EF0}" dt="2020-07-08T15:22:31.411" v="7" actId="478"/>
          <ac:graphicFrameMkLst>
            <pc:docMk/>
            <pc:sldMk cId="0" sldId="374"/>
            <ac:graphicFrameMk id="11280" creationId="{00000000-0000-0000-0000-000000000000}"/>
          </ac:graphicFrameMkLst>
        </pc:graphicFrameChg>
        <pc:graphicFrameChg chg="del mod topLvl">
          <ac:chgData name="Cai Jun" userId="57e790d697ad4281" providerId="LiveId" clId="{014C5BC5-3E55-457A-9B6A-566EBED16EF0}" dt="2020-07-08T15:22:31.411" v="7" actId="478"/>
          <ac:graphicFrameMkLst>
            <pc:docMk/>
            <pc:sldMk cId="0" sldId="374"/>
            <ac:graphicFrameMk id="11281" creationId="{00000000-0000-0000-0000-000000000000}"/>
          </ac:graphicFrameMkLst>
        </pc:graphicFrameChg>
      </pc:sldChg>
      <pc:sldChg chg="addSp delSp modSp mod">
        <pc:chgData name="Cai Jun" userId="57e790d697ad4281" providerId="LiveId" clId="{014C5BC5-3E55-457A-9B6A-566EBED16EF0}" dt="2020-07-08T15:26:34.391" v="73" actId="1076"/>
        <pc:sldMkLst>
          <pc:docMk/>
          <pc:sldMk cId="0" sldId="375"/>
        </pc:sldMkLst>
        <pc:grpChg chg="del">
          <ac:chgData name="Cai Jun" userId="57e790d697ad4281" providerId="LiveId" clId="{014C5BC5-3E55-457A-9B6A-566EBED16EF0}" dt="2020-07-08T15:25:28.757" v="45" actId="478"/>
          <ac:grpSpMkLst>
            <pc:docMk/>
            <pc:sldMk cId="0" sldId="375"/>
            <ac:grpSpMk id="13314" creationId="{00000000-0000-0000-0000-000000000000}"/>
          </ac:grpSpMkLst>
        </pc:grpChg>
        <pc:graphicFrameChg chg="add mod">
          <ac:chgData name="Cai Jun" userId="57e790d697ad4281" providerId="LiveId" clId="{014C5BC5-3E55-457A-9B6A-566EBED16EF0}" dt="2020-07-08T15:25:32.491" v="63" actId="1035"/>
          <ac:graphicFrameMkLst>
            <pc:docMk/>
            <pc:sldMk cId="0" sldId="375"/>
            <ac:graphicFrameMk id="34" creationId="{DB0D93E6-22A0-44C9-A74A-11EC0593D832}"/>
          </ac:graphicFrameMkLst>
        </pc:graphicFrameChg>
        <pc:graphicFrameChg chg="mod">
          <ac:chgData name="Cai Jun" userId="57e790d697ad4281" providerId="LiveId" clId="{014C5BC5-3E55-457A-9B6A-566EBED16EF0}" dt="2020-07-08T15:26:12.085" v="68"/>
          <ac:graphicFrameMkLst>
            <pc:docMk/>
            <pc:sldMk cId="0" sldId="375"/>
            <ac:graphicFrameMk id="13316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26:21.579" v="70"/>
          <ac:graphicFrameMkLst>
            <pc:docMk/>
            <pc:sldMk cId="0" sldId="375"/>
            <ac:graphicFrameMk id="13317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26:34.391" v="73" actId="1076"/>
          <ac:graphicFrameMkLst>
            <pc:docMk/>
            <pc:sldMk cId="0" sldId="375"/>
            <ac:graphicFrameMk id="13318" creationId="{00000000-0000-0000-0000-000000000000}"/>
          </ac:graphicFrameMkLst>
        </pc:graphicFrameChg>
      </pc:sldChg>
      <pc:sldChg chg="modSp mod">
        <pc:chgData name="Cai Jun" userId="57e790d697ad4281" providerId="LiveId" clId="{014C5BC5-3E55-457A-9B6A-566EBED16EF0}" dt="2020-07-08T15:26:58.923" v="78" actId="1076"/>
        <pc:sldMkLst>
          <pc:docMk/>
          <pc:sldMk cId="0" sldId="422"/>
        </pc:sldMkLst>
        <pc:graphicFrameChg chg="mod">
          <ac:chgData name="Cai Jun" userId="57e790d697ad4281" providerId="LiveId" clId="{014C5BC5-3E55-457A-9B6A-566EBED16EF0}" dt="2020-07-08T15:26:58.923" v="78" actId="1076"/>
          <ac:graphicFrameMkLst>
            <pc:docMk/>
            <pc:sldMk cId="0" sldId="422"/>
            <ac:graphicFrameMk id="14343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26:46.641" v="75"/>
          <ac:graphicFrameMkLst>
            <pc:docMk/>
            <pc:sldMk cId="0" sldId="422"/>
            <ac:graphicFrameMk id="14344" creationId="{00000000-0000-0000-0000-000000000000}"/>
          </ac:graphicFrameMkLst>
        </pc:graphicFrameChg>
      </pc:sldChg>
      <pc:sldChg chg="delSp modSp mod">
        <pc:chgData name="Cai Jun" userId="57e790d697ad4281" providerId="LiveId" clId="{014C5BC5-3E55-457A-9B6A-566EBED16EF0}" dt="2020-07-08T15:25:10.444" v="44" actId="113"/>
        <pc:sldMkLst>
          <pc:docMk/>
          <pc:sldMk cId="0" sldId="423"/>
        </pc:sldMkLst>
        <pc:spChg chg="mod">
          <ac:chgData name="Cai Jun" userId="57e790d697ad4281" providerId="LiveId" clId="{014C5BC5-3E55-457A-9B6A-566EBED16EF0}" dt="2020-07-08T15:25:10.444" v="44" actId="113"/>
          <ac:spMkLst>
            <pc:docMk/>
            <pc:sldMk cId="0" sldId="423"/>
            <ac:spMk id="2" creationId="{00000000-0000-0000-0000-000000000000}"/>
          </ac:spMkLst>
        </pc:spChg>
        <pc:spChg chg="mod">
          <ac:chgData name="Cai Jun" userId="57e790d697ad4281" providerId="LiveId" clId="{014C5BC5-3E55-457A-9B6A-566EBED16EF0}" dt="2020-07-08T15:24:56.423" v="40"/>
          <ac:spMkLst>
            <pc:docMk/>
            <pc:sldMk cId="0" sldId="423"/>
            <ac:spMk id="12321" creationId="{00000000-0000-0000-0000-000000000000}"/>
          </ac:spMkLst>
        </pc:spChg>
        <pc:grpChg chg="del mod">
          <ac:chgData name="Cai Jun" userId="57e790d697ad4281" providerId="LiveId" clId="{014C5BC5-3E55-457A-9B6A-566EBED16EF0}" dt="2020-07-08T15:24:12.906" v="31" actId="478"/>
          <ac:grpSpMkLst>
            <pc:docMk/>
            <pc:sldMk cId="0" sldId="423"/>
            <ac:grpSpMk id="12291" creationId="{00000000-0000-0000-0000-000000000000}"/>
          </ac:grpSpMkLst>
        </pc:grpChg>
        <pc:grpChg chg="mod">
          <ac:chgData name="Cai Jun" userId="57e790d697ad4281" providerId="LiveId" clId="{014C5BC5-3E55-457A-9B6A-566EBED16EF0}" dt="2020-07-08T15:24:56.423" v="40"/>
          <ac:grpSpMkLst>
            <pc:docMk/>
            <pc:sldMk cId="0" sldId="423"/>
            <ac:grpSpMk id="218171" creationId="{00000000-0000-0000-0000-000000000000}"/>
          </ac:grpSpMkLst>
        </pc:grpChg>
        <pc:graphicFrameChg chg="mod topLvl">
          <ac:chgData name="Cai Jun" userId="57e790d697ad4281" providerId="LiveId" clId="{014C5BC5-3E55-457A-9B6A-566EBED16EF0}" dt="2020-07-08T15:24:22.172" v="32" actId="1076"/>
          <ac:graphicFrameMkLst>
            <pc:docMk/>
            <pc:sldMk cId="0" sldId="423"/>
            <ac:graphicFrameMk id="12317" creationId="{00000000-0000-0000-0000-000000000000}"/>
          </ac:graphicFrameMkLst>
        </pc:graphicFrameChg>
        <pc:graphicFrameChg chg="del mod">
          <ac:chgData name="Cai Jun" userId="57e790d697ad4281" providerId="LiveId" clId="{014C5BC5-3E55-457A-9B6A-566EBED16EF0}" dt="2020-07-08T15:24:12.906" v="31" actId="478"/>
          <ac:graphicFrameMkLst>
            <pc:docMk/>
            <pc:sldMk cId="0" sldId="423"/>
            <ac:graphicFrameMk id="12318" creationId="{00000000-0000-0000-0000-000000000000}"/>
          </ac:graphicFrameMkLst>
        </pc:graphicFrameChg>
        <pc:graphicFrameChg chg="del mod">
          <ac:chgData name="Cai Jun" userId="57e790d697ad4281" providerId="LiveId" clId="{014C5BC5-3E55-457A-9B6A-566EBED16EF0}" dt="2020-07-08T15:24:12.906" v="31" actId="478"/>
          <ac:graphicFrameMkLst>
            <pc:docMk/>
            <pc:sldMk cId="0" sldId="423"/>
            <ac:graphicFrameMk id="12319" creationId="{00000000-0000-0000-0000-000000000000}"/>
          </ac:graphicFrameMkLst>
        </pc:graphicFrameChg>
        <pc:graphicFrameChg chg="del mod topLvl">
          <ac:chgData name="Cai Jun" userId="57e790d697ad4281" providerId="LiveId" clId="{014C5BC5-3E55-457A-9B6A-566EBED16EF0}" dt="2020-07-08T15:24:12.906" v="31" actId="478"/>
          <ac:graphicFrameMkLst>
            <pc:docMk/>
            <pc:sldMk cId="0" sldId="423"/>
            <ac:graphicFrameMk id="12320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24:56.423" v="40"/>
          <ac:graphicFrameMkLst>
            <pc:docMk/>
            <pc:sldMk cId="0" sldId="423"/>
            <ac:graphicFrameMk id="12322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24:56.423" v="40"/>
          <ac:graphicFrameMkLst>
            <pc:docMk/>
            <pc:sldMk cId="0" sldId="423"/>
            <ac:graphicFrameMk id="12323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24:56.423" v="40"/>
          <ac:graphicFrameMkLst>
            <pc:docMk/>
            <pc:sldMk cId="0" sldId="423"/>
            <ac:graphicFrameMk id="12324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24:56.423" v="40"/>
          <ac:graphicFrameMkLst>
            <pc:docMk/>
            <pc:sldMk cId="0" sldId="423"/>
            <ac:graphicFrameMk id="12325" creationId="{00000000-0000-0000-0000-000000000000}"/>
          </ac:graphicFrameMkLst>
        </pc:graphicFrameChg>
      </pc:sldChg>
      <pc:sldChg chg="addSp delSp modSp">
        <pc:chgData name="Cai Jun" userId="57e790d697ad4281" providerId="LiveId" clId="{014C5BC5-3E55-457A-9B6A-566EBED16EF0}" dt="2020-07-08T15:42:43.494" v="579"/>
        <pc:sldMkLst>
          <pc:docMk/>
          <pc:sldMk cId="0" sldId="431"/>
        </pc:sldMkLst>
        <pc:spChg chg="add mod">
          <ac:chgData name="Cai Jun" userId="57e790d697ad4281" providerId="LiveId" clId="{014C5BC5-3E55-457A-9B6A-566EBED16EF0}" dt="2020-07-08T15:32:36.383" v="249"/>
          <ac:spMkLst>
            <pc:docMk/>
            <pc:sldMk cId="0" sldId="431"/>
            <ac:spMk id="8" creationId="{AF4E10FE-03AF-48E4-AFB2-2E281D21365E}"/>
          </ac:spMkLst>
        </pc:spChg>
        <pc:spChg chg="del">
          <ac:chgData name="Cai Jun" userId="57e790d697ad4281" providerId="LiveId" clId="{014C5BC5-3E55-457A-9B6A-566EBED16EF0}" dt="2020-07-08T15:32:35.837" v="248" actId="478"/>
          <ac:spMkLst>
            <pc:docMk/>
            <pc:sldMk cId="0" sldId="431"/>
            <ac:spMk id="32770" creationId="{00000000-0000-0000-0000-000000000000}"/>
          </ac:spMkLst>
        </pc:spChg>
        <pc:graphicFrameChg chg="mod">
          <ac:chgData name="Cai Jun" userId="57e790d697ad4281" providerId="LiveId" clId="{014C5BC5-3E55-457A-9B6A-566EBED16EF0}" dt="2020-07-08T15:42:43.494" v="579"/>
          <ac:graphicFrameMkLst>
            <pc:docMk/>
            <pc:sldMk cId="0" sldId="431"/>
            <ac:graphicFrameMk id="2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41:53.275" v="572"/>
          <ac:graphicFrameMkLst>
            <pc:docMk/>
            <pc:sldMk cId="0" sldId="431"/>
            <ac:graphicFrameMk id="3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42:19.197" v="574"/>
          <ac:graphicFrameMkLst>
            <pc:docMk/>
            <pc:sldMk cId="0" sldId="431"/>
            <ac:graphicFrameMk id="227335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42:35.010" v="577"/>
          <ac:graphicFrameMkLst>
            <pc:docMk/>
            <pc:sldMk cId="0" sldId="431"/>
            <ac:graphicFrameMk id="227336" creationId="{00000000-0000-0000-0000-000000000000}"/>
          </ac:graphicFrameMkLst>
        </pc:graphicFrameChg>
      </pc:sldChg>
      <pc:sldChg chg="addSp delSp modSp">
        <pc:chgData name="Cai Jun" userId="57e790d697ad4281" providerId="LiveId" clId="{014C5BC5-3E55-457A-9B6A-566EBED16EF0}" dt="2020-07-08T15:44:28.789" v="598"/>
        <pc:sldMkLst>
          <pc:docMk/>
          <pc:sldMk cId="0" sldId="433"/>
        </pc:sldMkLst>
        <pc:spChg chg="add mod">
          <ac:chgData name="Cai Jun" userId="57e790d697ad4281" providerId="LiveId" clId="{014C5BC5-3E55-457A-9B6A-566EBED16EF0}" dt="2020-07-08T15:32:03.946" v="243"/>
          <ac:spMkLst>
            <pc:docMk/>
            <pc:sldMk cId="0" sldId="433"/>
            <ac:spMk id="8" creationId="{6BC3D24D-5500-4D23-8338-BA2601820D10}"/>
          </ac:spMkLst>
        </pc:spChg>
        <pc:spChg chg="del">
          <ac:chgData name="Cai Jun" userId="57e790d697ad4281" providerId="LiveId" clId="{014C5BC5-3E55-457A-9B6A-566EBED16EF0}" dt="2020-07-08T15:32:03.337" v="242" actId="478"/>
          <ac:spMkLst>
            <pc:docMk/>
            <pc:sldMk cId="0" sldId="433"/>
            <ac:spMk id="34818" creationId="{00000000-0000-0000-0000-000000000000}"/>
          </ac:spMkLst>
        </pc:spChg>
        <pc:graphicFrameChg chg="mod">
          <ac:chgData name="Cai Jun" userId="57e790d697ad4281" providerId="LiveId" clId="{014C5BC5-3E55-457A-9B6A-566EBED16EF0}" dt="2020-07-08T15:44:11.680" v="593"/>
          <ac:graphicFrameMkLst>
            <pc:docMk/>
            <pc:sldMk cId="0" sldId="433"/>
            <ac:graphicFrameMk id="3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44:20.226" v="595"/>
          <ac:graphicFrameMkLst>
            <pc:docMk/>
            <pc:sldMk cId="0" sldId="433"/>
            <ac:graphicFrameMk id="4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44:28.789" v="598"/>
          <ac:graphicFrameMkLst>
            <pc:docMk/>
            <pc:sldMk cId="0" sldId="433"/>
            <ac:graphicFrameMk id="5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43:43.050" v="591"/>
          <ac:graphicFrameMkLst>
            <pc:docMk/>
            <pc:sldMk cId="0" sldId="433"/>
            <ac:graphicFrameMk id="6" creationId="{00000000-0000-0000-0000-000000000000}"/>
          </ac:graphicFrameMkLst>
        </pc:graphicFrameChg>
      </pc:sldChg>
      <pc:sldChg chg="modSp mod">
        <pc:chgData name="Cai Jun" userId="57e790d697ad4281" providerId="LiveId" clId="{014C5BC5-3E55-457A-9B6A-566EBED16EF0}" dt="2020-07-08T15:45:51.445" v="608"/>
        <pc:sldMkLst>
          <pc:docMk/>
          <pc:sldMk cId="0" sldId="434"/>
        </pc:sldMkLst>
        <pc:spChg chg="mod">
          <ac:chgData name="Cai Jun" userId="57e790d697ad4281" providerId="LiveId" clId="{014C5BC5-3E55-457A-9B6A-566EBED16EF0}" dt="2020-07-08T15:32:26.493" v="247" actId="113"/>
          <ac:spMkLst>
            <pc:docMk/>
            <pc:sldMk cId="0" sldId="434"/>
            <ac:spMk id="33798" creationId="{00000000-0000-0000-0000-000000000000}"/>
          </ac:spMkLst>
        </pc:spChg>
        <pc:graphicFrameChg chg="mod">
          <ac:chgData name="Cai Jun" userId="57e790d697ad4281" providerId="LiveId" clId="{014C5BC5-3E55-457A-9B6A-566EBED16EF0}" dt="2020-07-08T15:44:56.977" v="602"/>
          <ac:graphicFrameMkLst>
            <pc:docMk/>
            <pc:sldMk cId="0" sldId="434"/>
            <ac:graphicFrameMk id="33797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44:49.101" v="600"/>
          <ac:graphicFrameMkLst>
            <pc:docMk/>
            <pc:sldMk cId="0" sldId="434"/>
            <ac:graphicFrameMk id="33800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45:03.976" v="604"/>
          <ac:graphicFrameMkLst>
            <pc:docMk/>
            <pc:sldMk cId="0" sldId="434"/>
            <ac:graphicFrameMk id="230407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45:51.445" v="608"/>
          <ac:graphicFrameMkLst>
            <pc:docMk/>
            <pc:sldMk cId="0" sldId="434"/>
            <ac:graphicFrameMk id="230408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45:43.242" v="606"/>
          <ac:graphicFrameMkLst>
            <pc:docMk/>
            <pc:sldMk cId="0" sldId="434"/>
            <ac:graphicFrameMk id="230413" creationId="{00000000-0000-0000-0000-000000000000}"/>
          </ac:graphicFrameMkLst>
        </pc:graphicFrameChg>
      </pc:sldChg>
      <pc:sldChg chg="delSp modSp mod delAnim">
        <pc:chgData name="Cai Jun" userId="57e790d697ad4281" providerId="LiveId" clId="{014C5BC5-3E55-457A-9B6A-566EBED16EF0}" dt="2020-07-08T15:41:36.431" v="570" actId="1076"/>
        <pc:sldMkLst>
          <pc:docMk/>
          <pc:sldMk cId="0" sldId="436"/>
        </pc:sldMkLst>
        <pc:spChg chg="mod">
          <ac:chgData name="Cai Jun" userId="57e790d697ad4281" providerId="LiveId" clId="{014C5BC5-3E55-457A-9B6A-566EBED16EF0}" dt="2020-07-08T15:35:06.479" v="276" actId="1076"/>
          <ac:spMkLst>
            <pc:docMk/>
            <pc:sldMk cId="0" sldId="436"/>
            <ac:spMk id="12" creationId="{00000000-0000-0000-0000-000000000000}"/>
          </ac:spMkLst>
        </pc:spChg>
        <pc:spChg chg="mod">
          <ac:chgData name="Cai Jun" userId="57e790d697ad4281" providerId="LiveId" clId="{014C5BC5-3E55-457A-9B6A-566EBED16EF0}" dt="2020-07-08T15:35:29.417" v="278" actId="207"/>
          <ac:spMkLst>
            <pc:docMk/>
            <pc:sldMk cId="0" sldId="436"/>
            <ac:spMk id="31746" creationId="{00000000-0000-0000-0000-000000000000}"/>
          </ac:spMkLst>
        </pc:spChg>
        <pc:spChg chg="mod">
          <ac:chgData name="Cai Jun" userId="57e790d697ad4281" providerId="LiveId" clId="{014C5BC5-3E55-457A-9B6A-566EBED16EF0}" dt="2020-07-08T15:41:36.431" v="570" actId="1076"/>
          <ac:spMkLst>
            <pc:docMk/>
            <pc:sldMk cId="0" sldId="436"/>
            <ac:spMk id="238599" creationId="{00000000-0000-0000-0000-000000000000}"/>
          </ac:spMkLst>
        </pc:spChg>
        <pc:graphicFrameChg chg="del mod">
          <ac:chgData name="Cai Jun" userId="57e790d697ad4281" providerId="LiveId" clId="{014C5BC5-3E55-457A-9B6A-566EBED16EF0}" dt="2020-07-08T15:34:29.167" v="271" actId="478"/>
          <ac:graphicFrameMkLst>
            <pc:docMk/>
            <pc:sldMk cId="0" sldId="436"/>
            <ac:graphicFrameMk id="2" creationId="{00000000-0000-0000-0000-000000000000}"/>
          </ac:graphicFrameMkLst>
        </pc:graphicFrameChg>
        <pc:graphicFrameChg chg="del mod">
          <ac:chgData name="Cai Jun" userId="57e790d697ad4281" providerId="LiveId" clId="{014C5BC5-3E55-457A-9B6A-566EBED16EF0}" dt="2020-07-08T15:33:45.267" v="261" actId="478"/>
          <ac:graphicFrameMkLst>
            <pc:docMk/>
            <pc:sldMk cId="0" sldId="436"/>
            <ac:graphicFrameMk id="3" creationId="{00000000-0000-0000-0000-000000000000}"/>
          </ac:graphicFrameMkLst>
        </pc:graphicFrameChg>
        <pc:graphicFrameChg chg="del mod">
          <ac:chgData name="Cai Jun" userId="57e790d697ad4281" providerId="LiveId" clId="{014C5BC5-3E55-457A-9B6A-566EBED16EF0}" dt="2020-07-08T15:33:45.267" v="261" actId="478"/>
          <ac:graphicFrameMkLst>
            <pc:docMk/>
            <pc:sldMk cId="0" sldId="436"/>
            <ac:graphicFrameMk id="4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41:29.994" v="569" actId="1076"/>
          <ac:graphicFrameMkLst>
            <pc:docMk/>
            <pc:sldMk cId="0" sldId="436"/>
            <ac:graphicFrameMk id="238600" creationId="{00000000-0000-0000-0000-000000000000}"/>
          </ac:graphicFrameMkLst>
        </pc:graphicFrameChg>
        <pc:graphicFrameChg chg="del mod">
          <ac:chgData name="Cai Jun" userId="57e790d697ad4281" providerId="LiveId" clId="{014C5BC5-3E55-457A-9B6A-566EBED16EF0}" dt="2020-07-08T15:34:14.728" v="267" actId="478"/>
          <ac:graphicFrameMkLst>
            <pc:docMk/>
            <pc:sldMk cId="0" sldId="436"/>
            <ac:graphicFrameMk id="238602" creationId="{00000000-0000-0000-0000-000000000000}"/>
          </ac:graphicFrameMkLst>
        </pc:graphicFrameChg>
      </pc:sldChg>
      <pc:sldChg chg="modSp mod">
        <pc:chgData name="Cai Jun" userId="57e790d697ad4281" providerId="LiveId" clId="{014C5BC5-3E55-457A-9B6A-566EBED16EF0}" dt="2020-07-08T15:31:00.626" v="237" actId="1037"/>
        <pc:sldMkLst>
          <pc:docMk/>
          <pc:sldMk cId="0" sldId="449"/>
        </pc:sldMkLst>
        <pc:spChg chg="mod">
          <ac:chgData name="Cai Jun" userId="57e790d697ad4281" providerId="LiveId" clId="{014C5BC5-3E55-457A-9B6A-566EBED16EF0}" dt="2020-07-08T15:30:46.720" v="231"/>
          <ac:spMkLst>
            <pc:docMk/>
            <pc:sldMk cId="0" sldId="449"/>
            <ac:spMk id="29" creationId="{00000000-0000-0000-0000-000000000000}"/>
          </ac:spMkLst>
        </pc:spChg>
        <pc:spChg chg="mod">
          <ac:chgData name="Cai Jun" userId="57e790d697ad4281" providerId="LiveId" clId="{014C5BC5-3E55-457A-9B6A-566EBED16EF0}" dt="2020-07-08T15:30:46.720" v="231"/>
          <ac:spMkLst>
            <pc:docMk/>
            <pc:sldMk cId="0" sldId="449"/>
            <ac:spMk id="31" creationId="{00000000-0000-0000-0000-000000000000}"/>
          </ac:spMkLst>
        </pc:spChg>
        <pc:spChg chg="mod">
          <ac:chgData name="Cai Jun" userId="57e790d697ad4281" providerId="LiveId" clId="{014C5BC5-3E55-457A-9B6A-566EBED16EF0}" dt="2020-07-08T15:30:55.704" v="233"/>
          <ac:spMkLst>
            <pc:docMk/>
            <pc:sldMk cId="0" sldId="449"/>
            <ac:spMk id="33" creationId="{00000000-0000-0000-0000-000000000000}"/>
          </ac:spMkLst>
        </pc:spChg>
        <pc:spChg chg="mod">
          <ac:chgData name="Cai Jun" userId="57e790d697ad4281" providerId="LiveId" clId="{014C5BC5-3E55-457A-9B6A-566EBED16EF0}" dt="2020-07-08T15:30:55.704" v="233"/>
          <ac:spMkLst>
            <pc:docMk/>
            <pc:sldMk cId="0" sldId="449"/>
            <ac:spMk id="36" creationId="{00000000-0000-0000-0000-000000000000}"/>
          </ac:spMkLst>
        </pc:spChg>
        <pc:spChg chg="mod">
          <ac:chgData name="Cai Jun" userId="57e790d697ad4281" providerId="LiveId" clId="{014C5BC5-3E55-457A-9B6A-566EBED16EF0}" dt="2020-07-08T15:30:33.110" v="229"/>
          <ac:spMkLst>
            <pc:docMk/>
            <pc:sldMk cId="0" sldId="449"/>
            <ac:spMk id="16403" creationId="{00000000-0000-0000-0000-000000000000}"/>
          </ac:spMkLst>
        </pc:spChg>
        <pc:grpChg chg="mod">
          <ac:chgData name="Cai Jun" userId="57e790d697ad4281" providerId="LiveId" clId="{014C5BC5-3E55-457A-9B6A-566EBED16EF0}" dt="2020-07-08T15:30:33.110" v="229"/>
          <ac:grpSpMkLst>
            <pc:docMk/>
            <pc:sldMk cId="0" sldId="449"/>
            <ac:grpSpMk id="4" creationId="{00000000-0000-0000-0000-000000000000}"/>
          </ac:grpSpMkLst>
        </pc:grpChg>
        <pc:grpChg chg="mod">
          <ac:chgData name="Cai Jun" userId="57e790d697ad4281" providerId="LiveId" clId="{014C5BC5-3E55-457A-9B6A-566EBED16EF0}" dt="2020-07-08T15:30:46.720" v="231"/>
          <ac:grpSpMkLst>
            <pc:docMk/>
            <pc:sldMk cId="0" sldId="449"/>
            <ac:grpSpMk id="27" creationId="{00000000-0000-0000-0000-000000000000}"/>
          </ac:grpSpMkLst>
        </pc:grpChg>
        <pc:grpChg chg="mod">
          <ac:chgData name="Cai Jun" userId="57e790d697ad4281" providerId="LiveId" clId="{014C5BC5-3E55-457A-9B6A-566EBED16EF0}" dt="2020-07-08T15:30:46.720" v="231"/>
          <ac:grpSpMkLst>
            <pc:docMk/>
            <pc:sldMk cId="0" sldId="449"/>
            <ac:grpSpMk id="28" creationId="{00000000-0000-0000-0000-000000000000}"/>
          </ac:grpSpMkLst>
        </pc:grpChg>
        <pc:grpChg chg="mod">
          <ac:chgData name="Cai Jun" userId="57e790d697ad4281" providerId="LiveId" clId="{014C5BC5-3E55-457A-9B6A-566EBED16EF0}" dt="2020-07-08T15:30:55.704" v="233"/>
          <ac:grpSpMkLst>
            <pc:docMk/>
            <pc:sldMk cId="0" sldId="449"/>
            <ac:grpSpMk id="32" creationId="{00000000-0000-0000-0000-000000000000}"/>
          </ac:grpSpMkLst>
        </pc:grpChg>
        <pc:grpChg chg="mod">
          <ac:chgData name="Cai Jun" userId="57e790d697ad4281" providerId="LiveId" clId="{014C5BC5-3E55-457A-9B6A-566EBED16EF0}" dt="2020-07-08T15:30:55.704" v="233"/>
          <ac:grpSpMkLst>
            <pc:docMk/>
            <pc:sldMk cId="0" sldId="449"/>
            <ac:grpSpMk id="34" creationId="{00000000-0000-0000-0000-000000000000}"/>
          </ac:grpSpMkLst>
        </pc:grpChg>
        <pc:graphicFrameChg chg="mod">
          <ac:chgData name="Cai Jun" userId="57e790d697ad4281" providerId="LiveId" clId="{014C5BC5-3E55-457A-9B6A-566EBED16EF0}" dt="2020-07-08T15:30:12.970" v="223"/>
          <ac:graphicFrameMkLst>
            <pc:docMk/>
            <pc:sldMk cId="0" sldId="449"/>
            <ac:graphicFrameMk id="21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30:22.548" v="227" actId="14100"/>
          <ac:graphicFrameMkLst>
            <pc:docMk/>
            <pc:sldMk cId="0" sldId="449"/>
            <ac:graphicFrameMk id="24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30:46.720" v="231"/>
          <ac:graphicFrameMkLst>
            <pc:docMk/>
            <pc:sldMk cId="0" sldId="449"/>
            <ac:graphicFrameMk id="30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31:00.626" v="237" actId="1037"/>
          <ac:graphicFrameMkLst>
            <pc:docMk/>
            <pc:sldMk cId="0" sldId="449"/>
            <ac:graphicFrameMk id="35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30:33.110" v="229"/>
          <ac:graphicFrameMkLst>
            <pc:docMk/>
            <pc:sldMk cId="0" sldId="449"/>
            <ac:graphicFrameMk id="16402" creationId="{00000000-0000-0000-0000-000000000000}"/>
          </ac:graphicFrameMkLst>
        </pc:graphicFrameChg>
      </pc:sldChg>
      <pc:sldChg chg="modSp mod">
        <pc:chgData name="Cai Jun" userId="57e790d697ad4281" providerId="LiveId" clId="{014C5BC5-3E55-457A-9B6A-566EBED16EF0}" dt="2020-07-08T15:43:29.534" v="589"/>
        <pc:sldMkLst>
          <pc:docMk/>
          <pc:sldMk cId="0" sldId="451"/>
        </pc:sldMkLst>
        <pc:spChg chg="mod">
          <ac:chgData name="Cai Jun" userId="57e790d697ad4281" providerId="LiveId" clId="{014C5BC5-3E55-457A-9B6A-566EBED16EF0}" dt="2020-07-08T15:31:48.508" v="241" actId="207"/>
          <ac:spMkLst>
            <pc:docMk/>
            <pc:sldMk cId="0" sldId="451"/>
            <ac:spMk id="35842" creationId="{00000000-0000-0000-0000-000000000000}"/>
          </ac:spMkLst>
        </pc:spChg>
        <pc:graphicFrameChg chg="mod">
          <ac:chgData name="Cai Jun" userId="57e790d697ad4281" providerId="LiveId" clId="{014C5BC5-3E55-457A-9B6A-566EBED16EF0}" dt="2020-07-08T15:42:56.744" v="581"/>
          <ac:graphicFrameMkLst>
            <pc:docMk/>
            <pc:sldMk cId="0" sldId="451"/>
            <ac:graphicFrameMk id="2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43:10.806" v="585"/>
          <ac:graphicFrameMkLst>
            <pc:docMk/>
            <pc:sldMk cId="0" sldId="451"/>
            <ac:graphicFrameMk id="5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43:16.353" v="587"/>
          <ac:graphicFrameMkLst>
            <pc:docMk/>
            <pc:sldMk cId="0" sldId="451"/>
            <ac:graphicFrameMk id="6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43:04.385" v="583"/>
          <ac:graphicFrameMkLst>
            <pc:docMk/>
            <pc:sldMk cId="0" sldId="451"/>
            <ac:graphicFrameMk id="8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43:29.534" v="589"/>
          <ac:graphicFrameMkLst>
            <pc:docMk/>
            <pc:sldMk cId="0" sldId="451"/>
            <ac:graphicFrameMk id="35844" creationId="{00000000-0000-0000-0000-000000000000}"/>
          </ac:graphicFrameMkLst>
        </pc:graphicFrameChg>
      </pc:sldChg>
      <pc:sldChg chg="modSp mod">
        <pc:chgData name="Cai Jun" userId="57e790d697ad4281" providerId="LiveId" clId="{014C5BC5-3E55-457A-9B6A-566EBED16EF0}" dt="2020-07-08T15:29:42.985" v="219" actId="1037"/>
        <pc:sldMkLst>
          <pc:docMk/>
          <pc:sldMk cId="0" sldId="452"/>
        </pc:sldMkLst>
        <pc:spChg chg="mod">
          <ac:chgData name="Cai Jun" userId="57e790d697ad4281" providerId="LiveId" clId="{014C5BC5-3E55-457A-9B6A-566EBED16EF0}" dt="2020-07-08T15:29:11.360" v="191" actId="113"/>
          <ac:spMkLst>
            <pc:docMk/>
            <pc:sldMk cId="0" sldId="452"/>
            <ac:spMk id="3" creationId="{00000000-0000-0000-0000-000000000000}"/>
          </ac:spMkLst>
        </pc:spChg>
        <pc:spChg chg="mod">
          <ac:chgData name="Cai Jun" userId="57e790d697ad4281" providerId="LiveId" clId="{014C5BC5-3E55-457A-9B6A-566EBED16EF0}" dt="2020-07-08T15:27:47.688" v="156" actId="14100"/>
          <ac:spMkLst>
            <pc:docMk/>
            <pc:sldMk cId="0" sldId="452"/>
            <ac:spMk id="4" creationId="{00000000-0000-0000-0000-000000000000}"/>
          </ac:spMkLst>
        </pc:spChg>
        <pc:spChg chg="mod">
          <ac:chgData name="Cai Jun" userId="57e790d697ad4281" providerId="LiveId" clId="{014C5BC5-3E55-457A-9B6A-566EBED16EF0}" dt="2020-07-08T15:29:42.985" v="219" actId="1037"/>
          <ac:spMkLst>
            <pc:docMk/>
            <pc:sldMk cId="0" sldId="452"/>
            <ac:spMk id="15373" creationId="{00000000-0000-0000-0000-000000000000}"/>
          </ac:spMkLst>
        </pc:spChg>
        <pc:spChg chg="mod">
          <ac:chgData name="Cai Jun" userId="57e790d697ad4281" providerId="LiveId" clId="{014C5BC5-3E55-457A-9B6A-566EBED16EF0}" dt="2020-07-08T15:29:42.985" v="219" actId="1037"/>
          <ac:spMkLst>
            <pc:docMk/>
            <pc:sldMk cId="0" sldId="452"/>
            <ac:spMk id="15374" creationId="{00000000-0000-0000-0000-000000000000}"/>
          </ac:spMkLst>
        </pc:spChg>
        <pc:spChg chg="mod">
          <ac:chgData name="Cai Jun" userId="57e790d697ad4281" providerId="LiveId" clId="{014C5BC5-3E55-457A-9B6A-566EBED16EF0}" dt="2020-07-08T15:29:42.985" v="219" actId="1037"/>
          <ac:spMkLst>
            <pc:docMk/>
            <pc:sldMk cId="0" sldId="452"/>
            <ac:spMk id="15375" creationId="{00000000-0000-0000-0000-000000000000}"/>
          </ac:spMkLst>
        </pc:spChg>
        <pc:spChg chg="mod">
          <ac:chgData name="Cai Jun" userId="57e790d697ad4281" providerId="LiveId" clId="{014C5BC5-3E55-457A-9B6A-566EBED16EF0}" dt="2020-07-08T15:29:42.985" v="219" actId="1037"/>
          <ac:spMkLst>
            <pc:docMk/>
            <pc:sldMk cId="0" sldId="452"/>
            <ac:spMk id="15376" creationId="{00000000-0000-0000-0000-000000000000}"/>
          </ac:spMkLst>
        </pc:spChg>
        <pc:spChg chg="mod">
          <ac:chgData name="Cai Jun" userId="57e790d697ad4281" providerId="LiveId" clId="{014C5BC5-3E55-457A-9B6A-566EBED16EF0}" dt="2020-07-08T15:28:45.579" v="173"/>
          <ac:spMkLst>
            <pc:docMk/>
            <pc:sldMk cId="0" sldId="452"/>
            <ac:spMk id="15377" creationId="{00000000-0000-0000-0000-000000000000}"/>
          </ac:spMkLst>
        </pc:spChg>
        <pc:spChg chg="mod">
          <ac:chgData name="Cai Jun" userId="57e790d697ad4281" providerId="LiveId" clId="{014C5BC5-3E55-457A-9B6A-566EBED16EF0}" dt="2020-07-08T15:28:45.579" v="173"/>
          <ac:spMkLst>
            <pc:docMk/>
            <pc:sldMk cId="0" sldId="452"/>
            <ac:spMk id="15380" creationId="{00000000-0000-0000-0000-000000000000}"/>
          </ac:spMkLst>
        </pc:spChg>
        <pc:spChg chg="mod">
          <ac:chgData name="Cai Jun" userId="57e790d697ad4281" providerId="LiveId" clId="{014C5BC5-3E55-457A-9B6A-566EBED16EF0}" dt="2020-07-08T15:29:42.985" v="219" actId="1037"/>
          <ac:spMkLst>
            <pc:docMk/>
            <pc:sldMk cId="0" sldId="452"/>
            <ac:spMk id="15381" creationId="{00000000-0000-0000-0000-000000000000}"/>
          </ac:spMkLst>
        </pc:spChg>
        <pc:spChg chg="mod">
          <ac:chgData name="Cai Jun" userId="57e790d697ad4281" providerId="LiveId" clId="{014C5BC5-3E55-457A-9B6A-566EBED16EF0}" dt="2020-07-08T15:28:36.016" v="171"/>
          <ac:spMkLst>
            <pc:docMk/>
            <pc:sldMk cId="0" sldId="452"/>
            <ac:spMk id="15384" creationId="{00000000-0000-0000-0000-000000000000}"/>
          </ac:spMkLst>
        </pc:spChg>
        <pc:spChg chg="mod">
          <ac:chgData name="Cai Jun" userId="57e790d697ad4281" providerId="LiveId" clId="{014C5BC5-3E55-457A-9B6A-566EBED16EF0}" dt="2020-07-08T15:28:36.016" v="171"/>
          <ac:spMkLst>
            <pc:docMk/>
            <pc:sldMk cId="0" sldId="452"/>
            <ac:spMk id="15386" creationId="{00000000-0000-0000-0000-000000000000}"/>
          </ac:spMkLst>
        </pc:spChg>
        <pc:grpChg chg="mod">
          <ac:chgData name="Cai Jun" userId="57e790d697ad4281" providerId="LiveId" clId="{014C5BC5-3E55-457A-9B6A-566EBED16EF0}" dt="2020-07-08T15:28:36.016" v="171"/>
          <ac:grpSpMkLst>
            <pc:docMk/>
            <pc:sldMk cId="0" sldId="452"/>
            <ac:grpSpMk id="2" creationId="{00000000-0000-0000-0000-000000000000}"/>
          </ac:grpSpMkLst>
        </pc:grpChg>
        <pc:grpChg chg="mod">
          <ac:chgData name="Cai Jun" userId="57e790d697ad4281" providerId="LiveId" clId="{014C5BC5-3E55-457A-9B6A-566EBED16EF0}" dt="2020-07-08T15:28:36.016" v="171"/>
          <ac:grpSpMkLst>
            <pc:docMk/>
            <pc:sldMk cId="0" sldId="452"/>
            <ac:grpSpMk id="16" creationId="{00000000-0000-0000-0000-000000000000}"/>
          </ac:grpSpMkLst>
        </pc:grpChg>
        <pc:grpChg chg="mod">
          <ac:chgData name="Cai Jun" userId="57e790d697ad4281" providerId="LiveId" clId="{014C5BC5-3E55-457A-9B6A-566EBED16EF0}" dt="2020-07-08T15:28:45.579" v="173"/>
          <ac:grpSpMkLst>
            <pc:docMk/>
            <pc:sldMk cId="0" sldId="452"/>
            <ac:grpSpMk id="17" creationId="{00000000-0000-0000-0000-000000000000}"/>
          </ac:grpSpMkLst>
        </pc:grpChg>
        <pc:grpChg chg="mod">
          <ac:chgData name="Cai Jun" userId="57e790d697ad4281" providerId="LiveId" clId="{014C5BC5-3E55-457A-9B6A-566EBED16EF0}" dt="2020-07-08T15:29:42.985" v="219" actId="1037"/>
          <ac:grpSpMkLst>
            <pc:docMk/>
            <pc:sldMk cId="0" sldId="452"/>
            <ac:grpSpMk id="21" creationId="{00000000-0000-0000-0000-000000000000}"/>
          </ac:grpSpMkLst>
        </pc:grpChg>
        <pc:grpChg chg="mod">
          <ac:chgData name="Cai Jun" userId="57e790d697ad4281" providerId="LiveId" clId="{014C5BC5-3E55-457A-9B6A-566EBED16EF0}" dt="2020-07-08T15:29:42.985" v="219" actId="1037"/>
          <ac:grpSpMkLst>
            <pc:docMk/>
            <pc:sldMk cId="0" sldId="452"/>
            <ac:grpSpMk id="22" creationId="{00000000-0000-0000-0000-000000000000}"/>
          </ac:grpSpMkLst>
        </pc:grpChg>
        <pc:grpChg chg="mod">
          <ac:chgData name="Cai Jun" userId="57e790d697ad4281" providerId="LiveId" clId="{014C5BC5-3E55-457A-9B6A-566EBED16EF0}" dt="2020-07-08T15:28:45.579" v="173"/>
          <ac:grpSpMkLst>
            <pc:docMk/>
            <pc:sldMk cId="0" sldId="452"/>
            <ac:grpSpMk id="15378" creationId="{00000000-0000-0000-0000-000000000000}"/>
          </ac:grpSpMkLst>
        </pc:grpChg>
        <pc:graphicFrameChg chg="mod">
          <ac:chgData name="Cai Jun" userId="57e790d697ad4281" providerId="LiveId" clId="{014C5BC5-3E55-457A-9B6A-566EBED16EF0}" dt="2020-07-08T15:27:53.579" v="157" actId="1076"/>
          <ac:graphicFrameMkLst>
            <pc:docMk/>
            <pc:sldMk cId="0" sldId="452"/>
            <ac:graphicFrameMk id="15364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28:50.454" v="177" actId="1037"/>
          <ac:graphicFrameMkLst>
            <pc:docMk/>
            <pc:sldMk cId="0" sldId="452"/>
            <ac:graphicFrameMk id="15379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29:42.985" v="219" actId="1037"/>
          <ac:graphicFrameMkLst>
            <pc:docMk/>
            <pc:sldMk cId="0" sldId="452"/>
            <ac:graphicFrameMk id="15383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29:02.626" v="190" actId="1037"/>
          <ac:graphicFrameMkLst>
            <pc:docMk/>
            <pc:sldMk cId="0" sldId="452"/>
            <ac:graphicFrameMk id="15385" creationId="{00000000-0000-0000-0000-000000000000}"/>
          </ac:graphicFrameMkLst>
        </pc:graphicFrameChg>
      </pc:sldChg>
      <pc:sldChg chg="modSp mod">
        <pc:chgData name="Cai Jun" userId="57e790d697ad4281" providerId="LiveId" clId="{014C5BC5-3E55-457A-9B6A-566EBED16EF0}" dt="2020-07-08T15:40:55.820" v="568"/>
        <pc:sldMkLst>
          <pc:docMk/>
          <pc:sldMk cId="3229722617" sldId="454"/>
        </pc:sldMkLst>
        <pc:spChg chg="mod">
          <ac:chgData name="Cai Jun" userId="57e790d697ad4281" providerId="LiveId" clId="{014C5BC5-3E55-457A-9B6A-566EBED16EF0}" dt="2020-07-08T15:40:55.820" v="568"/>
          <ac:spMkLst>
            <pc:docMk/>
            <pc:sldMk cId="3229722617" sldId="454"/>
            <ac:spMk id="34" creationId="{00000000-0000-0000-0000-000000000000}"/>
          </ac:spMkLst>
        </pc:spChg>
        <pc:spChg chg="mod">
          <ac:chgData name="Cai Jun" userId="57e790d697ad4281" providerId="LiveId" clId="{014C5BC5-3E55-457A-9B6A-566EBED16EF0}" dt="2020-07-08T15:40:55.820" v="568"/>
          <ac:spMkLst>
            <pc:docMk/>
            <pc:sldMk cId="3229722617" sldId="454"/>
            <ac:spMk id="35" creationId="{00000000-0000-0000-0000-000000000000}"/>
          </ac:spMkLst>
        </pc:spChg>
        <pc:spChg chg="mod">
          <ac:chgData name="Cai Jun" userId="57e790d697ad4281" providerId="LiveId" clId="{014C5BC5-3E55-457A-9B6A-566EBED16EF0}" dt="2020-07-08T15:39:10.182" v="524" actId="207"/>
          <ac:spMkLst>
            <pc:docMk/>
            <pc:sldMk cId="3229722617" sldId="454"/>
            <ac:spMk id="37" creationId="{00000000-0000-0000-0000-000000000000}"/>
          </ac:spMkLst>
        </pc:spChg>
        <pc:grpChg chg="mod">
          <ac:chgData name="Cai Jun" userId="57e790d697ad4281" providerId="LiveId" clId="{014C5BC5-3E55-457A-9B6A-566EBED16EF0}" dt="2020-07-08T15:40:55.820" v="568"/>
          <ac:grpSpMkLst>
            <pc:docMk/>
            <pc:sldMk cId="3229722617" sldId="454"/>
            <ac:grpSpMk id="30" creationId="{00000000-0000-0000-0000-000000000000}"/>
          </ac:grpSpMkLst>
        </pc:grpChg>
        <pc:grpChg chg="mod">
          <ac:chgData name="Cai Jun" userId="57e790d697ad4281" providerId="LiveId" clId="{014C5BC5-3E55-457A-9B6A-566EBED16EF0}" dt="2020-07-08T15:40:55.820" v="568"/>
          <ac:grpSpMkLst>
            <pc:docMk/>
            <pc:sldMk cId="3229722617" sldId="454"/>
            <ac:grpSpMk id="33" creationId="{00000000-0000-0000-0000-000000000000}"/>
          </ac:grpSpMkLst>
        </pc:grpChg>
        <pc:graphicFrameChg chg="mod">
          <ac:chgData name="Cai Jun" userId="57e790d697ad4281" providerId="LiveId" clId="{014C5BC5-3E55-457A-9B6A-566EBED16EF0}" dt="2020-07-08T15:40:17.414" v="564"/>
          <ac:graphicFrameMkLst>
            <pc:docMk/>
            <pc:sldMk cId="3229722617" sldId="454"/>
            <ac:graphicFrameMk id="6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40:27.242" v="566"/>
          <ac:graphicFrameMkLst>
            <pc:docMk/>
            <pc:sldMk cId="3229722617" sldId="454"/>
            <ac:graphicFrameMk id="28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40:55.820" v="568"/>
          <ac:graphicFrameMkLst>
            <pc:docMk/>
            <pc:sldMk cId="3229722617" sldId="454"/>
            <ac:graphicFrameMk id="31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40:55.820" v="568"/>
          <ac:graphicFrameMkLst>
            <pc:docMk/>
            <pc:sldMk cId="3229722617" sldId="454"/>
            <ac:graphicFrameMk id="32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40:55.820" v="568"/>
          <ac:graphicFrameMkLst>
            <pc:docMk/>
            <pc:sldMk cId="3229722617" sldId="454"/>
            <ac:graphicFrameMk id="36" creationId="{00000000-0000-0000-0000-000000000000}"/>
          </ac:graphicFrameMkLst>
        </pc:graphicFrameChg>
        <pc:graphicFrameChg chg="mod">
          <ac:chgData name="Cai Jun" userId="57e790d697ad4281" providerId="LiveId" clId="{014C5BC5-3E55-457A-9B6A-566EBED16EF0}" dt="2020-07-08T15:39:04.229" v="522"/>
          <ac:graphicFrameMkLst>
            <pc:docMk/>
            <pc:sldMk cId="3229722617" sldId="454"/>
            <ac:graphicFrameMk id="38" creationId="{00000000-0000-0000-0000-000000000000}"/>
          </ac:graphicFrameMkLst>
        </pc:graphicFrameChg>
      </pc:sldChg>
      <pc:sldChg chg="addSp delSp modSp mod modAnim">
        <pc:chgData name="Cai Jun" userId="57e790d697ad4281" providerId="LiveId" clId="{014C5BC5-3E55-457A-9B6A-566EBED16EF0}" dt="2020-07-08T15:38:06.245" v="520" actId="1038"/>
        <pc:sldMkLst>
          <pc:docMk/>
          <pc:sldMk cId="1795506383" sldId="455"/>
        </pc:sldMkLst>
        <pc:spChg chg="mod">
          <ac:chgData name="Cai Jun" userId="57e790d697ad4281" providerId="LiveId" clId="{014C5BC5-3E55-457A-9B6A-566EBED16EF0}" dt="2020-07-08T15:37:20.026" v="382" actId="1076"/>
          <ac:spMkLst>
            <pc:docMk/>
            <pc:sldMk cId="1795506383" sldId="455"/>
            <ac:spMk id="15" creationId="{5F71A954-D56D-421C-B5AC-ED773F75658B}"/>
          </ac:spMkLst>
        </pc:spChg>
        <pc:spChg chg="mod">
          <ac:chgData name="Cai Jun" userId="57e790d697ad4281" providerId="LiveId" clId="{014C5BC5-3E55-457A-9B6A-566EBED16EF0}" dt="2020-07-08T15:37:20.026" v="382" actId="1076"/>
          <ac:spMkLst>
            <pc:docMk/>
            <pc:sldMk cId="1795506383" sldId="455"/>
            <ac:spMk id="18" creationId="{05688D7A-DB1C-4F6F-B5FA-EB312C08CC1E}"/>
          </ac:spMkLst>
        </pc:spChg>
        <pc:spChg chg="mod">
          <ac:chgData name="Cai Jun" userId="57e790d697ad4281" providerId="LiveId" clId="{014C5BC5-3E55-457A-9B6A-566EBED16EF0}" dt="2020-07-08T15:38:06.245" v="520" actId="1038"/>
          <ac:spMkLst>
            <pc:docMk/>
            <pc:sldMk cId="1795506383" sldId="455"/>
            <ac:spMk id="20" creationId="{643BB262-A89B-4FD3-B6CC-A6E1A305DCE0}"/>
          </ac:spMkLst>
        </pc:spChg>
        <pc:spChg chg="mod">
          <ac:chgData name="Cai Jun" userId="57e790d697ad4281" providerId="LiveId" clId="{014C5BC5-3E55-457A-9B6A-566EBED16EF0}" dt="2020-07-08T15:38:06.245" v="520" actId="1038"/>
          <ac:spMkLst>
            <pc:docMk/>
            <pc:sldMk cId="1795506383" sldId="455"/>
            <ac:spMk id="24" creationId="{6F974F55-0BF2-4D6E-AA4B-FD1E6D73216C}"/>
          </ac:spMkLst>
        </pc:spChg>
        <pc:grpChg chg="add mod">
          <ac:chgData name="Cai Jun" userId="57e790d697ad4281" providerId="LiveId" clId="{014C5BC5-3E55-457A-9B6A-566EBED16EF0}" dt="2020-07-08T15:37:20.026" v="382" actId="1076"/>
          <ac:grpSpMkLst>
            <pc:docMk/>
            <pc:sldMk cId="1795506383" sldId="455"/>
            <ac:grpSpMk id="14" creationId="{8C833A87-C4FA-4846-8991-01C3524D0C74}"/>
          </ac:grpSpMkLst>
        </pc:grpChg>
        <pc:grpChg chg="mod">
          <ac:chgData name="Cai Jun" userId="57e790d697ad4281" providerId="LiveId" clId="{014C5BC5-3E55-457A-9B6A-566EBED16EF0}" dt="2020-07-08T15:37:20.026" v="382" actId="1076"/>
          <ac:grpSpMkLst>
            <pc:docMk/>
            <pc:sldMk cId="1795506383" sldId="455"/>
            <ac:grpSpMk id="16" creationId="{46AD7364-81EF-45F2-B9FA-7951BCBA7888}"/>
          </ac:grpSpMkLst>
        </pc:grpChg>
        <pc:grpChg chg="add mod">
          <ac:chgData name="Cai Jun" userId="57e790d697ad4281" providerId="LiveId" clId="{014C5BC5-3E55-457A-9B6A-566EBED16EF0}" dt="2020-07-08T15:38:06.245" v="520" actId="1038"/>
          <ac:grpSpMkLst>
            <pc:docMk/>
            <pc:sldMk cId="1795506383" sldId="455"/>
            <ac:grpSpMk id="19" creationId="{FE23063F-6AEC-4D84-A1D3-DB4D89112D55}"/>
          </ac:grpSpMkLst>
        </pc:grpChg>
        <pc:grpChg chg="mod">
          <ac:chgData name="Cai Jun" userId="57e790d697ad4281" providerId="LiveId" clId="{014C5BC5-3E55-457A-9B6A-566EBED16EF0}" dt="2020-07-08T15:38:06.245" v="520" actId="1038"/>
          <ac:grpSpMkLst>
            <pc:docMk/>
            <pc:sldMk cId="1795506383" sldId="455"/>
            <ac:grpSpMk id="21" creationId="{79395975-B8EF-467A-A8F8-6C22F8A1D552}"/>
          </ac:grpSpMkLst>
        </pc:grpChg>
        <pc:grpChg chg="add del">
          <ac:chgData name="Cai Jun" userId="57e790d697ad4281" providerId="LiveId" clId="{014C5BC5-3E55-457A-9B6A-566EBED16EF0}" dt="2020-07-08T15:37:08.854" v="381" actId="478"/>
          <ac:grpSpMkLst>
            <pc:docMk/>
            <pc:sldMk cId="1795506383" sldId="455"/>
            <ac:grpSpMk id="16390" creationId="{00000000-0000-0000-0000-000000000000}"/>
          </ac:grpSpMkLst>
        </pc:grpChg>
        <pc:grpChg chg="del">
          <ac:chgData name="Cai Jun" userId="57e790d697ad4281" providerId="LiveId" clId="{014C5BC5-3E55-457A-9B6A-566EBED16EF0}" dt="2020-07-08T15:37:46.182" v="421" actId="478"/>
          <ac:grpSpMkLst>
            <pc:docMk/>
            <pc:sldMk cId="1795506383" sldId="455"/>
            <ac:grpSpMk id="16391" creationId="{00000000-0000-0000-0000-000000000000}"/>
          </ac:grpSpMkLst>
        </pc:grpChg>
        <pc:graphicFrameChg chg="mod">
          <ac:chgData name="Cai Jun" userId="57e790d697ad4281" providerId="LiveId" clId="{014C5BC5-3E55-457A-9B6A-566EBED16EF0}" dt="2020-07-08T15:37:20.026" v="382" actId="1076"/>
          <ac:graphicFrameMkLst>
            <pc:docMk/>
            <pc:sldMk cId="1795506383" sldId="455"/>
            <ac:graphicFrameMk id="17" creationId="{68134087-862E-48CF-B7D2-907906393DA2}"/>
          </ac:graphicFrameMkLst>
        </pc:graphicFrameChg>
        <pc:graphicFrameChg chg="mod">
          <ac:chgData name="Cai Jun" userId="57e790d697ad4281" providerId="LiveId" clId="{014C5BC5-3E55-457A-9B6A-566EBED16EF0}" dt="2020-07-08T15:38:06.245" v="520" actId="1038"/>
          <ac:graphicFrameMkLst>
            <pc:docMk/>
            <pc:sldMk cId="1795506383" sldId="455"/>
            <ac:graphicFrameMk id="23" creationId="{18689557-0D75-4531-9C7E-90555097CA38}"/>
          </ac:graphicFrameMkLst>
        </pc:graphicFrameChg>
      </pc:sldChg>
    </pc:docChg>
  </pc:docChgLst>
  <pc:docChgLst>
    <pc:chgData name="Cai Jun" userId="57e790d697ad4281" providerId="LiveId" clId="{8CBDF3B0-8EEC-4961-AA90-75D0BA6AC65A}"/>
    <pc:docChg chg="undo custSel delSld modSld">
      <pc:chgData name="Cai Jun" userId="57e790d697ad4281" providerId="LiveId" clId="{8CBDF3B0-8EEC-4961-AA90-75D0BA6AC65A}" dt="2020-07-09T06:48:56.044" v="3752" actId="20577"/>
      <pc:docMkLst>
        <pc:docMk/>
      </pc:docMkLst>
      <pc:sldChg chg="modSp mod">
        <pc:chgData name="Cai Jun" userId="57e790d697ad4281" providerId="LiveId" clId="{8CBDF3B0-8EEC-4961-AA90-75D0BA6AC65A}" dt="2020-07-09T06:39:48.266" v="3594" actId="1037"/>
        <pc:sldMkLst>
          <pc:docMk/>
          <pc:sldMk cId="0" sldId="374"/>
        </pc:sldMkLst>
        <pc:spChg chg="mod">
          <ac:chgData name="Cai Jun" userId="57e790d697ad4281" providerId="LiveId" clId="{8CBDF3B0-8EEC-4961-AA90-75D0BA6AC65A}" dt="2020-07-09T06:39:40.980" v="3575" actId="1076"/>
          <ac:spMkLst>
            <pc:docMk/>
            <pc:sldMk cId="0" sldId="374"/>
            <ac:spMk id="11268" creationId="{00000000-0000-0000-0000-000000000000}"/>
          </ac:spMkLst>
        </pc:spChg>
        <pc:graphicFrameChg chg="mod">
          <ac:chgData name="Cai Jun" userId="57e790d697ad4281" providerId="LiveId" clId="{8CBDF3B0-8EEC-4961-AA90-75D0BA6AC65A}" dt="2020-07-09T06:39:36.178" v="3572" actId="1076"/>
          <ac:graphicFrameMkLst>
            <pc:docMk/>
            <pc:sldMk cId="0" sldId="374"/>
            <ac:graphicFrameMk id="11267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6:39:29.001" v="3570"/>
          <ac:graphicFrameMkLst>
            <pc:docMk/>
            <pc:sldMk cId="0" sldId="374"/>
            <ac:graphicFrameMk id="11270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6:39:48.266" v="3594" actId="1037"/>
          <ac:graphicFrameMkLst>
            <pc:docMk/>
            <pc:sldMk cId="0" sldId="374"/>
            <ac:graphicFrameMk id="11271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6:39:37.131" v="3573" actId="1076"/>
          <ac:graphicFrameMkLst>
            <pc:docMk/>
            <pc:sldMk cId="0" sldId="374"/>
            <ac:graphicFrameMk id="11278" creationId="{00000000-0000-0000-0000-000000000000}"/>
          </ac:graphicFrameMkLst>
        </pc:graphicFrameChg>
      </pc:sldChg>
      <pc:sldChg chg="modSp">
        <pc:chgData name="Cai Jun" userId="57e790d697ad4281" providerId="LiveId" clId="{8CBDF3B0-8EEC-4961-AA90-75D0BA6AC65A}" dt="2020-07-09T06:42:21.569" v="3600"/>
        <pc:sldMkLst>
          <pc:docMk/>
          <pc:sldMk cId="0" sldId="375"/>
        </pc:sldMkLst>
        <pc:graphicFrameChg chg="mod">
          <ac:chgData name="Cai Jun" userId="57e790d697ad4281" providerId="LiveId" clId="{8CBDF3B0-8EEC-4961-AA90-75D0BA6AC65A}" dt="2020-07-09T06:42:21.569" v="3600"/>
          <ac:graphicFrameMkLst>
            <pc:docMk/>
            <pc:sldMk cId="0" sldId="375"/>
            <ac:graphicFrameMk id="13318" creationId="{00000000-0000-0000-0000-000000000000}"/>
          </ac:graphicFrameMkLst>
        </pc:graphicFrameChg>
      </pc:sldChg>
      <pc:sldChg chg="addSp delSp modSp mod">
        <pc:chgData name="Cai Jun" userId="57e790d697ad4281" providerId="LiveId" clId="{8CBDF3B0-8EEC-4961-AA90-75D0BA6AC65A}" dt="2020-07-09T06:38:48.318" v="3566"/>
        <pc:sldMkLst>
          <pc:docMk/>
          <pc:sldMk cId="0" sldId="382"/>
        </pc:sldMkLst>
        <pc:spChg chg="mod">
          <ac:chgData name="Cai Jun" userId="57e790d697ad4281" providerId="LiveId" clId="{8CBDF3B0-8EEC-4961-AA90-75D0BA6AC65A}" dt="2020-07-09T02:41:11.460" v="2415" actId="1076"/>
          <ac:spMkLst>
            <pc:docMk/>
            <pc:sldMk cId="0" sldId="382"/>
            <ac:spMk id="11" creationId="{00000000-0000-0000-0000-000000000000}"/>
          </ac:spMkLst>
        </pc:spChg>
        <pc:spChg chg="add del mod">
          <ac:chgData name="Cai Jun" userId="57e790d697ad4281" providerId="LiveId" clId="{8CBDF3B0-8EEC-4961-AA90-75D0BA6AC65A}" dt="2020-07-09T02:45:43.809" v="2511" actId="478"/>
          <ac:spMkLst>
            <pc:docMk/>
            <pc:sldMk cId="0" sldId="382"/>
            <ac:spMk id="17" creationId="{12E9EBE9-C121-471B-B684-3DDB45DEB08C}"/>
          </ac:spMkLst>
        </pc:spChg>
        <pc:spChg chg="add del mod">
          <ac:chgData name="Cai Jun" userId="57e790d697ad4281" providerId="LiveId" clId="{8CBDF3B0-8EEC-4961-AA90-75D0BA6AC65A}" dt="2020-07-09T02:45:26.653" v="2506" actId="478"/>
          <ac:spMkLst>
            <pc:docMk/>
            <pc:sldMk cId="0" sldId="382"/>
            <ac:spMk id="19" creationId="{F46216B3-71C4-447C-B809-DF90D497CB9E}"/>
          </ac:spMkLst>
        </pc:spChg>
        <pc:spChg chg="del mod">
          <ac:chgData name="Cai Jun" userId="57e790d697ad4281" providerId="LiveId" clId="{8CBDF3B0-8EEC-4961-AA90-75D0BA6AC65A}" dt="2020-07-09T02:38:18.872" v="2236" actId="478"/>
          <ac:spMkLst>
            <pc:docMk/>
            <pc:sldMk cId="0" sldId="382"/>
            <ac:spMk id="18434" creationId="{00000000-0000-0000-0000-000000000000}"/>
          </ac:spMkLst>
        </pc:spChg>
        <pc:spChg chg="mod">
          <ac:chgData name="Cai Jun" userId="57e790d697ad4281" providerId="LiveId" clId="{8CBDF3B0-8EEC-4961-AA90-75D0BA6AC65A}" dt="2020-07-09T02:34:26.821" v="2190" actId="1076"/>
          <ac:spMkLst>
            <pc:docMk/>
            <pc:sldMk cId="0" sldId="382"/>
            <ac:spMk id="18440" creationId="{00000000-0000-0000-0000-000000000000}"/>
          </ac:spMkLst>
        </pc:spChg>
        <pc:spChg chg="mod">
          <ac:chgData name="Cai Jun" userId="57e790d697ad4281" providerId="LiveId" clId="{8CBDF3B0-8EEC-4961-AA90-75D0BA6AC65A}" dt="2020-07-09T02:53:11.897" v="2568" actId="1035"/>
          <ac:spMkLst>
            <pc:docMk/>
            <pc:sldMk cId="0" sldId="382"/>
            <ac:spMk id="18443" creationId="{00000000-0000-0000-0000-000000000000}"/>
          </ac:spMkLst>
        </pc:spChg>
        <pc:spChg chg="mod">
          <ac:chgData name="Cai Jun" userId="57e790d697ad4281" providerId="LiveId" clId="{8CBDF3B0-8EEC-4961-AA90-75D0BA6AC65A}" dt="2020-07-09T02:53:11.897" v="2568" actId="1035"/>
          <ac:spMkLst>
            <pc:docMk/>
            <pc:sldMk cId="0" sldId="382"/>
            <ac:spMk id="18444" creationId="{00000000-0000-0000-0000-000000000000}"/>
          </ac:spMkLst>
        </pc:spChg>
        <pc:spChg chg="mod">
          <ac:chgData name="Cai Jun" userId="57e790d697ad4281" providerId="LiveId" clId="{8CBDF3B0-8EEC-4961-AA90-75D0BA6AC65A}" dt="2020-07-09T02:53:11.897" v="2568" actId="1035"/>
          <ac:spMkLst>
            <pc:docMk/>
            <pc:sldMk cId="0" sldId="382"/>
            <ac:spMk id="18445" creationId="{00000000-0000-0000-0000-000000000000}"/>
          </ac:spMkLst>
        </pc:spChg>
        <pc:grpChg chg="add mod">
          <ac:chgData name="Cai Jun" userId="57e790d697ad4281" providerId="LiveId" clId="{8CBDF3B0-8EEC-4961-AA90-75D0BA6AC65A}" dt="2020-07-09T02:53:11.897" v="2568" actId="1035"/>
          <ac:grpSpMkLst>
            <pc:docMk/>
            <pc:sldMk cId="0" sldId="382"/>
            <ac:grpSpMk id="2" creationId="{D4D5383E-0FB3-45F1-BF80-E43881E5B940}"/>
          </ac:grpSpMkLst>
        </pc:grpChg>
        <pc:graphicFrameChg chg="add mod">
          <ac:chgData name="Cai Jun" userId="57e790d697ad4281" providerId="LiveId" clId="{8CBDF3B0-8EEC-4961-AA90-75D0BA6AC65A}" dt="2020-07-09T02:53:36.677" v="2619" actId="1038"/>
          <ac:graphicFrameMkLst>
            <pc:docMk/>
            <pc:sldMk cId="0" sldId="382"/>
            <ac:graphicFrameMk id="15" creationId="{5B387887-CF85-456B-8AB3-4CC0E74379AB}"/>
          </ac:graphicFrameMkLst>
        </pc:graphicFrameChg>
        <pc:graphicFrameChg chg="add del mod">
          <ac:chgData name="Cai Jun" userId="57e790d697ad4281" providerId="LiveId" clId="{8CBDF3B0-8EEC-4961-AA90-75D0BA6AC65A}" dt="2020-07-09T02:45:41.446" v="2510" actId="478"/>
          <ac:graphicFrameMkLst>
            <pc:docMk/>
            <pc:sldMk cId="0" sldId="382"/>
            <ac:graphicFrameMk id="16" creationId="{149F99BB-94E1-47BB-B485-CCBDCCBD63ED}"/>
          </ac:graphicFrameMkLst>
        </pc:graphicFrameChg>
        <pc:graphicFrameChg chg="add mod">
          <ac:chgData name="Cai Jun" userId="57e790d697ad4281" providerId="LiveId" clId="{8CBDF3B0-8EEC-4961-AA90-75D0BA6AC65A}" dt="2020-07-09T02:53:40.625" v="2620" actId="1076"/>
          <ac:graphicFrameMkLst>
            <pc:docMk/>
            <pc:sldMk cId="0" sldId="382"/>
            <ac:graphicFrameMk id="18" creationId="{975ACEE1-63CB-49E3-84D5-BAABC81FDCF9}"/>
          </ac:graphicFrameMkLst>
        </pc:graphicFrameChg>
        <pc:graphicFrameChg chg="add del mod">
          <ac:chgData name="Cai Jun" userId="57e790d697ad4281" providerId="LiveId" clId="{8CBDF3B0-8EEC-4961-AA90-75D0BA6AC65A}" dt="2020-07-09T02:45:46.476" v="2512" actId="478"/>
          <ac:graphicFrameMkLst>
            <pc:docMk/>
            <pc:sldMk cId="0" sldId="382"/>
            <ac:graphicFrameMk id="20" creationId="{1EDA6E93-E5C3-46F1-A8AA-F35FD1F5ADB3}"/>
          </ac:graphicFrameMkLst>
        </pc:graphicFrameChg>
        <pc:graphicFrameChg chg="add mod">
          <ac:chgData name="Cai Jun" userId="57e790d697ad4281" providerId="LiveId" clId="{8CBDF3B0-8EEC-4961-AA90-75D0BA6AC65A}" dt="2020-07-09T02:53:25.164" v="2605" actId="14100"/>
          <ac:graphicFrameMkLst>
            <pc:docMk/>
            <pc:sldMk cId="0" sldId="382"/>
            <ac:graphicFrameMk id="21" creationId="{19046103-1B98-48B8-A817-3AC70DB4A78C}"/>
          </ac:graphicFrameMkLst>
        </pc:graphicFrameChg>
        <pc:graphicFrameChg chg="del mod">
          <ac:chgData name="Cai Jun" userId="57e790d697ad4281" providerId="LiveId" clId="{8CBDF3B0-8EEC-4961-AA90-75D0BA6AC65A}" dt="2020-07-09T02:38:18.872" v="2236" actId="478"/>
          <ac:graphicFrameMkLst>
            <pc:docMk/>
            <pc:sldMk cId="0" sldId="382"/>
            <ac:graphicFrameMk id="18435" creationId="{00000000-0000-0000-0000-000000000000}"/>
          </ac:graphicFrameMkLst>
        </pc:graphicFrameChg>
        <pc:graphicFrameChg chg="del mod">
          <ac:chgData name="Cai Jun" userId="57e790d697ad4281" providerId="LiveId" clId="{8CBDF3B0-8EEC-4961-AA90-75D0BA6AC65A}" dt="2020-07-09T02:27:32.431" v="2170" actId="478"/>
          <ac:graphicFrameMkLst>
            <pc:docMk/>
            <pc:sldMk cId="0" sldId="382"/>
            <ac:graphicFrameMk id="18436" creationId="{00000000-0000-0000-0000-000000000000}"/>
          </ac:graphicFrameMkLst>
        </pc:graphicFrameChg>
        <pc:graphicFrameChg chg="del mod">
          <ac:chgData name="Cai Jun" userId="57e790d697ad4281" providerId="LiveId" clId="{8CBDF3B0-8EEC-4961-AA90-75D0BA6AC65A}" dt="2020-07-09T02:38:18.872" v="2236" actId="478"/>
          <ac:graphicFrameMkLst>
            <pc:docMk/>
            <pc:sldMk cId="0" sldId="382"/>
            <ac:graphicFrameMk id="18437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6:38:48.318" v="3566"/>
          <ac:graphicFrameMkLst>
            <pc:docMk/>
            <pc:sldMk cId="0" sldId="382"/>
            <ac:graphicFrameMk id="18439" creationId="{00000000-0000-0000-0000-000000000000}"/>
          </ac:graphicFrameMkLst>
        </pc:graphicFrameChg>
        <pc:graphicFrameChg chg="del mod">
          <ac:chgData name="Cai Jun" userId="57e790d697ad4281" providerId="LiveId" clId="{8CBDF3B0-8EEC-4961-AA90-75D0BA6AC65A}" dt="2020-07-09T02:35:46.418" v="2231" actId="478"/>
          <ac:graphicFrameMkLst>
            <pc:docMk/>
            <pc:sldMk cId="0" sldId="382"/>
            <ac:graphicFrameMk id="18441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2:53:11.897" v="2568" actId="1035"/>
          <ac:graphicFrameMkLst>
            <pc:docMk/>
            <pc:sldMk cId="0" sldId="382"/>
            <ac:graphicFrameMk id="18442" creationId="{00000000-0000-0000-0000-000000000000}"/>
          </ac:graphicFrameMkLst>
        </pc:graphicFrameChg>
      </pc:sldChg>
      <pc:sldChg chg="delSp modSp mod">
        <pc:chgData name="Cai Jun" userId="57e790d697ad4281" providerId="LiveId" clId="{8CBDF3B0-8EEC-4961-AA90-75D0BA6AC65A}" dt="2020-07-09T00:32:35.001" v="462" actId="1036"/>
        <pc:sldMkLst>
          <pc:docMk/>
          <pc:sldMk cId="0" sldId="392"/>
        </pc:sldMkLst>
        <pc:graphicFrameChg chg="mod">
          <ac:chgData name="Cai Jun" userId="57e790d697ad4281" providerId="LiveId" clId="{8CBDF3B0-8EEC-4961-AA90-75D0BA6AC65A}" dt="2020-07-09T00:32:35.001" v="462" actId="1036"/>
          <ac:graphicFrameMkLst>
            <pc:docMk/>
            <pc:sldMk cId="0" sldId="392"/>
            <ac:graphicFrameMk id="29700" creationId="{00000000-0000-0000-0000-000000000000}"/>
          </ac:graphicFrameMkLst>
        </pc:graphicFrameChg>
        <pc:graphicFrameChg chg="del mod">
          <ac:chgData name="Cai Jun" userId="57e790d697ad4281" providerId="LiveId" clId="{8CBDF3B0-8EEC-4961-AA90-75D0BA6AC65A}" dt="2020-07-09T00:30:53.913" v="264" actId="478"/>
          <ac:graphicFrameMkLst>
            <pc:docMk/>
            <pc:sldMk cId="0" sldId="392"/>
            <ac:graphicFrameMk id="29701" creationId="{00000000-0000-0000-0000-000000000000}"/>
          </ac:graphicFrameMkLst>
        </pc:graphicFrameChg>
      </pc:sldChg>
      <pc:sldChg chg="addSp delSp modSp mod">
        <pc:chgData name="Cai Jun" userId="57e790d697ad4281" providerId="LiveId" clId="{8CBDF3B0-8EEC-4961-AA90-75D0BA6AC65A}" dt="2020-07-09T00:43:03.469" v="769" actId="1076"/>
        <pc:sldMkLst>
          <pc:docMk/>
          <pc:sldMk cId="0" sldId="412"/>
        </pc:sldMkLst>
        <pc:spChg chg="add mod">
          <ac:chgData name="Cai Jun" userId="57e790d697ad4281" providerId="LiveId" clId="{8CBDF3B0-8EEC-4961-AA90-75D0BA6AC65A}" dt="2020-07-09T00:43:03.469" v="769" actId="1076"/>
          <ac:spMkLst>
            <pc:docMk/>
            <pc:sldMk cId="0" sldId="412"/>
            <ac:spMk id="10" creationId="{AFDDD3CE-BFE7-4C54-B349-8C2F17B5F75C}"/>
          </ac:spMkLst>
        </pc:spChg>
        <pc:spChg chg="del mod">
          <ac:chgData name="Cai Jun" userId="57e790d697ad4281" providerId="LiveId" clId="{8CBDF3B0-8EEC-4961-AA90-75D0BA6AC65A}" dt="2020-07-09T00:36:50.877" v="576" actId="478"/>
          <ac:spMkLst>
            <pc:docMk/>
            <pc:sldMk cId="0" sldId="412"/>
            <ac:spMk id="24579" creationId="{00000000-0000-0000-0000-000000000000}"/>
          </ac:spMkLst>
        </pc:spChg>
        <pc:spChg chg="mod">
          <ac:chgData name="Cai Jun" userId="57e790d697ad4281" providerId="LiveId" clId="{8CBDF3B0-8EEC-4961-AA90-75D0BA6AC65A}" dt="2020-07-09T00:42:52.113" v="766" actId="1076"/>
          <ac:spMkLst>
            <pc:docMk/>
            <pc:sldMk cId="0" sldId="412"/>
            <ac:spMk id="206872" creationId="{00000000-0000-0000-0000-000000000000}"/>
          </ac:spMkLst>
        </pc:spChg>
        <pc:spChg chg="mod">
          <ac:chgData name="Cai Jun" userId="57e790d697ad4281" providerId="LiveId" clId="{8CBDF3B0-8EEC-4961-AA90-75D0BA6AC65A}" dt="2020-07-09T00:42:56.939" v="768" actId="1076"/>
          <ac:spMkLst>
            <pc:docMk/>
            <pc:sldMk cId="0" sldId="412"/>
            <ac:spMk id="206873" creationId="{00000000-0000-0000-0000-000000000000}"/>
          </ac:spMkLst>
        </pc:spChg>
        <pc:graphicFrameChg chg="del mod">
          <ac:chgData name="Cai Jun" userId="57e790d697ad4281" providerId="LiveId" clId="{8CBDF3B0-8EEC-4961-AA90-75D0BA6AC65A}" dt="2020-07-09T00:42:33.101" v="762" actId="478"/>
          <ac:graphicFrameMkLst>
            <pc:docMk/>
            <pc:sldMk cId="0" sldId="412"/>
            <ac:graphicFrameMk id="24580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0:42:52.113" v="766" actId="1076"/>
          <ac:graphicFrameMkLst>
            <pc:docMk/>
            <pc:sldMk cId="0" sldId="412"/>
            <ac:graphicFrameMk id="24583" creationId="{00000000-0000-0000-0000-000000000000}"/>
          </ac:graphicFrameMkLst>
        </pc:graphicFrameChg>
        <pc:graphicFrameChg chg="del mod">
          <ac:chgData name="Cai Jun" userId="57e790d697ad4281" providerId="LiveId" clId="{8CBDF3B0-8EEC-4961-AA90-75D0BA6AC65A}" dt="2020-07-09T00:42:13.152" v="758" actId="478"/>
          <ac:graphicFrameMkLst>
            <pc:docMk/>
            <pc:sldMk cId="0" sldId="412"/>
            <ac:graphicFrameMk id="24584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0:42:53.825" v="767" actId="1076"/>
          <ac:graphicFrameMkLst>
            <pc:docMk/>
            <pc:sldMk cId="0" sldId="412"/>
            <ac:graphicFrameMk id="24585" creationId="{00000000-0000-0000-0000-000000000000}"/>
          </ac:graphicFrameMkLst>
        </pc:graphicFrameChg>
      </pc:sldChg>
      <pc:sldChg chg="delSp modSp del">
        <pc:chgData name="Cai Jun" userId="57e790d697ad4281" providerId="LiveId" clId="{8CBDF3B0-8EEC-4961-AA90-75D0BA6AC65A}" dt="2020-07-09T02:40:16.671" v="2381" actId="47"/>
        <pc:sldMkLst>
          <pc:docMk/>
          <pc:sldMk cId="0" sldId="426"/>
        </pc:sldMkLst>
        <pc:spChg chg="del">
          <ac:chgData name="Cai Jun" userId="57e790d697ad4281" providerId="LiveId" clId="{8CBDF3B0-8EEC-4961-AA90-75D0BA6AC65A}" dt="2020-07-09T02:33:24.241" v="2186" actId="478"/>
          <ac:spMkLst>
            <pc:docMk/>
            <pc:sldMk cId="0" sldId="426"/>
            <ac:spMk id="10" creationId="{00000000-0000-0000-0000-000000000000}"/>
          </ac:spMkLst>
        </pc:spChg>
        <pc:spChg chg="del">
          <ac:chgData name="Cai Jun" userId="57e790d697ad4281" providerId="LiveId" clId="{8CBDF3B0-8EEC-4961-AA90-75D0BA6AC65A}" dt="2020-07-09T02:39:42.025" v="2340" actId="21"/>
          <ac:spMkLst>
            <pc:docMk/>
            <pc:sldMk cId="0" sldId="426"/>
            <ac:spMk id="19460" creationId="{00000000-0000-0000-0000-000000000000}"/>
          </ac:spMkLst>
        </pc:spChg>
        <pc:spChg chg="del">
          <ac:chgData name="Cai Jun" userId="57e790d697ad4281" providerId="LiveId" clId="{8CBDF3B0-8EEC-4961-AA90-75D0BA6AC65A}" dt="2020-07-09T02:33:28.860" v="2187" actId="478"/>
          <ac:spMkLst>
            <pc:docMk/>
            <pc:sldMk cId="0" sldId="426"/>
            <ac:spMk id="19462" creationId="{00000000-0000-0000-0000-000000000000}"/>
          </ac:spMkLst>
        </pc:spChg>
        <pc:spChg chg="del">
          <ac:chgData name="Cai Jun" userId="57e790d697ad4281" providerId="LiveId" clId="{8CBDF3B0-8EEC-4961-AA90-75D0BA6AC65A}" dt="2020-07-09T02:39:42.025" v="2340" actId="21"/>
          <ac:spMkLst>
            <pc:docMk/>
            <pc:sldMk cId="0" sldId="426"/>
            <ac:spMk id="19467" creationId="{00000000-0000-0000-0000-000000000000}"/>
          </ac:spMkLst>
        </pc:spChg>
        <pc:spChg chg="del">
          <ac:chgData name="Cai Jun" userId="57e790d697ad4281" providerId="LiveId" clId="{8CBDF3B0-8EEC-4961-AA90-75D0BA6AC65A}" dt="2020-07-09T02:34:10.589" v="2188" actId="478"/>
          <ac:spMkLst>
            <pc:docMk/>
            <pc:sldMk cId="0" sldId="426"/>
            <ac:spMk id="19469" creationId="{00000000-0000-0000-0000-000000000000}"/>
          </ac:spMkLst>
        </pc:spChg>
        <pc:spChg chg="del">
          <ac:chgData name="Cai Jun" userId="57e790d697ad4281" providerId="LiveId" clId="{8CBDF3B0-8EEC-4961-AA90-75D0BA6AC65A}" dt="2020-07-09T02:34:10.589" v="2188" actId="478"/>
          <ac:spMkLst>
            <pc:docMk/>
            <pc:sldMk cId="0" sldId="426"/>
            <ac:spMk id="19470" creationId="{00000000-0000-0000-0000-000000000000}"/>
          </ac:spMkLst>
        </pc:spChg>
        <pc:spChg chg="del">
          <ac:chgData name="Cai Jun" userId="57e790d697ad4281" providerId="LiveId" clId="{8CBDF3B0-8EEC-4961-AA90-75D0BA6AC65A}" dt="2020-07-09T02:34:10.589" v="2188" actId="478"/>
          <ac:spMkLst>
            <pc:docMk/>
            <pc:sldMk cId="0" sldId="426"/>
            <ac:spMk id="19471" creationId="{00000000-0000-0000-0000-000000000000}"/>
          </ac:spMkLst>
        </pc:spChg>
        <pc:graphicFrameChg chg="del mod">
          <ac:chgData name="Cai Jun" userId="57e790d697ad4281" providerId="LiveId" clId="{8CBDF3B0-8EEC-4961-AA90-75D0BA6AC65A}" dt="2020-07-09T02:39:42.025" v="2340" actId="21"/>
          <ac:graphicFrameMkLst>
            <pc:docMk/>
            <pc:sldMk cId="0" sldId="426"/>
            <ac:graphicFrameMk id="19458" creationId="{00000000-0000-0000-0000-000000000000}"/>
          </ac:graphicFrameMkLst>
        </pc:graphicFrameChg>
        <pc:graphicFrameChg chg="del mod">
          <ac:chgData name="Cai Jun" userId="57e790d697ad4281" providerId="LiveId" clId="{8CBDF3B0-8EEC-4961-AA90-75D0BA6AC65A}" dt="2020-07-09T02:39:42.025" v="2340" actId="21"/>
          <ac:graphicFrameMkLst>
            <pc:docMk/>
            <pc:sldMk cId="0" sldId="426"/>
            <ac:graphicFrameMk id="19459" creationId="{00000000-0000-0000-0000-000000000000}"/>
          </ac:graphicFrameMkLst>
        </pc:graphicFrameChg>
        <pc:graphicFrameChg chg="del">
          <ac:chgData name="Cai Jun" userId="57e790d697ad4281" providerId="LiveId" clId="{8CBDF3B0-8EEC-4961-AA90-75D0BA6AC65A}" dt="2020-07-09T02:33:28.860" v="2187" actId="478"/>
          <ac:graphicFrameMkLst>
            <pc:docMk/>
            <pc:sldMk cId="0" sldId="426"/>
            <ac:graphicFrameMk id="19461" creationId="{00000000-0000-0000-0000-000000000000}"/>
          </ac:graphicFrameMkLst>
        </pc:graphicFrameChg>
        <pc:graphicFrameChg chg="del">
          <ac:chgData name="Cai Jun" userId="57e790d697ad4281" providerId="LiveId" clId="{8CBDF3B0-8EEC-4961-AA90-75D0BA6AC65A}" dt="2020-07-09T02:34:10.589" v="2188" actId="478"/>
          <ac:graphicFrameMkLst>
            <pc:docMk/>
            <pc:sldMk cId="0" sldId="426"/>
            <ac:graphicFrameMk id="19464" creationId="{00000000-0000-0000-0000-000000000000}"/>
          </ac:graphicFrameMkLst>
        </pc:graphicFrameChg>
        <pc:graphicFrameChg chg="del">
          <ac:chgData name="Cai Jun" userId="57e790d697ad4281" providerId="LiveId" clId="{8CBDF3B0-8EEC-4961-AA90-75D0BA6AC65A}" dt="2020-07-09T02:34:10.589" v="2188" actId="478"/>
          <ac:graphicFrameMkLst>
            <pc:docMk/>
            <pc:sldMk cId="0" sldId="426"/>
            <ac:graphicFrameMk id="19465" creationId="{00000000-0000-0000-0000-000000000000}"/>
          </ac:graphicFrameMkLst>
        </pc:graphicFrameChg>
        <pc:graphicFrameChg chg="del mod">
          <ac:chgData name="Cai Jun" userId="57e790d697ad4281" providerId="LiveId" clId="{8CBDF3B0-8EEC-4961-AA90-75D0BA6AC65A}" dt="2020-07-09T02:39:42.025" v="2340" actId="21"/>
          <ac:graphicFrameMkLst>
            <pc:docMk/>
            <pc:sldMk cId="0" sldId="426"/>
            <ac:graphicFrameMk id="19466" creationId="{00000000-0000-0000-0000-000000000000}"/>
          </ac:graphicFrameMkLst>
        </pc:graphicFrameChg>
        <pc:graphicFrameChg chg="del mod">
          <ac:chgData name="Cai Jun" userId="57e790d697ad4281" providerId="LiveId" clId="{8CBDF3B0-8EEC-4961-AA90-75D0BA6AC65A}" dt="2020-07-09T02:39:42.025" v="2340" actId="21"/>
          <ac:graphicFrameMkLst>
            <pc:docMk/>
            <pc:sldMk cId="0" sldId="426"/>
            <ac:graphicFrameMk id="19468" creationId="{00000000-0000-0000-0000-000000000000}"/>
          </ac:graphicFrameMkLst>
        </pc:graphicFrameChg>
      </pc:sldChg>
      <pc:sldChg chg="modSp mod">
        <pc:chgData name="Cai Jun" userId="57e790d697ad4281" providerId="LiveId" clId="{8CBDF3B0-8EEC-4961-AA90-75D0BA6AC65A}" dt="2020-07-09T02:41:00.616" v="2414" actId="20577"/>
        <pc:sldMkLst>
          <pc:docMk/>
          <pc:sldMk cId="0" sldId="427"/>
        </pc:sldMkLst>
        <pc:spChg chg="mod">
          <ac:chgData name="Cai Jun" userId="57e790d697ad4281" providerId="LiveId" clId="{8CBDF3B0-8EEC-4961-AA90-75D0BA6AC65A}" dt="2020-07-09T02:40:41.810" v="2392" actId="207"/>
          <ac:spMkLst>
            <pc:docMk/>
            <pc:sldMk cId="0" sldId="427"/>
            <ac:spMk id="20485" creationId="{00000000-0000-0000-0000-000000000000}"/>
          </ac:spMkLst>
        </pc:spChg>
        <pc:spChg chg="mod">
          <ac:chgData name="Cai Jun" userId="57e790d697ad4281" providerId="LiveId" clId="{8CBDF3B0-8EEC-4961-AA90-75D0BA6AC65A}" dt="2020-07-09T02:41:00.616" v="2414" actId="20577"/>
          <ac:spMkLst>
            <pc:docMk/>
            <pc:sldMk cId="0" sldId="427"/>
            <ac:spMk id="20486" creationId="{00000000-0000-0000-0000-000000000000}"/>
          </ac:spMkLst>
        </pc:spChg>
        <pc:graphicFrameChg chg="mod">
          <ac:chgData name="Cai Jun" userId="57e790d697ad4281" providerId="LiveId" clId="{8CBDF3B0-8EEC-4961-AA90-75D0BA6AC65A}" dt="2020-07-09T02:40:32.984" v="2388" actId="1038"/>
          <ac:graphicFrameMkLst>
            <pc:docMk/>
            <pc:sldMk cId="0" sldId="427"/>
            <ac:graphicFrameMk id="20483" creationId="{00000000-0000-0000-0000-000000000000}"/>
          </ac:graphicFrameMkLst>
        </pc:graphicFrameChg>
      </pc:sldChg>
      <pc:sldChg chg="addSp delSp modSp mod">
        <pc:chgData name="Cai Jun" userId="57e790d697ad4281" providerId="LiveId" clId="{8CBDF3B0-8EEC-4961-AA90-75D0BA6AC65A}" dt="2020-07-09T06:39:11.463" v="3568"/>
        <pc:sldMkLst>
          <pc:docMk/>
          <pc:sldMk cId="0" sldId="428"/>
        </pc:sldMkLst>
        <pc:spChg chg="add del mod">
          <ac:chgData name="Cai Jun" userId="57e790d697ad4281" providerId="LiveId" clId="{8CBDF3B0-8EEC-4961-AA90-75D0BA6AC65A}" dt="2020-07-09T06:30:55.851" v="3370" actId="478"/>
          <ac:spMkLst>
            <pc:docMk/>
            <pc:sldMk cId="0" sldId="428"/>
            <ac:spMk id="17" creationId="{FF327E70-2C11-439B-A230-DF99E7FCD84D}"/>
          </ac:spMkLst>
        </pc:spChg>
        <pc:spChg chg="add del mod">
          <ac:chgData name="Cai Jun" userId="57e790d697ad4281" providerId="LiveId" clId="{8CBDF3B0-8EEC-4961-AA90-75D0BA6AC65A}" dt="2020-07-09T06:30:01.559" v="3357"/>
          <ac:spMkLst>
            <pc:docMk/>
            <pc:sldMk cId="0" sldId="428"/>
            <ac:spMk id="18" creationId="{E00BAA08-EED7-4EFA-9767-4F186702652E}"/>
          </ac:spMkLst>
        </pc:spChg>
        <pc:spChg chg="mod">
          <ac:chgData name="Cai Jun" userId="57e790d697ad4281" providerId="LiveId" clId="{8CBDF3B0-8EEC-4961-AA90-75D0BA6AC65A}" dt="2020-07-09T06:32:55.459" v="3486" actId="14100"/>
          <ac:spMkLst>
            <pc:docMk/>
            <pc:sldMk cId="0" sldId="428"/>
            <ac:spMk id="224262" creationId="{00000000-0000-0000-0000-000000000000}"/>
          </ac:spMkLst>
        </pc:spChg>
        <pc:spChg chg="mod">
          <ac:chgData name="Cai Jun" userId="57e790d697ad4281" providerId="LiveId" clId="{8CBDF3B0-8EEC-4961-AA90-75D0BA6AC65A}" dt="2020-07-09T02:54:49.946" v="2672" actId="1076"/>
          <ac:spMkLst>
            <pc:docMk/>
            <pc:sldMk cId="0" sldId="428"/>
            <ac:spMk id="224268" creationId="{00000000-0000-0000-0000-000000000000}"/>
          </ac:spMkLst>
        </pc:spChg>
        <pc:spChg chg="del mod">
          <ac:chgData name="Cai Jun" userId="57e790d697ad4281" providerId="LiveId" clId="{8CBDF3B0-8EEC-4961-AA90-75D0BA6AC65A}" dt="2020-07-09T06:29:42.581" v="3351" actId="478"/>
          <ac:spMkLst>
            <pc:docMk/>
            <pc:sldMk cId="0" sldId="428"/>
            <ac:spMk id="224269" creationId="{00000000-0000-0000-0000-000000000000}"/>
          </ac:spMkLst>
        </pc:spChg>
        <pc:spChg chg="del">
          <ac:chgData name="Cai Jun" userId="57e790d697ad4281" providerId="LiveId" clId="{8CBDF3B0-8EEC-4961-AA90-75D0BA6AC65A}" dt="2020-07-09T06:30:59.524" v="3371" actId="478"/>
          <ac:spMkLst>
            <pc:docMk/>
            <pc:sldMk cId="0" sldId="428"/>
            <ac:spMk id="224270" creationId="{00000000-0000-0000-0000-000000000000}"/>
          </ac:spMkLst>
        </pc:spChg>
        <pc:spChg chg="del">
          <ac:chgData name="Cai Jun" userId="57e790d697ad4281" providerId="LiveId" clId="{8CBDF3B0-8EEC-4961-AA90-75D0BA6AC65A}" dt="2020-07-09T06:30:55.851" v="3370" actId="478"/>
          <ac:spMkLst>
            <pc:docMk/>
            <pc:sldMk cId="0" sldId="428"/>
            <ac:spMk id="224271" creationId="{00000000-0000-0000-0000-000000000000}"/>
          </ac:spMkLst>
        </pc:spChg>
        <pc:spChg chg="del">
          <ac:chgData name="Cai Jun" userId="57e790d697ad4281" providerId="LiveId" clId="{8CBDF3B0-8EEC-4961-AA90-75D0BA6AC65A}" dt="2020-07-09T06:30:55.851" v="3370" actId="478"/>
          <ac:spMkLst>
            <pc:docMk/>
            <pc:sldMk cId="0" sldId="428"/>
            <ac:spMk id="224272" creationId="{00000000-0000-0000-0000-000000000000}"/>
          </ac:spMkLst>
        </pc:spChg>
        <pc:spChg chg="del mod">
          <ac:chgData name="Cai Jun" userId="57e790d697ad4281" providerId="LiveId" clId="{8CBDF3B0-8EEC-4961-AA90-75D0BA6AC65A}" dt="2020-07-09T06:30:59.524" v="3371" actId="478"/>
          <ac:spMkLst>
            <pc:docMk/>
            <pc:sldMk cId="0" sldId="428"/>
            <ac:spMk id="224273" creationId="{00000000-0000-0000-0000-000000000000}"/>
          </ac:spMkLst>
        </pc:spChg>
        <pc:graphicFrameChg chg="mod">
          <ac:chgData name="Cai Jun" userId="57e790d697ad4281" providerId="LiveId" clId="{8CBDF3B0-8EEC-4961-AA90-75D0BA6AC65A}" dt="2020-07-09T06:32:56.209" v="3487" actId="1076"/>
          <ac:graphicFrameMkLst>
            <pc:docMk/>
            <pc:sldMk cId="0" sldId="428"/>
            <ac:graphicFrameMk id="21513" creationId="{00000000-0000-0000-0000-000000000000}"/>
          </ac:graphicFrameMkLst>
        </pc:graphicFrameChg>
        <pc:graphicFrameChg chg="del mod">
          <ac:chgData name="Cai Jun" userId="57e790d697ad4281" providerId="LiveId" clId="{8CBDF3B0-8EEC-4961-AA90-75D0BA6AC65A}" dt="2020-07-09T06:28:50.557" v="3285" actId="478"/>
          <ac:graphicFrameMkLst>
            <pc:docMk/>
            <pc:sldMk cId="0" sldId="428"/>
            <ac:graphicFrameMk id="21514" creationId="{00000000-0000-0000-0000-000000000000}"/>
          </ac:graphicFrameMkLst>
        </pc:graphicFrameChg>
        <pc:graphicFrameChg chg="del mod">
          <ac:chgData name="Cai Jun" userId="57e790d697ad4281" providerId="LiveId" clId="{8CBDF3B0-8EEC-4961-AA90-75D0BA6AC65A}" dt="2020-07-09T06:28:50.557" v="3285" actId="478"/>
          <ac:graphicFrameMkLst>
            <pc:docMk/>
            <pc:sldMk cId="0" sldId="428"/>
            <ac:graphicFrameMk id="21515" creationId="{00000000-0000-0000-0000-000000000000}"/>
          </ac:graphicFrameMkLst>
        </pc:graphicFrameChg>
        <pc:graphicFrameChg chg="del mod">
          <ac:chgData name="Cai Jun" userId="57e790d697ad4281" providerId="LiveId" clId="{8CBDF3B0-8EEC-4961-AA90-75D0BA6AC65A}" dt="2020-07-09T06:28:50.557" v="3285" actId="478"/>
          <ac:graphicFrameMkLst>
            <pc:docMk/>
            <pc:sldMk cId="0" sldId="428"/>
            <ac:graphicFrameMk id="21516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6:39:11.463" v="3568"/>
          <ac:graphicFrameMkLst>
            <pc:docMk/>
            <pc:sldMk cId="0" sldId="428"/>
            <ac:graphicFrameMk id="21517" creationId="{00000000-0000-0000-0000-000000000000}"/>
          </ac:graphicFrameMkLst>
        </pc:graphicFrameChg>
        <pc:graphicFrameChg chg="del mod">
          <ac:chgData name="Cai Jun" userId="57e790d697ad4281" providerId="LiveId" clId="{8CBDF3B0-8EEC-4961-AA90-75D0BA6AC65A}" dt="2020-07-09T06:28:50.557" v="3285" actId="478"/>
          <ac:graphicFrameMkLst>
            <pc:docMk/>
            <pc:sldMk cId="0" sldId="428"/>
            <ac:graphicFrameMk id="21518" creationId="{00000000-0000-0000-0000-000000000000}"/>
          </ac:graphicFrameMkLst>
        </pc:graphicFrameChg>
        <pc:graphicFrameChg chg="del mod">
          <ac:chgData name="Cai Jun" userId="57e790d697ad4281" providerId="LiveId" clId="{8CBDF3B0-8EEC-4961-AA90-75D0BA6AC65A}" dt="2020-07-09T06:28:50.557" v="3285" actId="478"/>
          <ac:graphicFrameMkLst>
            <pc:docMk/>
            <pc:sldMk cId="0" sldId="428"/>
            <ac:graphicFrameMk id="21519" creationId="{00000000-0000-0000-0000-000000000000}"/>
          </ac:graphicFrameMkLst>
        </pc:graphicFrameChg>
        <pc:graphicFrameChg chg="del mod">
          <ac:chgData name="Cai Jun" userId="57e790d697ad4281" providerId="LiveId" clId="{8CBDF3B0-8EEC-4961-AA90-75D0BA6AC65A}" dt="2020-07-09T06:28:50.557" v="3285" actId="478"/>
          <ac:graphicFrameMkLst>
            <pc:docMk/>
            <pc:sldMk cId="0" sldId="428"/>
            <ac:graphicFrameMk id="21520" creationId="{00000000-0000-0000-0000-000000000000}"/>
          </ac:graphicFrameMkLst>
        </pc:graphicFrameChg>
      </pc:sldChg>
      <pc:sldChg chg="addSp delSp modSp mod">
        <pc:chgData name="Cai Jun" userId="57e790d697ad4281" providerId="LiveId" clId="{8CBDF3B0-8EEC-4961-AA90-75D0BA6AC65A}" dt="2020-07-09T06:35:13.334" v="3529"/>
        <pc:sldMkLst>
          <pc:docMk/>
          <pc:sldMk cId="0" sldId="429"/>
        </pc:sldMkLst>
        <pc:spChg chg="mod">
          <ac:chgData name="Cai Jun" userId="57e790d697ad4281" providerId="LiveId" clId="{8CBDF3B0-8EEC-4961-AA90-75D0BA6AC65A}" dt="2020-07-09T06:34:14.966" v="3515" actId="1036"/>
          <ac:spMkLst>
            <pc:docMk/>
            <pc:sldMk cId="0" sldId="429"/>
            <ac:spMk id="5" creationId="{00000000-0000-0000-0000-000000000000}"/>
          </ac:spMkLst>
        </pc:spChg>
        <pc:spChg chg="add mod">
          <ac:chgData name="Cai Jun" userId="57e790d697ad4281" providerId="LiveId" clId="{8CBDF3B0-8EEC-4961-AA90-75D0BA6AC65A}" dt="2020-07-09T02:55:18.136" v="2679"/>
          <ac:spMkLst>
            <pc:docMk/>
            <pc:sldMk cId="0" sldId="429"/>
            <ac:spMk id="10" creationId="{C41EA2DA-1078-479E-9B59-1C5AC9F48D7E}"/>
          </ac:spMkLst>
        </pc:spChg>
        <pc:spChg chg="del">
          <ac:chgData name="Cai Jun" userId="57e790d697ad4281" providerId="LiveId" clId="{8CBDF3B0-8EEC-4961-AA90-75D0BA6AC65A}" dt="2020-07-09T02:55:17.740" v="2678" actId="478"/>
          <ac:spMkLst>
            <pc:docMk/>
            <pc:sldMk cId="0" sldId="429"/>
            <ac:spMk id="225288" creationId="{00000000-0000-0000-0000-000000000000}"/>
          </ac:spMkLst>
        </pc:spChg>
        <pc:graphicFrameChg chg="mod">
          <ac:chgData name="Cai Jun" userId="57e790d697ad4281" providerId="LiveId" clId="{8CBDF3B0-8EEC-4961-AA90-75D0BA6AC65A}" dt="2020-07-09T06:34:24.098" v="3521" actId="14100"/>
          <ac:graphicFrameMkLst>
            <pc:docMk/>
            <pc:sldMk cId="0" sldId="429"/>
            <ac:graphicFrameMk id="22533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6:34:48.312" v="3523"/>
          <ac:graphicFrameMkLst>
            <pc:docMk/>
            <pc:sldMk cId="0" sldId="429"/>
            <ac:graphicFrameMk id="22534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6:34:57.679" v="3525"/>
          <ac:graphicFrameMkLst>
            <pc:docMk/>
            <pc:sldMk cId="0" sldId="429"/>
            <ac:graphicFrameMk id="22535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6:35:05.292" v="3527"/>
          <ac:graphicFrameMkLst>
            <pc:docMk/>
            <pc:sldMk cId="0" sldId="429"/>
            <ac:graphicFrameMk id="22536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6:35:13.334" v="3529"/>
          <ac:graphicFrameMkLst>
            <pc:docMk/>
            <pc:sldMk cId="0" sldId="429"/>
            <ac:graphicFrameMk id="22537" creationId="{00000000-0000-0000-0000-000000000000}"/>
          </ac:graphicFrameMkLst>
        </pc:graphicFrameChg>
      </pc:sldChg>
      <pc:sldChg chg="modSp mod">
        <pc:chgData name="Cai Jun" userId="57e790d697ad4281" providerId="LiveId" clId="{8CBDF3B0-8EEC-4961-AA90-75D0BA6AC65A}" dt="2020-07-09T00:34:51.447" v="531" actId="1076"/>
        <pc:sldMkLst>
          <pc:docMk/>
          <pc:sldMk cId="0" sldId="434"/>
        </pc:sldMkLst>
        <pc:graphicFrameChg chg="mod">
          <ac:chgData name="Cai Jun" userId="57e790d697ad4281" providerId="LiveId" clId="{8CBDF3B0-8EEC-4961-AA90-75D0BA6AC65A}" dt="2020-07-09T00:34:39.036" v="522" actId="1038"/>
          <ac:graphicFrameMkLst>
            <pc:docMk/>
            <pc:sldMk cId="0" sldId="434"/>
            <ac:graphicFrameMk id="33800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0:34:51.447" v="531" actId="1076"/>
          <ac:graphicFrameMkLst>
            <pc:docMk/>
            <pc:sldMk cId="0" sldId="434"/>
            <ac:graphicFrameMk id="230407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0:34:47.190" v="530" actId="1038"/>
          <ac:graphicFrameMkLst>
            <pc:docMk/>
            <pc:sldMk cId="0" sldId="434"/>
            <ac:graphicFrameMk id="230408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0:34:29.753" v="507" actId="1076"/>
          <ac:graphicFrameMkLst>
            <pc:docMk/>
            <pc:sldMk cId="0" sldId="434"/>
            <ac:graphicFrameMk id="230413" creationId="{00000000-0000-0000-0000-000000000000}"/>
          </ac:graphicFrameMkLst>
        </pc:graphicFrameChg>
      </pc:sldChg>
      <pc:sldChg chg="modSp">
        <pc:chgData name="Cai Jun" userId="57e790d697ad4281" providerId="LiveId" clId="{8CBDF3B0-8EEC-4961-AA90-75D0BA6AC65A}" dt="2020-07-09T00:10:28.393" v="22"/>
        <pc:sldMkLst>
          <pc:docMk/>
          <pc:sldMk cId="0" sldId="435"/>
        </pc:sldMkLst>
        <pc:graphicFrameChg chg="mod">
          <ac:chgData name="Cai Jun" userId="57e790d697ad4281" providerId="LiveId" clId="{8CBDF3B0-8EEC-4961-AA90-75D0BA6AC65A}" dt="2020-07-09T00:10:20.223" v="20"/>
          <ac:graphicFrameMkLst>
            <pc:docMk/>
            <pc:sldMk cId="0" sldId="435"/>
            <ac:graphicFrameMk id="2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0:09:10.200" v="13"/>
          <ac:graphicFrameMkLst>
            <pc:docMk/>
            <pc:sldMk cId="0" sldId="435"/>
            <ac:graphicFrameMk id="25610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0:09:26.565" v="18"/>
          <ac:graphicFrameMkLst>
            <pc:docMk/>
            <pc:sldMk cId="0" sldId="435"/>
            <ac:graphicFrameMk id="25611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0:10:28.393" v="22"/>
          <ac:graphicFrameMkLst>
            <pc:docMk/>
            <pc:sldMk cId="0" sldId="435"/>
            <ac:graphicFrameMk id="25612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0:08:45.304" v="7"/>
          <ac:graphicFrameMkLst>
            <pc:docMk/>
            <pc:sldMk cId="0" sldId="435"/>
            <ac:graphicFrameMk id="26631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0:08:53.241" v="9"/>
          <ac:graphicFrameMkLst>
            <pc:docMk/>
            <pc:sldMk cId="0" sldId="435"/>
            <ac:graphicFrameMk id="26637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0:09:01.876" v="11"/>
          <ac:graphicFrameMkLst>
            <pc:docMk/>
            <pc:sldMk cId="0" sldId="435"/>
            <ac:graphicFrameMk id="237578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0:09:18.321" v="16"/>
          <ac:graphicFrameMkLst>
            <pc:docMk/>
            <pc:sldMk cId="0" sldId="435"/>
            <ac:graphicFrameMk id="237579" creationId="{00000000-0000-0000-0000-000000000000}"/>
          </ac:graphicFrameMkLst>
        </pc:graphicFrameChg>
      </pc:sldChg>
      <pc:sldChg chg="delSp modSp mod delAnim">
        <pc:chgData name="Cai Jun" userId="57e790d697ad4281" providerId="LiveId" clId="{8CBDF3B0-8EEC-4961-AA90-75D0BA6AC65A}" dt="2020-07-09T06:37:31.993" v="3558" actId="1076"/>
        <pc:sldMkLst>
          <pc:docMk/>
          <pc:sldMk cId="0" sldId="437"/>
        </pc:sldMkLst>
        <pc:spChg chg="mod">
          <ac:chgData name="Cai Jun" userId="57e790d697ad4281" providerId="LiveId" clId="{8CBDF3B0-8EEC-4961-AA90-75D0BA6AC65A}" dt="2020-07-09T06:35:44.858" v="3540" actId="207"/>
          <ac:spMkLst>
            <pc:docMk/>
            <pc:sldMk cId="0" sldId="437"/>
            <ac:spMk id="23554" creationId="{00000000-0000-0000-0000-000000000000}"/>
          </ac:spMkLst>
        </pc:spChg>
        <pc:graphicFrameChg chg="mod">
          <ac:chgData name="Cai Jun" userId="57e790d697ad4281" providerId="LiveId" clId="{8CBDF3B0-8EEC-4961-AA90-75D0BA6AC65A}" dt="2020-07-09T06:36:47.637" v="3550"/>
          <ac:graphicFrameMkLst>
            <pc:docMk/>
            <pc:sldMk cId="0" sldId="437"/>
            <ac:graphicFrameMk id="239622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6:37:09.045" v="3554" actId="1076"/>
          <ac:graphicFrameMkLst>
            <pc:docMk/>
            <pc:sldMk cId="0" sldId="437"/>
            <ac:graphicFrameMk id="239623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6:37:31.993" v="3558" actId="1076"/>
          <ac:graphicFrameMkLst>
            <pc:docMk/>
            <pc:sldMk cId="0" sldId="437"/>
            <ac:graphicFrameMk id="239624" creationId="{00000000-0000-0000-0000-000000000000}"/>
          </ac:graphicFrameMkLst>
        </pc:graphicFrameChg>
        <pc:graphicFrameChg chg="del mod">
          <ac:chgData name="Cai Jun" userId="57e790d697ad4281" providerId="LiveId" clId="{8CBDF3B0-8EEC-4961-AA90-75D0BA6AC65A}" dt="2020-07-09T06:36:35.071" v="3547" actId="478"/>
          <ac:graphicFrameMkLst>
            <pc:docMk/>
            <pc:sldMk cId="0" sldId="437"/>
            <ac:graphicFrameMk id="239625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6:36:41.367" v="3548" actId="1076"/>
          <ac:graphicFrameMkLst>
            <pc:docMk/>
            <pc:sldMk cId="0" sldId="437"/>
            <ac:graphicFrameMk id="239626" creationId="{00000000-0000-0000-0000-000000000000}"/>
          </ac:graphicFrameMkLst>
        </pc:graphicFrameChg>
        <pc:graphicFrameChg chg="del mod">
          <ac:chgData name="Cai Jun" userId="57e790d697ad4281" providerId="LiveId" clId="{8CBDF3B0-8EEC-4961-AA90-75D0BA6AC65A}" dt="2020-07-09T06:36:35.071" v="3547" actId="478"/>
          <ac:graphicFrameMkLst>
            <pc:docMk/>
            <pc:sldMk cId="0" sldId="437"/>
            <ac:graphicFrameMk id="239627" creationId="{00000000-0000-0000-0000-000000000000}"/>
          </ac:graphicFrameMkLst>
        </pc:graphicFrameChg>
      </pc:sldChg>
      <pc:sldChg chg="addSp delSp modSp mod">
        <pc:chgData name="Cai Jun" userId="57e790d697ad4281" providerId="LiveId" clId="{8CBDF3B0-8EEC-4961-AA90-75D0BA6AC65A}" dt="2020-07-09T00:34:17.224" v="506"/>
        <pc:sldMkLst>
          <pc:docMk/>
          <pc:sldMk cId="0" sldId="438"/>
        </pc:sldMkLst>
        <pc:spChg chg="mod">
          <ac:chgData name="Cai Jun" userId="57e790d697ad4281" providerId="LiveId" clId="{8CBDF3B0-8EEC-4961-AA90-75D0BA6AC65A}" dt="2020-07-09T00:33:35.097" v="498" actId="6549"/>
          <ac:spMkLst>
            <pc:docMk/>
            <pc:sldMk cId="0" sldId="438"/>
            <ac:spMk id="240647" creationId="{00000000-0000-0000-0000-000000000000}"/>
          </ac:spMkLst>
        </pc:spChg>
        <pc:graphicFrameChg chg="add mod">
          <ac:chgData name="Cai Jun" userId="57e790d697ad4281" providerId="LiveId" clId="{8CBDF3B0-8EEC-4961-AA90-75D0BA6AC65A}" dt="2020-07-09T00:33:08.840" v="469" actId="1076"/>
          <ac:graphicFrameMkLst>
            <pc:docMk/>
            <pc:sldMk cId="0" sldId="438"/>
            <ac:graphicFrameMk id="15" creationId="{D5E0ADFE-E256-467D-839E-C9FCFF183B9A}"/>
          </ac:graphicFrameMkLst>
        </pc:graphicFrameChg>
        <pc:graphicFrameChg chg="mod">
          <ac:chgData name="Cai Jun" userId="57e790d697ad4281" providerId="LiveId" clId="{8CBDF3B0-8EEC-4961-AA90-75D0BA6AC65A}" dt="2020-07-09T00:33:50.430" v="500"/>
          <ac:graphicFrameMkLst>
            <pc:docMk/>
            <pc:sldMk cId="0" sldId="438"/>
            <ac:graphicFrameMk id="30723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0:33:58.843" v="502"/>
          <ac:graphicFrameMkLst>
            <pc:docMk/>
            <pc:sldMk cId="0" sldId="438"/>
            <ac:graphicFrameMk id="30725" creationId="{00000000-0000-0000-0000-000000000000}"/>
          </ac:graphicFrameMkLst>
        </pc:graphicFrameChg>
        <pc:graphicFrameChg chg="del mod">
          <ac:chgData name="Cai Jun" userId="57e790d697ad4281" providerId="LiveId" clId="{8CBDF3B0-8EEC-4961-AA90-75D0BA6AC65A}" dt="2020-07-09T00:33:05.500" v="468" actId="478"/>
          <ac:graphicFrameMkLst>
            <pc:docMk/>
            <pc:sldMk cId="0" sldId="438"/>
            <ac:graphicFrameMk id="30729" creationId="{00000000-0000-0000-0000-000000000000}"/>
          </ac:graphicFrameMkLst>
        </pc:graphicFrameChg>
        <pc:graphicFrameChg chg="del">
          <ac:chgData name="Cai Jun" userId="57e790d697ad4281" providerId="LiveId" clId="{8CBDF3B0-8EEC-4961-AA90-75D0BA6AC65A}" dt="2020-07-09T00:33:05.500" v="468" actId="478"/>
          <ac:graphicFrameMkLst>
            <pc:docMk/>
            <pc:sldMk cId="0" sldId="438"/>
            <ac:graphicFrameMk id="30730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0:34:09.021" v="504"/>
          <ac:graphicFrameMkLst>
            <pc:docMk/>
            <pc:sldMk cId="0" sldId="438"/>
            <ac:graphicFrameMk id="30731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0:34:17.224" v="506"/>
          <ac:graphicFrameMkLst>
            <pc:docMk/>
            <pc:sldMk cId="0" sldId="438"/>
            <ac:graphicFrameMk id="30732" creationId="{00000000-0000-0000-0000-000000000000}"/>
          </ac:graphicFrameMkLst>
        </pc:graphicFrameChg>
      </pc:sldChg>
      <pc:sldChg chg="del">
        <pc:chgData name="Cai Jun" userId="57e790d697ad4281" providerId="LiveId" clId="{8CBDF3B0-8EEC-4961-AA90-75D0BA6AC65A}" dt="2020-07-09T02:14:07.685" v="1858" actId="47"/>
        <pc:sldMkLst>
          <pc:docMk/>
          <pc:sldMk cId="0" sldId="449"/>
        </pc:sldMkLst>
      </pc:sldChg>
      <pc:sldChg chg="modSp mod">
        <pc:chgData name="Cai Jun" userId="57e790d697ad4281" providerId="LiveId" clId="{8CBDF3B0-8EEC-4961-AA90-75D0BA6AC65A}" dt="2020-07-09T06:41:09.709" v="3598" actId="207"/>
        <pc:sldMkLst>
          <pc:docMk/>
          <pc:sldMk cId="0" sldId="450"/>
        </pc:sldMkLst>
        <pc:spChg chg="mod">
          <ac:chgData name="Cai Jun" userId="57e790d697ad4281" providerId="LiveId" clId="{8CBDF3B0-8EEC-4961-AA90-75D0BA6AC65A}" dt="2020-07-09T06:41:09.709" v="3598" actId="207"/>
          <ac:spMkLst>
            <pc:docMk/>
            <pc:sldMk cId="0" sldId="450"/>
            <ac:spMk id="18" creationId="{00000000-0000-0000-0000-000000000000}"/>
          </ac:spMkLst>
        </pc:spChg>
        <pc:graphicFrameChg chg="mod">
          <ac:chgData name="Cai Jun" userId="57e790d697ad4281" providerId="LiveId" clId="{8CBDF3B0-8EEC-4961-AA90-75D0BA6AC65A}" dt="2020-07-09T06:40:44.225" v="3596"/>
          <ac:graphicFrameMkLst>
            <pc:docMk/>
            <pc:sldMk cId="0" sldId="450"/>
            <ac:graphicFrameMk id="25602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0:08:33.473" v="5"/>
          <ac:graphicFrameMkLst>
            <pc:docMk/>
            <pc:sldMk cId="0" sldId="450"/>
            <ac:graphicFrameMk id="25604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0:07:57.667" v="1"/>
          <ac:graphicFrameMkLst>
            <pc:docMk/>
            <pc:sldMk cId="0" sldId="450"/>
            <ac:graphicFrameMk id="25607" creationId="{00000000-0000-0000-0000-000000000000}"/>
          </ac:graphicFrameMkLst>
        </pc:graphicFrameChg>
      </pc:sldChg>
      <pc:sldChg chg="modSp mod">
        <pc:chgData name="Cai Jun" userId="57e790d697ad4281" providerId="LiveId" clId="{8CBDF3B0-8EEC-4961-AA90-75D0BA6AC65A}" dt="2020-07-09T00:35:16.533" v="554" actId="1076"/>
        <pc:sldMkLst>
          <pc:docMk/>
          <pc:sldMk cId="0" sldId="451"/>
        </pc:sldMkLst>
        <pc:graphicFrameChg chg="mod">
          <ac:chgData name="Cai Jun" userId="57e790d697ad4281" providerId="LiveId" clId="{8CBDF3B0-8EEC-4961-AA90-75D0BA6AC65A}" dt="2020-07-09T00:35:13.573" v="553" actId="1076"/>
          <ac:graphicFrameMkLst>
            <pc:docMk/>
            <pc:sldMk cId="0" sldId="451"/>
            <ac:graphicFrameMk id="5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0:35:16.533" v="554" actId="1076"/>
          <ac:graphicFrameMkLst>
            <pc:docMk/>
            <pc:sldMk cId="0" sldId="451"/>
            <ac:graphicFrameMk id="6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0:35:03.708" v="542" actId="1035"/>
          <ac:graphicFrameMkLst>
            <pc:docMk/>
            <pc:sldMk cId="0" sldId="451"/>
            <ac:graphicFrameMk id="8" creationId="{00000000-0000-0000-0000-000000000000}"/>
          </ac:graphicFrameMkLst>
        </pc:graphicFrameChg>
      </pc:sldChg>
      <pc:sldChg chg="modSp">
        <pc:chgData name="Cai Jun" userId="57e790d697ad4281" providerId="LiveId" clId="{8CBDF3B0-8EEC-4961-AA90-75D0BA6AC65A}" dt="2020-07-09T04:36:10.549" v="2809" actId="20577"/>
        <pc:sldMkLst>
          <pc:docMk/>
          <pc:sldMk cId="0" sldId="452"/>
        </pc:sldMkLst>
        <pc:spChg chg="mod">
          <ac:chgData name="Cai Jun" userId="57e790d697ad4281" providerId="LiveId" clId="{8CBDF3B0-8EEC-4961-AA90-75D0BA6AC65A}" dt="2020-07-09T04:36:10.549" v="2809" actId="20577"/>
          <ac:spMkLst>
            <pc:docMk/>
            <pc:sldMk cId="0" sldId="452"/>
            <ac:spMk id="3" creationId="{00000000-0000-0000-0000-000000000000}"/>
          </ac:spMkLst>
        </pc:spChg>
      </pc:sldChg>
      <pc:sldChg chg="modSp mod">
        <pc:chgData name="Cai Jun" userId="57e790d697ad4281" providerId="LiveId" clId="{8CBDF3B0-8EEC-4961-AA90-75D0BA6AC65A}" dt="2020-07-09T02:43:16.262" v="2502" actId="20577"/>
        <pc:sldMkLst>
          <pc:docMk/>
          <pc:sldMk cId="3229722617" sldId="454"/>
        </pc:sldMkLst>
        <pc:spChg chg="mod">
          <ac:chgData name="Cai Jun" userId="57e790d697ad4281" providerId="LiveId" clId="{8CBDF3B0-8EEC-4961-AA90-75D0BA6AC65A}" dt="2020-07-09T02:20:24.409" v="2089" actId="20577"/>
          <ac:spMkLst>
            <pc:docMk/>
            <pc:sldMk cId="3229722617" sldId="454"/>
            <ac:spMk id="34" creationId="{00000000-0000-0000-0000-000000000000}"/>
          </ac:spMkLst>
        </pc:spChg>
        <pc:spChg chg="mod">
          <ac:chgData name="Cai Jun" userId="57e790d697ad4281" providerId="LiveId" clId="{8CBDF3B0-8EEC-4961-AA90-75D0BA6AC65A}" dt="2020-07-09T02:22:35.651" v="2149" actId="20577"/>
          <ac:spMkLst>
            <pc:docMk/>
            <pc:sldMk cId="3229722617" sldId="454"/>
            <ac:spMk id="35" creationId="{00000000-0000-0000-0000-000000000000}"/>
          </ac:spMkLst>
        </pc:spChg>
        <pc:spChg chg="mod">
          <ac:chgData name="Cai Jun" userId="57e790d697ad4281" providerId="LiveId" clId="{8CBDF3B0-8EEC-4961-AA90-75D0BA6AC65A}" dt="2020-07-09T02:43:16.262" v="2502" actId="20577"/>
          <ac:spMkLst>
            <pc:docMk/>
            <pc:sldMk cId="3229722617" sldId="454"/>
            <ac:spMk id="37" creationId="{00000000-0000-0000-0000-000000000000}"/>
          </ac:spMkLst>
        </pc:spChg>
        <pc:grpChg chg="mod">
          <ac:chgData name="Cai Jun" userId="57e790d697ad4281" providerId="LiveId" clId="{8CBDF3B0-8EEC-4961-AA90-75D0BA6AC65A}" dt="2020-07-09T02:19:29.225" v="2061" actId="1076"/>
          <ac:grpSpMkLst>
            <pc:docMk/>
            <pc:sldMk cId="3229722617" sldId="454"/>
            <ac:grpSpMk id="30" creationId="{00000000-0000-0000-0000-000000000000}"/>
          </ac:grpSpMkLst>
        </pc:grpChg>
        <pc:grpChg chg="mod">
          <ac:chgData name="Cai Jun" userId="57e790d697ad4281" providerId="LiveId" clId="{8CBDF3B0-8EEC-4961-AA90-75D0BA6AC65A}" dt="2020-07-09T02:19:29.225" v="2061" actId="1076"/>
          <ac:grpSpMkLst>
            <pc:docMk/>
            <pc:sldMk cId="3229722617" sldId="454"/>
            <ac:grpSpMk id="33" creationId="{00000000-0000-0000-0000-000000000000}"/>
          </ac:grpSpMkLst>
        </pc:grpChg>
        <pc:graphicFrameChg chg="mod">
          <ac:chgData name="Cai Jun" userId="57e790d697ad4281" providerId="LiveId" clId="{8CBDF3B0-8EEC-4961-AA90-75D0BA6AC65A}" dt="2020-07-09T02:18:50.993" v="2060"/>
          <ac:graphicFrameMkLst>
            <pc:docMk/>
            <pc:sldMk cId="3229722617" sldId="454"/>
            <ac:graphicFrameMk id="6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2:19:29.225" v="2061" actId="1076"/>
          <ac:graphicFrameMkLst>
            <pc:docMk/>
            <pc:sldMk cId="3229722617" sldId="454"/>
            <ac:graphicFrameMk id="31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2:22:22.147" v="2145" actId="1038"/>
          <ac:graphicFrameMkLst>
            <pc:docMk/>
            <pc:sldMk cId="3229722617" sldId="454"/>
            <ac:graphicFrameMk id="32" creationId="{00000000-0000-0000-0000-000000000000}"/>
          </ac:graphicFrameMkLst>
        </pc:graphicFrameChg>
        <pc:graphicFrameChg chg="mod">
          <ac:chgData name="Cai Jun" userId="57e790d697ad4281" providerId="LiveId" clId="{8CBDF3B0-8EEC-4961-AA90-75D0BA6AC65A}" dt="2020-07-09T02:22:01.541" v="2136" actId="1037"/>
          <ac:graphicFrameMkLst>
            <pc:docMk/>
            <pc:sldMk cId="3229722617" sldId="454"/>
            <ac:graphicFrameMk id="36" creationId="{00000000-0000-0000-0000-000000000000}"/>
          </ac:graphicFrameMkLst>
        </pc:graphicFrameChg>
      </pc:sldChg>
      <pc:sldChg chg="addSp delSp modSp mod modAnim">
        <pc:chgData name="Cai Jun" userId="57e790d697ad4281" providerId="LiveId" clId="{8CBDF3B0-8EEC-4961-AA90-75D0BA6AC65A}" dt="2020-07-09T06:48:56.044" v="3752" actId="20577"/>
        <pc:sldMkLst>
          <pc:docMk/>
          <pc:sldMk cId="1795506383" sldId="455"/>
        </pc:sldMkLst>
        <pc:spChg chg="add del mod">
          <ac:chgData name="Cai Jun" userId="57e790d697ad4281" providerId="LiveId" clId="{8CBDF3B0-8EEC-4961-AA90-75D0BA6AC65A}" dt="2020-07-09T01:13:57.437" v="1171" actId="478"/>
          <ac:spMkLst>
            <pc:docMk/>
            <pc:sldMk cId="1795506383" sldId="455"/>
            <ac:spMk id="3" creationId="{688F0E7F-245D-4B54-81A0-4FCCFE8499ED}"/>
          </ac:spMkLst>
        </pc:spChg>
        <pc:spChg chg="mod">
          <ac:chgData name="Cai Jun" userId="57e790d697ad4281" providerId="LiveId" clId="{8CBDF3B0-8EEC-4961-AA90-75D0BA6AC65A}" dt="2020-07-09T06:26:07.337" v="3266" actId="1036"/>
          <ac:spMkLst>
            <pc:docMk/>
            <pc:sldMk cId="1795506383" sldId="455"/>
            <ac:spMk id="15" creationId="{5F71A954-D56D-421C-B5AC-ED773F75658B}"/>
          </ac:spMkLst>
        </pc:spChg>
        <pc:spChg chg="mod">
          <ac:chgData name="Cai Jun" userId="57e790d697ad4281" providerId="LiveId" clId="{8CBDF3B0-8EEC-4961-AA90-75D0BA6AC65A}" dt="2020-07-09T06:26:07.337" v="3266" actId="1036"/>
          <ac:spMkLst>
            <pc:docMk/>
            <pc:sldMk cId="1795506383" sldId="455"/>
            <ac:spMk id="18" creationId="{05688D7A-DB1C-4F6F-B5FA-EB312C08CC1E}"/>
          </ac:spMkLst>
        </pc:spChg>
        <pc:spChg chg="mod">
          <ac:chgData name="Cai Jun" userId="57e790d697ad4281" providerId="LiveId" clId="{8CBDF3B0-8EEC-4961-AA90-75D0BA6AC65A}" dt="2020-07-09T06:26:07.337" v="3266" actId="1036"/>
          <ac:spMkLst>
            <pc:docMk/>
            <pc:sldMk cId="1795506383" sldId="455"/>
            <ac:spMk id="20" creationId="{643BB262-A89B-4FD3-B6CC-A6E1A305DCE0}"/>
          </ac:spMkLst>
        </pc:spChg>
        <pc:spChg chg="mod">
          <ac:chgData name="Cai Jun" userId="57e790d697ad4281" providerId="LiveId" clId="{8CBDF3B0-8EEC-4961-AA90-75D0BA6AC65A}" dt="2020-07-09T06:45:08.558" v="3620" actId="1076"/>
          <ac:spMkLst>
            <pc:docMk/>
            <pc:sldMk cId="1795506383" sldId="455"/>
            <ac:spMk id="22" creationId="{00000000-0000-0000-0000-000000000000}"/>
          </ac:spMkLst>
        </pc:spChg>
        <pc:spChg chg="mod">
          <ac:chgData name="Cai Jun" userId="57e790d697ad4281" providerId="LiveId" clId="{8CBDF3B0-8EEC-4961-AA90-75D0BA6AC65A}" dt="2020-07-09T06:26:07.337" v="3266" actId="1036"/>
          <ac:spMkLst>
            <pc:docMk/>
            <pc:sldMk cId="1795506383" sldId="455"/>
            <ac:spMk id="24" creationId="{6F974F55-0BF2-4D6E-AA4B-FD1E6D73216C}"/>
          </ac:spMkLst>
        </pc:spChg>
        <pc:spChg chg="mod topLvl">
          <ac:chgData name="Cai Jun" userId="57e790d697ad4281" providerId="LiveId" clId="{8CBDF3B0-8EEC-4961-AA90-75D0BA6AC65A}" dt="2020-07-09T06:48:56.044" v="3752" actId="20577"/>
          <ac:spMkLst>
            <pc:docMk/>
            <pc:sldMk cId="1795506383" sldId="455"/>
            <ac:spMk id="16386" creationId="{00000000-0000-0000-0000-000000000000}"/>
          </ac:spMkLst>
        </pc:spChg>
        <pc:grpChg chg="add del mod">
          <ac:chgData name="Cai Jun" userId="57e790d697ad4281" providerId="LiveId" clId="{8CBDF3B0-8EEC-4961-AA90-75D0BA6AC65A}" dt="2020-07-09T04:39:49.076" v="2811" actId="478"/>
          <ac:grpSpMkLst>
            <pc:docMk/>
            <pc:sldMk cId="1795506383" sldId="455"/>
            <ac:grpSpMk id="2" creationId="{A3469CFD-91DA-4C2F-8AE2-EA4A1FC1B5EA}"/>
          </ac:grpSpMkLst>
        </pc:grpChg>
        <pc:grpChg chg="add del mod">
          <ac:chgData name="Cai Jun" userId="57e790d697ad4281" providerId="LiveId" clId="{8CBDF3B0-8EEC-4961-AA90-75D0BA6AC65A}" dt="2020-07-09T04:40:56.820" v="2869" actId="478"/>
          <ac:grpSpMkLst>
            <pc:docMk/>
            <pc:sldMk cId="1795506383" sldId="455"/>
            <ac:grpSpMk id="4" creationId="{75609BD3-ECC8-4C96-98C0-9985351B81B6}"/>
          </ac:grpSpMkLst>
        </pc:grpChg>
        <pc:grpChg chg="mod">
          <ac:chgData name="Cai Jun" userId="57e790d697ad4281" providerId="LiveId" clId="{8CBDF3B0-8EEC-4961-AA90-75D0BA6AC65A}" dt="2020-07-09T06:26:07.337" v="3266" actId="1036"/>
          <ac:grpSpMkLst>
            <pc:docMk/>
            <pc:sldMk cId="1795506383" sldId="455"/>
            <ac:grpSpMk id="14" creationId="{8C833A87-C4FA-4846-8991-01C3524D0C74}"/>
          </ac:grpSpMkLst>
        </pc:grpChg>
        <pc:grpChg chg="mod">
          <ac:chgData name="Cai Jun" userId="57e790d697ad4281" providerId="LiveId" clId="{8CBDF3B0-8EEC-4961-AA90-75D0BA6AC65A}" dt="2020-07-09T06:26:07.337" v="3266" actId="1036"/>
          <ac:grpSpMkLst>
            <pc:docMk/>
            <pc:sldMk cId="1795506383" sldId="455"/>
            <ac:grpSpMk id="16" creationId="{46AD7364-81EF-45F2-B9FA-7951BCBA7888}"/>
          </ac:grpSpMkLst>
        </pc:grpChg>
        <pc:grpChg chg="mod">
          <ac:chgData name="Cai Jun" userId="57e790d697ad4281" providerId="LiveId" clId="{8CBDF3B0-8EEC-4961-AA90-75D0BA6AC65A}" dt="2020-07-09T06:26:07.337" v="3266" actId="1036"/>
          <ac:grpSpMkLst>
            <pc:docMk/>
            <pc:sldMk cId="1795506383" sldId="455"/>
            <ac:grpSpMk id="19" creationId="{FE23063F-6AEC-4D84-A1D3-DB4D89112D55}"/>
          </ac:grpSpMkLst>
        </pc:grpChg>
        <pc:grpChg chg="mod">
          <ac:chgData name="Cai Jun" userId="57e790d697ad4281" providerId="LiveId" clId="{8CBDF3B0-8EEC-4961-AA90-75D0BA6AC65A}" dt="2020-07-09T06:26:07.337" v="3266" actId="1036"/>
          <ac:grpSpMkLst>
            <pc:docMk/>
            <pc:sldMk cId="1795506383" sldId="455"/>
            <ac:grpSpMk id="21" creationId="{79395975-B8EF-467A-A8F8-6C22F8A1D552}"/>
          </ac:grpSpMkLst>
        </pc:grpChg>
        <pc:graphicFrameChg chg="mod">
          <ac:chgData name="Cai Jun" userId="57e790d697ad4281" providerId="LiveId" clId="{8CBDF3B0-8EEC-4961-AA90-75D0BA6AC65A}" dt="2020-07-09T06:26:07.337" v="3266" actId="1036"/>
          <ac:graphicFrameMkLst>
            <pc:docMk/>
            <pc:sldMk cId="1795506383" sldId="455"/>
            <ac:graphicFrameMk id="17" creationId="{68134087-862E-48CF-B7D2-907906393DA2}"/>
          </ac:graphicFrameMkLst>
        </pc:graphicFrameChg>
        <pc:graphicFrameChg chg="mod">
          <ac:chgData name="Cai Jun" userId="57e790d697ad4281" providerId="LiveId" clId="{8CBDF3B0-8EEC-4961-AA90-75D0BA6AC65A}" dt="2020-07-09T06:26:07.337" v="3266" actId="1036"/>
          <ac:graphicFrameMkLst>
            <pc:docMk/>
            <pc:sldMk cId="1795506383" sldId="455"/>
            <ac:graphicFrameMk id="23" creationId="{18689557-0D75-4531-9C7E-90555097CA38}"/>
          </ac:graphicFrameMkLst>
        </pc:graphicFrameChg>
        <pc:graphicFrameChg chg="add del mod">
          <ac:chgData name="Cai Jun" userId="57e790d697ad4281" providerId="LiveId" clId="{8CBDF3B0-8EEC-4961-AA90-75D0BA6AC65A}" dt="2020-07-09T04:39:49.076" v="2811" actId="478"/>
          <ac:graphicFrameMkLst>
            <pc:docMk/>
            <pc:sldMk cId="1795506383" sldId="455"/>
            <ac:graphicFrameMk id="25" creationId="{2E82C6F1-774D-4B66-A008-371C3341D1F9}"/>
          </ac:graphicFrameMkLst>
        </pc:graphicFrameChg>
        <pc:graphicFrameChg chg="add del mod topLvl">
          <ac:chgData name="Cai Jun" userId="57e790d697ad4281" providerId="LiveId" clId="{8CBDF3B0-8EEC-4961-AA90-75D0BA6AC65A}" dt="2020-07-09T04:40:56.820" v="2869" actId="478"/>
          <ac:graphicFrameMkLst>
            <pc:docMk/>
            <pc:sldMk cId="1795506383" sldId="455"/>
            <ac:graphicFrameMk id="26" creationId="{0D1BC0A8-755A-48BB-B14E-433A843FBA58}"/>
          </ac:graphicFrameMkLst>
        </pc:graphicFrameChg>
      </pc:sldChg>
    </pc:docChg>
  </pc:docChgLst>
  <pc:docChgLst>
    <pc:chgData name="CAI JUN" userId="08ce88e1165b00db" providerId="LiveId" clId="{01122176-B534-4823-84EF-E365AC277345}"/>
    <pc:docChg chg="delSld">
      <pc:chgData name="CAI JUN" userId="08ce88e1165b00db" providerId="LiveId" clId="{01122176-B534-4823-84EF-E365AC277345}" dt="2020-07-08T03:21:50.739" v="6" actId="47"/>
      <pc:docMkLst>
        <pc:docMk/>
      </pc:docMkLst>
      <pc:sldChg chg="del">
        <pc:chgData name="CAI JUN" userId="08ce88e1165b00db" providerId="LiveId" clId="{01122176-B534-4823-84EF-E365AC277345}" dt="2020-07-08T03:21:47.987" v="0" actId="47"/>
        <pc:sldMkLst>
          <pc:docMk/>
          <pc:sldMk cId="0" sldId="441"/>
        </pc:sldMkLst>
      </pc:sldChg>
      <pc:sldChg chg="del">
        <pc:chgData name="CAI JUN" userId="08ce88e1165b00db" providerId="LiveId" clId="{01122176-B534-4823-84EF-E365AC277345}" dt="2020-07-08T03:21:48.363" v="1" actId="47"/>
        <pc:sldMkLst>
          <pc:docMk/>
          <pc:sldMk cId="0" sldId="442"/>
        </pc:sldMkLst>
      </pc:sldChg>
      <pc:sldChg chg="del">
        <pc:chgData name="CAI JUN" userId="08ce88e1165b00db" providerId="LiveId" clId="{01122176-B534-4823-84EF-E365AC277345}" dt="2020-07-08T03:21:48.776" v="2" actId="47"/>
        <pc:sldMkLst>
          <pc:docMk/>
          <pc:sldMk cId="0" sldId="443"/>
        </pc:sldMkLst>
      </pc:sldChg>
      <pc:sldChg chg="del">
        <pc:chgData name="CAI JUN" userId="08ce88e1165b00db" providerId="LiveId" clId="{01122176-B534-4823-84EF-E365AC277345}" dt="2020-07-08T03:21:49.191" v="3" actId="47"/>
        <pc:sldMkLst>
          <pc:docMk/>
          <pc:sldMk cId="0" sldId="444"/>
        </pc:sldMkLst>
      </pc:sldChg>
      <pc:sldChg chg="del">
        <pc:chgData name="CAI JUN" userId="08ce88e1165b00db" providerId="LiveId" clId="{01122176-B534-4823-84EF-E365AC277345}" dt="2020-07-08T03:21:49.531" v="4" actId="47"/>
        <pc:sldMkLst>
          <pc:docMk/>
          <pc:sldMk cId="0" sldId="445"/>
        </pc:sldMkLst>
      </pc:sldChg>
      <pc:sldChg chg="del">
        <pc:chgData name="CAI JUN" userId="08ce88e1165b00db" providerId="LiveId" clId="{01122176-B534-4823-84EF-E365AC277345}" dt="2020-07-08T03:21:49.964" v="5" actId="47"/>
        <pc:sldMkLst>
          <pc:docMk/>
          <pc:sldMk cId="0" sldId="446"/>
        </pc:sldMkLst>
      </pc:sldChg>
      <pc:sldChg chg="del">
        <pc:chgData name="CAI JUN" userId="08ce88e1165b00db" providerId="LiveId" clId="{01122176-B534-4823-84EF-E365AC277345}" dt="2020-07-08T03:21:50.739" v="6" actId="47"/>
        <pc:sldMkLst>
          <pc:docMk/>
          <pc:sldMk cId="0" sldId="44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30701C37-A3CD-4089-A21A-2FF81F0B7C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279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6521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E3B96-7167-4A95-ADBA-68D0E44C69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89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B8C74-A281-4841-AF59-EF94B9C99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04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4777D-A7CE-496F-B185-F3E7060CF6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29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9C10F-D26B-452E-A1BF-6A757D7044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66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658B1-7990-4264-8EBD-EA2B509B05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038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F4F80-B14D-43CF-B1AA-64FA8D1050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00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C359C-93F3-464A-82DF-218F5573CE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220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008D0-AB56-4E07-B1EC-D652092F5E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7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E900E-03E4-4627-AD7F-F06BC5AFFE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45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F5F15-F9E9-4570-938D-1EFDF25A32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66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357DE-21FE-4A22-9150-B5B6F1A57D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082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4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4EDFB77-7F21-4A62-B03A-17A390778E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2.wmf"/><Relationship Id="rId3" Type="http://schemas.openxmlformats.org/officeDocument/2006/relationships/oleObject" Target="../embeddings/oleObject49.bin"/><Relationship Id="rId7" Type="http://schemas.openxmlformats.org/officeDocument/2006/relationships/image" Target="../media/image53.png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11" Type="http://schemas.openxmlformats.org/officeDocument/2006/relationships/image" Target="../media/image51.wmf"/><Relationship Id="rId5" Type="http://schemas.openxmlformats.org/officeDocument/2006/relationships/oleObject" Target="../embeddings/oleObject50.bin"/><Relationship Id="rId10" Type="http://schemas.openxmlformats.org/officeDocument/2006/relationships/oleObject" Target="../embeddings/oleObject52.bin"/><Relationship Id="rId4" Type="http://schemas.openxmlformats.org/officeDocument/2006/relationships/image" Target="../media/image48.wmf"/><Relationship Id="rId9" Type="http://schemas.openxmlformats.org/officeDocument/2006/relationships/image" Target="../media/image5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7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1206500" y="1746250"/>
            <a:ext cx="64516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3143250" indent="-3143250" algn="ctr">
              <a:defRPr/>
            </a:pPr>
            <a:r>
              <a:rPr kumimoji="1"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16-2 </a:t>
            </a:r>
            <a:r>
              <a:rPr kumimoji="1"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电解质溶液的活度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1800225" y="4395788"/>
            <a:ext cx="60483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Activities of Electrolyte Solutions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8" name="Text Box 6"/>
          <p:cNvSpPr txBox="1">
            <a:spLocks noChangeArrowheads="1"/>
          </p:cNvSpPr>
          <p:nvPr/>
        </p:nvSpPr>
        <p:spPr bwMode="auto">
          <a:xfrm>
            <a:off x="469900" y="655638"/>
            <a:ext cx="8391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4.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第一类电解质溶液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(first kind electrolyte solutions)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048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633861"/>
              </p:ext>
            </p:extLst>
          </p:nvPr>
        </p:nvGraphicFramePr>
        <p:xfrm>
          <a:off x="2175061" y="3010455"/>
          <a:ext cx="4690910" cy="1689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968480" imgH="711000" progId="Equation.DSMT4">
                  <p:embed/>
                </p:oleObj>
              </mc:Choice>
              <mc:Fallback>
                <p:oleObj name="Equation" r:id="rId3" imgW="1968480" imgH="711000" progId="Equation.DSMT4">
                  <p:embed/>
                  <p:pic>
                    <p:nvPicPr>
                      <p:cNvPr id="2048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061" y="3010455"/>
                        <a:ext cx="4690910" cy="1689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866775" y="1373188"/>
            <a:ext cx="770572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除了不存在未解离的分子，活度等的定义式与第二类电解质溶液相同。由于不存在未解离的电解质，则</a:t>
            </a:r>
            <a:endParaRPr kumimoji="1" lang="zh-CN" altLang="en-US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866775" y="4702420"/>
            <a:ext cx="7964488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对于第二类电解质溶液，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kumimoji="1" lang="en-US" altLang="zh-CN" sz="2800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80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,Bu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 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kumimoji="1" lang="en-US" altLang="zh-CN" sz="2800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是有限的。</a:t>
            </a:r>
            <a:endParaRPr kumimoji="1" lang="zh-CN" altLang="en-US" sz="2800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0486" name="TextBox 42"/>
          <p:cNvSpPr txBox="1">
            <a:spLocks noChangeArrowheads="1"/>
          </p:cNvSpPr>
          <p:nvPr/>
        </p:nvSpPr>
        <p:spPr bwMode="auto">
          <a:xfrm>
            <a:off x="881063" y="5372100"/>
            <a:ext cx="76263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当第二类电解质解离能力很强时，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&gt;&gt;1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，其解离能力的极限就是第一类电解质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1003933" y="1976072"/>
            <a:ext cx="4876751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spcBef>
                <a:spcPts val="1800"/>
              </a:spcBef>
              <a:defRPr/>
            </a:pP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◆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溶剂的活度</a:t>
            </a:r>
            <a:endParaRPr kumimoji="1" lang="en-US" altLang="zh-CN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just">
              <a:spcBef>
                <a:spcPts val="1800"/>
              </a:spcBef>
              <a:defRPr/>
            </a:pP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◆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离子的活度</a:t>
            </a:r>
            <a:endParaRPr kumimoji="1" lang="en-US" altLang="zh-CN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just">
              <a:spcBef>
                <a:spcPts val="1800"/>
              </a:spcBef>
              <a:defRPr/>
            </a:pP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◆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未解离电解质的活度     </a:t>
            </a:r>
          </a:p>
          <a:p>
            <a:pPr algn="just">
              <a:spcBef>
                <a:spcPts val="1800"/>
              </a:spcBef>
              <a:defRPr/>
            </a:pP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◆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电解质作为整体的活度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  <a:p>
            <a:pPr algn="just">
              <a:spcBef>
                <a:spcPts val="1800"/>
              </a:spcBef>
              <a:defRPr/>
            </a:pP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◆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平均离子活度</a:t>
            </a:r>
            <a:endParaRPr kumimoji="1"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just">
              <a:spcBef>
                <a:spcPts val="1800"/>
              </a:spcBef>
              <a:defRPr/>
            </a:pP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◆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平均离子活度因子</a:t>
            </a:r>
          </a:p>
          <a:p>
            <a:pPr algn="just">
              <a:spcBef>
                <a:spcPts val="1800"/>
              </a:spcBef>
              <a:defRPr/>
            </a:pP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◆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平均离子质量摩尔浓度</a:t>
            </a: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585154" y="610356"/>
            <a:ext cx="79736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电解质溶液活度和活度因子小结</a:t>
            </a:r>
            <a:endParaRPr kumimoji="1"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151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377879"/>
              </p:ext>
            </p:extLst>
          </p:nvPr>
        </p:nvGraphicFramePr>
        <p:xfrm>
          <a:off x="5635310" y="1904407"/>
          <a:ext cx="1675485" cy="4619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596880" imgH="1638000" progId="Equation.DSMT4">
                  <p:embed/>
                </p:oleObj>
              </mc:Choice>
              <mc:Fallback>
                <p:oleObj name="Equation" r:id="rId3" imgW="596880" imgH="1638000" progId="Equation.DSMT4">
                  <p:embed/>
                  <p:pic>
                    <p:nvPicPr>
                      <p:cNvPr id="2151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310" y="1904407"/>
                        <a:ext cx="1675485" cy="4619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680997"/>
              </p:ext>
            </p:extLst>
          </p:nvPr>
        </p:nvGraphicFramePr>
        <p:xfrm>
          <a:off x="2478088" y="1192213"/>
          <a:ext cx="45942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612800" imgH="253800" progId="Equation.DSMT4">
                  <p:embed/>
                </p:oleObj>
              </mc:Choice>
              <mc:Fallback>
                <p:oleObj name="Equation" r:id="rId5" imgW="1612800" imgH="253800" progId="Equation.DSMT4">
                  <p:embed/>
                  <p:pic>
                    <p:nvPicPr>
                      <p:cNvPr id="2151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1192213"/>
                        <a:ext cx="45942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6225" y="5845175"/>
            <a:ext cx="2347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第一类电解质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6637338" y="4728522"/>
            <a:ext cx="2349500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第二类电解质</a:t>
            </a:r>
            <a:endParaRPr lang="zh-CN" altLang="en-US" sz="2800" dirty="0"/>
          </a:p>
        </p:txBody>
      </p:sp>
      <p:graphicFrame>
        <p:nvGraphicFramePr>
          <p:cNvPr id="2253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787440"/>
              </p:ext>
            </p:extLst>
          </p:nvPr>
        </p:nvGraphicFramePr>
        <p:xfrm>
          <a:off x="2416820" y="1344349"/>
          <a:ext cx="3867448" cy="61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447560" imgH="228600" progId="Equation.DSMT4">
                  <p:embed/>
                </p:oleObj>
              </mc:Choice>
              <mc:Fallback>
                <p:oleObj name="Equation" r:id="rId3" imgW="1447560" imgH="228600" progId="Equation.DSMT4">
                  <p:embed/>
                  <p:pic>
                    <p:nvPicPr>
                      <p:cNvPr id="2253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820" y="1344349"/>
                        <a:ext cx="3867448" cy="611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183488"/>
              </p:ext>
            </p:extLst>
          </p:nvPr>
        </p:nvGraphicFramePr>
        <p:xfrm>
          <a:off x="992172" y="2166837"/>
          <a:ext cx="2838450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054080" imgH="1206360" progId="Equation.DSMT4">
                  <p:embed/>
                </p:oleObj>
              </mc:Choice>
              <mc:Fallback>
                <p:oleObj name="Equation" r:id="rId5" imgW="1054080" imgH="1206360" progId="Equation.DSMT4">
                  <p:embed/>
                  <p:pic>
                    <p:nvPicPr>
                      <p:cNvPr id="22534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72" y="2166837"/>
                        <a:ext cx="2838450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088771"/>
              </p:ext>
            </p:extLst>
          </p:nvPr>
        </p:nvGraphicFramePr>
        <p:xfrm>
          <a:off x="4580731" y="2289175"/>
          <a:ext cx="3182937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1180800" imgH="660240" progId="Equation.DSMT4">
                  <p:embed/>
                </p:oleObj>
              </mc:Choice>
              <mc:Fallback>
                <p:oleObj name="Equation" r:id="rId7" imgW="1180800" imgH="660240" progId="Equation.DSMT4">
                  <p:embed/>
                  <p:pic>
                    <p:nvPicPr>
                      <p:cNvPr id="22535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731" y="2289175"/>
                        <a:ext cx="3182937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814974"/>
              </p:ext>
            </p:extLst>
          </p:nvPr>
        </p:nvGraphicFramePr>
        <p:xfrm>
          <a:off x="4266778" y="4401234"/>
          <a:ext cx="226695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825480" imgH="482400" progId="Equation.DSMT4">
                  <p:embed/>
                </p:oleObj>
              </mc:Choice>
              <mc:Fallback>
                <p:oleObj name="Equation" r:id="rId9" imgW="825480" imgH="482400" progId="Equation.DSMT4">
                  <p:embed/>
                  <p:pic>
                    <p:nvPicPr>
                      <p:cNvPr id="22536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6778" y="4401234"/>
                        <a:ext cx="2266950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093285"/>
              </p:ext>
            </p:extLst>
          </p:nvPr>
        </p:nvGraphicFramePr>
        <p:xfrm>
          <a:off x="4741069" y="5826125"/>
          <a:ext cx="157003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571320" imgH="228600" progId="Equation.DSMT4">
                  <p:embed/>
                </p:oleObj>
              </mc:Choice>
              <mc:Fallback>
                <p:oleObj name="Equation" r:id="rId11" imgW="571320" imgH="228600" progId="Equation.DSMT4">
                  <p:embed/>
                  <p:pic>
                    <p:nvPicPr>
                      <p:cNvPr id="22537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069" y="5826125"/>
                        <a:ext cx="1570037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2">
            <a:extLst>
              <a:ext uri="{FF2B5EF4-FFF2-40B4-BE49-F238E27FC236}">
                <a16:creationId xmlns:a16="http://schemas.microsoft.com/office/drawing/2014/main" id="{C41EA2DA-1078-479E-9B59-1C5AC9F48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4" y="610356"/>
            <a:ext cx="79736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电解质溶液活度和活度因子小结</a:t>
            </a:r>
            <a:endParaRPr kumimoji="1"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895350" y="542925"/>
            <a:ext cx="7477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例：已知质量摩尔浓度为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的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LaCl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溶液，试写出其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±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±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aseline="-2500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的表达式。</a:t>
            </a:r>
          </a:p>
        </p:txBody>
      </p:sp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771525" y="1647825"/>
            <a:ext cx="133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2396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842375"/>
              </p:ext>
            </p:extLst>
          </p:nvPr>
        </p:nvGraphicFramePr>
        <p:xfrm>
          <a:off x="1943100" y="2416175"/>
          <a:ext cx="3294063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498320" imgH="355320" progId="Equation.DSMT4">
                  <p:embed/>
                </p:oleObj>
              </mc:Choice>
              <mc:Fallback>
                <p:oleObj name="Equation" r:id="rId3" imgW="1498320" imgH="355320" progId="Equation.DSMT4">
                  <p:embed/>
                  <p:pic>
                    <p:nvPicPr>
                      <p:cNvPr id="2396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416175"/>
                        <a:ext cx="3294063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103924"/>
              </p:ext>
            </p:extLst>
          </p:nvPr>
        </p:nvGraphicFramePr>
        <p:xfrm>
          <a:off x="1943100" y="3437775"/>
          <a:ext cx="4665662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120760" imgH="279360" progId="Equation.DSMT4">
                  <p:embed/>
                </p:oleObj>
              </mc:Choice>
              <mc:Fallback>
                <p:oleObj name="Equation" r:id="rId5" imgW="2120760" imgH="279360" progId="Equation.DSMT4">
                  <p:embed/>
                  <p:pic>
                    <p:nvPicPr>
                      <p:cNvPr id="2396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437775"/>
                        <a:ext cx="4665662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459998"/>
              </p:ext>
            </p:extLst>
          </p:nvPr>
        </p:nvGraphicFramePr>
        <p:xfrm>
          <a:off x="1943100" y="4419600"/>
          <a:ext cx="3322638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1511280" imgH="304560" progId="Equation.DSMT4">
                  <p:embed/>
                </p:oleObj>
              </mc:Choice>
              <mc:Fallback>
                <p:oleObj name="Equation" r:id="rId7" imgW="1511280" imgH="304560" progId="Equation.DSMT4">
                  <p:embed/>
                  <p:pic>
                    <p:nvPicPr>
                      <p:cNvPr id="2396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4419600"/>
                        <a:ext cx="3322638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99235"/>
              </p:ext>
            </p:extLst>
          </p:nvPr>
        </p:nvGraphicFramePr>
        <p:xfrm>
          <a:off x="1943100" y="1693113"/>
          <a:ext cx="42576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1765080" imgH="228600" progId="Equation.DSMT4">
                  <p:embed/>
                </p:oleObj>
              </mc:Choice>
              <mc:Fallback>
                <p:oleObj name="Equation" r:id="rId9" imgW="1765080" imgH="228600" progId="Equation.DSMT4">
                  <p:embed/>
                  <p:pic>
                    <p:nvPicPr>
                      <p:cNvPr id="2396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693113"/>
                        <a:ext cx="42576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639763" y="731838"/>
            <a:ext cx="8020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5.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溶剂渗透因子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(osmotic factor of solvent)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6872" name="Text Box 24"/>
          <p:cNvSpPr txBox="1">
            <a:spLocks noChangeArrowheads="1"/>
          </p:cNvSpPr>
          <p:nvPr/>
        </p:nvSpPr>
        <p:spPr bwMode="auto">
          <a:xfrm>
            <a:off x="804382" y="1347148"/>
            <a:ext cx="5292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合理的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(rational)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渗透因子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6873" name="Text Box 25"/>
          <p:cNvSpPr txBox="1">
            <a:spLocks noChangeArrowheads="1"/>
          </p:cNvSpPr>
          <p:nvPr/>
        </p:nvSpPr>
        <p:spPr bwMode="auto">
          <a:xfrm>
            <a:off x="804382" y="3207758"/>
            <a:ext cx="5907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实用的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(practical)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渗透因子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458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032218"/>
              </p:ext>
            </p:extLst>
          </p:nvPr>
        </p:nvGraphicFramePr>
        <p:xfrm>
          <a:off x="1818795" y="1833840"/>
          <a:ext cx="5495925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2095200" imgH="457200" progId="Equation.DSMT4">
                  <p:embed/>
                </p:oleObj>
              </mc:Choice>
              <mc:Fallback>
                <p:oleObj name="Equation" r:id="rId3" imgW="2095200" imgH="457200" progId="Equation.DSMT4">
                  <p:embed/>
                  <p:pic>
                    <p:nvPicPr>
                      <p:cNvPr id="2458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795" y="1833840"/>
                        <a:ext cx="5495925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389725"/>
              </p:ext>
            </p:extLst>
          </p:nvPr>
        </p:nvGraphicFramePr>
        <p:xfrm>
          <a:off x="1410574" y="3714373"/>
          <a:ext cx="6726238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565360" imgH="457200" progId="Equation.DSMT4">
                  <p:embed/>
                </p:oleObj>
              </mc:Choice>
              <mc:Fallback>
                <p:oleObj name="Equation" r:id="rId5" imgW="2565360" imgH="457200" progId="Equation.DSMT4">
                  <p:embed/>
                  <p:pic>
                    <p:nvPicPr>
                      <p:cNvPr id="24585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574" y="3714373"/>
                        <a:ext cx="6726238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>
            <a:extLst>
              <a:ext uri="{FF2B5EF4-FFF2-40B4-BE49-F238E27FC236}">
                <a16:creationId xmlns:a16="http://schemas.microsoft.com/office/drawing/2014/main" id="{AFDDD3CE-BFE7-4C54-B349-8C2F17B5F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382" y="5236186"/>
            <a:ext cx="78989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例：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25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=2mol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kg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itchFamily="18" charset="0"/>
              </a:rPr>
              <a:t>KCl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溶液，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g</a:t>
            </a:r>
            <a:r>
              <a:rPr kumimoji="1" lang="en-US" altLang="zh-CN" sz="2800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b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,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 0.573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 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g</a:t>
            </a:r>
            <a:r>
              <a:rPr kumimoji="1" lang="en-US" altLang="zh-CN" sz="280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 1.004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Symbol" pitchFamily="18" charset="2"/>
                <a:ea typeface="黑体" pitchFamily="2" charset="-122"/>
                <a:sym typeface="Symbol" pitchFamily="18" charset="2"/>
              </a:rPr>
              <a:t>f</a:t>
            </a:r>
            <a:r>
              <a:rPr kumimoji="1" lang="en-US" altLang="zh-CN" sz="2800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x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 0.945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en-US" altLang="zh-CN" sz="2800" i="1" dirty="0">
                <a:solidFill>
                  <a:srgbClr val="000000"/>
                </a:solidFill>
                <a:latin typeface="Symbol" pitchFamily="18" charset="2"/>
                <a:ea typeface="黑体" pitchFamily="2" charset="-122"/>
                <a:sym typeface="Symbol" pitchFamily="18" charset="2"/>
              </a:rPr>
              <a:t>f</a:t>
            </a:r>
            <a:r>
              <a:rPr kumimoji="1" lang="en-US" altLang="zh-CN" sz="2800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b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 0.912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352120"/>
              </p:ext>
            </p:extLst>
          </p:nvPr>
        </p:nvGraphicFramePr>
        <p:xfrm>
          <a:off x="635000" y="2471738"/>
          <a:ext cx="4719638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2145960" imgH="609480" progId="Equation.DSMT4">
                  <p:embed/>
                </p:oleObj>
              </mc:Choice>
              <mc:Fallback>
                <p:oleObj name="Equation" r:id="rId3" imgW="2145960" imgH="609480" progId="Equation.DSMT4">
                  <p:embed/>
                  <p:pic>
                    <p:nvPicPr>
                      <p:cNvPr id="2560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471738"/>
                        <a:ext cx="4719638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552450" y="92075"/>
            <a:ext cx="59070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了解一下：实用渗透因子的由来</a:t>
            </a:r>
            <a:endParaRPr kumimoji="1"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560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069153"/>
              </p:ext>
            </p:extLst>
          </p:nvPr>
        </p:nvGraphicFramePr>
        <p:xfrm>
          <a:off x="1450975" y="3938588"/>
          <a:ext cx="6261100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2387520" imgH="469800" progId="Equation.DSMT4">
                  <p:embed/>
                </p:oleObj>
              </mc:Choice>
              <mc:Fallback>
                <p:oleObj name="Equation" r:id="rId5" imgW="2387520" imgH="469800" progId="Equation.DSMT4">
                  <p:embed/>
                  <p:pic>
                    <p:nvPicPr>
                      <p:cNvPr id="2560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3938588"/>
                        <a:ext cx="6261100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组合 2"/>
          <p:cNvGrpSpPr>
            <a:grpSpLocks/>
          </p:cNvGrpSpPr>
          <p:nvPr/>
        </p:nvGrpSpPr>
        <p:grpSpPr bwMode="auto">
          <a:xfrm>
            <a:off x="5940425" y="687388"/>
            <a:ext cx="2971800" cy="3124200"/>
            <a:chOff x="5939958" y="687118"/>
            <a:chExt cx="2971800" cy="3124200"/>
          </a:xfrm>
        </p:grpSpPr>
        <p:grpSp>
          <p:nvGrpSpPr>
            <p:cNvPr id="25608" name="Group 23"/>
            <p:cNvGrpSpPr>
              <a:grpSpLocks/>
            </p:cNvGrpSpPr>
            <p:nvPr/>
          </p:nvGrpSpPr>
          <p:grpSpPr bwMode="auto">
            <a:xfrm>
              <a:off x="5939958" y="687118"/>
              <a:ext cx="2971800" cy="3124200"/>
              <a:chOff x="3639" y="2031"/>
              <a:chExt cx="1872" cy="1968"/>
            </a:xfrm>
          </p:grpSpPr>
          <p:grpSp>
            <p:nvGrpSpPr>
              <p:cNvPr id="25610" name="Group 18"/>
              <p:cNvGrpSpPr>
                <a:grpSpLocks/>
              </p:cNvGrpSpPr>
              <p:nvPr/>
            </p:nvGrpSpPr>
            <p:grpSpPr bwMode="auto">
              <a:xfrm>
                <a:off x="3639" y="2031"/>
                <a:ext cx="1872" cy="1968"/>
                <a:chOff x="3639" y="2031"/>
                <a:chExt cx="1872" cy="1968"/>
              </a:xfrm>
            </p:grpSpPr>
            <p:pic>
              <p:nvPicPr>
                <p:cNvPr id="25614" name="Picture 13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39" y="2031"/>
                  <a:ext cx="1872" cy="19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838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184" y="2633"/>
                  <a:ext cx="312" cy="442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prstShdw prst="shdw17" dist="17961" dir="27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000">
                      <a:solidFill>
                        <a:srgbClr val="000000"/>
                      </a:solidFill>
                      <a:ea typeface="黑体" pitchFamily="2" charset="-122"/>
                    </a:rPr>
                    <a:t>溶液</a:t>
                  </a:r>
                </a:p>
              </p:txBody>
            </p:sp>
            <p:sp>
              <p:nvSpPr>
                <p:cNvPr id="5838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122" y="2665"/>
                  <a:ext cx="642" cy="25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prstShdw prst="shdw17" dist="17961" dir="27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000" dirty="0">
                      <a:solidFill>
                        <a:srgbClr val="000000"/>
                      </a:solidFill>
                      <a:ea typeface="黑体" pitchFamily="2" charset="-122"/>
                    </a:rPr>
                    <a:t>半透膜</a:t>
                  </a:r>
                </a:p>
              </p:txBody>
            </p:sp>
            <p:sp>
              <p:nvSpPr>
                <p:cNvPr id="25617" name="Line 17"/>
                <p:cNvSpPr>
                  <a:spLocks noChangeShapeType="1"/>
                </p:cNvSpPr>
                <p:nvPr/>
              </p:nvSpPr>
              <p:spPr bwMode="auto">
                <a:xfrm>
                  <a:off x="4433" y="2919"/>
                  <a:ext cx="427" cy="75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1F7A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8382" name="Text Box 14"/>
              <p:cNvSpPr txBox="1">
                <a:spLocks noChangeArrowheads="1"/>
              </p:cNvSpPr>
              <p:nvPr/>
            </p:nvSpPr>
            <p:spPr bwMode="auto">
              <a:xfrm>
                <a:off x="3734" y="3481"/>
                <a:ext cx="603" cy="250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>
                    <a:solidFill>
                      <a:srgbClr val="000000"/>
                    </a:solidFill>
                    <a:ea typeface="黑体" pitchFamily="2" charset="-122"/>
                  </a:rPr>
                  <a:t>纯溶剂</a:t>
                </a:r>
              </a:p>
            </p:txBody>
          </p:sp>
          <p:graphicFrame>
            <p:nvGraphicFramePr>
              <p:cNvPr id="25612" name="Object 19"/>
              <p:cNvGraphicFramePr>
                <a:graphicFrameLocks noChangeAspect="1"/>
              </p:cNvGraphicFramePr>
              <p:nvPr/>
            </p:nvGraphicFramePr>
            <p:xfrm>
              <a:off x="4554" y="3603"/>
              <a:ext cx="168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0" name="Equation" r:id="rId8" imgW="152268" imgH="164957" progId="Equation.DSMT4">
                      <p:embed/>
                    </p:oleObj>
                  </mc:Choice>
                  <mc:Fallback>
                    <p:oleObj name="Equation" r:id="rId8" imgW="152268" imgH="164957" progId="Equation.DSMT4">
                      <p:embed/>
                      <p:pic>
                        <p:nvPicPr>
                          <p:cNvPr id="25612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4" y="3603"/>
                            <a:ext cx="168" cy="1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3" name="Object 20"/>
              <p:cNvGraphicFramePr>
                <a:graphicFrameLocks noChangeAspect="1"/>
              </p:cNvGraphicFramePr>
              <p:nvPr/>
            </p:nvGraphicFramePr>
            <p:xfrm>
              <a:off x="4936" y="3589"/>
              <a:ext cx="490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1" name="Equation" r:id="rId10" imgW="444307" imgH="190417" progId="Equation.DSMT4">
                      <p:embed/>
                    </p:oleObj>
                  </mc:Choice>
                  <mc:Fallback>
                    <p:oleObj name="Equation" r:id="rId10" imgW="444307" imgH="190417" progId="Equation.DSMT4">
                      <p:embed/>
                      <p:pic>
                        <p:nvPicPr>
                          <p:cNvPr id="25613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6" y="3589"/>
                            <a:ext cx="490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6032033" y="841105"/>
              <a:ext cx="2032000" cy="5238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i="1" dirty="0">
                  <a:solidFill>
                    <a:srgbClr val="000000"/>
                  </a:solidFill>
                  <a:latin typeface="Symbol" panose="05050102010706020507" pitchFamily="18" charset="2"/>
                  <a:ea typeface="黑体" pitchFamily="2" charset="-122"/>
                </a:rPr>
                <a:t>P</a:t>
              </a:r>
              <a:r>
                <a:rPr lang="zh-CN" altLang="en-US" sz="2800" b="1" dirty="0">
                  <a:solidFill>
                    <a:srgbClr val="0000FF"/>
                  </a:solidFill>
                  <a:ea typeface="黑体" pitchFamily="2" charset="-122"/>
                </a:rPr>
                <a:t>：渗透压</a:t>
              </a:r>
            </a:p>
          </p:txBody>
        </p:sp>
      </p:grpSp>
      <p:sp>
        <p:nvSpPr>
          <p:cNvPr id="25606" name="TextBox 3"/>
          <p:cNvSpPr txBox="1">
            <a:spLocks noChangeArrowheads="1"/>
          </p:cNvSpPr>
          <p:nvPr/>
        </p:nvSpPr>
        <p:spPr bwMode="auto">
          <a:xfrm>
            <a:off x="771525" y="5189538"/>
            <a:ext cx="78692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将溶剂看作连续介质，溶质分子就像气体分子，也有类似的状态方程，渗透压类似于压强，实用渗透因子类似于压缩因子。</a:t>
            </a:r>
          </a:p>
        </p:txBody>
      </p:sp>
      <p:graphicFrame>
        <p:nvGraphicFramePr>
          <p:cNvPr id="2560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147131"/>
              </p:ext>
            </p:extLst>
          </p:nvPr>
        </p:nvGraphicFramePr>
        <p:xfrm>
          <a:off x="671513" y="746125"/>
          <a:ext cx="548005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2" imgW="2641320" imgH="711000" progId="Equation.DSMT4">
                  <p:embed/>
                </p:oleObj>
              </mc:Choice>
              <mc:Fallback>
                <p:oleObj name="Equation" r:id="rId12" imgW="2641320" imgH="711000" progId="Equation.DSMT4">
                  <p:embed/>
                  <p:pic>
                    <p:nvPicPr>
                      <p:cNvPr id="2560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746125"/>
                        <a:ext cx="5480050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5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914083"/>
              </p:ext>
            </p:extLst>
          </p:nvPr>
        </p:nvGraphicFramePr>
        <p:xfrm>
          <a:off x="838200" y="2314575"/>
          <a:ext cx="67087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3009600" imgH="228600" progId="Equation.DSMT4">
                  <p:embed/>
                </p:oleObj>
              </mc:Choice>
              <mc:Fallback>
                <p:oleObj name="Equation" r:id="rId3" imgW="3009600" imgH="228600" progId="Equation.DSMT4">
                  <p:embed/>
                  <p:pic>
                    <p:nvPicPr>
                      <p:cNvPr id="2375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14575"/>
                        <a:ext cx="670877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388431"/>
              </p:ext>
            </p:extLst>
          </p:nvPr>
        </p:nvGraphicFramePr>
        <p:xfrm>
          <a:off x="3325813" y="3790950"/>
          <a:ext cx="54324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2361960" imgH="457200" progId="Equation.DSMT4">
                  <p:embed/>
                </p:oleObj>
              </mc:Choice>
              <mc:Fallback>
                <p:oleObj name="Equation" r:id="rId5" imgW="2361960" imgH="457200" progId="Equation.DSMT4">
                  <p:embed/>
                  <p:pic>
                    <p:nvPicPr>
                      <p:cNvPr id="2375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3790950"/>
                        <a:ext cx="54324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484188" y="4040188"/>
            <a:ext cx="27320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稀溶液完全电离</a:t>
            </a:r>
            <a:endParaRPr kumimoji="1" lang="zh-CN" altLang="en-US" sz="240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641350" y="609600"/>
            <a:ext cx="1954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黑体" pitchFamily="49" charset="-122"/>
              </a:rPr>
              <a:t>f</a:t>
            </a:r>
            <a:r>
              <a:rPr kumimoji="1" lang="en-US" altLang="zh-CN" sz="28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与</a:t>
            </a:r>
            <a:r>
              <a:rPr kumimoji="1"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f</a:t>
            </a:r>
            <a:r>
              <a:rPr kumimoji="1" lang="en-US" altLang="zh-CN" sz="28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关系</a:t>
            </a:r>
          </a:p>
        </p:txBody>
      </p:sp>
      <p:sp>
        <p:nvSpPr>
          <p:cNvPr id="237586" name="Text Box 18"/>
          <p:cNvSpPr txBox="1">
            <a:spLocks noChangeArrowheads="1"/>
          </p:cNvSpPr>
          <p:nvPr/>
        </p:nvSpPr>
        <p:spPr bwMode="auto">
          <a:xfrm>
            <a:off x="4348163" y="5940425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无限稀释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663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197734"/>
              </p:ext>
            </p:extLst>
          </p:nvPr>
        </p:nvGraphicFramePr>
        <p:xfrm>
          <a:off x="1876425" y="1128713"/>
          <a:ext cx="21812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914400" imgH="457200" progId="Equation.DSMT4">
                  <p:embed/>
                </p:oleObj>
              </mc:Choice>
              <mc:Fallback>
                <p:oleObj name="Equation" r:id="rId7" imgW="914400" imgH="457200" progId="Equation.DSMT4">
                  <p:embed/>
                  <p:pic>
                    <p:nvPicPr>
                      <p:cNvPr id="2663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1128713"/>
                        <a:ext cx="218122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839498"/>
              </p:ext>
            </p:extLst>
          </p:nvPr>
        </p:nvGraphicFramePr>
        <p:xfrm>
          <a:off x="3589338" y="2787650"/>
          <a:ext cx="2284412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1002960" imgH="457200" progId="Equation.DSMT4">
                  <p:embed/>
                </p:oleObj>
              </mc:Choice>
              <mc:Fallback>
                <p:oleObj name="Equation" r:id="rId9" imgW="1002960" imgH="457200" progId="Equation.DSMT4">
                  <p:embed/>
                  <p:pic>
                    <p:nvPicPr>
                      <p:cNvPr id="2561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2787650"/>
                        <a:ext cx="2284412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096881"/>
              </p:ext>
            </p:extLst>
          </p:nvPr>
        </p:nvGraphicFramePr>
        <p:xfrm>
          <a:off x="3176588" y="4826000"/>
          <a:ext cx="3021012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1" imgW="1295280" imgH="457200" progId="Equation.DSMT4">
                  <p:embed/>
                </p:oleObj>
              </mc:Choice>
              <mc:Fallback>
                <p:oleObj name="Equation" r:id="rId11" imgW="1295280" imgH="457200" progId="Equation.DSMT4">
                  <p:embed/>
                  <p:pic>
                    <p:nvPicPr>
                      <p:cNvPr id="25611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4826000"/>
                        <a:ext cx="3021012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649031"/>
              </p:ext>
            </p:extLst>
          </p:nvPr>
        </p:nvGraphicFramePr>
        <p:xfrm>
          <a:off x="6302375" y="5908675"/>
          <a:ext cx="17319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3" imgW="660240" imgH="228600" progId="Equation.DSMT4">
                  <p:embed/>
                </p:oleObj>
              </mc:Choice>
              <mc:Fallback>
                <p:oleObj name="Equation" r:id="rId13" imgW="660240" imgH="228600" progId="Equation.DSMT4">
                  <p:embed/>
                  <p:pic>
                    <p:nvPicPr>
                      <p:cNvPr id="25612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75" y="5908675"/>
                        <a:ext cx="17319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608013" y="5924550"/>
            <a:ext cx="1371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稀溶液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961215"/>
              </p:ext>
            </p:extLst>
          </p:nvPr>
        </p:nvGraphicFramePr>
        <p:xfrm>
          <a:off x="2273300" y="5926138"/>
          <a:ext cx="11652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5" imgW="444240" imgH="228600" progId="Equation.DSMT4">
                  <p:embed/>
                </p:oleObj>
              </mc:Choice>
              <mc:Fallback>
                <p:oleObj name="Equation" r:id="rId15" imgW="444240" imgH="2286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5926138"/>
                        <a:ext cx="11652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097120"/>
              </p:ext>
            </p:extLst>
          </p:nvPr>
        </p:nvGraphicFramePr>
        <p:xfrm>
          <a:off x="4905375" y="1128713"/>
          <a:ext cx="24796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17" imgW="1066680" imgH="457200" progId="Equation.DSMT4">
                  <p:embed/>
                </p:oleObj>
              </mc:Choice>
              <mc:Fallback>
                <p:oleObj name="Equation" r:id="rId17" imgW="1066680" imgH="457200" progId="Equation.DSMT4">
                  <p:embed/>
                  <p:pic>
                    <p:nvPicPr>
                      <p:cNvPr id="2663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1128713"/>
                        <a:ext cx="247967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1" grpId="0" autoUpdateAnimBg="0"/>
      <p:bldP spid="237586" grpId="0" autoUpdateAnimBg="0"/>
      <p:bldP spid="1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21" name="Text Box 1089"/>
          <p:cNvSpPr txBox="1">
            <a:spLocks noChangeArrowheads="1"/>
          </p:cNvSpPr>
          <p:nvPr/>
        </p:nvSpPr>
        <p:spPr bwMode="auto">
          <a:xfrm>
            <a:off x="579438" y="598488"/>
            <a:ext cx="5203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6.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如何得到活度因子和渗透因子</a:t>
            </a:r>
            <a:endParaRPr kumimoji="1" lang="zh-CN" altLang="en-US" sz="2400">
              <a:latin typeface="黑体" pitchFamily="49" charset="-122"/>
              <a:ea typeface="黑体" pitchFamily="49" charset="-122"/>
            </a:endParaRPr>
          </a:p>
        </p:txBody>
      </p:sp>
      <p:sp useBgFill="1">
        <p:nvSpPr>
          <p:cNvPr id="27651" name="Rectangle 1090"/>
          <p:cNvSpPr>
            <a:spLocks noChangeArrowheads="1"/>
          </p:cNvSpPr>
          <p:nvPr/>
        </p:nvSpPr>
        <p:spPr bwMode="auto">
          <a:xfrm>
            <a:off x="3151188" y="2400300"/>
            <a:ext cx="552450" cy="3429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 useBgFill="1">
        <p:nvSpPr>
          <p:cNvPr id="27652" name="Rectangle 1091"/>
          <p:cNvSpPr>
            <a:spLocks noChangeArrowheads="1"/>
          </p:cNvSpPr>
          <p:nvPr/>
        </p:nvSpPr>
        <p:spPr bwMode="auto">
          <a:xfrm>
            <a:off x="5837238" y="2400300"/>
            <a:ext cx="552450" cy="3429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27653" name="Picture 10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117600"/>
            <a:ext cx="7626350" cy="504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88" descr="16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290638"/>
            <a:ext cx="4667250" cy="50768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89"/>
          <p:cNvSpPr txBox="1">
            <a:spLocks noChangeArrowheads="1"/>
          </p:cNvSpPr>
          <p:nvPr/>
        </p:nvSpPr>
        <p:spPr bwMode="auto">
          <a:xfrm>
            <a:off x="5584825" y="1160463"/>
            <a:ext cx="3003550" cy="522605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90500" indent="-1905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在稀溶液中</a:t>
            </a:r>
            <a:r>
              <a:rPr kumimoji="1" lang="en-US" altLang="zh-CN" sz="2800" b="1" i="1">
                <a:solidFill>
                  <a:srgbClr val="0000FF"/>
                </a:solidFill>
                <a:latin typeface="Symbol" pitchFamily="18" charset="2"/>
              </a:rPr>
              <a:t>g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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主要决定于浓度和电解质的价型，与离子的本性关系较小。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浓度较高时，同一价型中不同电解质的差异才逐渐显著起来。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当浓度很稀时，近似表现出线性关系</a:t>
            </a: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587375" y="615950"/>
            <a:ext cx="80295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电解质稀溶液平均离子活度因子的特点</a:t>
            </a:r>
            <a:endParaRPr kumimoji="1"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67" name="Text Box 19"/>
          <p:cNvSpPr txBox="1">
            <a:spLocks noChangeArrowheads="1"/>
          </p:cNvSpPr>
          <p:nvPr/>
        </p:nvSpPr>
        <p:spPr bwMode="auto">
          <a:xfrm>
            <a:off x="661988" y="779463"/>
            <a:ext cx="608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离子强度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(ionic strength)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29699" name="Text Box 65"/>
          <p:cNvSpPr txBox="1">
            <a:spLocks noChangeArrowheads="1"/>
          </p:cNvSpPr>
          <p:nvPr/>
        </p:nvSpPr>
        <p:spPr bwMode="auto">
          <a:xfrm>
            <a:off x="457200" y="1438275"/>
            <a:ext cx="80930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800000"/>
                </a:solidFill>
                <a:latin typeface="Times New Roman" pitchFamily="18" charset="0"/>
                <a:ea typeface="楷体" panose="02010609060101010101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itchFamily="18" charset="0"/>
                <a:ea typeface="楷体" panose="02010609060101010101" pitchFamily="49" charset="-122"/>
              </a:rPr>
              <a:t>　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从实验结果看出，影响平均</a:t>
            </a:r>
            <a:r>
              <a:rPr kumimoji="1" lang="zh-CN" altLang="en-US" sz="2800" b="1" dirty="0">
                <a:solidFill>
                  <a:schemeClr val="tx2"/>
                </a:solidFill>
                <a:ea typeface="楷体" panose="02010609060101010101" pitchFamily="49" charset="-122"/>
              </a:rPr>
              <a:t>离子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活度因子的主要因素是电解质的总浓度和离子的价数，而价数的影响更显著。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　　据此路易斯和兰德尔提出了离子强度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I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的概念。溶液的离子强度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I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" panose="02010609060101010101" pitchFamily="49" charset="-122"/>
              </a:rPr>
              <a:t>定义为离子浓度与其价数的平方乘积总和的一半，写作</a:t>
            </a:r>
          </a:p>
        </p:txBody>
      </p:sp>
      <p:graphicFrame>
        <p:nvGraphicFramePr>
          <p:cNvPr id="2970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285125"/>
              </p:ext>
            </p:extLst>
          </p:nvPr>
        </p:nvGraphicFramePr>
        <p:xfrm>
          <a:off x="1734487" y="4585170"/>
          <a:ext cx="5378615" cy="926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2286000" imgH="393480" progId="Equation.DSMT4">
                  <p:embed/>
                </p:oleObj>
              </mc:Choice>
              <mc:Fallback>
                <p:oleObj name="Equation" r:id="rId3" imgW="2286000" imgH="393480" progId="Equation.DSMT4">
                  <p:embed/>
                  <p:pic>
                    <p:nvPicPr>
                      <p:cNvPr id="2970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487" y="4585170"/>
                        <a:ext cx="5378615" cy="926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02" name="Text Box 34"/>
          <p:cNvSpPr txBox="1">
            <a:spLocks noChangeArrowheads="1"/>
          </p:cNvSpPr>
          <p:nvPr/>
        </p:nvSpPr>
        <p:spPr bwMode="auto">
          <a:xfrm>
            <a:off x="633413" y="557213"/>
            <a:ext cx="808037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1.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电解质溶液中各组分的活度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(activities of various components in electrolyte solutions)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1267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411597"/>
              </p:ext>
            </p:extLst>
          </p:nvPr>
        </p:nvGraphicFramePr>
        <p:xfrm>
          <a:off x="3097212" y="4283617"/>
          <a:ext cx="26066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939600" imgH="228600" progId="Equation.DSMT4">
                  <p:embed/>
                </p:oleObj>
              </mc:Choice>
              <mc:Fallback>
                <p:oleObj name="Equation" r:id="rId3" imgW="939600" imgH="228600" progId="Equation.DSMT4">
                  <p:embed/>
                  <p:pic>
                    <p:nvPicPr>
                      <p:cNvPr id="11267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2" y="4283617"/>
                        <a:ext cx="26066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141"/>
          <p:cNvSpPr txBox="1">
            <a:spLocks noChangeArrowheads="1"/>
          </p:cNvSpPr>
          <p:nvPr/>
        </p:nvSpPr>
        <p:spPr bwMode="auto">
          <a:xfrm>
            <a:off x="912506" y="2658919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endParaRPr kumimoji="1" lang="zh-CN" altLang="en-US" sz="2400" dirty="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1278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652023"/>
              </p:ext>
            </p:extLst>
          </p:nvPr>
        </p:nvGraphicFramePr>
        <p:xfrm>
          <a:off x="1604963" y="3523962"/>
          <a:ext cx="5455924" cy="600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2070000" imgH="228600" progId="Equation.DSMT4">
                  <p:embed/>
                </p:oleObj>
              </mc:Choice>
              <mc:Fallback>
                <p:oleObj name="Equation" r:id="rId5" imgW="2070000" imgH="228600" progId="Equation.DSMT4">
                  <p:embed/>
                  <p:pic>
                    <p:nvPicPr>
                      <p:cNvPr id="11278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3523962"/>
                        <a:ext cx="5455924" cy="600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046485"/>
              </p:ext>
            </p:extLst>
          </p:nvPr>
        </p:nvGraphicFramePr>
        <p:xfrm>
          <a:off x="1604963" y="1666875"/>
          <a:ext cx="47799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612800" imgH="253800" progId="Equation.DSMT4">
                  <p:embed/>
                </p:oleObj>
              </mc:Choice>
              <mc:Fallback>
                <p:oleObj name="Equation" r:id="rId7" imgW="1612800" imgH="253800" progId="Equation.DSMT4">
                  <p:embed/>
                  <p:pic>
                    <p:nvPicPr>
                      <p:cNvPr id="1127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1666875"/>
                        <a:ext cx="477996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130150"/>
              </p:ext>
            </p:extLst>
          </p:nvPr>
        </p:nvGraphicFramePr>
        <p:xfrm>
          <a:off x="2297157" y="2588089"/>
          <a:ext cx="3645504" cy="640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1371600" imgH="241200" progId="Equation.DSMT4">
                  <p:embed/>
                </p:oleObj>
              </mc:Choice>
              <mc:Fallback>
                <p:oleObj name="Equation" r:id="rId9" imgW="1371600" imgH="241200" progId="Equation.DSMT4">
                  <p:embed/>
                  <p:pic>
                    <p:nvPicPr>
                      <p:cNvPr id="11271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57" y="2588089"/>
                        <a:ext cx="3645504" cy="640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2" name="组合 5"/>
          <p:cNvGrpSpPr>
            <a:grpSpLocks/>
          </p:cNvGrpSpPr>
          <p:nvPr/>
        </p:nvGrpSpPr>
        <p:grpSpPr bwMode="auto">
          <a:xfrm>
            <a:off x="852488" y="5334000"/>
            <a:ext cx="6996112" cy="752475"/>
            <a:chOff x="852487" y="5333208"/>
            <a:chExt cx="6996114" cy="752476"/>
          </a:xfrm>
        </p:grpSpPr>
        <p:grpSp>
          <p:nvGrpSpPr>
            <p:cNvPr id="11273" name="Group 162"/>
            <p:cNvGrpSpPr>
              <a:grpSpLocks/>
            </p:cNvGrpSpPr>
            <p:nvPr/>
          </p:nvGrpSpPr>
          <p:grpSpPr bwMode="auto">
            <a:xfrm>
              <a:off x="3548063" y="5334000"/>
              <a:ext cx="4300538" cy="647700"/>
              <a:chOff x="2235" y="3360"/>
              <a:chExt cx="2709" cy="408"/>
            </a:xfrm>
          </p:grpSpPr>
          <p:sp>
            <p:nvSpPr>
              <p:cNvPr id="11276" name="AutoShape 155"/>
              <p:cNvSpPr>
                <a:spLocks noChangeArrowheads="1"/>
              </p:cNvSpPr>
              <p:nvPr/>
            </p:nvSpPr>
            <p:spPr bwMode="auto">
              <a:xfrm>
                <a:off x="2772" y="3360"/>
                <a:ext cx="2172" cy="408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60926" name="AutoShape 158"/>
              <p:cNvSpPr>
                <a:spLocks noChangeArrowheads="1"/>
              </p:cNvSpPr>
              <p:nvPr/>
            </p:nvSpPr>
            <p:spPr bwMode="auto">
              <a:xfrm>
                <a:off x="2235" y="3483"/>
                <a:ext cx="339" cy="174"/>
              </a:xfrm>
              <a:prstGeom prst="rightArrow">
                <a:avLst>
                  <a:gd name="adj1" fmla="val 50000"/>
                  <a:gd name="adj2" fmla="val 48707"/>
                </a:avLst>
              </a:prstGeom>
              <a:solidFill>
                <a:schemeClr val="hlink"/>
              </a:solidFill>
              <a:ln>
                <a:noFill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1127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2070250"/>
                </p:ext>
              </p:extLst>
            </p:nvPr>
          </p:nvGraphicFramePr>
          <p:xfrm>
            <a:off x="4475163" y="5333208"/>
            <a:ext cx="3314701" cy="676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11" imgW="1117440" imgH="228600" progId="Equation.DSMT4">
                    <p:embed/>
                  </p:oleObj>
                </mc:Choice>
                <mc:Fallback>
                  <p:oleObj name="Equation" r:id="rId11" imgW="1117440" imgH="228600" progId="Equation.DSMT4">
                    <p:embed/>
                    <p:pic>
                      <p:nvPicPr>
                        <p:cNvPr id="11274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5163" y="5333208"/>
                          <a:ext cx="3314701" cy="676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4435287"/>
                </p:ext>
              </p:extLst>
            </p:nvPr>
          </p:nvGraphicFramePr>
          <p:xfrm>
            <a:off x="852487" y="5334796"/>
            <a:ext cx="2484438" cy="750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13" imgW="838080" imgH="253800" progId="Equation.DSMT4">
                    <p:embed/>
                  </p:oleObj>
                </mc:Choice>
                <mc:Fallback>
                  <p:oleObj name="Equation" r:id="rId13" imgW="838080" imgH="253800" progId="Equation.DSMT4">
                    <p:embed/>
                    <p:pic>
                      <p:nvPicPr>
                        <p:cNvPr id="11275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487" y="5334796"/>
                          <a:ext cx="2484438" cy="750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ChangeArrowheads="1"/>
          </p:cNvSpPr>
          <p:nvPr/>
        </p:nvSpPr>
        <p:spPr bwMode="auto">
          <a:xfrm>
            <a:off x="533400" y="5145088"/>
            <a:ext cx="3219450" cy="9906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07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275016"/>
              </p:ext>
            </p:extLst>
          </p:nvPr>
        </p:nvGraphicFramePr>
        <p:xfrm>
          <a:off x="2292350" y="3879850"/>
          <a:ext cx="12112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482400" imgH="228600" progId="Equation.DSMT4">
                  <p:embed/>
                </p:oleObj>
              </mc:Choice>
              <mc:Fallback>
                <p:oleObj name="Equation" r:id="rId3" imgW="482400" imgH="228600" progId="Equation.DSMT4">
                  <p:embed/>
                  <p:pic>
                    <p:nvPicPr>
                      <p:cNvPr id="307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3879850"/>
                        <a:ext cx="121126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7" name="Text Box 7"/>
          <p:cNvSpPr txBox="1">
            <a:spLocks noChangeArrowheads="1"/>
          </p:cNvSpPr>
          <p:nvPr/>
        </p:nvSpPr>
        <p:spPr bwMode="auto">
          <a:xfrm>
            <a:off x="661988" y="3236913"/>
            <a:ext cx="745016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强电解质和第一类电解质</a:t>
            </a:r>
          </a:p>
        </p:txBody>
      </p:sp>
      <p:graphicFrame>
        <p:nvGraphicFramePr>
          <p:cNvPr id="307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394195"/>
              </p:ext>
            </p:extLst>
          </p:nvPr>
        </p:nvGraphicFramePr>
        <p:xfrm>
          <a:off x="4244975" y="3806825"/>
          <a:ext cx="31099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1244520" imgH="279360" progId="Equation.DSMT4">
                  <p:embed/>
                </p:oleObj>
              </mc:Choice>
              <mc:Fallback>
                <p:oleObj name="Equation" r:id="rId5" imgW="1244520" imgH="279360" progId="Equation.DSMT4">
                  <p:embed/>
                  <p:pic>
                    <p:nvPicPr>
                      <p:cNvPr id="3072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975" y="3806825"/>
                        <a:ext cx="310991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AutoShape 10"/>
          <p:cNvSpPr>
            <a:spLocks noChangeArrowheads="1"/>
          </p:cNvSpPr>
          <p:nvPr/>
        </p:nvSpPr>
        <p:spPr bwMode="auto">
          <a:xfrm>
            <a:off x="5029200" y="5164138"/>
            <a:ext cx="3219450" cy="9906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40652" name="AutoShape 12"/>
          <p:cNvSpPr>
            <a:spLocks noChangeArrowheads="1"/>
          </p:cNvSpPr>
          <p:nvPr/>
        </p:nvSpPr>
        <p:spPr bwMode="auto">
          <a:xfrm>
            <a:off x="4267200" y="5411788"/>
            <a:ext cx="614363" cy="466725"/>
          </a:xfrm>
          <a:prstGeom prst="rightArrow">
            <a:avLst>
              <a:gd name="adj1" fmla="val 50000"/>
              <a:gd name="adj2" fmla="val 32908"/>
            </a:avLst>
          </a:prstGeom>
          <a:solidFill>
            <a:schemeClr val="hlink"/>
          </a:solidFill>
          <a:ln>
            <a:noFill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28" name="Text Box 11"/>
          <p:cNvSpPr txBox="1">
            <a:spLocks noChangeArrowheads="1"/>
          </p:cNvSpPr>
          <p:nvPr/>
        </p:nvSpPr>
        <p:spPr bwMode="auto">
          <a:xfrm>
            <a:off x="6096000" y="1627188"/>
            <a:ext cx="2690813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zh-CN" altLang="en-US" sz="2800" b="1">
                <a:solidFill>
                  <a:srgbClr val="FF0000"/>
                </a:solidFill>
              </a:rPr>
              <a:t>与离子本性无关，只与浓度和价态有关！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aphicFrame>
        <p:nvGraphicFramePr>
          <p:cNvPr id="30731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497126"/>
              </p:ext>
            </p:extLst>
          </p:nvPr>
        </p:nvGraphicFramePr>
        <p:xfrm>
          <a:off x="1258888" y="5305425"/>
          <a:ext cx="17668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672840" imgH="253800" progId="Equation.DSMT4">
                  <p:embed/>
                </p:oleObj>
              </mc:Choice>
              <mc:Fallback>
                <p:oleObj name="Equation" r:id="rId7" imgW="672840" imgH="253800" progId="Equation.DSMT4">
                  <p:embed/>
                  <p:pic>
                    <p:nvPicPr>
                      <p:cNvPr id="30731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305425"/>
                        <a:ext cx="176688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694166"/>
              </p:ext>
            </p:extLst>
          </p:nvPr>
        </p:nvGraphicFramePr>
        <p:xfrm>
          <a:off x="5521325" y="5324475"/>
          <a:ext cx="22336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850680" imgH="253800" progId="Equation.DSMT4">
                  <p:embed/>
                </p:oleObj>
              </mc:Choice>
              <mc:Fallback>
                <p:oleObj name="Equation" r:id="rId9" imgW="850680" imgH="253800" progId="Equation.DSMT4">
                  <p:embed/>
                  <p:pic>
                    <p:nvPicPr>
                      <p:cNvPr id="30732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5324475"/>
                        <a:ext cx="223361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661988" y="582613"/>
            <a:ext cx="608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离子强度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(ionic strength)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30734" name="Text Box 11"/>
          <p:cNvSpPr txBox="1">
            <a:spLocks noChangeArrowheads="1"/>
          </p:cNvSpPr>
          <p:nvPr/>
        </p:nvSpPr>
        <p:spPr bwMode="auto">
          <a:xfrm>
            <a:off x="661988" y="4610100"/>
            <a:ext cx="40513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浓度很稀时：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aphicFrame>
        <p:nvGraphicFramePr>
          <p:cNvPr id="15" name="对象 1">
            <a:extLst>
              <a:ext uri="{FF2B5EF4-FFF2-40B4-BE49-F238E27FC236}">
                <a16:creationId xmlns:a16="http://schemas.microsoft.com/office/drawing/2014/main" id="{D5E0ADFE-E256-467D-839E-C9FCFF183B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034069"/>
              </p:ext>
            </p:extLst>
          </p:nvPr>
        </p:nvGraphicFramePr>
        <p:xfrm>
          <a:off x="2989263" y="1168400"/>
          <a:ext cx="224155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952200" imgH="812520" progId="Equation.DSMT4">
                  <p:embed/>
                </p:oleObj>
              </mc:Choice>
              <mc:Fallback>
                <p:oleObj name="Equation" r:id="rId11" imgW="952200" imgH="812520" progId="Equation.DSMT4">
                  <p:embed/>
                  <p:pic>
                    <p:nvPicPr>
                      <p:cNvPr id="15" name="对象 1">
                        <a:extLst>
                          <a:ext uri="{FF2B5EF4-FFF2-40B4-BE49-F238E27FC236}">
                            <a16:creationId xmlns:a16="http://schemas.microsoft.com/office/drawing/2014/main" id="{D5E0ADFE-E256-467D-839E-C9FCFF183B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1168400"/>
                        <a:ext cx="2241550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538163" y="534988"/>
            <a:ext cx="814387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一电解质溶液含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itchFamily="18" charset="0"/>
              </a:rPr>
              <a:t>KCl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BaCl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，它们的浓度分别为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0.1mol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kg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0.2mol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kg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，试求其离子强度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238599" name="Text Box 7"/>
          <p:cNvSpPr txBox="1">
            <a:spLocks noChangeArrowheads="1"/>
          </p:cNvSpPr>
          <p:nvPr/>
        </p:nvSpPr>
        <p:spPr bwMode="auto">
          <a:xfrm>
            <a:off x="281486" y="1664244"/>
            <a:ext cx="133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2386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429750"/>
              </p:ext>
            </p:extLst>
          </p:nvPr>
        </p:nvGraphicFramePr>
        <p:xfrm>
          <a:off x="1188629" y="1590675"/>
          <a:ext cx="7772400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3657600" imgH="1955520" progId="Equation.DSMT4">
                  <p:embed/>
                </p:oleObj>
              </mc:Choice>
              <mc:Fallback>
                <p:oleObj name="Equation" r:id="rId3" imgW="3657600" imgH="1955520" progId="Equation.DSMT4">
                  <p:embed/>
                  <p:pic>
                    <p:nvPicPr>
                      <p:cNvPr id="2386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629" y="1590675"/>
                        <a:ext cx="7772400" cy="430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99316" y="5899150"/>
            <a:ext cx="66929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可分别计算各电解质离子强度，再相加！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9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425450" y="2428875"/>
            <a:ext cx="93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2273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813209"/>
              </p:ext>
            </p:extLst>
          </p:nvPr>
        </p:nvGraphicFramePr>
        <p:xfrm>
          <a:off x="1344613" y="3851275"/>
          <a:ext cx="6900862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2984400" imgH="317160" progId="Equation.DSMT4">
                  <p:embed/>
                </p:oleObj>
              </mc:Choice>
              <mc:Fallback>
                <p:oleObj name="Equation" r:id="rId3" imgW="2984400" imgH="317160" progId="Equation.DSMT4">
                  <p:embed/>
                  <p:pic>
                    <p:nvPicPr>
                      <p:cNvPr id="2273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3851275"/>
                        <a:ext cx="6900862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605429"/>
              </p:ext>
            </p:extLst>
          </p:nvPr>
        </p:nvGraphicFramePr>
        <p:xfrm>
          <a:off x="1290638" y="4867275"/>
          <a:ext cx="54641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2361960" imgH="279360" progId="Equation.DSMT4">
                  <p:embed/>
                </p:oleObj>
              </mc:Choice>
              <mc:Fallback>
                <p:oleObj name="Equation" r:id="rId5" imgW="2361960" imgH="279360" progId="Equation.DSMT4">
                  <p:embed/>
                  <p:pic>
                    <p:nvPicPr>
                      <p:cNvPr id="2273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4867275"/>
                        <a:ext cx="546417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437795"/>
              </p:ext>
            </p:extLst>
          </p:nvPr>
        </p:nvGraphicFramePr>
        <p:xfrm>
          <a:off x="1260475" y="5764213"/>
          <a:ext cx="35845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1549080" imgH="241200" progId="Equation.DSMT4">
                  <p:embed/>
                </p:oleObj>
              </mc:Choice>
              <mc:Fallback>
                <p:oleObj name="Equation" r:id="rId7" imgW="1549080" imgH="2412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5764213"/>
                        <a:ext cx="358457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186939"/>
              </p:ext>
            </p:extLst>
          </p:nvPr>
        </p:nvGraphicFramePr>
        <p:xfrm>
          <a:off x="1390650" y="2406650"/>
          <a:ext cx="7329488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9" imgW="3085920" imgH="583920" progId="Equation.DSMT4">
                  <p:embed/>
                </p:oleObj>
              </mc:Choice>
              <mc:Fallback>
                <p:oleObj name="Equation" r:id="rId9" imgW="3085920" imgH="58392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2406650"/>
                        <a:ext cx="7329488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>
            <a:extLst>
              <a:ext uri="{FF2B5EF4-FFF2-40B4-BE49-F238E27FC236}">
                <a16:creationId xmlns:a16="http://schemas.microsoft.com/office/drawing/2014/main" id="{AF4E10FE-03AF-48E4-AFB2-2E281D213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95300"/>
            <a:ext cx="81534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计算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 1.2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0mol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kg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KCl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水溶液在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25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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时的溶液的离子强度、</a:t>
            </a:r>
            <a:r>
              <a:rPr kumimoji="1" lang="zh-CN" altLang="en-US" sz="2800" b="1" dirty="0">
                <a:solidFill>
                  <a:srgbClr val="0000FF"/>
                </a:solidFill>
                <a:ea typeface="黑体" pitchFamily="2" charset="-122"/>
              </a:rPr>
              <a:t>平均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离子质量摩尔浓度、</a:t>
            </a:r>
            <a:r>
              <a:rPr kumimoji="1" lang="zh-CN" altLang="en-US" sz="2800" b="1" dirty="0">
                <a:solidFill>
                  <a:srgbClr val="0000FF"/>
                </a:solidFill>
                <a:ea typeface="黑体" pitchFamily="2" charset="-122"/>
              </a:rPr>
              <a:t>平均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离子活度、电解质活度、溶剂活度和活度因子。已知</a:t>
            </a:r>
            <a:r>
              <a:rPr kumimoji="1" lang="en-US" altLang="zh-CN" sz="2800" i="1" dirty="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g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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 0.593, </a:t>
            </a:r>
            <a:r>
              <a:rPr kumimoji="1" lang="en-US" altLang="zh-CN" sz="2800" i="1" dirty="0">
                <a:solidFill>
                  <a:srgbClr val="000000"/>
                </a:solidFill>
                <a:latin typeface="Symbol" pitchFamily="18" charset="2"/>
                <a:ea typeface="黑体" pitchFamily="2" charset="-122"/>
                <a:sym typeface="Symbol" pitchFamily="18" charset="2"/>
              </a:rPr>
              <a:t>f</a:t>
            </a:r>
            <a:r>
              <a:rPr kumimoji="1" lang="en-US" altLang="zh-CN" sz="2800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b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 0.899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。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4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623053"/>
              </p:ext>
            </p:extLst>
          </p:nvPr>
        </p:nvGraphicFramePr>
        <p:xfrm>
          <a:off x="3325813" y="3900487"/>
          <a:ext cx="15890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2304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3900487"/>
                        <a:ext cx="15890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127971"/>
              </p:ext>
            </p:extLst>
          </p:nvPr>
        </p:nvGraphicFramePr>
        <p:xfrm>
          <a:off x="2018085" y="5836013"/>
          <a:ext cx="4863356" cy="52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2108160" imgH="228600" progId="Equation.DSMT4">
                  <p:embed/>
                </p:oleObj>
              </mc:Choice>
              <mc:Fallback>
                <p:oleObj name="Equation" r:id="rId5" imgW="2108160" imgH="228600" progId="Equation.DSMT4">
                  <p:embed/>
                  <p:pic>
                    <p:nvPicPr>
                      <p:cNvPr id="2304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085" y="5836013"/>
                        <a:ext cx="4863356" cy="52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479630"/>
              </p:ext>
            </p:extLst>
          </p:nvPr>
        </p:nvGraphicFramePr>
        <p:xfrm>
          <a:off x="1485900" y="4587875"/>
          <a:ext cx="63246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2768400" imgH="431640" progId="Equation.DSMT4">
                  <p:embed/>
                </p:oleObj>
              </mc:Choice>
              <mc:Fallback>
                <p:oleObj name="Equation" r:id="rId7" imgW="2768400" imgH="431640" progId="Equation.DSMT4">
                  <p:embed/>
                  <p:pic>
                    <p:nvPicPr>
                      <p:cNvPr id="2304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4587875"/>
                        <a:ext cx="63246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021591"/>
              </p:ext>
            </p:extLst>
          </p:nvPr>
        </p:nvGraphicFramePr>
        <p:xfrm>
          <a:off x="1417638" y="2214563"/>
          <a:ext cx="38163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1726920" imgH="457200" progId="Equation.DSMT4">
                  <p:embed/>
                </p:oleObj>
              </mc:Choice>
              <mc:Fallback>
                <p:oleObj name="Equation" r:id="rId9" imgW="1726920" imgH="457200" progId="Equation.DSMT4">
                  <p:embed/>
                  <p:pic>
                    <p:nvPicPr>
                      <p:cNvPr id="3379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2214563"/>
                        <a:ext cx="381635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2"/>
          <p:cNvSpPr txBox="1">
            <a:spLocks noChangeArrowheads="1"/>
          </p:cNvSpPr>
          <p:nvPr/>
        </p:nvSpPr>
        <p:spPr bwMode="auto">
          <a:xfrm>
            <a:off x="476250" y="495300"/>
            <a:ext cx="81534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计算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 1.2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0mol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kg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KCl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水溶液在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25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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时的溶液的离子强度、</a:t>
            </a:r>
            <a:r>
              <a:rPr kumimoji="1" lang="zh-CN" altLang="en-US" sz="2800" b="1" dirty="0">
                <a:solidFill>
                  <a:srgbClr val="0000FF"/>
                </a:solidFill>
                <a:ea typeface="黑体" pitchFamily="2" charset="-122"/>
              </a:rPr>
              <a:t>平均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离子质量摩尔浓度、</a:t>
            </a:r>
            <a:r>
              <a:rPr kumimoji="1" lang="zh-CN" altLang="en-US" sz="2800" b="1" dirty="0">
                <a:solidFill>
                  <a:srgbClr val="0000FF"/>
                </a:solidFill>
                <a:ea typeface="黑体" pitchFamily="2" charset="-122"/>
              </a:rPr>
              <a:t>平均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离子活度、电解质活度、溶剂活度和活度因子。已知</a:t>
            </a:r>
            <a:r>
              <a:rPr kumimoji="1" lang="en-US" altLang="zh-CN" sz="2800" i="1" dirty="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g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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 0.593, </a:t>
            </a:r>
            <a:r>
              <a:rPr kumimoji="1" lang="en-US" altLang="zh-CN" sz="2800" i="1" dirty="0">
                <a:solidFill>
                  <a:srgbClr val="000000"/>
                </a:solidFill>
                <a:latin typeface="Symbol" pitchFamily="18" charset="2"/>
                <a:ea typeface="黑体" pitchFamily="2" charset="-122"/>
                <a:sym typeface="Symbol" pitchFamily="18" charset="2"/>
              </a:rPr>
              <a:t>f</a:t>
            </a:r>
            <a:r>
              <a:rPr kumimoji="1" lang="en-US" altLang="zh-CN" sz="2800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b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 0.899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。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425450" y="2428875"/>
            <a:ext cx="93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3380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558743"/>
              </p:ext>
            </p:extLst>
          </p:nvPr>
        </p:nvGraphicFramePr>
        <p:xfrm>
          <a:off x="623926" y="3291751"/>
          <a:ext cx="8249883" cy="525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1" imgW="3797280" imgH="241200" progId="Equation.DSMT4">
                  <p:embed/>
                </p:oleObj>
              </mc:Choice>
              <mc:Fallback>
                <p:oleObj name="Equation" r:id="rId11" imgW="3797280" imgH="241200" progId="Equation.DSMT4">
                  <p:embed/>
                  <p:pic>
                    <p:nvPicPr>
                      <p:cNvPr id="3380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26" y="3291751"/>
                        <a:ext cx="8249883" cy="525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450" y="2428875"/>
            <a:ext cx="93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498442"/>
              </p:ext>
            </p:extLst>
          </p:nvPr>
        </p:nvGraphicFramePr>
        <p:xfrm>
          <a:off x="1455738" y="3798888"/>
          <a:ext cx="64516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2895480" imgH="558720" progId="Equation.DSMT4">
                  <p:embed/>
                </p:oleObj>
              </mc:Choice>
              <mc:Fallback>
                <p:oleObj name="Equation" r:id="rId3" imgW="2895480" imgH="55872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3798888"/>
                        <a:ext cx="64516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317807"/>
              </p:ext>
            </p:extLst>
          </p:nvPr>
        </p:nvGraphicFramePr>
        <p:xfrm>
          <a:off x="1436688" y="5191125"/>
          <a:ext cx="5435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2349360" imgH="279360" progId="Equation.DSMT4">
                  <p:embed/>
                </p:oleObj>
              </mc:Choice>
              <mc:Fallback>
                <p:oleObj name="Equation" r:id="rId5" imgW="2349360" imgH="27936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5191125"/>
                        <a:ext cx="54356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135294"/>
              </p:ext>
            </p:extLst>
          </p:nvPr>
        </p:nvGraphicFramePr>
        <p:xfrm>
          <a:off x="1408113" y="5951538"/>
          <a:ext cx="31432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1358640" imgH="241200" progId="Equation.DSMT4">
                  <p:embed/>
                </p:oleObj>
              </mc:Choice>
              <mc:Fallback>
                <p:oleObj name="Equation" r:id="rId7" imgW="1358640" imgH="2412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5951538"/>
                        <a:ext cx="314325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705152"/>
              </p:ext>
            </p:extLst>
          </p:nvPr>
        </p:nvGraphicFramePr>
        <p:xfrm>
          <a:off x="1465263" y="2428875"/>
          <a:ext cx="7256462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9" imgW="3162240" imgH="583920" progId="Equation.DSMT4">
                  <p:embed/>
                </p:oleObj>
              </mc:Choice>
              <mc:Fallback>
                <p:oleObj name="Equation" r:id="rId9" imgW="3162240" imgH="58392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2428875"/>
                        <a:ext cx="7256462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>
            <a:extLst>
              <a:ext uri="{FF2B5EF4-FFF2-40B4-BE49-F238E27FC236}">
                <a16:creationId xmlns:a16="http://schemas.microsoft.com/office/drawing/2014/main" id="{6BC3D24D-5500-4D23-8338-BA2601820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95300"/>
            <a:ext cx="81534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计算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 1.2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0mol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kg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MgCl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水溶液在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25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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时的</a:t>
            </a:r>
            <a:r>
              <a:rPr kumimoji="1" lang="zh-CN" altLang="en-US" sz="2800" b="1" dirty="0">
                <a:solidFill>
                  <a:srgbClr val="0000FF"/>
                </a:solidFill>
                <a:ea typeface="黑体" pitchFamily="2" charset="-122"/>
              </a:rPr>
              <a:t>平均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离子质量摩尔浓度、</a:t>
            </a:r>
            <a:r>
              <a:rPr kumimoji="1" lang="zh-CN" altLang="en-US" sz="2800" b="1" dirty="0">
                <a:solidFill>
                  <a:srgbClr val="0000FF"/>
                </a:solidFill>
                <a:ea typeface="黑体" pitchFamily="2" charset="-122"/>
              </a:rPr>
              <a:t>平均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离子活度、电解质活度、溶剂活度和活度因子，溶液的离子强度。已知</a:t>
            </a:r>
            <a:r>
              <a:rPr kumimoji="1" lang="en-US" altLang="zh-CN" sz="2800" i="1" dirty="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g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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 0.630, </a:t>
            </a:r>
            <a:r>
              <a:rPr kumimoji="1" lang="en-US" altLang="zh-CN" sz="2800" i="1" dirty="0">
                <a:solidFill>
                  <a:srgbClr val="000000"/>
                </a:solidFill>
                <a:latin typeface="Symbol" pitchFamily="18" charset="2"/>
                <a:ea typeface="黑体" pitchFamily="2" charset="-122"/>
                <a:sym typeface="Symbol" pitchFamily="18" charset="2"/>
              </a:rPr>
              <a:t>f</a:t>
            </a:r>
            <a:r>
              <a:rPr kumimoji="1" lang="en-US" altLang="zh-CN" sz="2800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b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 1.184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。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76250" y="495300"/>
            <a:ext cx="81534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计算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 1.2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0mol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kg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MgCl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水溶液在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25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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时的</a:t>
            </a:r>
            <a:r>
              <a:rPr kumimoji="1" lang="zh-CN" altLang="en-US" sz="2800" b="1" dirty="0">
                <a:solidFill>
                  <a:srgbClr val="0000FF"/>
                </a:solidFill>
                <a:ea typeface="黑体" pitchFamily="2" charset="-122"/>
              </a:rPr>
              <a:t>平均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离子质量摩尔浓度、</a:t>
            </a:r>
            <a:r>
              <a:rPr kumimoji="1" lang="zh-CN" altLang="en-US" sz="2800" b="1" dirty="0">
                <a:solidFill>
                  <a:srgbClr val="0000FF"/>
                </a:solidFill>
                <a:ea typeface="黑体" pitchFamily="2" charset="-122"/>
              </a:rPr>
              <a:t>平均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离子活度、电解质活度、溶剂活度和活度因子，溶液的离子强度。已知</a:t>
            </a:r>
            <a:r>
              <a:rPr kumimoji="1" lang="en-US" altLang="zh-CN" sz="2800" i="1" dirty="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g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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 0.630, </a:t>
            </a:r>
            <a:r>
              <a:rPr kumimoji="1" lang="en-US" altLang="zh-CN" sz="2800" i="1" dirty="0">
                <a:solidFill>
                  <a:srgbClr val="000000"/>
                </a:solidFill>
                <a:latin typeface="Symbol" pitchFamily="18" charset="2"/>
                <a:ea typeface="黑体" pitchFamily="2" charset="-122"/>
                <a:sym typeface="Symbol" pitchFamily="18" charset="2"/>
              </a:rPr>
              <a:t>f</a:t>
            </a:r>
            <a:r>
              <a:rPr kumimoji="1" lang="en-US" altLang="zh-CN" sz="2800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b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 1.184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。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425450" y="2428875"/>
            <a:ext cx="93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3584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685713"/>
              </p:ext>
            </p:extLst>
          </p:nvPr>
        </p:nvGraphicFramePr>
        <p:xfrm>
          <a:off x="2090738" y="2201863"/>
          <a:ext cx="3814762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1726920" imgH="457200" progId="Equation.DSMT4">
                  <p:embed/>
                </p:oleObj>
              </mc:Choice>
              <mc:Fallback>
                <p:oleObj name="Equation" r:id="rId3" imgW="1726920" imgH="457200" progId="Equation.DSMT4">
                  <p:embed/>
                  <p:pic>
                    <p:nvPicPr>
                      <p:cNvPr id="35844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2201863"/>
                        <a:ext cx="3814762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269075"/>
              </p:ext>
            </p:extLst>
          </p:nvPr>
        </p:nvGraphicFramePr>
        <p:xfrm>
          <a:off x="1329531" y="4657973"/>
          <a:ext cx="648493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2768400" imgH="431640" progId="Equation.DSMT4">
                  <p:embed/>
                </p:oleObj>
              </mc:Choice>
              <mc:Fallback>
                <p:oleObj name="Equation" r:id="rId5" imgW="2768400" imgH="43164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9531" y="4657973"/>
                        <a:ext cx="6484937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273199"/>
              </p:ext>
            </p:extLst>
          </p:nvPr>
        </p:nvGraphicFramePr>
        <p:xfrm>
          <a:off x="1917256" y="5831022"/>
          <a:ext cx="4969385" cy="53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7" imgW="2133360" imgH="228600" progId="Equation.DSMT4">
                  <p:embed/>
                </p:oleObj>
              </mc:Choice>
              <mc:Fallback>
                <p:oleObj name="Equation" r:id="rId7" imgW="2133360" imgH="2286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256" y="5831022"/>
                        <a:ext cx="4969385" cy="531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82949"/>
              </p:ext>
            </p:extLst>
          </p:nvPr>
        </p:nvGraphicFramePr>
        <p:xfrm>
          <a:off x="3292806" y="3995386"/>
          <a:ext cx="1610650" cy="526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9" imgW="698400" imgH="228600" progId="Equation.DSMT4">
                  <p:embed/>
                </p:oleObj>
              </mc:Choice>
              <mc:Fallback>
                <p:oleObj name="Equation" r:id="rId9" imgW="698400" imgH="2286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806" y="3995386"/>
                        <a:ext cx="1610650" cy="526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138198"/>
              </p:ext>
            </p:extLst>
          </p:nvPr>
        </p:nvGraphicFramePr>
        <p:xfrm>
          <a:off x="465138" y="3249613"/>
          <a:ext cx="82946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11" imgW="3797280" imgH="279360" progId="Equation.DSMT4">
                  <p:embed/>
                </p:oleObj>
              </mc:Choice>
              <mc:Fallback>
                <p:oleObj name="Equation" r:id="rId11" imgW="3797280" imgH="27936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5138" y="3249613"/>
                        <a:ext cx="8294687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171" name="Group 1083"/>
          <p:cNvGrpSpPr>
            <a:grpSpLocks/>
          </p:cNvGrpSpPr>
          <p:nvPr/>
        </p:nvGrpSpPr>
        <p:grpSpPr bwMode="auto">
          <a:xfrm>
            <a:off x="1349375" y="3198814"/>
            <a:ext cx="6819900" cy="2190750"/>
            <a:chOff x="864" y="2592"/>
            <a:chExt cx="4296" cy="1380"/>
          </a:xfrm>
        </p:grpSpPr>
        <p:sp>
          <p:nvSpPr>
            <p:cNvPr id="12321" name="AutoShape 1042"/>
            <p:cNvSpPr>
              <a:spLocks noChangeArrowheads="1"/>
            </p:cNvSpPr>
            <p:nvPr/>
          </p:nvSpPr>
          <p:spPr bwMode="auto">
            <a:xfrm>
              <a:off x="864" y="2592"/>
              <a:ext cx="4296" cy="13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2322" name="Object 10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1765933"/>
                </p:ext>
              </p:extLst>
            </p:nvPr>
          </p:nvGraphicFramePr>
          <p:xfrm>
            <a:off x="1368" y="2762"/>
            <a:ext cx="103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647640" imgH="228600" progId="Equation.DSMT4">
                    <p:embed/>
                  </p:oleObj>
                </mc:Choice>
                <mc:Fallback>
                  <p:oleObj name="Equation" r:id="rId3" imgW="647640" imgH="228600" progId="Equation.DSMT4">
                    <p:embed/>
                    <p:pic>
                      <p:nvPicPr>
                        <p:cNvPr id="12322" name="Object 1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2762"/>
                          <a:ext cx="1037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3" name="Object 10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5203812"/>
                </p:ext>
              </p:extLst>
            </p:nvPr>
          </p:nvGraphicFramePr>
          <p:xfrm>
            <a:off x="1207" y="3320"/>
            <a:ext cx="1582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5" imgW="1015920" imgH="406080" progId="Equation.DSMT4">
                    <p:embed/>
                  </p:oleObj>
                </mc:Choice>
                <mc:Fallback>
                  <p:oleObj name="Equation" r:id="rId5" imgW="1015920" imgH="406080" progId="Equation.DSMT4">
                    <p:embed/>
                    <p:pic>
                      <p:nvPicPr>
                        <p:cNvPr id="12323" name="Object 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7" y="3320"/>
                          <a:ext cx="1582" cy="6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4" name="Object 10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5511048"/>
                </p:ext>
              </p:extLst>
            </p:nvPr>
          </p:nvGraphicFramePr>
          <p:xfrm>
            <a:off x="3435" y="3330"/>
            <a:ext cx="1213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7" imgW="774360" imgH="406080" progId="Equation.DSMT4">
                    <p:embed/>
                  </p:oleObj>
                </mc:Choice>
                <mc:Fallback>
                  <p:oleObj name="Equation" r:id="rId7" imgW="774360" imgH="406080" progId="Equation.DSMT4">
                    <p:embed/>
                    <p:pic>
                      <p:nvPicPr>
                        <p:cNvPr id="12324" name="Object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" y="3330"/>
                          <a:ext cx="1213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5" name="Object 10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5639950"/>
                </p:ext>
              </p:extLst>
            </p:nvPr>
          </p:nvGraphicFramePr>
          <p:xfrm>
            <a:off x="3429" y="2605"/>
            <a:ext cx="1237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9" imgW="774360" imgH="406080" progId="Equation.DSMT4">
                    <p:embed/>
                  </p:oleObj>
                </mc:Choice>
                <mc:Fallback>
                  <p:oleObj name="Equation" r:id="rId9" imgW="774360" imgH="406080" progId="Equation.DSMT4">
                    <p:embed/>
                    <p:pic>
                      <p:nvPicPr>
                        <p:cNvPr id="12325" name="Object 10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" y="2605"/>
                          <a:ext cx="1237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17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207579"/>
              </p:ext>
            </p:extLst>
          </p:nvPr>
        </p:nvGraphicFramePr>
        <p:xfrm>
          <a:off x="5000623" y="521495"/>
          <a:ext cx="3686176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1473120" imgH="1041120" progId="Equation.DSMT4">
                  <p:embed/>
                </p:oleObj>
              </mc:Choice>
              <mc:Fallback>
                <p:oleObj name="Equation" r:id="rId11" imgW="1473120" imgH="1041120" progId="Equation.DSMT4">
                  <p:embed/>
                  <p:pic>
                    <p:nvPicPr>
                      <p:cNvPr id="12317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3" y="521495"/>
                        <a:ext cx="3686176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2" name="组合 31"/>
          <p:cNvGrpSpPr>
            <a:grpSpLocks/>
          </p:cNvGrpSpPr>
          <p:nvPr/>
        </p:nvGrpSpPr>
        <p:grpSpPr bwMode="auto">
          <a:xfrm>
            <a:off x="1009650" y="822325"/>
            <a:ext cx="3314700" cy="2209800"/>
            <a:chOff x="1009650" y="1847850"/>
            <a:chExt cx="3314700" cy="2209800"/>
          </a:xfrm>
        </p:grpSpPr>
        <p:grpSp>
          <p:nvGrpSpPr>
            <p:cNvPr id="12294" name="Group 1086"/>
            <p:cNvGrpSpPr>
              <a:grpSpLocks/>
            </p:cNvGrpSpPr>
            <p:nvPr/>
          </p:nvGrpSpPr>
          <p:grpSpPr bwMode="auto">
            <a:xfrm>
              <a:off x="1009650" y="1847850"/>
              <a:ext cx="3314700" cy="2209800"/>
              <a:chOff x="2436" y="2100"/>
              <a:chExt cx="2088" cy="1392"/>
            </a:xfrm>
          </p:grpSpPr>
          <p:sp>
            <p:nvSpPr>
              <p:cNvPr id="12304" name="AutoShape 1087"/>
              <p:cNvSpPr>
                <a:spLocks noChangeArrowheads="1"/>
              </p:cNvSpPr>
              <p:nvPr/>
            </p:nvSpPr>
            <p:spPr bwMode="auto">
              <a:xfrm rot="-5400000">
                <a:off x="2784" y="1752"/>
                <a:ext cx="1392" cy="2088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12305" name="Group 1088"/>
              <p:cNvGrpSpPr>
                <a:grpSpLocks/>
              </p:cNvGrpSpPr>
              <p:nvPr/>
            </p:nvGrpSpPr>
            <p:grpSpPr bwMode="auto">
              <a:xfrm>
                <a:off x="2628" y="2520"/>
                <a:ext cx="1716" cy="864"/>
                <a:chOff x="2628" y="2520"/>
                <a:chExt cx="1716" cy="864"/>
              </a:xfrm>
            </p:grpSpPr>
            <p:sp>
              <p:nvSpPr>
                <p:cNvPr id="12314" name="Oval 1089"/>
                <p:cNvSpPr>
                  <a:spLocks noChangeArrowheads="1"/>
                </p:cNvSpPr>
                <p:nvPr/>
              </p:nvSpPr>
              <p:spPr bwMode="auto">
                <a:xfrm>
                  <a:off x="2628" y="2604"/>
                  <a:ext cx="444" cy="4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2315" name="Oval 1091"/>
                <p:cNvSpPr>
                  <a:spLocks noChangeArrowheads="1"/>
                </p:cNvSpPr>
                <p:nvPr/>
              </p:nvSpPr>
              <p:spPr bwMode="auto">
                <a:xfrm>
                  <a:off x="3540" y="2952"/>
                  <a:ext cx="444" cy="4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2316" name="Oval 1093"/>
                <p:cNvSpPr>
                  <a:spLocks noChangeArrowheads="1"/>
                </p:cNvSpPr>
                <p:nvPr/>
              </p:nvSpPr>
              <p:spPr bwMode="auto">
                <a:xfrm>
                  <a:off x="3900" y="2520"/>
                  <a:ext cx="444" cy="4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2306" name="Group 1095"/>
              <p:cNvGrpSpPr>
                <a:grpSpLocks/>
              </p:cNvGrpSpPr>
              <p:nvPr/>
            </p:nvGrpSpPr>
            <p:grpSpPr bwMode="auto">
              <a:xfrm>
                <a:off x="2628" y="2184"/>
                <a:ext cx="1668" cy="1008"/>
                <a:chOff x="2628" y="2184"/>
                <a:chExt cx="1668" cy="1008"/>
              </a:xfrm>
            </p:grpSpPr>
            <p:sp>
              <p:nvSpPr>
                <p:cNvPr id="12311" name="Oval 1096"/>
                <p:cNvSpPr>
                  <a:spLocks noChangeArrowheads="1"/>
                </p:cNvSpPr>
                <p:nvPr/>
              </p:nvSpPr>
              <p:spPr bwMode="auto">
                <a:xfrm>
                  <a:off x="2628" y="2184"/>
                  <a:ext cx="336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2312" name="Oval 1098"/>
                <p:cNvSpPr>
                  <a:spLocks noChangeArrowheads="1"/>
                </p:cNvSpPr>
                <p:nvPr/>
              </p:nvSpPr>
              <p:spPr bwMode="auto">
                <a:xfrm>
                  <a:off x="3108" y="2868"/>
                  <a:ext cx="324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2313" name="Oval 1100"/>
                <p:cNvSpPr>
                  <a:spLocks noChangeArrowheads="1"/>
                </p:cNvSpPr>
                <p:nvPr/>
              </p:nvSpPr>
              <p:spPr bwMode="auto">
                <a:xfrm>
                  <a:off x="3960" y="2328"/>
                  <a:ext cx="336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2307" name="Group 1102"/>
              <p:cNvGrpSpPr>
                <a:grpSpLocks/>
              </p:cNvGrpSpPr>
              <p:nvPr/>
            </p:nvGrpSpPr>
            <p:grpSpPr bwMode="auto">
              <a:xfrm>
                <a:off x="2736" y="2232"/>
                <a:ext cx="1296" cy="1188"/>
                <a:chOff x="2736" y="2232"/>
                <a:chExt cx="1296" cy="1188"/>
              </a:xfrm>
            </p:grpSpPr>
            <p:sp>
              <p:nvSpPr>
                <p:cNvPr id="12308" name="Oval 1103"/>
                <p:cNvSpPr>
                  <a:spLocks noChangeArrowheads="1"/>
                </p:cNvSpPr>
                <p:nvPr/>
              </p:nvSpPr>
              <p:spPr bwMode="auto">
                <a:xfrm>
                  <a:off x="2736" y="3096"/>
                  <a:ext cx="336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2309" name="Oval 1105"/>
                <p:cNvSpPr>
                  <a:spLocks noChangeArrowheads="1"/>
                </p:cNvSpPr>
                <p:nvPr/>
              </p:nvSpPr>
              <p:spPr bwMode="auto">
                <a:xfrm>
                  <a:off x="3072" y="2412"/>
                  <a:ext cx="336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2310" name="Oval 1107"/>
                <p:cNvSpPr>
                  <a:spLocks noChangeArrowheads="1"/>
                </p:cNvSpPr>
                <p:nvPr/>
              </p:nvSpPr>
              <p:spPr bwMode="auto">
                <a:xfrm>
                  <a:off x="3696" y="2232"/>
                  <a:ext cx="336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</p:grpSp>
        <p:sp>
          <p:nvSpPr>
            <p:cNvPr id="12295" name="TextBox 33"/>
            <p:cNvSpPr txBox="1">
              <a:spLocks noChangeArrowheads="1"/>
            </p:cNvSpPr>
            <p:nvPr/>
          </p:nvSpPr>
          <p:spPr bwMode="auto">
            <a:xfrm>
              <a:off x="1338262" y="2036088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200" b="1" baseline="30000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200" b="1" baseline="3000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96" name="TextBox 34"/>
            <p:cNvSpPr txBox="1">
              <a:spLocks noChangeArrowheads="1"/>
            </p:cNvSpPr>
            <p:nvPr/>
          </p:nvSpPr>
          <p:spPr bwMode="auto">
            <a:xfrm>
              <a:off x="2105025" y="3112413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200" b="1" baseline="30000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200" b="1" baseline="3000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97" name="TextBox 35"/>
            <p:cNvSpPr txBox="1">
              <a:spLocks noChangeArrowheads="1"/>
            </p:cNvSpPr>
            <p:nvPr/>
          </p:nvSpPr>
          <p:spPr bwMode="auto">
            <a:xfrm>
              <a:off x="3467100" y="2238375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200" b="1" baseline="30000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200" b="1" baseline="3000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98" name="TextBox 70"/>
            <p:cNvSpPr txBox="1">
              <a:spLocks noChangeArrowheads="1"/>
            </p:cNvSpPr>
            <p:nvPr/>
          </p:nvSpPr>
          <p:spPr bwMode="auto">
            <a:xfrm>
              <a:off x="1314450" y="2744628"/>
              <a:ext cx="9429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MX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99" name="TextBox 70"/>
            <p:cNvSpPr txBox="1">
              <a:spLocks noChangeArrowheads="1"/>
            </p:cNvSpPr>
            <p:nvPr/>
          </p:nvSpPr>
          <p:spPr bwMode="auto">
            <a:xfrm>
              <a:off x="2767011" y="3242785"/>
              <a:ext cx="9429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MX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00" name="TextBox 70"/>
            <p:cNvSpPr txBox="1">
              <a:spLocks noChangeArrowheads="1"/>
            </p:cNvSpPr>
            <p:nvPr/>
          </p:nvSpPr>
          <p:spPr bwMode="auto">
            <a:xfrm>
              <a:off x="3324224" y="2647950"/>
              <a:ext cx="9429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MX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01" name="TextBox 39"/>
            <p:cNvSpPr txBox="1">
              <a:spLocks noChangeArrowheads="1"/>
            </p:cNvSpPr>
            <p:nvPr/>
          </p:nvSpPr>
          <p:spPr bwMode="auto">
            <a:xfrm>
              <a:off x="3052761" y="2083713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Xˉ</a:t>
              </a:r>
              <a:endParaRPr lang="zh-CN" altLang="en-US" sz="22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02" name="TextBox 40"/>
            <p:cNvSpPr txBox="1">
              <a:spLocks noChangeArrowheads="1"/>
            </p:cNvSpPr>
            <p:nvPr/>
          </p:nvSpPr>
          <p:spPr bwMode="auto">
            <a:xfrm>
              <a:off x="2076450" y="2356306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Xˉ</a:t>
              </a:r>
              <a:endParaRPr lang="zh-CN" altLang="en-US" sz="22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>
              <a:off x="1523998" y="3469599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Xˉ</a:t>
              </a:r>
              <a:endParaRPr lang="zh-CN" altLang="en-US" sz="22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81013" y="5537200"/>
            <a:ext cx="83185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8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由惯例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和惯例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III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定义知，无限稀释时，溶液趋于理想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稀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溶液，</a:t>
            </a:r>
            <a:r>
              <a:rPr kumimoji="1" lang="en-US" altLang="zh-CN" sz="2800" i="1" dirty="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g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→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,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g</a:t>
            </a:r>
            <a:r>
              <a:rPr kumimoji="1" lang="en-US" altLang="zh-CN" sz="2800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,+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→1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,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g</a:t>
            </a:r>
            <a:r>
              <a:rPr kumimoji="1" lang="en-US" altLang="zh-CN" sz="2800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,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→1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,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en-US" altLang="zh-CN" sz="2800" i="1" dirty="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g</a:t>
            </a:r>
            <a:r>
              <a:rPr kumimoji="1" lang="en-US" altLang="zh-CN" sz="2800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,Bu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→1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。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1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组合 31"/>
          <p:cNvGrpSpPr>
            <a:grpSpLocks/>
          </p:cNvGrpSpPr>
          <p:nvPr/>
        </p:nvGrpSpPr>
        <p:grpSpPr bwMode="auto">
          <a:xfrm>
            <a:off x="1009650" y="822325"/>
            <a:ext cx="3314700" cy="2209800"/>
            <a:chOff x="1009650" y="1847850"/>
            <a:chExt cx="3314700" cy="2209800"/>
          </a:xfrm>
        </p:grpSpPr>
        <p:grpSp>
          <p:nvGrpSpPr>
            <p:cNvPr id="13319" name="Group 1086"/>
            <p:cNvGrpSpPr>
              <a:grpSpLocks/>
            </p:cNvGrpSpPr>
            <p:nvPr/>
          </p:nvGrpSpPr>
          <p:grpSpPr bwMode="auto">
            <a:xfrm>
              <a:off x="1009650" y="1847850"/>
              <a:ext cx="3314700" cy="2209800"/>
              <a:chOff x="2436" y="2100"/>
              <a:chExt cx="2088" cy="1392"/>
            </a:xfrm>
          </p:grpSpPr>
          <p:sp>
            <p:nvSpPr>
              <p:cNvPr id="13329" name="AutoShape 1087"/>
              <p:cNvSpPr>
                <a:spLocks noChangeArrowheads="1"/>
              </p:cNvSpPr>
              <p:nvPr/>
            </p:nvSpPr>
            <p:spPr bwMode="auto">
              <a:xfrm rot="-5400000">
                <a:off x="2784" y="1752"/>
                <a:ext cx="1392" cy="2088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13330" name="Group 1088"/>
              <p:cNvGrpSpPr>
                <a:grpSpLocks/>
              </p:cNvGrpSpPr>
              <p:nvPr/>
            </p:nvGrpSpPr>
            <p:grpSpPr bwMode="auto">
              <a:xfrm>
                <a:off x="2628" y="2520"/>
                <a:ext cx="1716" cy="864"/>
                <a:chOff x="2628" y="2520"/>
                <a:chExt cx="1716" cy="864"/>
              </a:xfrm>
            </p:grpSpPr>
            <p:sp>
              <p:nvSpPr>
                <p:cNvPr id="13339" name="Oval 1089"/>
                <p:cNvSpPr>
                  <a:spLocks noChangeArrowheads="1"/>
                </p:cNvSpPr>
                <p:nvPr/>
              </p:nvSpPr>
              <p:spPr bwMode="auto">
                <a:xfrm>
                  <a:off x="2628" y="2604"/>
                  <a:ext cx="444" cy="4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3340" name="Oval 1091"/>
                <p:cNvSpPr>
                  <a:spLocks noChangeArrowheads="1"/>
                </p:cNvSpPr>
                <p:nvPr/>
              </p:nvSpPr>
              <p:spPr bwMode="auto">
                <a:xfrm>
                  <a:off x="3540" y="2952"/>
                  <a:ext cx="444" cy="4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3341" name="Oval 1093"/>
                <p:cNvSpPr>
                  <a:spLocks noChangeArrowheads="1"/>
                </p:cNvSpPr>
                <p:nvPr/>
              </p:nvSpPr>
              <p:spPr bwMode="auto">
                <a:xfrm>
                  <a:off x="3900" y="2520"/>
                  <a:ext cx="444" cy="4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3331" name="Group 1095"/>
              <p:cNvGrpSpPr>
                <a:grpSpLocks/>
              </p:cNvGrpSpPr>
              <p:nvPr/>
            </p:nvGrpSpPr>
            <p:grpSpPr bwMode="auto">
              <a:xfrm>
                <a:off x="2628" y="2184"/>
                <a:ext cx="1668" cy="1008"/>
                <a:chOff x="2628" y="2184"/>
                <a:chExt cx="1668" cy="1008"/>
              </a:xfrm>
            </p:grpSpPr>
            <p:sp>
              <p:nvSpPr>
                <p:cNvPr id="13336" name="Oval 1096"/>
                <p:cNvSpPr>
                  <a:spLocks noChangeArrowheads="1"/>
                </p:cNvSpPr>
                <p:nvPr/>
              </p:nvSpPr>
              <p:spPr bwMode="auto">
                <a:xfrm>
                  <a:off x="2628" y="2184"/>
                  <a:ext cx="336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3337" name="Oval 1098"/>
                <p:cNvSpPr>
                  <a:spLocks noChangeArrowheads="1"/>
                </p:cNvSpPr>
                <p:nvPr/>
              </p:nvSpPr>
              <p:spPr bwMode="auto">
                <a:xfrm>
                  <a:off x="3108" y="2868"/>
                  <a:ext cx="324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3338" name="Oval 1100"/>
                <p:cNvSpPr>
                  <a:spLocks noChangeArrowheads="1"/>
                </p:cNvSpPr>
                <p:nvPr/>
              </p:nvSpPr>
              <p:spPr bwMode="auto">
                <a:xfrm>
                  <a:off x="3960" y="2328"/>
                  <a:ext cx="336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3332" name="Group 1102"/>
              <p:cNvGrpSpPr>
                <a:grpSpLocks/>
              </p:cNvGrpSpPr>
              <p:nvPr/>
            </p:nvGrpSpPr>
            <p:grpSpPr bwMode="auto">
              <a:xfrm>
                <a:off x="2736" y="2232"/>
                <a:ext cx="1296" cy="1188"/>
                <a:chOff x="2736" y="2232"/>
                <a:chExt cx="1296" cy="1188"/>
              </a:xfrm>
            </p:grpSpPr>
            <p:sp>
              <p:nvSpPr>
                <p:cNvPr id="13333" name="Oval 1103"/>
                <p:cNvSpPr>
                  <a:spLocks noChangeArrowheads="1"/>
                </p:cNvSpPr>
                <p:nvPr/>
              </p:nvSpPr>
              <p:spPr bwMode="auto">
                <a:xfrm>
                  <a:off x="2736" y="3096"/>
                  <a:ext cx="336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3334" name="Oval 1105"/>
                <p:cNvSpPr>
                  <a:spLocks noChangeArrowheads="1"/>
                </p:cNvSpPr>
                <p:nvPr/>
              </p:nvSpPr>
              <p:spPr bwMode="auto">
                <a:xfrm>
                  <a:off x="3072" y="2412"/>
                  <a:ext cx="336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3335" name="Oval 1107"/>
                <p:cNvSpPr>
                  <a:spLocks noChangeArrowheads="1"/>
                </p:cNvSpPr>
                <p:nvPr/>
              </p:nvSpPr>
              <p:spPr bwMode="auto">
                <a:xfrm>
                  <a:off x="3696" y="2232"/>
                  <a:ext cx="336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</p:grpSp>
        <p:sp>
          <p:nvSpPr>
            <p:cNvPr id="13320" name="TextBox 33"/>
            <p:cNvSpPr txBox="1">
              <a:spLocks noChangeArrowheads="1"/>
            </p:cNvSpPr>
            <p:nvPr/>
          </p:nvSpPr>
          <p:spPr bwMode="auto">
            <a:xfrm>
              <a:off x="1338262" y="2036088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200" b="1" baseline="30000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200" b="1" baseline="3000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1" name="TextBox 34"/>
            <p:cNvSpPr txBox="1">
              <a:spLocks noChangeArrowheads="1"/>
            </p:cNvSpPr>
            <p:nvPr/>
          </p:nvSpPr>
          <p:spPr bwMode="auto">
            <a:xfrm>
              <a:off x="2105025" y="3112413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200" b="1" baseline="30000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200" b="1" baseline="3000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2" name="TextBox 35"/>
            <p:cNvSpPr txBox="1">
              <a:spLocks noChangeArrowheads="1"/>
            </p:cNvSpPr>
            <p:nvPr/>
          </p:nvSpPr>
          <p:spPr bwMode="auto">
            <a:xfrm>
              <a:off x="3467100" y="2238375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200" b="1" baseline="30000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200" b="1" baseline="3000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3" name="TextBox 70"/>
            <p:cNvSpPr txBox="1">
              <a:spLocks noChangeArrowheads="1"/>
            </p:cNvSpPr>
            <p:nvPr/>
          </p:nvSpPr>
          <p:spPr bwMode="auto">
            <a:xfrm>
              <a:off x="1314450" y="2744628"/>
              <a:ext cx="9429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MX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4" name="TextBox 70"/>
            <p:cNvSpPr txBox="1">
              <a:spLocks noChangeArrowheads="1"/>
            </p:cNvSpPr>
            <p:nvPr/>
          </p:nvSpPr>
          <p:spPr bwMode="auto">
            <a:xfrm>
              <a:off x="2767011" y="3242785"/>
              <a:ext cx="9429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MX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5" name="TextBox 70"/>
            <p:cNvSpPr txBox="1">
              <a:spLocks noChangeArrowheads="1"/>
            </p:cNvSpPr>
            <p:nvPr/>
          </p:nvSpPr>
          <p:spPr bwMode="auto">
            <a:xfrm>
              <a:off x="3324224" y="2647950"/>
              <a:ext cx="9429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MX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6" name="TextBox 39"/>
            <p:cNvSpPr txBox="1">
              <a:spLocks noChangeArrowheads="1"/>
            </p:cNvSpPr>
            <p:nvPr/>
          </p:nvSpPr>
          <p:spPr bwMode="auto">
            <a:xfrm>
              <a:off x="3052761" y="2083713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Xˉ</a:t>
              </a:r>
              <a:endParaRPr lang="zh-CN" altLang="en-US" sz="22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7" name="TextBox 40"/>
            <p:cNvSpPr txBox="1">
              <a:spLocks noChangeArrowheads="1"/>
            </p:cNvSpPr>
            <p:nvPr/>
          </p:nvSpPr>
          <p:spPr bwMode="auto">
            <a:xfrm>
              <a:off x="2076450" y="2356306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Xˉ</a:t>
              </a:r>
              <a:endParaRPr lang="zh-CN" altLang="en-US" sz="22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8" name="TextBox 41"/>
            <p:cNvSpPr txBox="1">
              <a:spLocks noChangeArrowheads="1"/>
            </p:cNvSpPr>
            <p:nvPr/>
          </p:nvSpPr>
          <p:spPr bwMode="auto">
            <a:xfrm>
              <a:off x="1523998" y="3469599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Xˉ</a:t>
              </a:r>
              <a:endParaRPr lang="zh-CN" altLang="en-US" sz="22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331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389971"/>
              </p:ext>
            </p:extLst>
          </p:nvPr>
        </p:nvGraphicFramePr>
        <p:xfrm>
          <a:off x="922338" y="3409950"/>
          <a:ext cx="766921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997000" imgH="253800" progId="Equation.DSMT4">
                  <p:embed/>
                </p:oleObj>
              </mc:Choice>
              <mc:Fallback>
                <p:oleObj name="Equation" r:id="rId3" imgW="2997000" imgH="253800" progId="Equation.DSMT4">
                  <p:embed/>
                  <p:pic>
                    <p:nvPicPr>
                      <p:cNvPr id="1331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3409950"/>
                        <a:ext cx="766921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735897"/>
              </p:ext>
            </p:extLst>
          </p:nvPr>
        </p:nvGraphicFramePr>
        <p:xfrm>
          <a:off x="908050" y="4289425"/>
          <a:ext cx="74469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3035160" imgH="253800" progId="Equation.DSMT4">
                  <p:embed/>
                </p:oleObj>
              </mc:Choice>
              <mc:Fallback>
                <p:oleObj name="Equation" r:id="rId5" imgW="3035160" imgH="253800" progId="Equation.DSMT4">
                  <p:embed/>
                  <p:pic>
                    <p:nvPicPr>
                      <p:cNvPr id="1331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4289425"/>
                        <a:ext cx="744696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922115"/>
              </p:ext>
            </p:extLst>
          </p:nvPr>
        </p:nvGraphicFramePr>
        <p:xfrm>
          <a:off x="839788" y="5126038"/>
          <a:ext cx="769461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3136680" imgH="507960" progId="Equation.DSMT4">
                  <p:embed/>
                </p:oleObj>
              </mc:Choice>
              <mc:Fallback>
                <p:oleObj name="Equation" r:id="rId7" imgW="3136680" imgH="507960" progId="Equation.DSMT4">
                  <p:embed/>
                  <p:pic>
                    <p:nvPicPr>
                      <p:cNvPr id="13318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5126038"/>
                        <a:ext cx="7694612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13">
            <a:extLst>
              <a:ext uri="{FF2B5EF4-FFF2-40B4-BE49-F238E27FC236}">
                <a16:creationId xmlns:a16="http://schemas.microsoft.com/office/drawing/2014/main" id="{DB0D93E6-22A0-44C9-A74A-11EC0593D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031957"/>
              </p:ext>
            </p:extLst>
          </p:nvPr>
        </p:nvGraphicFramePr>
        <p:xfrm>
          <a:off x="4687113" y="530204"/>
          <a:ext cx="3686176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1473120" imgH="1041120" progId="Equation.DSMT4">
                  <p:embed/>
                </p:oleObj>
              </mc:Choice>
              <mc:Fallback>
                <p:oleObj name="Equation" r:id="rId9" imgW="1473120" imgH="1041120" progId="Equation.DSMT4">
                  <p:embed/>
                  <p:pic>
                    <p:nvPicPr>
                      <p:cNvPr id="34" name="Object 113">
                        <a:extLst>
                          <a:ext uri="{FF2B5EF4-FFF2-40B4-BE49-F238E27FC236}">
                            <a16:creationId xmlns:a16="http://schemas.microsoft.com/office/drawing/2014/main" id="{DB0D93E6-22A0-44C9-A74A-11EC0593D8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113" y="530204"/>
                        <a:ext cx="3686176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169"/>
          <p:cNvGrpSpPr>
            <a:grpSpLocks/>
          </p:cNvGrpSpPr>
          <p:nvPr/>
        </p:nvGrpSpPr>
        <p:grpSpPr bwMode="auto">
          <a:xfrm>
            <a:off x="5105400" y="3848100"/>
            <a:ext cx="3314700" cy="2476500"/>
            <a:chOff x="3216" y="2424"/>
            <a:chExt cx="2088" cy="1560"/>
          </a:xfrm>
        </p:grpSpPr>
        <p:sp>
          <p:nvSpPr>
            <p:cNvPr id="14383" name="AutoShape 2117"/>
            <p:cNvSpPr>
              <a:spLocks noChangeArrowheads="1"/>
            </p:cNvSpPr>
            <p:nvPr/>
          </p:nvSpPr>
          <p:spPr bwMode="auto">
            <a:xfrm rot="-5400000">
              <a:off x="3564" y="2244"/>
              <a:ext cx="1392" cy="2088"/>
            </a:xfrm>
            <a:prstGeom prst="roundRect">
              <a:avLst>
                <a:gd name="adj" fmla="val 16667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17206" name="AutoShape 2166"/>
            <p:cNvSpPr>
              <a:spLocks noChangeArrowheads="1"/>
            </p:cNvSpPr>
            <p:nvPr/>
          </p:nvSpPr>
          <p:spPr bwMode="auto">
            <a:xfrm>
              <a:off x="4080" y="2424"/>
              <a:ext cx="288" cy="288"/>
            </a:xfrm>
            <a:prstGeom prst="plus">
              <a:avLst>
                <a:gd name="adj" fmla="val 35417"/>
              </a:avLst>
            </a:prstGeom>
            <a:solidFill>
              <a:schemeClr val="accent2"/>
            </a:solidFill>
            <a:ln>
              <a:noFill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17210" name="Text Box 2170"/>
          <p:cNvSpPr txBox="1">
            <a:spLocks noChangeArrowheads="1"/>
          </p:cNvSpPr>
          <p:nvPr/>
        </p:nvSpPr>
        <p:spPr bwMode="auto">
          <a:xfrm>
            <a:off x="669925" y="520700"/>
            <a:ext cx="804386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电解质作为整体的化学势和活度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(chemical potential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and activity of electrolyte as a whole)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54750" y="4957763"/>
            <a:ext cx="90170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溶剂</a:t>
            </a:r>
          </a:p>
        </p:txBody>
      </p:sp>
      <p:grpSp>
        <p:nvGrpSpPr>
          <p:cNvPr id="14341" name="组合 48"/>
          <p:cNvGrpSpPr>
            <a:grpSpLocks/>
          </p:cNvGrpSpPr>
          <p:nvPr/>
        </p:nvGrpSpPr>
        <p:grpSpPr bwMode="auto">
          <a:xfrm>
            <a:off x="1009650" y="1828800"/>
            <a:ext cx="3314700" cy="2209800"/>
            <a:chOff x="1009650" y="1847850"/>
            <a:chExt cx="3314700" cy="2209800"/>
          </a:xfrm>
        </p:grpSpPr>
        <p:grpSp>
          <p:nvGrpSpPr>
            <p:cNvPr id="14360" name="Group 1086"/>
            <p:cNvGrpSpPr>
              <a:grpSpLocks/>
            </p:cNvGrpSpPr>
            <p:nvPr/>
          </p:nvGrpSpPr>
          <p:grpSpPr bwMode="auto">
            <a:xfrm>
              <a:off x="1009650" y="1847850"/>
              <a:ext cx="3314700" cy="2209800"/>
              <a:chOff x="2436" y="2100"/>
              <a:chExt cx="2088" cy="1392"/>
            </a:xfrm>
          </p:grpSpPr>
          <p:sp>
            <p:nvSpPr>
              <p:cNvPr id="14370" name="AutoShape 1087"/>
              <p:cNvSpPr>
                <a:spLocks noChangeArrowheads="1"/>
              </p:cNvSpPr>
              <p:nvPr/>
            </p:nvSpPr>
            <p:spPr bwMode="auto">
              <a:xfrm rot="-5400000">
                <a:off x="2784" y="1752"/>
                <a:ext cx="1392" cy="2088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14371" name="Group 1088"/>
              <p:cNvGrpSpPr>
                <a:grpSpLocks/>
              </p:cNvGrpSpPr>
              <p:nvPr/>
            </p:nvGrpSpPr>
            <p:grpSpPr bwMode="auto">
              <a:xfrm>
                <a:off x="2628" y="2520"/>
                <a:ext cx="1716" cy="864"/>
                <a:chOff x="2628" y="2520"/>
                <a:chExt cx="1716" cy="864"/>
              </a:xfrm>
            </p:grpSpPr>
            <p:sp>
              <p:nvSpPr>
                <p:cNvPr id="14380" name="Oval 1089"/>
                <p:cNvSpPr>
                  <a:spLocks noChangeArrowheads="1"/>
                </p:cNvSpPr>
                <p:nvPr/>
              </p:nvSpPr>
              <p:spPr bwMode="auto">
                <a:xfrm>
                  <a:off x="2628" y="2604"/>
                  <a:ext cx="444" cy="4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4381" name="Oval 1091"/>
                <p:cNvSpPr>
                  <a:spLocks noChangeArrowheads="1"/>
                </p:cNvSpPr>
                <p:nvPr/>
              </p:nvSpPr>
              <p:spPr bwMode="auto">
                <a:xfrm>
                  <a:off x="3540" y="2952"/>
                  <a:ext cx="444" cy="4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4382" name="Oval 1093"/>
                <p:cNvSpPr>
                  <a:spLocks noChangeArrowheads="1"/>
                </p:cNvSpPr>
                <p:nvPr/>
              </p:nvSpPr>
              <p:spPr bwMode="auto">
                <a:xfrm>
                  <a:off x="3900" y="2520"/>
                  <a:ext cx="444" cy="4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4372" name="Group 1095"/>
              <p:cNvGrpSpPr>
                <a:grpSpLocks/>
              </p:cNvGrpSpPr>
              <p:nvPr/>
            </p:nvGrpSpPr>
            <p:grpSpPr bwMode="auto">
              <a:xfrm>
                <a:off x="2628" y="2184"/>
                <a:ext cx="1668" cy="1008"/>
                <a:chOff x="2628" y="2184"/>
                <a:chExt cx="1668" cy="1008"/>
              </a:xfrm>
            </p:grpSpPr>
            <p:sp>
              <p:nvSpPr>
                <p:cNvPr id="14377" name="Oval 1096"/>
                <p:cNvSpPr>
                  <a:spLocks noChangeArrowheads="1"/>
                </p:cNvSpPr>
                <p:nvPr/>
              </p:nvSpPr>
              <p:spPr bwMode="auto">
                <a:xfrm>
                  <a:off x="2628" y="2184"/>
                  <a:ext cx="336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4378" name="Oval 1098"/>
                <p:cNvSpPr>
                  <a:spLocks noChangeArrowheads="1"/>
                </p:cNvSpPr>
                <p:nvPr/>
              </p:nvSpPr>
              <p:spPr bwMode="auto">
                <a:xfrm>
                  <a:off x="3108" y="2868"/>
                  <a:ext cx="324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4379" name="Oval 1100"/>
                <p:cNvSpPr>
                  <a:spLocks noChangeArrowheads="1"/>
                </p:cNvSpPr>
                <p:nvPr/>
              </p:nvSpPr>
              <p:spPr bwMode="auto">
                <a:xfrm>
                  <a:off x="3960" y="2328"/>
                  <a:ext cx="336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4373" name="Group 1102"/>
              <p:cNvGrpSpPr>
                <a:grpSpLocks/>
              </p:cNvGrpSpPr>
              <p:nvPr/>
            </p:nvGrpSpPr>
            <p:grpSpPr bwMode="auto">
              <a:xfrm>
                <a:off x="2736" y="2232"/>
                <a:ext cx="1296" cy="1188"/>
                <a:chOff x="2736" y="2232"/>
                <a:chExt cx="1296" cy="1188"/>
              </a:xfrm>
            </p:grpSpPr>
            <p:sp>
              <p:nvSpPr>
                <p:cNvPr id="14374" name="Oval 1103"/>
                <p:cNvSpPr>
                  <a:spLocks noChangeArrowheads="1"/>
                </p:cNvSpPr>
                <p:nvPr/>
              </p:nvSpPr>
              <p:spPr bwMode="auto">
                <a:xfrm>
                  <a:off x="2736" y="3096"/>
                  <a:ext cx="336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4375" name="Oval 1105"/>
                <p:cNvSpPr>
                  <a:spLocks noChangeArrowheads="1"/>
                </p:cNvSpPr>
                <p:nvPr/>
              </p:nvSpPr>
              <p:spPr bwMode="auto">
                <a:xfrm>
                  <a:off x="3072" y="2412"/>
                  <a:ext cx="336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4376" name="Oval 1107"/>
                <p:cNvSpPr>
                  <a:spLocks noChangeArrowheads="1"/>
                </p:cNvSpPr>
                <p:nvPr/>
              </p:nvSpPr>
              <p:spPr bwMode="auto">
                <a:xfrm>
                  <a:off x="3696" y="2232"/>
                  <a:ext cx="336" cy="3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</p:grpSp>
        <p:sp>
          <p:nvSpPr>
            <p:cNvPr id="14361" name="TextBox 50"/>
            <p:cNvSpPr txBox="1">
              <a:spLocks noChangeArrowheads="1"/>
            </p:cNvSpPr>
            <p:nvPr/>
          </p:nvSpPr>
          <p:spPr bwMode="auto">
            <a:xfrm>
              <a:off x="1338262" y="2036088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200" b="1" baseline="30000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200" b="1" baseline="3000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2" name="TextBox 51"/>
            <p:cNvSpPr txBox="1">
              <a:spLocks noChangeArrowheads="1"/>
            </p:cNvSpPr>
            <p:nvPr/>
          </p:nvSpPr>
          <p:spPr bwMode="auto">
            <a:xfrm>
              <a:off x="2105025" y="3112413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200" b="1" baseline="30000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200" b="1" baseline="3000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3" name="TextBox 52"/>
            <p:cNvSpPr txBox="1">
              <a:spLocks noChangeArrowheads="1"/>
            </p:cNvSpPr>
            <p:nvPr/>
          </p:nvSpPr>
          <p:spPr bwMode="auto">
            <a:xfrm>
              <a:off x="3467100" y="2238375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200" b="1" baseline="30000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200" b="1" baseline="3000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4" name="TextBox 70"/>
            <p:cNvSpPr txBox="1">
              <a:spLocks noChangeArrowheads="1"/>
            </p:cNvSpPr>
            <p:nvPr/>
          </p:nvSpPr>
          <p:spPr bwMode="auto">
            <a:xfrm>
              <a:off x="1314450" y="2744628"/>
              <a:ext cx="9429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MX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5" name="TextBox 70"/>
            <p:cNvSpPr txBox="1">
              <a:spLocks noChangeArrowheads="1"/>
            </p:cNvSpPr>
            <p:nvPr/>
          </p:nvSpPr>
          <p:spPr bwMode="auto">
            <a:xfrm>
              <a:off x="2767011" y="3242785"/>
              <a:ext cx="9429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MX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6" name="TextBox 70"/>
            <p:cNvSpPr txBox="1">
              <a:spLocks noChangeArrowheads="1"/>
            </p:cNvSpPr>
            <p:nvPr/>
          </p:nvSpPr>
          <p:spPr bwMode="auto">
            <a:xfrm>
              <a:off x="3324224" y="2647950"/>
              <a:ext cx="9429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MX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7" name="TextBox 56"/>
            <p:cNvSpPr txBox="1">
              <a:spLocks noChangeArrowheads="1"/>
            </p:cNvSpPr>
            <p:nvPr/>
          </p:nvSpPr>
          <p:spPr bwMode="auto">
            <a:xfrm>
              <a:off x="3052761" y="2083713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Xˉ</a:t>
              </a:r>
              <a:endParaRPr lang="zh-CN" altLang="en-US" sz="22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8" name="TextBox 57"/>
            <p:cNvSpPr txBox="1">
              <a:spLocks noChangeArrowheads="1"/>
            </p:cNvSpPr>
            <p:nvPr/>
          </p:nvSpPr>
          <p:spPr bwMode="auto">
            <a:xfrm>
              <a:off x="2076450" y="2356306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Xˉ</a:t>
              </a:r>
              <a:endParaRPr lang="zh-CN" altLang="en-US" sz="22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9" name="TextBox 58"/>
            <p:cNvSpPr txBox="1">
              <a:spLocks noChangeArrowheads="1"/>
            </p:cNvSpPr>
            <p:nvPr/>
          </p:nvSpPr>
          <p:spPr bwMode="auto">
            <a:xfrm>
              <a:off x="1523998" y="3469599"/>
              <a:ext cx="657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Xˉ</a:t>
              </a:r>
              <a:endParaRPr lang="zh-CN" altLang="en-US" sz="22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342" name="组合 2"/>
          <p:cNvGrpSpPr>
            <a:grpSpLocks/>
          </p:cNvGrpSpPr>
          <p:nvPr/>
        </p:nvGrpSpPr>
        <p:grpSpPr bwMode="auto">
          <a:xfrm>
            <a:off x="4381500" y="1828800"/>
            <a:ext cx="4038600" cy="2209800"/>
            <a:chOff x="4381500" y="1828800"/>
            <a:chExt cx="4038600" cy="2209800"/>
          </a:xfrm>
        </p:grpSpPr>
        <p:grpSp>
          <p:nvGrpSpPr>
            <p:cNvPr id="14345" name="Group 2218"/>
            <p:cNvGrpSpPr>
              <a:grpSpLocks/>
            </p:cNvGrpSpPr>
            <p:nvPr/>
          </p:nvGrpSpPr>
          <p:grpSpPr bwMode="auto">
            <a:xfrm>
              <a:off x="4381500" y="1828800"/>
              <a:ext cx="4038600" cy="2209800"/>
              <a:chOff x="2760" y="1152"/>
              <a:chExt cx="2544" cy="1392"/>
            </a:xfrm>
          </p:grpSpPr>
          <p:grpSp>
            <p:nvGrpSpPr>
              <p:cNvPr id="14351" name="Group 2217"/>
              <p:cNvGrpSpPr>
                <a:grpSpLocks/>
              </p:cNvGrpSpPr>
              <p:nvPr/>
            </p:nvGrpSpPr>
            <p:grpSpPr bwMode="auto">
              <a:xfrm>
                <a:off x="3216" y="1152"/>
                <a:ext cx="2088" cy="1392"/>
                <a:chOff x="3216" y="1152"/>
                <a:chExt cx="2088" cy="1392"/>
              </a:xfrm>
            </p:grpSpPr>
            <p:sp>
              <p:nvSpPr>
                <p:cNvPr id="14353" name="AutoShape 2133"/>
                <p:cNvSpPr>
                  <a:spLocks noChangeArrowheads="1"/>
                </p:cNvSpPr>
                <p:nvPr/>
              </p:nvSpPr>
              <p:spPr bwMode="auto">
                <a:xfrm rot="-5400000">
                  <a:off x="3564" y="804"/>
                  <a:ext cx="1392" cy="208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6600">
                    <a:alpha val="50195"/>
                  </a:srgbClr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grpSp>
              <p:nvGrpSpPr>
                <p:cNvPr id="14354" name="Group 2216"/>
                <p:cNvGrpSpPr>
                  <a:grpSpLocks/>
                </p:cNvGrpSpPr>
                <p:nvPr/>
              </p:nvGrpSpPr>
              <p:grpSpPr bwMode="auto">
                <a:xfrm>
                  <a:off x="3420" y="1272"/>
                  <a:ext cx="1524" cy="1128"/>
                  <a:chOff x="3420" y="1272"/>
                  <a:chExt cx="1524" cy="1128"/>
                </a:xfrm>
              </p:grpSpPr>
              <p:sp>
                <p:nvSpPr>
                  <p:cNvPr id="14355" name="Oval 2135"/>
                  <p:cNvSpPr>
                    <a:spLocks noChangeArrowheads="1"/>
                  </p:cNvSpPr>
                  <p:nvPr/>
                </p:nvSpPr>
                <p:spPr bwMode="auto">
                  <a:xfrm>
                    <a:off x="3576" y="1272"/>
                    <a:ext cx="444" cy="43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FF66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4356" name="Oval 2138"/>
                  <p:cNvSpPr>
                    <a:spLocks noChangeArrowheads="1"/>
                  </p:cNvSpPr>
                  <p:nvPr/>
                </p:nvSpPr>
                <p:spPr bwMode="auto">
                  <a:xfrm>
                    <a:off x="3420" y="1860"/>
                    <a:ext cx="444" cy="43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FF66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4357" name="Oval 2141"/>
                  <p:cNvSpPr>
                    <a:spLocks noChangeArrowheads="1"/>
                  </p:cNvSpPr>
                  <p:nvPr/>
                </p:nvSpPr>
                <p:spPr bwMode="auto">
                  <a:xfrm>
                    <a:off x="3996" y="1788"/>
                    <a:ext cx="444" cy="43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FF66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4358" name="Oval 2144"/>
                  <p:cNvSpPr>
                    <a:spLocks noChangeArrowheads="1"/>
                  </p:cNvSpPr>
                  <p:nvPr/>
                </p:nvSpPr>
                <p:spPr bwMode="auto">
                  <a:xfrm>
                    <a:off x="4476" y="1296"/>
                    <a:ext cx="444" cy="43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FF66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4359" name="Oval 2147"/>
                  <p:cNvSpPr>
                    <a:spLocks noChangeArrowheads="1"/>
                  </p:cNvSpPr>
                  <p:nvPr/>
                </p:nvSpPr>
                <p:spPr bwMode="auto">
                  <a:xfrm>
                    <a:off x="4500" y="1968"/>
                    <a:ext cx="444" cy="43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FF66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itchFamily="2" charset="2"/>
                      <a:buChar char="v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itchFamily="2" charset="2"/>
                      <a:buChar char="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itchFamily="2" charset="2"/>
                      <a:buChar char="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85000"/>
                      <a:buFont typeface="Wingdings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</p:grpSp>
          <p:sp>
            <p:nvSpPr>
              <p:cNvPr id="217205" name="AutoShape 2165"/>
              <p:cNvSpPr>
                <a:spLocks noChangeArrowheads="1"/>
              </p:cNvSpPr>
              <p:nvPr/>
            </p:nvSpPr>
            <p:spPr bwMode="auto">
              <a:xfrm flipH="1">
                <a:off x="2760" y="1704"/>
                <a:ext cx="351" cy="330"/>
              </a:xfrm>
              <a:prstGeom prst="rightArrow">
                <a:avLst>
                  <a:gd name="adj1" fmla="val 50000"/>
                  <a:gd name="adj2" fmla="val 26591"/>
                </a:avLst>
              </a:prstGeom>
              <a:solidFill>
                <a:schemeClr val="hlink"/>
              </a:solidFill>
              <a:ln>
                <a:noFill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4346" name="TextBox 70"/>
            <p:cNvSpPr txBox="1">
              <a:spLocks noChangeArrowheads="1"/>
            </p:cNvSpPr>
            <p:nvPr/>
          </p:nvSpPr>
          <p:spPr bwMode="auto">
            <a:xfrm>
              <a:off x="5662612" y="2141219"/>
              <a:ext cx="9429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MX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7" name="TextBox 70"/>
            <p:cNvSpPr txBox="1">
              <a:spLocks noChangeArrowheads="1"/>
            </p:cNvSpPr>
            <p:nvPr/>
          </p:nvSpPr>
          <p:spPr bwMode="auto">
            <a:xfrm>
              <a:off x="7105650" y="2176819"/>
              <a:ext cx="9429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MX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8" name="TextBox 70"/>
            <p:cNvSpPr txBox="1">
              <a:spLocks noChangeArrowheads="1"/>
            </p:cNvSpPr>
            <p:nvPr/>
          </p:nvSpPr>
          <p:spPr bwMode="auto">
            <a:xfrm>
              <a:off x="5395912" y="3046571"/>
              <a:ext cx="9429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MX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9" name="TextBox 70"/>
            <p:cNvSpPr txBox="1">
              <a:spLocks noChangeArrowheads="1"/>
            </p:cNvSpPr>
            <p:nvPr/>
          </p:nvSpPr>
          <p:spPr bwMode="auto">
            <a:xfrm>
              <a:off x="6376987" y="2952750"/>
              <a:ext cx="9429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MX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0" name="TextBox 70"/>
            <p:cNvSpPr txBox="1">
              <a:spLocks noChangeArrowheads="1"/>
            </p:cNvSpPr>
            <p:nvPr/>
          </p:nvSpPr>
          <p:spPr bwMode="auto">
            <a:xfrm>
              <a:off x="7156450" y="3278028"/>
              <a:ext cx="9429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MX</a:t>
              </a:r>
              <a:endParaRPr lang="zh-CN" altLang="en-US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434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585540"/>
              </p:ext>
            </p:extLst>
          </p:nvPr>
        </p:nvGraphicFramePr>
        <p:xfrm>
          <a:off x="1009649" y="5269706"/>
          <a:ext cx="29591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206360" imgH="241200" progId="Equation.DSMT4">
                  <p:embed/>
                </p:oleObj>
              </mc:Choice>
              <mc:Fallback>
                <p:oleObj name="Equation" r:id="rId3" imgW="1206360" imgH="241200" progId="Equation.DSMT4">
                  <p:embed/>
                  <p:pic>
                    <p:nvPicPr>
                      <p:cNvPr id="1434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49" y="5269706"/>
                        <a:ext cx="295910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042745"/>
              </p:ext>
            </p:extLst>
          </p:nvPr>
        </p:nvGraphicFramePr>
        <p:xfrm>
          <a:off x="957263" y="4487863"/>
          <a:ext cx="355123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447560" imgH="228600" progId="Equation.DSMT4">
                  <p:embed/>
                </p:oleObj>
              </mc:Choice>
              <mc:Fallback>
                <p:oleObj name="Equation" r:id="rId5" imgW="1447560" imgH="228600" progId="Equation.DSMT4">
                  <p:embed/>
                  <p:pic>
                    <p:nvPicPr>
                      <p:cNvPr id="14344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4487863"/>
                        <a:ext cx="355123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3607472" y="723199"/>
            <a:ext cx="686045" cy="609415"/>
          </a:xfrm>
          <a:prstGeom prst="ellipse">
            <a:avLst/>
          </a:prstGeom>
          <a:solidFill>
            <a:srgbClr val="CCECFF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" name="Text Box 1049"/>
          <p:cNvSpPr txBox="1">
            <a:spLocks noChangeArrowheads="1"/>
          </p:cNvSpPr>
          <p:nvPr/>
        </p:nvSpPr>
        <p:spPr bwMode="auto">
          <a:xfrm>
            <a:off x="631826" y="4531707"/>
            <a:ext cx="81613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参考态的选取以方便为原则，取两种不同参考态，人为使问题复杂化，也使得活度的定义不自洽：比如强电解质属于第二类电解质，但是也可近似将其看作第一类电解质，产生矛盾。</a:t>
            </a:r>
            <a:endParaRPr kumimoji="1" lang="zh-CN" altLang="en-US" sz="28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graphicFrame>
        <p:nvGraphicFramePr>
          <p:cNvPr id="15364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118512"/>
              </p:ext>
            </p:extLst>
          </p:nvPr>
        </p:nvGraphicFramePr>
        <p:xfrm>
          <a:off x="2841738" y="724586"/>
          <a:ext cx="30368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206360" imgH="241200" progId="Equation.DSMT4">
                  <p:embed/>
                </p:oleObj>
              </mc:Choice>
              <mc:Fallback>
                <p:oleObj name="Equation" r:id="rId3" imgW="1206360" imgH="241200" progId="Equation.DSMT4">
                  <p:embed/>
                  <p:pic>
                    <p:nvPicPr>
                      <p:cNvPr id="15364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738" y="724586"/>
                        <a:ext cx="3036888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216275" y="1333500"/>
            <a:ext cx="3409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参考态未定！</a:t>
            </a: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828674" y="2390775"/>
            <a:ext cx="3785855" cy="2116879"/>
            <a:chOff x="1043491" y="2390007"/>
            <a:chExt cx="3786623" cy="2117157"/>
          </a:xfrm>
        </p:grpSpPr>
        <p:sp>
          <p:nvSpPr>
            <p:cNvPr id="15384" name="TextBox 6"/>
            <p:cNvSpPr txBox="1">
              <a:spLocks noChangeArrowheads="1"/>
            </p:cNvSpPr>
            <p:nvPr/>
          </p:nvSpPr>
          <p:spPr bwMode="auto">
            <a:xfrm>
              <a:off x="1043491" y="2614089"/>
              <a:ext cx="3786623" cy="189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①</a:t>
              </a:r>
            </a:p>
            <a:p>
              <a:pPr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ea typeface="黑体" pitchFamily="2" charset="-122"/>
                  <a:cs typeface="Times New Roman" pitchFamily="18" charset="0"/>
                </a:rPr>
                <a:t>课本中将此种参考态用于定义第二类电解质整体的活度，</a:t>
              </a:r>
              <a:r>
                <a:rPr lang="en-US" altLang="zh-CN" sz="28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(16-13)</a:t>
              </a:r>
              <a:r>
                <a:rPr lang="zh-CN" altLang="en-US" sz="28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式</a:t>
              </a:r>
              <a:r>
                <a:rPr lang="zh-CN" altLang="en-US" sz="2800" b="1" dirty="0">
                  <a:ea typeface="黑体" pitchFamily="2" charset="-122"/>
                  <a:cs typeface="Times New Roman" pitchFamily="18" charset="0"/>
                </a:rPr>
                <a:t>。</a:t>
              </a:r>
            </a:p>
          </p:txBody>
        </p:sp>
        <p:grpSp>
          <p:nvGrpSpPr>
            <p:cNvPr id="2" name="组合 13"/>
            <p:cNvGrpSpPr>
              <a:grpSpLocks/>
            </p:cNvGrpSpPr>
            <p:nvPr/>
          </p:nvGrpSpPr>
          <p:grpSpPr bwMode="auto">
            <a:xfrm>
              <a:off x="1894553" y="2390007"/>
              <a:ext cx="1765807" cy="827203"/>
              <a:chOff x="1894553" y="2390007"/>
              <a:chExt cx="1765807" cy="827203"/>
            </a:xfrm>
          </p:grpSpPr>
          <p:graphicFrame>
            <p:nvGraphicFramePr>
              <p:cNvPr id="15385" name="对象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9168768"/>
                  </p:ext>
                </p:extLst>
              </p:nvPr>
            </p:nvGraphicFramePr>
            <p:xfrm>
              <a:off x="1894553" y="2551856"/>
              <a:ext cx="1765807" cy="665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3" name="Equation" r:id="rId5" imgW="672840" imgH="253800" progId="Equation.DSMT4">
                      <p:embed/>
                    </p:oleObj>
                  </mc:Choice>
                  <mc:Fallback>
                    <p:oleObj name="Equation" r:id="rId5" imgW="672840" imgH="253800" progId="Equation.DSMT4">
                      <p:embed/>
                      <p:pic>
                        <p:nvPicPr>
                          <p:cNvPr id="15385" name="对象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4553" y="2551856"/>
                            <a:ext cx="1765807" cy="6653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86" name="TextBox 1"/>
              <p:cNvSpPr txBox="1">
                <a:spLocks noChangeArrowheads="1"/>
              </p:cNvSpPr>
              <p:nvPr/>
            </p:nvSpPr>
            <p:spPr bwMode="auto">
              <a:xfrm>
                <a:off x="2520543" y="2390007"/>
                <a:ext cx="44106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?</a:t>
                </a:r>
                <a:endParaRPr lang="zh-CN" altLang="en-US" sz="2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4738688" y="2413000"/>
            <a:ext cx="3910460" cy="2077262"/>
            <a:chOff x="4383402" y="2402601"/>
            <a:chExt cx="3911038" cy="2077622"/>
          </a:xfrm>
        </p:grpSpPr>
        <p:sp>
          <p:nvSpPr>
            <p:cNvPr id="15377" name="TextBox 36"/>
            <p:cNvSpPr txBox="1">
              <a:spLocks noChangeArrowheads="1"/>
            </p:cNvSpPr>
            <p:nvPr/>
          </p:nvSpPr>
          <p:spPr bwMode="auto">
            <a:xfrm>
              <a:off x="4383402" y="2587069"/>
              <a:ext cx="3911038" cy="1893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②</a:t>
              </a:r>
            </a:p>
            <a:p>
              <a:pPr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ea typeface="黑体" pitchFamily="2" charset="-122"/>
                  <a:cs typeface="Times New Roman" pitchFamily="18" charset="0"/>
                </a:rPr>
                <a:t>课本中将此种参考态用于定义第一类电解质整体的活度，</a:t>
              </a:r>
              <a:r>
                <a:rPr lang="en-US" altLang="zh-CN" sz="28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(16-19)</a:t>
              </a:r>
              <a:r>
                <a:rPr lang="zh-CN" altLang="en-US" sz="28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式</a:t>
              </a:r>
              <a:r>
                <a:rPr lang="zh-CN" altLang="en-US" sz="2800" b="1" dirty="0">
                  <a:ea typeface="黑体" pitchFamily="2" charset="-122"/>
                  <a:cs typeface="Times New Roman" pitchFamily="18" charset="0"/>
                </a:rPr>
                <a:t>。</a:t>
              </a:r>
            </a:p>
          </p:txBody>
        </p:sp>
        <p:grpSp>
          <p:nvGrpSpPr>
            <p:cNvPr id="15378" name="组合 14"/>
            <p:cNvGrpSpPr>
              <a:grpSpLocks/>
            </p:cNvGrpSpPr>
            <p:nvPr/>
          </p:nvGrpSpPr>
          <p:grpSpPr bwMode="auto">
            <a:xfrm>
              <a:off x="4897918" y="2402601"/>
              <a:ext cx="3045275" cy="773248"/>
              <a:chOff x="4897918" y="2402601"/>
              <a:chExt cx="3045275" cy="773248"/>
            </a:xfrm>
          </p:grpSpPr>
          <p:graphicFrame>
            <p:nvGraphicFramePr>
              <p:cNvPr id="15379" name="对象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0554988"/>
                  </p:ext>
                </p:extLst>
              </p:nvPr>
            </p:nvGraphicFramePr>
            <p:xfrm>
              <a:off x="4897918" y="2561379"/>
              <a:ext cx="3045275" cy="6144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4" name="Equation" r:id="rId7" imgW="1257120" imgH="253800" progId="Equation.DSMT4">
                      <p:embed/>
                    </p:oleObj>
                  </mc:Choice>
                  <mc:Fallback>
                    <p:oleObj name="Equation" r:id="rId7" imgW="1257120" imgH="253800" progId="Equation.DSMT4">
                      <p:embed/>
                      <p:pic>
                        <p:nvPicPr>
                          <p:cNvPr id="15379" name="对象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7918" y="2561379"/>
                            <a:ext cx="3045275" cy="6144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80" name="TextBox 32"/>
              <p:cNvSpPr txBox="1">
                <a:spLocks noChangeArrowheads="1"/>
              </p:cNvSpPr>
              <p:nvPr/>
            </p:nvSpPr>
            <p:spPr bwMode="auto">
              <a:xfrm>
                <a:off x="5440537" y="2402601"/>
                <a:ext cx="44106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?</a:t>
                </a:r>
                <a:endParaRPr lang="zh-CN" altLang="en-US" sz="2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5381" name="TextBox 6"/>
          <p:cNvSpPr txBox="1">
            <a:spLocks noChangeArrowheads="1"/>
          </p:cNvSpPr>
          <p:nvPr/>
        </p:nvSpPr>
        <p:spPr bwMode="auto">
          <a:xfrm>
            <a:off x="4073392" y="1897063"/>
            <a:ext cx="4864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提示参考态有两种可能的取法</a:t>
            </a:r>
          </a:p>
        </p:txBody>
      </p:sp>
      <p:graphicFrame>
        <p:nvGraphicFramePr>
          <p:cNvPr id="15383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791710"/>
              </p:ext>
            </p:extLst>
          </p:nvPr>
        </p:nvGraphicFramePr>
        <p:xfrm>
          <a:off x="600172" y="1900279"/>
          <a:ext cx="3586146" cy="565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1447560" imgH="228600" progId="Equation.DSMT4">
                  <p:embed/>
                </p:oleObj>
              </mc:Choice>
              <mc:Fallback>
                <p:oleObj name="Equation" r:id="rId9" imgW="1447560" imgH="228600" progId="Equation.DSMT4">
                  <p:embed/>
                  <p:pic>
                    <p:nvPicPr>
                      <p:cNvPr id="15383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72" y="1900279"/>
                        <a:ext cx="3586146" cy="565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1366971" y="1744663"/>
            <a:ext cx="722313" cy="676275"/>
            <a:chOff x="1420009" y="1744905"/>
            <a:chExt cx="720777" cy="675612"/>
          </a:xfrm>
        </p:grpSpPr>
        <p:sp>
          <p:nvSpPr>
            <p:cNvPr id="15375" name="圆角矩形 19"/>
            <p:cNvSpPr>
              <a:spLocks noChangeArrowheads="1"/>
            </p:cNvSpPr>
            <p:nvPr/>
          </p:nvSpPr>
          <p:spPr bwMode="auto">
            <a:xfrm>
              <a:off x="1420009" y="1744905"/>
              <a:ext cx="720777" cy="675612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376" name="TextBox 17"/>
            <p:cNvSpPr txBox="1">
              <a:spLocks noChangeArrowheads="1"/>
            </p:cNvSpPr>
            <p:nvPr/>
          </p:nvSpPr>
          <p:spPr bwMode="auto">
            <a:xfrm>
              <a:off x="1559876" y="1744905"/>
              <a:ext cx="5809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①</a:t>
              </a: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2327319" y="1730375"/>
            <a:ext cx="1782808" cy="692150"/>
            <a:chOff x="2379259" y="1729967"/>
            <a:chExt cx="1730162" cy="692338"/>
          </a:xfrm>
        </p:grpSpPr>
        <p:sp>
          <p:nvSpPr>
            <p:cNvPr id="15373" name="TextBox 49"/>
            <p:cNvSpPr txBox="1">
              <a:spLocks noChangeArrowheads="1"/>
            </p:cNvSpPr>
            <p:nvPr/>
          </p:nvSpPr>
          <p:spPr bwMode="auto">
            <a:xfrm>
              <a:off x="3016953" y="1729967"/>
              <a:ext cx="5438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②</a:t>
              </a:r>
            </a:p>
          </p:txBody>
        </p:sp>
        <p:sp>
          <p:nvSpPr>
            <p:cNvPr id="15374" name="圆角矩形 53"/>
            <p:cNvSpPr>
              <a:spLocks noChangeArrowheads="1"/>
            </p:cNvSpPr>
            <p:nvPr/>
          </p:nvSpPr>
          <p:spPr bwMode="auto">
            <a:xfrm>
              <a:off x="2379259" y="1746693"/>
              <a:ext cx="1730162" cy="675612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53" grpId="0"/>
      <p:bldP spid="153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1049"/>
          <p:cNvSpPr txBox="1">
            <a:spLocks noChangeArrowheads="1"/>
          </p:cNvSpPr>
          <p:nvPr/>
        </p:nvSpPr>
        <p:spPr bwMode="auto">
          <a:xfrm>
            <a:off x="1581801" y="5789955"/>
            <a:ext cx="65434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取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②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作为电解质整体的参考状态！</a:t>
            </a:r>
            <a:endParaRPr kumimoji="1" lang="zh-CN" alt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C833A87-C4FA-4846-8991-01C3524D0C74}"/>
              </a:ext>
            </a:extLst>
          </p:cNvPr>
          <p:cNvGrpSpPr>
            <a:grpSpLocks/>
          </p:cNvGrpSpPr>
          <p:nvPr/>
        </p:nvGrpSpPr>
        <p:grpSpPr bwMode="auto">
          <a:xfrm>
            <a:off x="1184688" y="529145"/>
            <a:ext cx="2605399" cy="810948"/>
            <a:chOff x="1306311" y="2390007"/>
            <a:chExt cx="2605928" cy="811057"/>
          </a:xfrm>
        </p:grpSpPr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5F71A954-D56D-421C-B5AC-ED773F756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311" y="2595579"/>
              <a:ext cx="2605928" cy="523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①</a:t>
              </a:r>
            </a:p>
          </p:txBody>
        </p:sp>
        <p:grpSp>
          <p:nvGrpSpPr>
            <p:cNvPr id="16" name="组合 13">
              <a:extLst>
                <a:ext uri="{FF2B5EF4-FFF2-40B4-BE49-F238E27FC236}">
                  <a16:creationId xmlns:a16="http://schemas.microsoft.com/office/drawing/2014/main" id="{46AD7364-81EF-45F2-B9FA-7951BCBA78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7406" y="2390007"/>
              <a:ext cx="1680104" cy="811057"/>
              <a:chOff x="1937406" y="2390007"/>
              <a:chExt cx="1680104" cy="811057"/>
            </a:xfrm>
          </p:grpSpPr>
          <p:graphicFrame>
            <p:nvGraphicFramePr>
              <p:cNvPr id="17" name="对象 26">
                <a:extLst>
                  <a:ext uri="{FF2B5EF4-FFF2-40B4-BE49-F238E27FC236}">
                    <a16:creationId xmlns:a16="http://schemas.microsoft.com/office/drawing/2014/main" id="{68134087-862E-48CF-B7D2-907906393D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4779719"/>
                  </p:ext>
                </p:extLst>
              </p:nvPr>
            </p:nvGraphicFramePr>
            <p:xfrm>
              <a:off x="1937406" y="2568004"/>
              <a:ext cx="1680104" cy="6330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6" name="Equation" r:id="rId3" imgW="672840" imgH="253800" progId="Equation.DSMT4">
                      <p:embed/>
                    </p:oleObj>
                  </mc:Choice>
                  <mc:Fallback>
                    <p:oleObj name="Equation" r:id="rId3" imgW="672840" imgH="253800" progId="Equation.DSMT4">
                      <p:embed/>
                      <p:pic>
                        <p:nvPicPr>
                          <p:cNvPr id="17" name="对象 26">
                            <a:extLst>
                              <a:ext uri="{FF2B5EF4-FFF2-40B4-BE49-F238E27FC236}">
                                <a16:creationId xmlns:a16="http://schemas.microsoft.com/office/drawing/2014/main" id="{68134087-862E-48CF-B7D2-907906393DA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7406" y="2568004"/>
                            <a:ext cx="1680104" cy="6330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TextBox 1">
                <a:extLst>
                  <a:ext uri="{FF2B5EF4-FFF2-40B4-BE49-F238E27FC236}">
                    <a16:creationId xmlns:a16="http://schemas.microsoft.com/office/drawing/2014/main" id="{05688D7A-DB1C-4F6F-B5FA-EB312C08CC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543" y="2390007"/>
                <a:ext cx="44106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?</a:t>
                </a:r>
                <a:endParaRPr lang="zh-CN" altLang="en-US" sz="2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E23063F-6AEC-4D84-A1D3-DB4D89112D55}"/>
              </a:ext>
            </a:extLst>
          </p:cNvPr>
          <p:cNvGrpSpPr>
            <a:grpSpLocks/>
          </p:cNvGrpSpPr>
          <p:nvPr/>
        </p:nvGrpSpPr>
        <p:grpSpPr bwMode="auto">
          <a:xfrm>
            <a:off x="4247012" y="546568"/>
            <a:ext cx="3651341" cy="773114"/>
            <a:chOff x="4291312" y="2402601"/>
            <a:chExt cx="3651881" cy="773248"/>
          </a:xfrm>
        </p:grpSpPr>
        <p:sp>
          <p:nvSpPr>
            <p:cNvPr id="20" name="TextBox 36">
              <a:extLst>
                <a:ext uri="{FF2B5EF4-FFF2-40B4-BE49-F238E27FC236}">
                  <a16:creationId xmlns:a16="http://schemas.microsoft.com/office/drawing/2014/main" id="{643BB262-A89B-4FD3-B6CC-A6E1A305D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1312" y="2588986"/>
              <a:ext cx="791372" cy="52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②</a:t>
              </a:r>
            </a:p>
          </p:txBody>
        </p:sp>
        <p:grpSp>
          <p:nvGrpSpPr>
            <p:cNvPr id="21" name="组合 14">
              <a:extLst>
                <a:ext uri="{FF2B5EF4-FFF2-40B4-BE49-F238E27FC236}">
                  <a16:creationId xmlns:a16="http://schemas.microsoft.com/office/drawing/2014/main" id="{79395975-B8EF-467A-A8F8-6C22F8A1D5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7918" y="2402601"/>
              <a:ext cx="3045275" cy="773248"/>
              <a:chOff x="4897918" y="2402601"/>
              <a:chExt cx="3045275" cy="773248"/>
            </a:xfrm>
          </p:grpSpPr>
          <p:graphicFrame>
            <p:nvGraphicFramePr>
              <p:cNvPr id="23" name="对象 26">
                <a:extLst>
                  <a:ext uri="{FF2B5EF4-FFF2-40B4-BE49-F238E27FC236}">
                    <a16:creationId xmlns:a16="http://schemas.microsoft.com/office/drawing/2014/main" id="{18689557-0D75-4531-9C7E-90555097CA3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98010047"/>
                  </p:ext>
                </p:extLst>
              </p:nvPr>
            </p:nvGraphicFramePr>
            <p:xfrm>
              <a:off x="4897918" y="2561379"/>
              <a:ext cx="3045275" cy="6144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7" name="Equation" r:id="rId5" imgW="1257120" imgH="253800" progId="Equation.DSMT4">
                      <p:embed/>
                    </p:oleObj>
                  </mc:Choice>
                  <mc:Fallback>
                    <p:oleObj name="Equation" r:id="rId5" imgW="1257120" imgH="253800" progId="Equation.DSMT4">
                      <p:embed/>
                      <p:pic>
                        <p:nvPicPr>
                          <p:cNvPr id="23" name="对象 26">
                            <a:extLst>
                              <a:ext uri="{FF2B5EF4-FFF2-40B4-BE49-F238E27FC236}">
                                <a16:creationId xmlns:a16="http://schemas.microsoft.com/office/drawing/2014/main" id="{18689557-0D75-4531-9C7E-90555097CA3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7918" y="2561379"/>
                            <a:ext cx="3045275" cy="6144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TextBox 32">
                <a:extLst>
                  <a:ext uri="{FF2B5EF4-FFF2-40B4-BE49-F238E27FC236}">
                    <a16:creationId xmlns:a16="http://schemas.microsoft.com/office/drawing/2014/main" id="{6F974F55-0BF2-4D6E-AA4B-FD1E6D7321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0537" y="2402601"/>
                <a:ext cx="44106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?</a:t>
                </a:r>
                <a:endParaRPr lang="zh-CN" altLang="en-US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6386" name="TextBox 12"/>
          <p:cNvSpPr txBox="1">
            <a:spLocks noChangeArrowheads="1"/>
          </p:cNvSpPr>
          <p:nvPr/>
        </p:nvSpPr>
        <p:spPr bwMode="auto">
          <a:xfrm>
            <a:off x="655495" y="1467005"/>
            <a:ext cx="8102612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引入活度是为了方便计算化学势，其中的活度因子描述了溶液偏离理想（稀）溶液的程度，选取何种参考态，以方便为原则！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①涉及满足亨利定律的未解离电解质，实际电解质溶液在浓度很稀时，虽然溶质符合亨利定律，但是此时未解离的电解质数量远少于离子数量，电解质主要以离子形式存在，两者并不一致。</a:t>
            </a:r>
            <a:endParaRPr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②涉及符合亨利定律的离子，实际电解质溶液在浓度很稀时主要是符合亨利定律的离子，两者一致。</a:t>
            </a:r>
            <a:endParaRPr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50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049"/>
          <p:cNvSpPr txBox="1">
            <a:spLocks noChangeArrowheads="1"/>
          </p:cNvSpPr>
          <p:nvPr/>
        </p:nvSpPr>
        <p:spPr bwMode="auto">
          <a:xfrm>
            <a:off x="535006" y="509148"/>
            <a:ext cx="8253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对所有电解质，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的参考状态为：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28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396711"/>
              </p:ext>
            </p:extLst>
          </p:nvPr>
        </p:nvGraphicFramePr>
        <p:xfrm>
          <a:off x="2876550" y="1031875"/>
          <a:ext cx="31654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257120" imgH="253800" progId="Equation.DSMT4">
                  <p:embed/>
                </p:oleObj>
              </mc:Choice>
              <mc:Fallback>
                <p:oleObj name="Equation" r:id="rId3" imgW="1257120" imgH="253800" progId="Equation.DSMT4">
                  <p:embed/>
                  <p:pic>
                    <p:nvPicPr>
                      <p:cNvPr id="28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1031875"/>
                        <a:ext cx="31654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401055"/>
              </p:ext>
            </p:extLst>
          </p:nvPr>
        </p:nvGraphicFramePr>
        <p:xfrm>
          <a:off x="1366838" y="1501775"/>
          <a:ext cx="65913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743200" imgH="406080" progId="Equation.DSMT4">
                  <p:embed/>
                </p:oleObj>
              </mc:Choice>
              <mc:Fallback>
                <p:oleObj name="Equation" r:id="rId5" imgW="2743200" imgH="40608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1501775"/>
                        <a:ext cx="65913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730250" y="2476501"/>
            <a:ext cx="8033500" cy="2782491"/>
            <a:chOff x="665315" y="3555448"/>
            <a:chExt cx="8033842" cy="2782797"/>
          </a:xfrm>
        </p:grpSpPr>
        <p:graphicFrame>
          <p:nvGraphicFramePr>
            <p:cNvPr id="31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7594068"/>
                </p:ext>
              </p:extLst>
            </p:nvPr>
          </p:nvGraphicFramePr>
          <p:xfrm>
            <a:off x="1159885" y="4015216"/>
            <a:ext cx="7539272" cy="1103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Equation" r:id="rId7" imgW="3441600" imgH="507960" progId="Equation.DSMT4">
                    <p:embed/>
                  </p:oleObj>
                </mc:Choice>
                <mc:Fallback>
                  <p:oleObj name="Equation" r:id="rId7" imgW="3441600" imgH="507960" progId="Equation.DSMT4">
                    <p:embed/>
                    <p:pic>
                      <p:nvPicPr>
                        <p:cNvPr id="31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9885" y="4015216"/>
                          <a:ext cx="7539272" cy="11039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6939461"/>
                </p:ext>
              </p:extLst>
            </p:nvPr>
          </p:nvGraphicFramePr>
          <p:xfrm>
            <a:off x="2646761" y="5705833"/>
            <a:ext cx="3347250" cy="63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Equation" r:id="rId9" imgW="1346040" imgH="253800" progId="Equation.DSMT4">
                    <p:embed/>
                  </p:oleObj>
                </mc:Choice>
                <mc:Fallback>
                  <p:oleObj name="Equation" r:id="rId9" imgW="1346040" imgH="253800" progId="Equation.DSMT4">
                    <p:embed/>
                    <p:pic>
                      <p:nvPicPr>
                        <p:cNvPr id="32" name="对象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6761" y="5705833"/>
                          <a:ext cx="3347250" cy="632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" name="组合 9"/>
            <p:cNvGrpSpPr>
              <a:grpSpLocks/>
            </p:cNvGrpSpPr>
            <p:nvPr/>
          </p:nvGrpSpPr>
          <p:grpSpPr bwMode="auto">
            <a:xfrm>
              <a:off x="720759" y="5147722"/>
              <a:ext cx="7627171" cy="565633"/>
              <a:chOff x="677732" y="3033655"/>
              <a:chExt cx="7627171" cy="565633"/>
            </a:xfrm>
          </p:grpSpPr>
          <p:sp>
            <p:nvSpPr>
              <p:cNvPr id="35" name="TextBox 33"/>
              <p:cNvSpPr txBox="1">
                <a:spLocks noChangeArrowheads="1"/>
              </p:cNvSpPr>
              <p:nvPr/>
            </p:nvSpPr>
            <p:spPr bwMode="auto">
              <a:xfrm>
                <a:off x="677732" y="3033655"/>
                <a:ext cx="762717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代入                  并注意到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8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定义，得</a:t>
                </a:r>
              </a:p>
            </p:txBody>
          </p:sp>
          <p:graphicFrame>
            <p:nvGraphicFramePr>
              <p:cNvPr id="36" name="对象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9721730"/>
                  </p:ext>
                </p:extLst>
              </p:nvPr>
            </p:nvGraphicFramePr>
            <p:xfrm>
              <a:off x="1439229" y="3072181"/>
              <a:ext cx="3346593" cy="5271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4" name="Equation" r:id="rId11" imgW="1447560" imgH="228600" progId="Equation.DSMT4">
                      <p:embed/>
                    </p:oleObj>
                  </mc:Choice>
                  <mc:Fallback>
                    <p:oleObj name="Equation" r:id="rId11" imgW="1447560" imgH="228600" progId="Equation.DSMT4">
                      <p:embed/>
                      <p:pic>
                        <p:nvPicPr>
                          <p:cNvPr id="36" name="对象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9229" y="3072181"/>
                            <a:ext cx="3346593" cy="5271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" name="TextBox 42"/>
            <p:cNvSpPr txBox="1">
              <a:spLocks noChangeArrowheads="1"/>
            </p:cNvSpPr>
            <p:nvPr/>
          </p:nvSpPr>
          <p:spPr bwMode="auto">
            <a:xfrm>
              <a:off x="665315" y="3555448"/>
              <a:ext cx="762717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将各组分化学势表达式</a:t>
              </a:r>
            </a:p>
          </p:txBody>
        </p:sp>
      </p:grpSp>
      <p:sp>
        <p:nvSpPr>
          <p:cNvPr id="37" name="TextBox 42"/>
          <p:cNvSpPr txBox="1">
            <a:spLocks noChangeArrowheads="1"/>
          </p:cNvSpPr>
          <p:nvPr/>
        </p:nvSpPr>
        <p:spPr bwMode="auto">
          <a:xfrm>
            <a:off x="730250" y="5349320"/>
            <a:ext cx="8134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强电解质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&gt;&gt; 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第二类电解质的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解离能力极限：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18646"/>
              </p:ext>
            </p:extLst>
          </p:nvPr>
        </p:nvGraphicFramePr>
        <p:xfrm>
          <a:off x="1917700" y="5889625"/>
          <a:ext cx="52308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2095200" imgH="279360" progId="Equation.DSMT4">
                  <p:embed/>
                </p:oleObj>
              </mc:Choice>
              <mc:Fallback>
                <p:oleObj name="Equation" r:id="rId13" imgW="2095200" imgH="279360" progId="Equation.DSMT4">
                  <p:embed/>
                  <p:pic>
                    <p:nvPicPr>
                      <p:cNvPr id="38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5889625"/>
                        <a:ext cx="5230813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72261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67"/>
          <p:cNvSpPr txBox="1">
            <a:spLocks noChangeArrowheads="1"/>
          </p:cNvSpPr>
          <p:nvPr/>
        </p:nvSpPr>
        <p:spPr bwMode="auto">
          <a:xfrm>
            <a:off x="639290" y="599898"/>
            <a:ext cx="7967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平均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离子活度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(mean ionic activity)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8439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724962"/>
              </p:ext>
            </p:extLst>
          </p:nvPr>
        </p:nvGraphicFramePr>
        <p:xfrm>
          <a:off x="1901825" y="1162050"/>
          <a:ext cx="477996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612800" imgH="253800" progId="Equation.DSMT4">
                  <p:embed/>
                </p:oleObj>
              </mc:Choice>
              <mc:Fallback>
                <p:oleObj name="Equation" r:id="rId3" imgW="1612800" imgH="253800" progId="Equation.DSMT4">
                  <p:embed/>
                  <p:pic>
                    <p:nvPicPr>
                      <p:cNvPr id="18439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1162050"/>
                        <a:ext cx="477996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24"/>
          <p:cNvSpPr txBox="1">
            <a:spLocks noChangeArrowheads="1"/>
          </p:cNvSpPr>
          <p:nvPr/>
        </p:nvSpPr>
        <p:spPr bwMode="auto">
          <a:xfrm>
            <a:off x="6888162" y="1174158"/>
            <a:ext cx="1719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Symbol" pitchFamily="18" charset="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</a:rPr>
              <a:t>个离子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4D5383E-0FB3-45F1-BF80-E43881E5B940}"/>
              </a:ext>
            </a:extLst>
          </p:cNvPr>
          <p:cNvGrpSpPr/>
          <p:nvPr/>
        </p:nvGrpSpPr>
        <p:grpSpPr>
          <a:xfrm>
            <a:off x="874451" y="1738840"/>
            <a:ext cx="7592967" cy="2362038"/>
            <a:chOff x="731838" y="3659921"/>
            <a:chExt cx="7592967" cy="2362038"/>
          </a:xfrm>
        </p:grpSpPr>
        <p:graphicFrame>
          <p:nvGraphicFramePr>
            <p:cNvPr id="18442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7777296"/>
                </p:ext>
              </p:extLst>
            </p:nvPr>
          </p:nvGraphicFramePr>
          <p:xfrm>
            <a:off x="3788554" y="3659921"/>
            <a:ext cx="4536251" cy="2362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Equation" r:id="rId5" imgW="1879560" imgH="977760" progId="Equation.DSMT4">
                    <p:embed/>
                  </p:oleObj>
                </mc:Choice>
                <mc:Fallback>
                  <p:oleObj name="Equation" r:id="rId5" imgW="1879560" imgH="977760" progId="Equation.DSMT4">
                    <p:embed/>
                    <p:pic>
                      <p:nvPicPr>
                        <p:cNvPr id="18442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8554" y="3659921"/>
                          <a:ext cx="4536251" cy="2362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TextBox 17"/>
            <p:cNvSpPr txBox="1">
              <a:spLocks noChangeArrowheads="1"/>
            </p:cNvSpPr>
            <p:nvPr/>
          </p:nvSpPr>
          <p:spPr bwMode="auto">
            <a:xfrm>
              <a:off x="731838" y="3951116"/>
              <a:ext cx="25923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平均离子活度</a:t>
              </a:r>
            </a:p>
          </p:txBody>
        </p:sp>
        <p:sp>
          <p:nvSpPr>
            <p:cNvPr id="18444" name="TextBox 18"/>
            <p:cNvSpPr txBox="1">
              <a:spLocks noChangeArrowheads="1"/>
            </p:cNvSpPr>
            <p:nvPr/>
          </p:nvSpPr>
          <p:spPr bwMode="auto">
            <a:xfrm>
              <a:off x="733425" y="4678444"/>
              <a:ext cx="259238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平均离子浓度</a:t>
              </a:r>
            </a:p>
          </p:txBody>
        </p:sp>
        <p:sp>
          <p:nvSpPr>
            <p:cNvPr id="18445" name="TextBox 19"/>
            <p:cNvSpPr txBox="1">
              <a:spLocks noChangeArrowheads="1"/>
            </p:cNvSpPr>
            <p:nvPr/>
          </p:nvSpPr>
          <p:spPr bwMode="auto">
            <a:xfrm>
              <a:off x="733424" y="5469065"/>
              <a:ext cx="27733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平均离子活度因子</a:t>
              </a:r>
            </a:p>
          </p:txBody>
        </p:sp>
      </p:grpSp>
      <p:graphicFrame>
        <p:nvGraphicFramePr>
          <p:cNvPr id="15" name="Object 20">
            <a:extLst>
              <a:ext uri="{FF2B5EF4-FFF2-40B4-BE49-F238E27FC236}">
                <a16:creationId xmlns:a16="http://schemas.microsoft.com/office/drawing/2014/main" id="{5B387887-CF85-456B-8AB3-4CC0E74379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327607"/>
              </p:ext>
            </p:extLst>
          </p:nvPr>
        </p:nvGraphicFramePr>
        <p:xfrm>
          <a:off x="4367113" y="5397672"/>
          <a:ext cx="4007267" cy="1160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663560" imgH="482400" progId="Equation.DSMT4">
                  <p:embed/>
                </p:oleObj>
              </mc:Choice>
              <mc:Fallback>
                <p:oleObj name="Equation" r:id="rId7" imgW="1663560" imgH="482400" progId="Equation.DSMT4">
                  <p:embed/>
                  <p:pic>
                    <p:nvPicPr>
                      <p:cNvPr id="15" name="Object 20">
                        <a:extLst>
                          <a:ext uri="{FF2B5EF4-FFF2-40B4-BE49-F238E27FC236}">
                            <a16:creationId xmlns:a16="http://schemas.microsoft.com/office/drawing/2014/main" id="{5B387887-CF85-456B-8AB3-4CC0E74379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113" y="5397672"/>
                        <a:ext cx="4007267" cy="1160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">
            <a:extLst>
              <a:ext uri="{FF2B5EF4-FFF2-40B4-BE49-F238E27FC236}">
                <a16:creationId xmlns:a16="http://schemas.microsoft.com/office/drawing/2014/main" id="{975ACEE1-63CB-49E3-84D5-BAABC81FDC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075974"/>
              </p:ext>
            </p:extLst>
          </p:nvPr>
        </p:nvGraphicFramePr>
        <p:xfrm>
          <a:off x="1109649" y="5623209"/>
          <a:ext cx="2539751" cy="61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1054080" imgH="253800" progId="Equation.DSMT4">
                  <p:embed/>
                </p:oleObj>
              </mc:Choice>
              <mc:Fallback>
                <p:oleObj name="Equation" r:id="rId9" imgW="1054080" imgH="253800" progId="Equation.DSMT4">
                  <p:embed/>
                  <p:pic>
                    <p:nvPicPr>
                      <p:cNvPr id="18" name="对象 1">
                        <a:extLst>
                          <a:ext uri="{FF2B5EF4-FFF2-40B4-BE49-F238E27FC236}">
                            <a16:creationId xmlns:a16="http://schemas.microsoft.com/office/drawing/2014/main" id="{975ACEE1-63CB-49E3-84D5-BAABC81FDC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49" y="5623209"/>
                        <a:ext cx="2539751" cy="61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1">
            <a:extLst>
              <a:ext uri="{FF2B5EF4-FFF2-40B4-BE49-F238E27FC236}">
                <a16:creationId xmlns:a16="http://schemas.microsoft.com/office/drawing/2014/main" id="{19046103-1B98-48B8-A817-3AC70DB4A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990045"/>
              </p:ext>
            </p:extLst>
          </p:nvPr>
        </p:nvGraphicFramePr>
        <p:xfrm>
          <a:off x="1876972" y="4067632"/>
          <a:ext cx="5557266" cy="1414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2400120" imgH="609480" progId="Equation.DSMT4">
                  <p:embed/>
                </p:oleObj>
              </mc:Choice>
              <mc:Fallback>
                <p:oleObj name="Equation" r:id="rId11" imgW="2400120" imgH="609480" progId="Equation.DSMT4">
                  <p:embed/>
                  <p:pic>
                    <p:nvPicPr>
                      <p:cNvPr id="21" name="对象 1">
                        <a:extLst>
                          <a:ext uri="{FF2B5EF4-FFF2-40B4-BE49-F238E27FC236}">
                            <a16:creationId xmlns:a16="http://schemas.microsoft.com/office/drawing/2014/main" id="{19046103-1B98-48B8-A817-3AC70DB4A7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972" y="4067632"/>
                        <a:ext cx="5557266" cy="1414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4210</TotalTime>
  <Words>1112</Words>
  <Application>Microsoft Office PowerPoint</Application>
  <PresentationFormat>全屏显示(4:3)</PresentationFormat>
  <Paragraphs>121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方正舒体</vt:lpstr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368</cp:revision>
  <dcterms:created xsi:type="dcterms:W3CDTF">1999-10-07T02:58:10Z</dcterms:created>
  <dcterms:modified xsi:type="dcterms:W3CDTF">2020-07-09T06:50:43Z</dcterms:modified>
</cp:coreProperties>
</file>