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sldIdLst>
    <p:sldId id="431" r:id="rId2"/>
    <p:sldId id="42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9107"/>
    <a:srgbClr val="FFFF99"/>
    <a:srgbClr val="0000FF"/>
    <a:srgbClr val="FF0000"/>
    <a:srgbClr val="969696"/>
    <a:srgbClr val="CCE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F44DF-668F-4FF6-B49B-AAC7C6CA56E9}" v="8" dt="2020-07-08T03:01:4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84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FDCF44DF-668F-4FF6-B49B-AAC7C6CA56E9}"/>
    <pc:docChg chg="delSld modSld">
      <pc:chgData name="CAI JUN" userId="08ce88e1165b00db" providerId="LiveId" clId="{FDCF44DF-668F-4FF6-B49B-AAC7C6CA56E9}" dt="2020-07-08T03:01:45.831" v="17" actId="1038"/>
      <pc:docMkLst>
        <pc:docMk/>
      </pc:docMkLst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393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395"/>
        </pc:sldMkLst>
      </pc:sldChg>
      <pc:sldChg chg="modSp mod">
        <pc:chgData name="CAI JUN" userId="08ce88e1165b00db" providerId="LiveId" clId="{FDCF44DF-668F-4FF6-B49B-AAC7C6CA56E9}" dt="2020-07-08T03:01:45.831" v="17" actId="1038"/>
        <pc:sldMkLst>
          <pc:docMk/>
          <pc:sldMk cId="0" sldId="424"/>
        </pc:sldMkLst>
        <pc:graphicFrameChg chg="mod">
          <ac:chgData name="CAI JUN" userId="08ce88e1165b00db" providerId="LiveId" clId="{FDCF44DF-668F-4FF6-B49B-AAC7C6CA56E9}" dt="2020-07-08T03:01:27.448" v="3"/>
          <ac:graphicFrameMkLst>
            <pc:docMk/>
            <pc:sldMk cId="0" sldId="424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FDCF44DF-668F-4FF6-B49B-AAC7C6CA56E9}" dt="2020-07-08T03:01:33.327" v="6"/>
          <ac:graphicFrameMkLst>
            <pc:docMk/>
            <pc:sldMk cId="0" sldId="424"/>
            <ac:graphicFrameMk id="27654" creationId="{00000000-0000-0000-0000-000000000000}"/>
          </ac:graphicFrameMkLst>
        </pc:graphicFrameChg>
        <pc:graphicFrameChg chg="mod">
          <ac:chgData name="CAI JUN" userId="08ce88e1165b00db" providerId="LiveId" clId="{FDCF44DF-668F-4FF6-B49B-AAC7C6CA56E9}" dt="2020-07-08T03:01:45.831" v="17" actId="1038"/>
          <ac:graphicFrameMkLst>
            <pc:docMk/>
            <pc:sldMk cId="0" sldId="424"/>
            <ac:graphicFrameMk id="27655" creationId="{00000000-0000-0000-0000-000000000000}"/>
          </ac:graphicFrameMkLst>
        </pc:graphicFrameChg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27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29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30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47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48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49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0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1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2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3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5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6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7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8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59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0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1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2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3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4"/>
        </pc:sldMkLst>
      </pc:sldChg>
      <pc:sldChg chg="del">
        <pc:chgData name="CAI JUN" userId="08ce88e1165b00db" providerId="LiveId" clId="{FDCF44DF-668F-4FF6-B49B-AAC7C6CA56E9}" dt="2020-07-08T03:01:19.192" v="0" actId="2696"/>
        <pc:sldMkLst>
          <pc:docMk/>
          <pc:sldMk cId="0" sldId="46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1C86FA-C1CD-4EF2-9D47-D39947AED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3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057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0EEA8-F738-4912-864F-754228DC7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0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A4D1-1907-41BA-BE9A-CE44C3F6A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5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8AD1-6C33-4F41-BAE9-AE50A195D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42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7A02-1869-4699-8426-9917E39A1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06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15C97-7E70-4693-A273-108B74AEA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8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9363-D001-4C68-8CEC-48FCE6E3B7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4A7BC-0647-407E-95A4-CCB103B14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4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A92F7-81E1-40A6-950D-1CFE17681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02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484C7-C4CA-47D2-92A9-7584090E7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9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37B0-3ACB-41B5-A3E2-0A2648EC1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2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F9ECE-532D-411B-8EA0-B8CF58108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69CC3F6-E868-4598-9005-1EB6B7998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054100" y="1308100"/>
            <a:ext cx="71120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16-4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电解质溶液活度的应用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800225" y="390048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5"/>
          <p:cNvGraphicFramePr>
            <a:graphicFrameLocks noChangeAspect="1"/>
          </p:cNvGraphicFramePr>
          <p:nvPr/>
        </p:nvGraphicFramePr>
        <p:xfrm>
          <a:off x="757238" y="833438"/>
          <a:ext cx="458152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3" imgW="3362794" imgH="3362794" progId="Paint.Picture">
                  <p:embed/>
                </p:oleObj>
              </mc:Choice>
              <mc:Fallback>
                <p:oleObj name="位图图像" r:id="rId3" imgW="3362794" imgH="3362794" progId="Paint.Picture">
                  <p:embed/>
                  <p:pic>
                    <p:nvPicPr>
                      <p:cNvPr id="2765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3438"/>
                        <a:ext cx="4581525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26"/>
          <p:cNvSpPr txBox="1">
            <a:spLocks noChangeArrowheads="1"/>
          </p:cNvSpPr>
          <p:nvPr/>
        </p:nvSpPr>
        <p:spPr bwMode="auto">
          <a:xfrm>
            <a:off x="19812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,H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O,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空气</a:t>
            </a:r>
          </a:p>
        </p:txBody>
      </p:sp>
      <p:sp>
        <p:nvSpPr>
          <p:cNvPr id="27652" name="Text Box 27"/>
          <p:cNvSpPr txBox="1">
            <a:spLocks noChangeArrowheads="1"/>
          </p:cNvSpPr>
          <p:nvPr/>
        </p:nvSpPr>
        <p:spPr bwMode="auto">
          <a:xfrm>
            <a:off x="2057400" y="29337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,H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O,NH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="1" baseline="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OH </a:t>
            </a:r>
            <a:r>
              <a:rPr kumimoji="1" lang="en-US" altLang="zh-CN" sz="2400" b="1" baseline="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,H</a:t>
            </a:r>
            <a:r>
              <a:rPr kumimoji="1" lang="en-US" altLang="zh-CN" sz="2400" b="1" baseline="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</a:p>
        </p:txBody>
      </p:sp>
      <p:graphicFrame>
        <p:nvGraphicFramePr>
          <p:cNvPr id="2765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51779"/>
              </p:ext>
            </p:extLst>
          </p:nvPr>
        </p:nvGraphicFramePr>
        <p:xfrm>
          <a:off x="5567363" y="1631950"/>
          <a:ext cx="24082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27000" imgH="241200" progId="Equation.DSMT4">
                  <p:embed/>
                </p:oleObj>
              </mc:Choice>
              <mc:Fallback>
                <p:oleObj name="Equation" r:id="rId5" imgW="927000" imgH="241200" progId="Equation.DSMT4">
                  <p:embed/>
                  <p:pic>
                    <p:nvPicPr>
                      <p:cNvPr id="2765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31950"/>
                        <a:ext cx="240823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62439"/>
              </p:ext>
            </p:extLst>
          </p:nvPr>
        </p:nvGraphicFramePr>
        <p:xfrm>
          <a:off x="5938838" y="2619375"/>
          <a:ext cx="15509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596880" imgH="507960" progId="Equation.DSMT4">
                  <p:embed/>
                </p:oleObj>
              </mc:Choice>
              <mc:Fallback>
                <p:oleObj name="Equation" r:id="rId7" imgW="596880" imgH="507960" progId="Equation.DSMT4">
                  <p:embed/>
                  <p:pic>
                    <p:nvPicPr>
                      <p:cNvPr id="2765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619375"/>
                        <a:ext cx="155098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1910"/>
              </p:ext>
            </p:extLst>
          </p:nvPr>
        </p:nvGraphicFramePr>
        <p:xfrm>
          <a:off x="1155685" y="5434013"/>
          <a:ext cx="68564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641320" imgH="203040" progId="Equation.DSMT4">
                  <p:embed/>
                </p:oleObj>
              </mc:Choice>
              <mc:Fallback>
                <p:oleObj name="Equation" r:id="rId9" imgW="2641320" imgH="203040" progId="Equation.DSMT4">
                  <p:embed/>
                  <p:pic>
                    <p:nvPicPr>
                      <p:cNvPr id="2765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85" y="5434013"/>
                        <a:ext cx="68564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6835775" y="4572000"/>
            <a:ext cx="92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电中性</a:t>
            </a:r>
          </a:p>
        </p:txBody>
      </p:sp>
      <p:sp>
        <p:nvSpPr>
          <p:cNvPr id="27657" name="椭圆 2"/>
          <p:cNvSpPr>
            <a:spLocks noChangeArrowheads="1"/>
          </p:cNvSpPr>
          <p:nvPr/>
        </p:nvSpPr>
        <p:spPr bwMode="auto">
          <a:xfrm>
            <a:off x="7135813" y="5414963"/>
            <a:ext cx="322262" cy="519112"/>
          </a:xfrm>
          <a:prstGeom prst="ellips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27658" name="直接箭头连接符 4"/>
          <p:cNvCxnSpPr>
            <a:cxnSpLocks noChangeShapeType="1"/>
            <a:stCxn id="27657" idx="0"/>
          </p:cNvCxnSpPr>
          <p:nvPr/>
        </p:nvCxnSpPr>
        <p:spPr bwMode="auto">
          <a:xfrm flipV="1">
            <a:off x="7297738" y="5019675"/>
            <a:ext cx="0" cy="3952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3159</TotalTime>
  <Words>22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楷体</vt:lpstr>
      <vt:lpstr>Arial</vt:lpstr>
      <vt:lpstr>Times New Roman</vt:lpstr>
      <vt:lpstr>Wingdings</vt:lpstr>
      <vt:lpstr>古瓶荷花</vt:lpstr>
      <vt:lpstr>位图图像</vt:lpstr>
      <vt:lpstr>MathType 6.0 Equation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290</cp:revision>
  <dcterms:created xsi:type="dcterms:W3CDTF">1999-10-07T02:58:10Z</dcterms:created>
  <dcterms:modified xsi:type="dcterms:W3CDTF">2020-07-08T03:01:57Z</dcterms:modified>
</cp:coreProperties>
</file>