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0"/>
  </p:notesMasterIdLst>
  <p:sldIdLst>
    <p:sldId id="471" r:id="rId2"/>
    <p:sldId id="453" r:id="rId3"/>
    <p:sldId id="448" r:id="rId4"/>
    <p:sldId id="455" r:id="rId5"/>
    <p:sldId id="433" r:id="rId6"/>
    <p:sldId id="449" r:id="rId7"/>
    <p:sldId id="456" r:id="rId8"/>
    <p:sldId id="457" r:id="rId9"/>
    <p:sldId id="458" r:id="rId10"/>
    <p:sldId id="434" r:id="rId11"/>
    <p:sldId id="438" r:id="rId12"/>
    <p:sldId id="459" r:id="rId13"/>
    <p:sldId id="435" r:id="rId14"/>
    <p:sldId id="451" r:id="rId15"/>
    <p:sldId id="439" r:id="rId16"/>
    <p:sldId id="440" r:id="rId17"/>
    <p:sldId id="460" r:id="rId18"/>
    <p:sldId id="461" r:id="rId19"/>
    <p:sldId id="463" r:id="rId20"/>
    <p:sldId id="462" r:id="rId21"/>
    <p:sldId id="491" r:id="rId22"/>
    <p:sldId id="493" r:id="rId23"/>
    <p:sldId id="465" r:id="rId24"/>
    <p:sldId id="490" r:id="rId25"/>
    <p:sldId id="466" r:id="rId26"/>
    <p:sldId id="468" r:id="rId27"/>
    <p:sldId id="469" r:id="rId28"/>
    <p:sldId id="472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CCFF99"/>
    <a:srgbClr val="FF0000"/>
    <a:srgbClr val="969696"/>
    <a:srgbClr val="CCECFF"/>
    <a:srgbClr val="33CCFF"/>
    <a:srgbClr val="66003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3656D-FBED-40AC-8429-89E35771BA2A}" v="640" dt="2020-07-14T02:12:16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BE439ACF-92F7-4CCB-9792-7582B442EA45}"/>
    <pc:docChg chg="modSld">
      <pc:chgData name="Jun Cai" userId="57e790d697ad4281" providerId="LiveId" clId="{BE439ACF-92F7-4CCB-9792-7582B442EA45}" dt="2019-06-03T00:23:08.135" v="1"/>
      <pc:docMkLst>
        <pc:docMk/>
      </pc:docMkLst>
      <pc:sldChg chg="modSp">
        <pc:chgData name="Jun Cai" userId="57e790d697ad4281" providerId="LiveId" clId="{BE439ACF-92F7-4CCB-9792-7582B442EA45}" dt="2019-06-03T00:23:08.135" v="1"/>
        <pc:sldMkLst>
          <pc:docMk/>
          <pc:sldMk cId="3055077183" sldId="494"/>
        </pc:sldMkLst>
        <pc:graphicFrameChg chg="mod">
          <ac:chgData name="Jun Cai" userId="57e790d697ad4281" providerId="LiveId" clId="{BE439ACF-92F7-4CCB-9792-7582B442EA45}" dt="2019-06-03T00:23:08.135" v="1"/>
          <ac:graphicFrameMkLst>
            <pc:docMk/>
            <pc:sldMk cId="3055077183" sldId="494"/>
            <ac:graphicFrameMk id="18" creationId="{00000000-0000-0000-0000-000000000000}"/>
          </ac:graphicFrameMkLst>
        </pc:graphicFrameChg>
      </pc:sldChg>
    </pc:docChg>
  </pc:docChgLst>
  <pc:docChgLst>
    <pc:chgData name="CAI JUN" userId="08ce88e1165b00db" providerId="LiveId" clId="{0D13656D-FBED-40AC-8429-89E35771BA2A}"/>
    <pc:docChg chg="undo custSel delSld modSld">
      <pc:chgData name="CAI JUN" userId="08ce88e1165b00db" providerId="LiveId" clId="{0D13656D-FBED-40AC-8429-89E35771BA2A}" dt="2020-07-14T02:12:16.577" v="1545"/>
      <pc:docMkLst>
        <pc:docMk/>
      </pc:docMkLst>
      <pc:sldChg chg="modSp">
        <pc:chgData name="CAI JUN" userId="08ce88e1165b00db" providerId="LiveId" clId="{0D13656D-FBED-40AC-8429-89E35771BA2A}" dt="2020-07-14T02:11:49.296" v="1540"/>
        <pc:sldMkLst>
          <pc:docMk/>
          <pc:sldMk cId="0" sldId="433"/>
        </pc:sldMkLst>
        <pc:spChg chg="mod">
          <ac:chgData name="CAI JUN" userId="08ce88e1165b00db" providerId="LiveId" clId="{0D13656D-FBED-40AC-8429-89E35771BA2A}" dt="2020-07-14T02:07:18.262" v="1506"/>
          <ac:spMkLst>
            <pc:docMk/>
            <pc:sldMk cId="0" sldId="433"/>
            <ac:spMk id="7175" creationId="{00000000-0000-0000-0000-000000000000}"/>
          </ac:spMkLst>
        </pc:spChg>
        <pc:grpChg chg="mod">
          <ac:chgData name="CAI JUN" userId="08ce88e1165b00db" providerId="LiveId" clId="{0D13656D-FBED-40AC-8429-89E35771BA2A}" dt="2020-07-14T02:07:18.262" v="1506"/>
          <ac:grpSpMkLst>
            <pc:docMk/>
            <pc:sldMk cId="0" sldId="433"/>
            <ac:grpSpMk id="7174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2:07:35.731" v="1508"/>
          <ac:graphicFrameMkLst>
            <pc:docMk/>
            <pc:sldMk cId="0" sldId="433"/>
            <ac:graphicFrameMk id="717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11:49.296" v="1540"/>
          <ac:graphicFrameMkLst>
            <pc:docMk/>
            <pc:sldMk cId="0" sldId="433"/>
            <ac:graphicFrameMk id="7176" creationId="{00000000-0000-0000-0000-000000000000}"/>
          </ac:graphicFrameMkLst>
        </pc:graphicFrameChg>
      </pc:sldChg>
      <pc:sldChg chg="modSp">
        <pc:chgData name="CAI JUN" userId="08ce88e1165b00db" providerId="LiveId" clId="{0D13656D-FBED-40AC-8429-89E35771BA2A}" dt="2020-07-14T01:57:00.199" v="1280"/>
        <pc:sldMkLst>
          <pc:docMk/>
          <pc:sldMk cId="0" sldId="434"/>
        </pc:sldMkLst>
        <pc:spChg chg="mod">
          <ac:chgData name="CAI JUN" userId="08ce88e1165b00db" providerId="LiveId" clId="{0D13656D-FBED-40AC-8429-89E35771BA2A}" dt="2020-07-14T01:57:00.199" v="1280"/>
          <ac:spMkLst>
            <pc:docMk/>
            <pc:sldMk cId="0" sldId="434"/>
            <ac:spMk id="12296" creationId="{00000000-0000-0000-0000-000000000000}"/>
          </ac:spMkLst>
        </pc:spChg>
        <pc:grpChg chg="mod">
          <ac:chgData name="CAI JUN" userId="08ce88e1165b00db" providerId="LiveId" clId="{0D13656D-FBED-40AC-8429-89E35771BA2A}" dt="2020-07-14T01:57:00.199" v="1280"/>
          <ac:grpSpMkLst>
            <pc:docMk/>
            <pc:sldMk cId="0" sldId="434"/>
            <ac:grpSpMk id="229397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56:17.012" v="1274"/>
          <ac:graphicFrameMkLst>
            <pc:docMk/>
            <pc:sldMk cId="0" sldId="434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6:41.278" v="1278"/>
          <ac:graphicFrameMkLst>
            <pc:docMk/>
            <pc:sldMk cId="0" sldId="434"/>
            <ac:graphicFrameMk id="1229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6:24.403" v="1276"/>
          <ac:graphicFrameMkLst>
            <pc:docMk/>
            <pc:sldMk cId="0" sldId="434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7:00.199" v="1280"/>
          <ac:graphicFrameMkLst>
            <pc:docMk/>
            <pc:sldMk cId="0" sldId="434"/>
            <ac:graphicFrameMk id="12297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2:02:03.981" v="1424" actId="1035"/>
        <pc:sldMkLst>
          <pc:docMk/>
          <pc:sldMk cId="0" sldId="435"/>
        </pc:sldMkLst>
        <pc:spChg chg="mod">
          <ac:chgData name="CAI JUN" userId="08ce88e1165b00db" providerId="LiveId" clId="{0D13656D-FBED-40AC-8429-89E35771BA2A}" dt="2020-07-14T02:01:23.809" v="1406"/>
          <ac:spMkLst>
            <pc:docMk/>
            <pc:sldMk cId="0" sldId="435"/>
            <ac:spMk id="15370" creationId="{00000000-0000-0000-0000-000000000000}"/>
          </ac:spMkLst>
        </pc:spChg>
        <pc:spChg chg="mod">
          <ac:chgData name="CAI JUN" userId="08ce88e1165b00db" providerId="LiveId" clId="{0D13656D-FBED-40AC-8429-89E35771BA2A}" dt="2020-07-14T02:01:05.324" v="1384" actId="1038"/>
          <ac:spMkLst>
            <pc:docMk/>
            <pc:sldMk cId="0" sldId="435"/>
            <ac:spMk id="15372" creationId="{00000000-0000-0000-0000-000000000000}"/>
          </ac:spMkLst>
        </pc:spChg>
        <pc:spChg chg="mod">
          <ac:chgData name="CAI JUN" userId="08ce88e1165b00db" providerId="LiveId" clId="{0D13656D-FBED-40AC-8429-89E35771BA2A}" dt="2020-07-14T02:01:05.324" v="1384" actId="1038"/>
          <ac:spMkLst>
            <pc:docMk/>
            <pc:sldMk cId="0" sldId="435"/>
            <ac:spMk id="15373" creationId="{00000000-0000-0000-0000-000000000000}"/>
          </ac:spMkLst>
        </pc:spChg>
        <pc:grpChg chg="mod">
          <ac:chgData name="CAI JUN" userId="08ce88e1165b00db" providerId="LiveId" clId="{0D13656D-FBED-40AC-8429-89E35771BA2A}" dt="2020-07-14T02:01:23.809" v="1406"/>
          <ac:grpSpMkLst>
            <pc:docMk/>
            <pc:sldMk cId="0" sldId="435"/>
            <ac:grpSpMk id="4" creationId="{00000000-0000-0000-0000-000000000000}"/>
          </ac:grpSpMkLst>
        </pc:grpChg>
        <pc:grpChg chg="mod">
          <ac:chgData name="CAI JUN" userId="08ce88e1165b00db" providerId="LiveId" clId="{0D13656D-FBED-40AC-8429-89E35771BA2A}" dt="2020-07-14T02:01:05.324" v="1384" actId="1038"/>
          <ac:grpSpMkLst>
            <pc:docMk/>
            <pc:sldMk cId="0" sldId="435"/>
            <ac:grpSpMk id="230423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2:01:37.028" v="1409"/>
          <ac:graphicFrameMkLst>
            <pc:docMk/>
            <pc:sldMk cId="0" sldId="435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1:46.168" v="1411"/>
          <ac:graphicFrameMkLst>
            <pc:docMk/>
            <pc:sldMk cId="0" sldId="435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1:14.621" v="1404" actId="1036"/>
          <ac:graphicFrameMkLst>
            <pc:docMk/>
            <pc:sldMk cId="0" sldId="435"/>
            <ac:graphicFrameMk id="1536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0:02.637" v="1304"/>
          <ac:graphicFrameMkLst>
            <pc:docMk/>
            <pc:sldMk cId="0" sldId="435"/>
            <ac:graphicFrameMk id="1536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1:23.809" v="1406"/>
          <ac:graphicFrameMkLst>
            <pc:docMk/>
            <pc:sldMk cId="0" sldId="435"/>
            <ac:graphicFrameMk id="15371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2:03.981" v="1424" actId="1035"/>
          <ac:graphicFrameMkLst>
            <pc:docMk/>
            <pc:sldMk cId="0" sldId="435"/>
            <ac:graphicFrameMk id="230426" creationId="{00000000-0000-0000-0000-000000000000}"/>
          </ac:graphicFrameMkLst>
        </pc:graphicFrameChg>
      </pc:sldChg>
      <pc:sldChg chg="modSp">
        <pc:chgData name="CAI JUN" userId="08ce88e1165b00db" providerId="LiveId" clId="{0D13656D-FBED-40AC-8429-89E35771BA2A}" dt="2020-07-14T01:57:21.043" v="1283"/>
        <pc:sldMkLst>
          <pc:docMk/>
          <pc:sldMk cId="0" sldId="438"/>
        </pc:sldMkLst>
        <pc:spChg chg="mod">
          <ac:chgData name="CAI JUN" userId="08ce88e1165b00db" providerId="LiveId" clId="{0D13656D-FBED-40AC-8429-89E35771BA2A}" dt="2020-07-14T01:57:21.043" v="1283"/>
          <ac:spMkLst>
            <pc:docMk/>
            <pc:sldMk cId="0" sldId="438"/>
            <ac:spMk id="13316" creationId="{00000000-0000-0000-0000-000000000000}"/>
          </ac:spMkLst>
        </pc:spChg>
        <pc:grpChg chg="mod">
          <ac:chgData name="CAI JUN" userId="08ce88e1165b00db" providerId="LiveId" clId="{0D13656D-FBED-40AC-8429-89E35771BA2A}" dt="2020-07-14T01:57:21.043" v="1283"/>
          <ac:grpSpMkLst>
            <pc:docMk/>
            <pc:sldMk cId="0" sldId="438"/>
            <ac:grpSpMk id="233493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57:21.043" v="1283"/>
          <ac:graphicFrameMkLst>
            <pc:docMk/>
            <pc:sldMk cId="0" sldId="438"/>
            <ac:graphicFrameMk id="13317" creationId="{00000000-0000-0000-0000-000000000000}"/>
          </ac:graphicFrameMkLst>
        </pc:graphicFrameChg>
      </pc:sldChg>
      <pc:sldChg chg="modSp">
        <pc:chgData name="CAI JUN" userId="08ce88e1165b00db" providerId="LiveId" clId="{0D13656D-FBED-40AC-8429-89E35771BA2A}" dt="2020-07-14T02:03:14.481" v="1430"/>
        <pc:sldMkLst>
          <pc:docMk/>
          <pc:sldMk cId="0" sldId="439"/>
        </pc:sldMkLst>
        <pc:graphicFrameChg chg="mod">
          <ac:chgData name="CAI JUN" userId="08ce88e1165b00db" providerId="LiveId" clId="{0D13656D-FBED-40AC-8429-89E35771BA2A}" dt="2020-07-14T02:03:14.481" v="1430"/>
          <ac:graphicFrameMkLst>
            <pc:docMk/>
            <pc:sldMk cId="0" sldId="439"/>
            <ac:graphicFrameMk id="17411" creationId="{00000000-0000-0000-0000-000000000000}"/>
          </ac:graphicFrameMkLst>
        </pc:graphicFrameChg>
      </pc:sldChg>
      <pc:sldChg chg="modSp">
        <pc:chgData name="CAI JUN" userId="08ce88e1165b00db" providerId="LiveId" clId="{0D13656D-FBED-40AC-8429-89E35771BA2A}" dt="2020-07-14T02:04:15.887" v="1437"/>
        <pc:sldMkLst>
          <pc:docMk/>
          <pc:sldMk cId="0" sldId="440"/>
        </pc:sldMkLst>
        <pc:spChg chg="mod">
          <ac:chgData name="CAI JUN" userId="08ce88e1165b00db" providerId="LiveId" clId="{0D13656D-FBED-40AC-8429-89E35771BA2A}" dt="2020-07-14T02:04:15.887" v="1437"/>
          <ac:spMkLst>
            <pc:docMk/>
            <pc:sldMk cId="0" sldId="440"/>
            <ac:spMk id="18438" creationId="{00000000-0000-0000-0000-000000000000}"/>
          </ac:spMkLst>
        </pc:spChg>
        <pc:grpChg chg="mod">
          <ac:chgData name="CAI JUN" userId="08ce88e1165b00db" providerId="LiveId" clId="{0D13656D-FBED-40AC-8429-89E35771BA2A}" dt="2020-07-14T02:04:15.887" v="1437"/>
          <ac:grpSpMkLst>
            <pc:docMk/>
            <pc:sldMk cId="0" sldId="440"/>
            <ac:grpSpMk id="18436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2:03:57.512" v="1435"/>
          <ac:graphicFrameMkLst>
            <pc:docMk/>
            <pc:sldMk cId="0" sldId="440"/>
            <ac:graphicFrameMk id="1843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3:31.199" v="1432"/>
          <ac:graphicFrameMkLst>
            <pc:docMk/>
            <pc:sldMk cId="0" sldId="440"/>
            <ac:graphicFrameMk id="1843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4:15.887" v="1437"/>
          <ac:graphicFrameMkLst>
            <pc:docMk/>
            <pc:sldMk cId="0" sldId="440"/>
            <ac:graphicFrameMk id="18439" creationId="{00000000-0000-0000-0000-000000000000}"/>
          </ac:graphicFrameMkLst>
        </pc:graphicFrameChg>
      </pc:sldChg>
      <pc:sldChg chg="modSp">
        <pc:chgData name="CAI JUN" userId="08ce88e1165b00db" providerId="LiveId" clId="{0D13656D-FBED-40AC-8429-89E35771BA2A}" dt="2020-07-14T02:06:54.840" v="1503"/>
        <pc:sldMkLst>
          <pc:docMk/>
          <pc:sldMk cId="0" sldId="449"/>
        </pc:sldMkLst>
        <pc:graphicFrameChg chg="mod">
          <ac:chgData name="CAI JUN" userId="08ce88e1165b00db" providerId="LiveId" clId="{0D13656D-FBED-40AC-8429-89E35771BA2A}" dt="2020-07-14T02:06:34.574" v="1499"/>
          <ac:graphicFrameMkLst>
            <pc:docMk/>
            <pc:sldMk cId="0" sldId="449"/>
            <ac:graphicFrameMk id="819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6:40.309" v="1501"/>
          <ac:graphicFrameMkLst>
            <pc:docMk/>
            <pc:sldMk cId="0" sldId="449"/>
            <ac:graphicFrameMk id="819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6:21.793" v="1495"/>
          <ac:graphicFrameMkLst>
            <pc:docMk/>
            <pc:sldMk cId="0" sldId="449"/>
            <ac:graphicFrameMk id="819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6:28.559" v="1497"/>
          <ac:graphicFrameMkLst>
            <pc:docMk/>
            <pc:sldMk cId="0" sldId="449"/>
            <ac:graphicFrameMk id="819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6:54.840" v="1503"/>
          <ac:graphicFrameMkLst>
            <pc:docMk/>
            <pc:sldMk cId="0" sldId="449"/>
            <ac:graphicFrameMk id="8199" creationId="{00000000-0000-0000-0000-000000000000}"/>
          </ac:graphicFrameMkLst>
        </pc:graphicFrameChg>
      </pc:sldChg>
      <pc:sldChg chg="modSp">
        <pc:chgData name="CAI JUN" userId="08ce88e1165b00db" providerId="LiveId" clId="{0D13656D-FBED-40AC-8429-89E35771BA2A}" dt="2020-07-14T02:02:34.403" v="1428"/>
        <pc:sldMkLst>
          <pc:docMk/>
          <pc:sldMk cId="0" sldId="451"/>
        </pc:sldMkLst>
        <pc:graphicFrameChg chg="mod">
          <ac:chgData name="CAI JUN" userId="08ce88e1165b00db" providerId="LiveId" clId="{0D13656D-FBED-40AC-8429-89E35771BA2A}" dt="2020-07-14T02:02:24.731" v="1426"/>
          <ac:graphicFrameMkLst>
            <pc:docMk/>
            <pc:sldMk cId="0" sldId="451"/>
            <ac:graphicFrameMk id="1638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2:34.403" v="1428"/>
          <ac:graphicFrameMkLst>
            <pc:docMk/>
            <pc:sldMk cId="0" sldId="451"/>
            <ac:graphicFrameMk id="16389" creationId="{00000000-0000-0000-0000-000000000000}"/>
          </ac:graphicFrameMkLst>
        </pc:graphicFrameChg>
      </pc:sldChg>
      <pc:sldChg chg="modSp">
        <pc:chgData name="CAI JUN" userId="08ce88e1165b00db" providerId="LiveId" clId="{0D13656D-FBED-40AC-8429-89E35771BA2A}" dt="2020-07-14T02:10:15.017" v="1534"/>
        <pc:sldMkLst>
          <pc:docMk/>
          <pc:sldMk cId="0" sldId="453"/>
        </pc:sldMkLst>
        <pc:graphicFrameChg chg="mod">
          <ac:chgData name="CAI JUN" userId="08ce88e1165b00db" providerId="LiveId" clId="{0D13656D-FBED-40AC-8429-89E35771BA2A}" dt="2020-07-14T02:08:58.771" v="1523"/>
          <ac:graphicFrameMkLst>
            <pc:docMk/>
            <pc:sldMk cId="0" sldId="453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9:48.548" v="1530"/>
          <ac:graphicFrameMkLst>
            <pc:docMk/>
            <pc:sldMk cId="0" sldId="453"/>
            <ac:graphicFrameMk id="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9:20.208" v="1527"/>
          <ac:graphicFrameMkLst>
            <pc:docMk/>
            <pc:sldMk cId="0" sldId="453"/>
            <ac:graphicFrameMk id="409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8:47.224" v="1520"/>
          <ac:graphicFrameMkLst>
            <pc:docMk/>
            <pc:sldMk cId="0" sldId="453"/>
            <ac:graphicFrameMk id="410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10:15.017" v="1534"/>
          <ac:graphicFrameMkLst>
            <pc:docMk/>
            <pc:sldMk cId="0" sldId="453"/>
            <ac:graphicFrameMk id="410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9:11.427" v="1525"/>
          <ac:graphicFrameMkLst>
            <pc:docMk/>
            <pc:sldMk cId="0" sldId="453"/>
            <ac:graphicFrameMk id="410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10:02.579" v="1532"/>
          <ac:graphicFrameMkLst>
            <pc:docMk/>
            <pc:sldMk cId="0" sldId="453"/>
            <ac:graphicFrameMk id="4107" creationId="{00000000-0000-0000-0000-000000000000}"/>
          </ac:graphicFrameMkLst>
        </pc:graphicFrameChg>
      </pc:sldChg>
      <pc:sldChg chg="modSp">
        <pc:chgData name="CAI JUN" userId="08ce88e1165b00db" providerId="LiveId" clId="{0D13656D-FBED-40AC-8429-89E35771BA2A}" dt="2020-07-14T02:08:26.840" v="1518"/>
        <pc:sldMkLst>
          <pc:docMk/>
          <pc:sldMk cId="0" sldId="455"/>
        </pc:sldMkLst>
        <pc:spChg chg="mod">
          <ac:chgData name="CAI JUN" userId="08ce88e1165b00db" providerId="LiveId" clId="{0D13656D-FBED-40AC-8429-89E35771BA2A}" dt="2020-07-14T02:08:26.840" v="1518"/>
          <ac:spMkLst>
            <pc:docMk/>
            <pc:sldMk cId="0" sldId="455"/>
            <ac:spMk id="5" creationId="{00000000-0000-0000-0000-000000000000}"/>
          </ac:spMkLst>
        </pc:spChg>
        <pc:grpChg chg="mod">
          <ac:chgData name="CAI JUN" userId="08ce88e1165b00db" providerId="LiveId" clId="{0D13656D-FBED-40AC-8429-89E35771BA2A}" dt="2020-07-14T02:08:26.840" v="1518"/>
          <ac:grpSpMkLst>
            <pc:docMk/>
            <pc:sldMk cId="0" sldId="455"/>
            <ac:grpSpMk id="6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2:08:26.840" v="1518"/>
          <ac:graphicFrameMkLst>
            <pc:docMk/>
            <pc:sldMk cId="0" sldId="455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8:03.934" v="1513"/>
          <ac:graphicFrameMkLst>
            <pc:docMk/>
            <pc:sldMk cId="0" sldId="455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8:17.512" v="1515"/>
          <ac:graphicFrameMkLst>
            <pc:docMk/>
            <pc:sldMk cId="0" sldId="455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7:53.856" v="1511"/>
          <ac:graphicFrameMkLst>
            <pc:docMk/>
            <pc:sldMk cId="0" sldId="455"/>
            <ac:graphicFrameMk id="6158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1:54:12.871" v="1251"/>
        <pc:sldMkLst>
          <pc:docMk/>
          <pc:sldMk cId="0" sldId="456"/>
        </pc:sldMkLst>
        <pc:spChg chg="mod">
          <ac:chgData name="CAI JUN" userId="08ce88e1165b00db" providerId="LiveId" clId="{0D13656D-FBED-40AC-8429-89E35771BA2A}" dt="2020-07-14T01:53:56.793" v="1247" actId="207"/>
          <ac:spMkLst>
            <pc:docMk/>
            <pc:sldMk cId="0" sldId="456"/>
            <ac:spMk id="9222" creationId="{00000000-0000-0000-0000-000000000000}"/>
          </ac:spMkLst>
        </pc:spChg>
        <pc:grpChg chg="mod">
          <ac:chgData name="CAI JUN" userId="08ce88e1165b00db" providerId="LiveId" clId="{0D13656D-FBED-40AC-8429-89E35771BA2A}" dt="2020-07-14T01:53:48.074" v="1239"/>
          <ac:grpSpMkLst>
            <pc:docMk/>
            <pc:sldMk cId="0" sldId="456"/>
            <ac:grpSpMk id="9218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53:48.074" v="1239"/>
          <ac:graphicFrameMkLst>
            <pc:docMk/>
            <pc:sldMk cId="0" sldId="456"/>
            <ac:graphicFrameMk id="922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3:51.809" v="1245" actId="1037"/>
          <ac:graphicFrameMkLst>
            <pc:docMk/>
            <pc:sldMk cId="0" sldId="456"/>
            <ac:graphicFrameMk id="922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4:07.153" v="1249"/>
          <ac:graphicFrameMkLst>
            <pc:docMk/>
            <pc:sldMk cId="0" sldId="456"/>
            <ac:graphicFrameMk id="25805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4:12.871" v="1251"/>
          <ac:graphicFrameMkLst>
            <pc:docMk/>
            <pc:sldMk cId="0" sldId="456"/>
            <ac:graphicFrameMk id="258055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2:12:16.577" v="1545"/>
        <pc:sldMkLst>
          <pc:docMk/>
          <pc:sldMk cId="0" sldId="457"/>
        </pc:sldMkLst>
        <pc:spChg chg="mod">
          <ac:chgData name="CAI JUN" userId="08ce88e1165b00db" providerId="LiveId" clId="{0D13656D-FBED-40AC-8429-89E35771BA2A}" dt="2020-07-14T01:54:49.653" v="1263" actId="113"/>
          <ac:spMkLst>
            <pc:docMk/>
            <pc:sldMk cId="0" sldId="457"/>
            <ac:spMk id="10242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2:12:16.577" v="1545"/>
          <ac:graphicFrameMkLst>
            <pc:docMk/>
            <pc:sldMk cId="0" sldId="457"/>
            <ac:graphicFrameMk id="1024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12:01.624" v="1542"/>
          <ac:graphicFrameMkLst>
            <pc:docMk/>
            <pc:sldMk cId="0" sldId="457"/>
            <ac:graphicFrameMk id="10250" creationId="{00000000-0000-0000-0000-000000000000}"/>
          </ac:graphicFrameMkLst>
        </pc:graphicFrameChg>
      </pc:sldChg>
      <pc:sldChg chg="addSp delSp modSp">
        <pc:chgData name="CAI JUN" userId="08ce88e1165b00db" providerId="LiveId" clId="{0D13656D-FBED-40AC-8429-89E35771BA2A}" dt="2020-07-14T01:55:30.856" v="1271"/>
        <pc:sldMkLst>
          <pc:docMk/>
          <pc:sldMk cId="0" sldId="458"/>
        </pc:sldMkLst>
        <pc:spChg chg="add mod">
          <ac:chgData name="CAI JUN" userId="08ce88e1165b00db" providerId="LiveId" clId="{0D13656D-FBED-40AC-8429-89E35771BA2A}" dt="2020-07-14T01:55:05.903" v="1265"/>
          <ac:spMkLst>
            <pc:docMk/>
            <pc:sldMk cId="0" sldId="458"/>
            <ac:spMk id="7" creationId="{99D2EDC7-5C41-407B-83CC-AF972751AC17}"/>
          </ac:spMkLst>
        </pc:spChg>
        <pc:spChg chg="del">
          <ac:chgData name="CAI JUN" userId="08ce88e1165b00db" providerId="LiveId" clId="{0D13656D-FBED-40AC-8429-89E35771BA2A}" dt="2020-07-14T01:55:05.606" v="1264" actId="478"/>
          <ac:spMkLst>
            <pc:docMk/>
            <pc:sldMk cId="0" sldId="458"/>
            <ac:spMk id="11270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55:30.856" v="1271"/>
          <ac:graphicFrameMkLst>
            <pc:docMk/>
            <pc:sldMk cId="0" sldId="458"/>
            <ac:graphicFrameMk id="26011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5:16.668" v="1267"/>
          <ac:graphicFrameMkLst>
            <pc:docMk/>
            <pc:sldMk cId="0" sldId="458"/>
            <ac:graphicFrameMk id="260111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5:21.934" v="1269"/>
          <ac:graphicFrameMkLst>
            <pc:docMk/>
            <pc:sldMk cId="0" sldId="458"/>
            <ac:graphicFrameMk id="260112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1:59:42.153" v="1301"/>
        <pc:sldMkLst>
          <pc:docMk/>
          <pc:sldMk cId="0" sldId="459"/>
        </pc:sldMkLst>
        <pc:spChg chg="mod">
          <ac:chgData name="CAI JUN" userId="08ce88e1165b00db" providerId="LiveId" clId="{0D13656D-FBED-40AC-8429-89E35771BA2A}" dt="2020-07-14T01:59:42.153" v="1301"/>
          <ac:spMkLst>
            <pc:docMk/>
            <pc:sldMk cId="0" sldId="459"/>
            <ac:spMk id="14338" creationId="{00000000-0000-0000-0000-000000000000}"/>
          </ac:spMkLst>
        </pc:spChg>
        <pc:spChg chg="mod">
          <ac:chgData name="CAI JUN" userId="08ce88e1165b00db" providerId="LiveId" clId="{0D13656D-FBED-40AC-8429-89E35771BA2A}" dt="2020-07-14T01:59:42.153" v="1301"/>
          <ac:spMkLst>
            <pc:docMk/>
            <pc:sldMk cId="0" sldId="459"/>
            <ac:spMk id="14345" creationId="{00000000-0000-0000-0000-000000000000}"/>
          </ac:spMkLst>
        </pc:spChg>
        <pc:grpChg chg="mod">
          <ac:chgData name="CAI JUN" userId="08ce88e1165b00db" providerId="LiveId" clId="{0D13656D-FBED-40AC-8429-89E35771BA2A}" dt="2020-07-14T01:59:42.153" v="1301"/>
          <ac:grpSpMkLst>
            <pc:docMk/>
            <pc:sldMk cId="0" sldId="459"/>
            <ac:grpSpMk id="2" creationId="{00000000-0000-0000-0000-000000000000}"/>
          </ac:grpSpMkLst>
        </pc:grpChg>
        <pc:grpChg chg="mod">
          <ac:chgData name="CAI JUN" userId="08ce88e1165b00db" providerId="LiveId" clId="{0D13656D-FBED-40AC-8429-89E35771BA2A}" dt="2020-07-14T01:59:42.153" v="1301"/>
          <ac:grpSpMkLst>
            <pc:docMk/>
            <pc:sldMk cId="0" sldId="459"/>
            <ac:grpSpMk id="6" creationId="{00000000-0000-0000-0000-000000000000}"/>
          </ac:grpSpMkLst>
        </pc:grpChg>
        <pc:grpChg chg="mod">
          <ac:chgData name="CAI JUN" userId="08ce88e1165b00db" providerId="LiveId" clId="{0D13656D-FBED-40AC-8429-89E35771BA2A}" dt="2020-07-14T01:59:42.153" v="1301"/>
          <ac:grpSpMkLst>
            <pc:docMk/>
            <pc:sldMk cId="0" sldId="459"/>
            <ac:grpSpMk id="14344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58:12.106" v="1289" actId="1076"/>
          <ac:graphicFrameMkLst>
            <pc:docMk/>
            <pc:sldMk cId="0" sldId="459"/>
            <ac:graphicFrameMk id="1434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8:28.918" v="1291"/>
          <ac:graphicFrameMkLst>
            <pc:docMk/>
            <pc:sldMk cId="0" sldId="459"/>
            <ac:graphicFrameMk id="1434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9:42.153" v="1301"/>
          <ac:graphicFrameMkLst>
            <pc:docMk/>
            <pc:sldMk cId="0" sldId="459"/>
            <ac:graphicFrameMk id="1434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9:42.153" v="1301"/>
          <ac:graphicFrameMkLst>
            <pc:docMk/>
            <pc:sldMk cId="0" sldId="459"/>
            <ac:graphicFrameMk id="1434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9:42.153" v="1301"/>
          <ac:graphicFrameMkLst>
            <pc:docMk/>
            <pc:sldMk cId="0" sldId="459"/>
            <ac:graphicFrameMk id="14347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2:04:54.809" v="1482" actId="1036"/>
        <pc:sldMkLst>
          <pc:docMk/>
          <pc:sldMk cId="0" sldId="460"/>
        </pc:sldMkLst>
        <pc:graphicFrameChg chg="mod">
          <ac:chgData name="CAI JUN" userId="08ce88e1165b00db" providerId="LiveId" clId="{0D13656D-FBED-40AC-8429-89E35771BA2A}" dt="2020-07-14T02:04:54.809" v="1482" actId="1036"/>
          <ac:graphicFrameMkLst>
            <pc:docMk/>
            <pc:sldMk cId="0" sldId="460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2:33.840" v="1216"/>
          <ac:graphicFrameMkLst>
            <pc:docMk/>
            <pc:sldMk cId="0" sldId="460"/>
            <ac:graphicFrameMk id="1945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2:16.544" v="1213"/>
          <ac:graphicFrameMkLst>
            <pc:docMk/>
            <pc:sldMk cId="0" sldId="460"/>
            <ac:graphicFrameMk id="19461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2:05.669" v="1208"/>
          <ac:graphicFrameMkLst>
            <pc:docMk/>
            <pc:sldMk cId="0" sldId="460"/>
            <ac:graphicFrameMk id="1946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2:09.591" v="1211"/>
          <ac:graphicFrameMkLst>
            <pc:docMk/>
            <pc:sldMk cId="0" sldId="460"/>
            <ac:graphicFrameMk id="1946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4:50.465" v="1478" actId="1036"/>
          <ac:graphicFrameMkLst>
            <pc:docMk/>
            <pc:sldMk cId="0" sldId="460"/>
            <ac:graphicFrameMk id="26318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4:46.262" v="1464" actId="1076"/>
          <ac:graphicFrameMkLst>
            <pc:docMk/>
            <pc:sldMk cId="0" sldId="460"/>
            <ac:graphicFrameMk id="263182" creationId="{00000000-0000-0000-0000-000000000000}"/>
          </ac:graphicFrameMkLst>
        </pc:graphicFrameChg>
      </pc:sldChg>
      <pc:sldChg chg="delSp modSp mod">
        <pc:chgData name="CAI JUN" userId="08ce88e1165b00db" providerId="LiveId" clId="{0D13656D-FBED-40AC-8429-89E35771BA2A}" dt="2020-07-14T01:51:49.294" v="1206"/>
        <pc:sldMkLst>
          <pc:docMk/>
          <pc:sldMk cId="0" sldId="461"/>
        </pc:sldMkLst>
        <pc:graphicFrameChg chg="mod">
          <ac:chgData name="CAI JUN" userId="08ce88e1165b00db" providerId="LiveId" clId="{0D13656D-FBED-40AC-8429-89E35771BA2A}" dt="2020-07-14T01:51:33.982" v="1202"/>
          <ac:graphicFrameMkLst>
            <pc:docMk/>
            <pc:sldMk cId="0" sldId="461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1:03.998" v="1194" actId="1036"/>
          <ac:graphicFrameMkLst>
            <pc:docMk/>
            <pc:sldMk cId="0" sldId="461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1:03.998" v="1194" actId="1036"/>
          <ac:graphicFrameMkLst>
            <pc:docMk/>
            <pc:sldMk cId="0" sldId="461"/>
            <ac:graphicFrameMk id="2048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1:26.794" v="1200" actId="1076"/>
          <ac:graphicFrameMkLst>
            <pc:docMk/>
            <pc:sldMk cId="0" sldId="461"/>
            <ac:graphicFrameMk id="20486" creationId="{00000000-0000-0000-0000-000000000000}"/>
          </ac:graphicFrameMkLst>
        </pc:graphicFrameChg>
        <pc:graphicFrameChg chg="del mod">
          <ac:chgData name="CAI JUN" userId="08ce88e1165b00db" providerId="LiveId" clId="{0D13656D-FBED-40AC-8429-89E35771BA2A}" dt="2020-07-14T01:51:24.388" v="1199" actId="478"/>
          <ac:graphicFrameMkLst>
            <pc:docMk/>
            <pc:sldMk cId="0" sldId="461"/>
            <ac:graphicFrameMk id="2048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1:41.044" v="1204"/>
          <ac:graphicFrameMkLst>
            <pc:docMk/>
            <pc:sldMk cId="0" sldId="461"/>
            <ac:graphicFrameMk id="26420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1:49.294" v="1206"/>
          <ac:graphicFrameMkLst>
            <pc:docMk/>
            <pc:sldMk cId="0" sldId="461"/>
            <ac:graphicFrameMk id="264207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2:05:44.028" v="1493" actId="14100"/>
        <pc:sldMkLst>
          <pc:docMk/>
          <pc:sldMk cId="0" sldId="462"/>
        </pc:sldMkLst>
        <pc:spChg chg="mod">
          <ac:chgData name="CAI JUN" userId="08ce88e1165b00db" providerId="LiveId" clId="{0D13656D-FBED-40AC-8429-89E35771BA2A}" dt="2020-07-14T01:48:59.388" v="1167" actId="113"/>
          <ac:spMkLst>
            <pc:docMk/>
            <pc:sldMk cId="0" sldId="462"/>
            <ac:spMk id="21506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49:20.482" v="1170"/>
          <ac:graphicFrameMkLst>
            <pc:docMk/>
            <pc:sldMk cId="0" sldId="462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5:44.028" v="1493" actId="14100"/>
          <ac:graphicFrameMkLst>
            <pc:docMk/>
            <pc:sldMk cId="0" sldId="462"/>
            <ac:graphicFrameMk id="26524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2:05:44.028" v="1493" actId="14100"/>
          <ac:graphicFrameMkLst>
            <pc:docMk/>
            <pc:sldMk cId="0" sldId="462"/>
            <ac:graphicFrameMk id="265241" creationId="{00000000-0000-0000-0000-000000000000}"/>
          </ac:graphicFrameMkLst>
        </pc:graphicFrameChg>
      </pc:sldChg>
      <pc:sldChg chg="addSp delSp modSp">
        <pc:chgData name="CAI JUN" userId="08ce88e1165b00db" providerId="LiveId" clId="{0D13656D-FBED-40AC-8429-89E35771BA2A}" dt="2020-07-14T01:50:42.076" v="1184"/>
        <pc:sldMkLst>
          <pc:docMk/>
          <pc:sldMk cId="0" sldId="463"/>
        </pc:sldMkLst>
        <pc:spChg chg="add mod">
          <ac:chgData name="CAI JUN" userId="08ce88e1165b00db" providerId="LiveId" clId="{0D13656D-FBED-40AC-8429-89E35771BA2A}" dt="2020-07-14T01:50:05.498" v="1177"/>
          <ac:spMkLst>
            <pc:docMk/>
            <pc:sldMk cId="0" sldId="463"/>
            <ac:spMk id="7" creationId="{EB125FF7-2199-429F-A15A-FB2B62A626E7}"/>
          </ac:spMkLst>
        </pc:spChg>
        <pc:spChg chg="del">
          <ac:chgData name="CAI JUN" userId="08ce88e1165b00db" providerId="LiveId" clId="{0D13656D-FBED-40AC-8429-89E35771BA2A}" dt="2020-07-14T01:50:05.076" v="1176" actId="478"/>
          <ac:spMkLst>
            <pc:docMk/>
            <pc:sldMk cId="0" sldId="463"/>
            <ac:spMk id="22533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50:42.076" v="1184"/>
          <ac:graphicFrameMkLst>
            <pc:docMk/>
            <pc:sldMk cId="0" sldId="46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0:22.482" v="1180"/>
          <ac:graphicFrameMkLst>
            <pc:docMk/>
            <pc:sldMk cId="0" sldId="463"/>
            <ac:graphicFrameMk id="26624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50:31.169" v="1182"/>
          <ac:graphicFrameMkLst>
            <pc:docMk/>
            <pc:sldMk cId="0" sldId="463"/>
            <ac:graphicFrameMk id="266256" creationId="{00000000-0000-0000-0000-000000000000}"/>
          </ac:graphicFrameMkLst>
        </pc:graphicFrameChg>
      </pc:sldChg>
      <pc:sldChg chg="addSp delSp modSp">
        <pc:chgData name="CAI JUN" userId="08ce88e1165b00db" providerId="LiveId" clId="{0D13656D-FBED-40AC-8429-89E35771BA2A}" dt="2020-07-14T01:38:22.486" v="1039" actId="2711"/>
        <pc:sldMkLst>
          <pc:docMk/>
          <pc:sldMk cId="0" sldId="465"/>
        </pc:sldMkLst>
        <pc:spChg chg="mod">
          <ac:chgData name="CAI JUN" userId="08ce88e1165b00db" providerId="LiveId" clId="{0D13656D-FBED-40AC-8429-89E35771BA2A}" dt="2020-07-14T01:38:22.486" v="1039" actId="2711"/>
          <ac:spMkLst>
            <pc:docMk/>
            <pc:sldMk cId="0" sldId="465"/>
            <ac:spMk id="6" creationId="{00000000-0000-0000-0000-000000000000}"/>
          </ac:spMkLst>
        </pc:spChg>
        <pc:spChg chg="add mod">
          <ac:chgData name="CAI JUN" userId="08ce88e1165b00db" providerId="LiveId" clId="{0D13656D-FBED-40AC-8429-89E35771BA2A}" dt="2020-07-14T01:37:53.158" v="1035"/>
          <ac:spMkLst>
            <pc:docMk/>
            <pc:sldMk cId="0" sldId="465"/>
            <ac:spMk id="7" creationId="{9776502E-C858-4488-AEFD-C76F30196CF9}"/>
          </ac:spMkLst>
        </pc:spChg>
        <pc:spChg chg="del">
          <ac:chgData name="CAI JUN" userId="08ce88e1165b00db" providerId="LiveId" clId="{0D13656D-FBED-40AC-8429-89E35771BA2A}" dt="2020-07-14T01:37:52.752" v="1034" actId="478"/>
          <ac:spMkLst>
            <pc:docMk/>
            <pc:sldMk cId="0" sldId="465"/>
            <ac:spMk id="23556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38:12.455" v="1037"/>
          <ac:graphicFrameMkLst>
            <pc:docMk/>
            <pc:sldMk cId="0" sldId="465"/>
            <ac:graphicFrameMk id="3" creationId="{00000000-0000-0000-0000-000000000000}"/>
          </ac:graphicFrameMkLst>
        </pc:graphicFrameChg>
      </pc:sldChg>
      <pc:sldChg chg="addSp delSp modSp mod delAnim modAnim">
        <pc:chgData name="CAI JUN" userId="08ce88e1165b00db" providerId="LiveId" clId="{0D13656D-FBED-40AC-8429-89E35771BA2A}" dt="2020-07-14T02:11:19.173" v="1537"/>
        <pc:sldMkLst>
          <pc:docMk/>
          <pc:sldMk cId="0" sldId="466"/>
        </pc:sldMkLst>
        <pc:spChg chg="add mod">
          <ac:chgData name="CAI JUN" userId="08ce88e1165b00db" providerId="LiveId" clId="{0D13656D-FBED-40AC-8429-89E35771BA2A}" dt="2020-07-14T01:37:43.861" v="1031"/>
          <ac:spMkLst>
            <pc:docMk/>
            <pc:sldMk cId="0" sldId="466"/>
            <ac:spMk id="10" creationId="{15AE69F0-1360-4E34-AE53-85A5D188D181}"/>
          </ac:spMkLst>
        </pc:spChg>
        <pc:spChg chg="mod">
          <ac:chgData name="CAI JUN" userId="08ce88e1165b00db" providerId="LiveId" clId="{0D13656D-FBED-40AC-8429-89E35771BA2A}" dt="2020-07-14T01:41:31.377" v="1085" actId="1036"/>
          <ac:spMkLst>
            <pc:docMk/>
            <pc:sldMk cId="0" sldId="466"/>
            <ac:spMk id="24579" creationId="{00000000-0000-0000-0000-000000000000}"/>
          </ac:spMkLst>
        </pc:spChg>
        <pc:spChg chg="del">
          <ac:chgData name="CAI JUN" userId="08ce88e1165b00db" providerId="LiveId" clId="{0D13656D-FBED-40AC-8429-89E35771BA2A}" dt="2020-07-14T01:37:43.517" v="1030" actId="478"/>
          <ac:spMkLst>
            <pc:docMk/>
            <pc:sldMk cId="0" sldId="466"/>
            <ac:spMk id="24585" creationId="{00000000-0000-0000-0000-000000000000}"/>
          </ac:spMkLst>
        </pc:spChg>
        <pc:spChg chg="del mod">
          <ac:chgData name="CAI JUN" userId="08ce88e1165b00db" providerId="LiveId" clId="{0D13656D-FBED-40AC-8429-89E35771BA2A}" dt="2020-07-14T01:40:29.439" v="1063" actId="478"/>
          <ac:spMkLst>
            <pc:docMk/>
            <pc:sldMk cId="0" sldId="466"/>
            <ac:spMk id="276495" creationId="{00000000-0000-0000-0000-000000000000}"/>
          </ac:spMkLst>
        </pc:spChg>
        <pc:grpChg chg="add mod">
          <ac:chgData name="CAI JUN" userId="08ce88e1165b00db" providerId="LiveId" clId="{0D13656D-FBED-40AC-8429-89E35771BA2A}" dt="2020-07-14T01:41:31.377" v="1085" actId="1036"/>
          <ac:grpSpMkLst>
            <pc:docMk/>
            <pc:sldMk cId="0" sldId="466"/>
            <ac:grpSpMk id="2" creationId="{F0802CE0-8A5A-4D5A-A483-254B5044464D}"/>
          </ac:grpSpMkLst>
        </pc:grpChg>
        <pc:graphicFrameChg chg="add mod">
          <ac:chgData name="CAI JUN" userId="08ce88e1165b00db" providerId="LiveId" clId="{0D13656D-FBED-40AC-8429-89E35771BA2A}" dt="2020-07-14T01:43:08.517" v="1110" actId="1035"/>
          <ac:graphicFrameMkLst>
            <pc:docMk/>
            <pc:sldMk cId="0" sldId="466"/>
            <ac:graphicFrameMk id="12" creationId="{54700614-D8F8-4F24-BF08-B3B09989CAAA}"/>
          </ac:graphicFrameMkLst>
        </pc:graphicFrameChg>
        <pc:graphicFrameChg chg="mod">
          <ac:chgData name="CAI JUN" userId="08ce88e1165b00db" providerId="LiveId" clId="{0D13656D-FBED-40AC-8429-89E35771BA2A}" dt="2020-07-14T01:41:31.377" v="1085" actId="1036"/>
          <ac:graphicFrameMkLst>
            <pc:docMk/>
            <pc:sldMk cId="0" sldId="466"/>
            <ac:graphicFrameMk id="24580" creationId="{00000000-0000-0000-0000-000000000000}"/>
          </ac:graphicFrameMkLst>
        </pc:graphicFrameChg>
        <pc:graphicFrameChg chg="del mod">
          <ac:chgData name="CAI JUN" userId="08ce88e1165b00db" providerId="LiveId" clId="{0D13656D-FBED-40AC-8429-89E35771BA2A}" dt="2020-07-14T01:40:41.721" v="1066" actId="478"/>
          <ac:graphicFrameMkLst>
            <pc:docMk/>
            <pc:sldMk cId="0" sldId="466"/>
            <ac:graphicFrameMk id="27649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41:34.252" v="1086" actId="1076"/>
          <ac:graphicFrameMkLst>
            <pc:docMk/>
            <pc:sldMk cId="0" sldId="466"/>
            <ac:graphicFrameMk id="27649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43:17.392" v="1128" actId="1037"/>
          <ac:graphicFrameMkLst>
            <pc:docMk/>
            <pc:sldMk cId="0" sldId="466"/>
            <ac:graphicFrameMk id="276498" creationId="{00000000-0000-0000-0000-000000000000}"/>
          </ac:graphicFrameMkLst>
        </pc:graphicFrameChg>
      </pc:sldChg>
      <pc:sldChg chg="addSp delSp modSp del mod">
        <pc:chgData name="CAI JUN" userId="08ce88e1165b00db" providerId="LiveId" clId="{0D13656D-FBED-40AC-8429-89E35771BA2A}" dt="2020-07-14T01:43:21.924" v="1129" actId="47"/>
        <pc:sldMkLst>
          <pc:docMk/>
          <pc:sldMk cId="0" sldId="467"/>
        </pc:sldMkLst>
        <pc:spChg chg="add mod">
          <ac:chgData name="CAI JUN" userId="08ce88e1165b00db" providerId="LiveId" clId="{0D13656D-FBED-40AC-8429-89E35771BA2A}" dt="2020-07-14T01:37:38.392" v="1029"/>
          <ac:spMkLst>
            <pc:docMk/>
            <pc:sldMk cId="0" sldId="467"/>
            <ac:spMk id="10" creationId="{01AAAC1D-3FC0-4657-AE95-5EB8B3955CDB}"/>
          </ac:spMkLst>
        </pc:spChg>
        <pc:spChg chg="del">
          <ac:chgData name="CAI JUN" userId="08ce88e1165b00db" providerId="LiveId" clId="{0D13656D-FBED-40AC-8429-89E35771BA2A}" dt="2020-07-14T01:42:15.924" v="1091" actId="478"/>
          <ac:spMkLst>
            <pc:docMk/>
            <pc:sldMk cId="0" sldId="467"/>
            <ac:spMk id="25603" creationId="{00000000-0000-0000-0000-000000000000}"/>
          </ac:spMkLst>
        </pc:spChg>
        <pc:spChg chg="del">
          <ac:chgData name="CAI JUN" userId="08ce88e1165b00db" providerId="LiveId" clId="{0D13656D-FBED-40AC-8429-89E35771BA2A}" dt="2020-07-14T01:42:15.924" v="1091" actId="478"/>
          <ac:spMkLst>
            <pc:docMk/>
            <pc:sldMk cId="0" sldId="467"/>
            <ac:spMk id="25605" creationId="{00000000-0000-0000-0000-000000000000}"/>
          </ac:spMkLst>
        </pc:spChg>
        <pc:spChg chg="del">
          <ac:chgData name="CAI JUN" userId="08ce88e1165b00db" providerId="LiveId" clId="{0D13656D-FBED-40AC-8429-89E35771BA2A}" dt="2020-07-14T01:37:37.955" v="1028" actId="478"/>
          <ac:spMkLst>
            <pc:docMk/>
            <pc:sldMk cId="0" sldId="467"/>
            <ac:spMk id="25609" creationId="{00000000-0000-0000-0000-000000000000}"/>
          </ac:spMkLst>
        </pc:spChg>
        <pc:graphicFrameChg chg="del">
          <ac:chgData name="CAI JUN" userId="08ce88e1165b00db" providerId="LiveId" clId="{0D13656D-FBED-40AC-8429-89E35771BA2A}" dt="2020-07-14T01:42:18.158" v="1092" actId="478"/>
          <ac:graphicFrameMkLst>
            <pc:docMk/>
            <pc:sldMk cId="0" sldId="467"/>
            <ac:graphicFrameMk id="25604" creationId="{00000000-0000-0000-0000-000000000000}"/>
          </ac:graphicFrameMkLst>
        </pc:graphicFrameChg>
        <pc:graphicFrameChg chg="del">
          <ac:chgData name="CAI JUN" userId="08ce88e1165b00db" providerId="LiveId" clId="{0D13656D-FBED-40AC-8429-89E35771BA2A}" dt="2020-07-14T01:42:15.924" v="1091" actId="478"/>
          <ac:graphicFrameMkLst>
            <pc:docMk/>
            <pc:sldMk cId="0" sldId="467"/>
            <ac:graphicFrameMk id="25606" creationId="{00000000-0000-0000-0000-000000000000}"/>
          </ac:graphicFrameMkLst>
        </pc:graphicFrameChg>
        <pc:graphicFrameChg chg="del">
          <ac:chgData name="CAI JUN" userId="08ce88e1165b00db" providerId="LiveId" clId="{0D13656D-FBED-40AC-8429-89E35771BA2A}" dt="2020-07-14T01:42:15.924" v="1091" actId="478"/>
          <ac:graphicFrameMkLst>
            <pc:docMk/>
            <pc:sldMk cId="0" sldId="467"/>
            <ac:graphicFrameMk id="25607" creationId="{00000000-0000-0000-0000-000000000000}"/>
          </ac:graphicFrameMkLst>
        </pc:graphicFrameChg>
        <pc:graphicFrameChg chg="del mod">
          <ac:chgData name="CAI JUN" userId="08ce88e1165b00db" providerId="LiveId" clId="{0D13656D-FBED-40AC-8429-89E35771BA2A}" dt="2020-07-14T01:42:58.846" v="1101" actId="21"/>
          <ac:graphicFrameMkLst>
            <pc:docMk/>
            <pc:sldMk cId="0" sldId="467"/>
            <ac:graphicFrameMk id="25608" creationId="{00000000-0000-0000-0000-000000000000}"/>
          </ac:graphicFrameMkLst>
        </pc:graphicFrameChg>
      </pc:sldChg>
      <pc:sldChg chg="addSp delSp modSp">
        <pc:chgData name="CAI JUN" userId="08ce88e1165b00db" providerId="LiveId" clId="{0D13656D-FBED-40AC-8429-89E35771BA2A}" dt="2020-07-14T01:43:40.517" v="1133"/>
        <pc:sldMkLst>
          <pc:docMk/>
          <pc:sldMk cId="0" sldId="468"/>
        </pc:sldMkLst>
        <pc:spChg chg="add mod">
          <ac:chgData name="CAI JUN" userId="08ce88e1165b00db" providerId="LiveId" clId="{0D13656D-FBED-40AC-8429-89E35771BA2A}" dt="2020-07-14T01:37:33.908" v="1027"/>
          <ac:spMkLst>
            <pc:docMk/>
            <pc:sldMk cId="0" sldId="468"/>
            <ac:spMk id="6" creationId="{242AE215-D52E-40B6-9B52-A78F46AF7FFE}"/>
          </ac:spMkLst>
        </pc:spChg>
        <pc:spChg chg="del">
          <ac:chgData name="CAI JUN" userId="08ce88e1165b00db" providerId="LiveId" clId="{0D13656D-FBED-40AC-8429-89E35771BA2A}" dt="2020-07-14T01:37:33.377" v="1026" actId="478"/>
          <ac:spMkLst>
            <pc:docMk/>
            <pc:sldMk cId="0" sldId="468"/>
            <ac:spMk id="26629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43:32.392" v="1131"/>
          <ac:graphicFrameMkLst>
            <pc:docMk/>
            <pc:sldMk cId="0" sldId="468"/>
            <ac:graphicFrameMk id="2662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43:40.517" v="1133"/>
          <ac:graphicFrameMkLst>
            <pc:docMk/>
            <pc:sldMk cId="0" sldId="468"/>
            <ac:graphicFrameMk id="278546" creationId="{00000000-0000-0000-0000-000000000000}"/>
          </ac:graphicFrameMkLst>
        </pc:graphicFrameChg>
      </pc:sldChg>
      <pc:sldChg chg="addSp delSp modSp mod">
        <pc:chgData name="CAI JUN" userId="08ce88e1165b00db" providerId="LiveId" clId="{0D13656D-FBED-40AC-8429-89E35771BA2A}" dt="2020-07-14T01:44:34.252" v="1144" actId="1076"/>
        <pc:sldMkLst>
          <pc:docMk/>
          <pc:sldMk cId="0" sldId="469"/>
        </pc:sldMkLst>
        <pc:spChg chg="add mod">
          <ac:chgData name="CAI JUN" userId="08ce88e1165b00db" providerId="LiveId" clId="{0D13656D-FBED-40AC-8429-89E35771BA2A}" dt="2020-07-14T01:37:29.471" v="1025"/>
          <ac:spMkLst>
            <pc:docMk/>
            <pc:sldMk cId="0" sldId="469"/>
            <ac:spMk id="8" creationId="{15A1F75D-E046-4F8C-8DCA-7D4CB2857E2A}"/>
          </ac:spMkLst>
        </pc:spChg>
        <pc:spChg chg="del">
          <ac:chgData name="CAI JUN" userId="08ce88e1165b00db" providerId="LiveId" clId="{0D13656D-FBED-40AC-8429-89E35771BA2A}" dt="2020-07-14T01:37:29.049" v="1024" actId="478"/>
          <ac:spMkLst>
            <pc:docMk/>
            <pc:sldMk cId="0" sldId="469"/>
            <ac:spMk id="27655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44:34.252" v="1144" actId="1076"/>
          <ac:graphicFrameMkLst>
            <pc:docMk/>
            <pc:sldMk cId="0" sldId="469"/>
            <ac:graphicFrameMk id="27651" creationId="{00000000-0000-0000-0000-000000000000}"/>
          </ac:graphicFrameMkLst>
        </pc:graphicFrameChg>
        <pc:graphicFrameChg chg="del mod">
          <ac:chgData name="CAI JUN" userId="08ce88e1165b00db" providerId="LiveId" clId="{0D13656D-FBED-40AC-8429-89E35771BA2A}" dt="2020-07-14T01:44:17.299" v="1139" actId="478"/>
          <ac:graphicFrameMkLst>
            <pc:docMk/>
            <pc:sldMk cId="0" sldId="469"/>
            <ac:graphicFrameMk id="27652" creationId="{00000000-0000-0000-0000-000000000000}"/>
          </ac:graphicFrameMkLst>
        </pc:graphicFrameChg>
        <pc:graphicFrameChg chg="del mod">
          <ac:chgData name="CAI JUN" userId="08ce88e1165b00db" providerId="LiveId" clId="{0D13656D-FBED-40AC-8429-89E35771BA2A}" dt="2020-07-14T01:44:17.299" v="1139" actId="478"/>
          <ac:graphicFrameMkLst>
            <pc:docMk/>
            <pc:sldMk cId="0" sldId="469"/>
            <ac:graphicFrameMk id="2765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44:31.111" v="1143" actId="1076"/>
          <ac:graphicFrameMkLst>
            <pc:docMk/>
            <pc:sldMk cId="0" sldId="469"/>
            <ac:graphicFrameMk id="27654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1:37:12.080" v="1023" actId="207"/>
        <pc:sldMkLst>
          <pc:docMk/>
          <pc:sldMk cId="0" sldId="472"/>
        </pc:sldMkLst>
        <pc:spChg chg="mod">
          <ac:chgData name="CAI JUN" userId="08ce88e1165b00db" providerId="LiveId" clId="{0D13656D-FBED-40AC-8429-89E35771BA2A}" dt="2020-07-14T01:37:12.080" v="1023" actId="207"/>
          <ac:spMkLst>
            <pc:docMk/>
            <pc:sldMk cId="0" sldId="472"/>
            <ac:spMk id="28680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35:30.892" v="993"/>
          <ac:graphicFrameMkLst>
            <pc:docMk/>
            <pc:sldMk cId="0" sldId="472"/>
            <ac:graphicFrameMk id="2867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35:17.424" v="991" actId="1037"/>
          <ac:graphicFrameMkLst>
            <pc:docMk/>
            <pc:sldMk cId="0" sldId="472"/>
            <ac:graphicFrameMk id="2867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34:55.127" v="971" actId="14100"/>
          <ac:graphicFrameMkLst>
            <pc:docMk/>
            <pc:sldMk cId="0" sldId="472"/>
            <ac:graphicFrameMk id="28681" creationId="{00000000-0000-0000-0000-000000000000}"/>
          </ac:graphicFrameMkLst>
        </pc:graphicFrameChg>
      </pc:sldChg>
      <pc:sldChg chg="del">
        <pc:chgData name="CAI JUN" userId="08ce88e1165b00db" providerId="LiveId" clId="{0D13656D-FBED-40AC-8429-89E35771BA2A}" dt="2020-07-14T01:34:31.017" v="959" actId="47"/>
        <pc:sldMkLst>
          <pc:docMk/>
          <pc:sldMk cId="0" sldId="473"/>
        </pc:sldMkLst>
      </pc:sldChg>
      <pc:sldChg chg="modSp del mod">
        <pc:chgData name="CAI JUN" userId="08ce88e1165b00db" providerId="LiveId" clId="{0D13656D-FBED-40AC-8429-89E35771BA2A}" dt="2020-07-14T01:34:31.017" v="959" actId="47"/>
        <pc:sldMkLst>
          <pc:docMk/>
          <pc:sldMk cId="0" sldId="475"/>
        </pc:sldMkLst>
        <pc:spChg chg="mod">
          <ac:chgData name="CAI JUN" userId="08ce88e1165b00db" providerId="LiveId" clId="{0D13656D-FBED-40AC-8429-89E35771BA2A}" dt="2020-07-14T00:58:01.099" v="171"/>
          <ac:spMkLst>
            <pc:docMk/>
            <pc:sldMk cId="0" sldId="475"/>
            <ac:spMk id="15" creationId="{00000000-0000-0000-0000-000000000000}"/>
          </ac:spMkLst>
        </pc:spChg>
        <pc:spChg chg="mod">
          <ac:chgData name="CAI JUN" userId="08ce88e1165b00db" providerId="LiveId" clId="{0D13656D-FBED-40AC-8429-89E35771BA2A}" dt="2020-07-14T01:00:33.052" v="179" actId="207"/>
          <ac:spMkLst>
            <pc:docMk/>
            <pc:sldMk cId="0" sldId="475"/>
            <ac:spMk id="17" creationId="{00000000-0000-0000-0000-000000000000}"/>
          </ac:spMkLst>
        </pc:spChg>
        <pc:grpChg chg="mod">
          <ac:chgData name="CAI JUN" userId="08ce88e1165b00db" providerId="LiveId" clId="{0D13656D-FBED-40AC-8429-89E35771BA2A}" dt="2020-07-14T00:58:01.099" v="171"/>
          <ac:grpSpMkLst>
            <pc:docMk/>
            <pc:sldMk cId="0" sldId="475"/>
            <ac:grpSpMk id="6" creationId="{00000000-0000-0000-0000-000000000000}"/>
          </ac:grpSpMkLst>
        </pc:grpChg>
        <pc:grpChg chg="mod">
          <ac:chgData name="CAI JUN" userId="08ce88e1165b00db" providerId="LiveId" clId="{0D13656D-FBED-40AC-8429-89E35771BA2A}" dt="2020-07-14T01:00:26.349" v="177"/>
          <ac:grpSpMkLst>
            <pc:docMk/>
            <pc:sldMk cId="0" sldId="475"/>
            <ac:grpSpMk id="7" creationId="{00000000-0000-0000-0000-000000000000}"/>
          </ac:grpSpMkLst>
        </pc:grpChg>
        <pc:grpChg chg="mod">
          <ac:chgData name="CAI JUN" userId="08ce88e1165b00db" providerId="LiveId" clId="{0D13656D-FBED-40AC-8429-89E35771BA2A}" dt="2020-07-14T00:58:01.099" v="171"/>
          <ac:grpSpMkLst>
            <pc:docMk/>
            <pc:sldMk cId="0" sldId="475"/>
            <ac:grpSpMk id="13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00:26.349" v="177"/>
          <ac:graphicFrameMkLst>
            <pc:docMk/>
            <pc:sldMk cId="0" sldId="475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7:29.021" v="166"/>
          <ac:graphicFrameMkLst>
            <pc:docMk/>
            <pc:sldMk cId="0" sldId="475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8:01.099" v="171"/>
          <ac:graphicFrameMkLst>
            <pc:docMk/>
            <pc:sldMk cId="0" sldId="475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0:55.802" v="180"/>
          <ac:graphicFrameMkLst>
            <pc:docMk/>
            <pc:sldMk cId="0" sldId="475"/>
            <ac:graphicFrameMk id="1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7:01.537" v="163"/>
          <ac:graphicFrameMkLst>
            <pc:docMk/>
            <pc:sldMk cId="0" sldId="475"/>
            <ac:graphicFrameMk id="3174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9:36.677" v="173"/>
          <ac:graphicFrameMkLst>
            <pc:docMk/>
            <pc:sldMk cId="0" sldId="475"/>
            <ac:graphicFrameMk id="3175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8:01.099" v="171"/>
          <ac:graphicFrameMkLst>
            <pc:docMk/>
            <pc:sldMk cId="0" sldId="475"/>
            <ac:graphicFrameMk id="31753" creationId="{00000000-0000-0000-0000-000000000000}"/>
          </ac:graphicFrameMkLst>
        </pc:graphicFrameChg>
      </pc:sldChg>
      <pc:sldChg chg="modSp del">
        <pc:chgData name="CAI JUN" userId="08ce88e1165b00db" providerId="LiveId" clId="{0D13656D-FBED-40AC-8429-89E35771BA2A}" dt="2020-07-14T01:34:31.017" v="959" actId="47"/>
        <pc:sldMkLst>
          <pc:docMk/>
          <pc:sldMk cId="0" sldId="476"/>
        </pc:sldMkLst>
        <pc:graphicFrameChg chg="mod">
          <ac:chgData name="CAI JUN" userId="08ce88e1165b00db" providerId="LiveId" clId="{0D13656D-FBED-40AC-8429-89E35771BA2A}" dt="2020-07-14T01:01:16.365" v="182"/>
          <ac:graphicFrameMkLst>
            <pc:docMk/>
            <pc:sldMk cId="0" sldId="476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1:32.021" v="185"/>
          <ac:graphicFrameMkLst>
            <pc:docMk/>
            <pc:sldMk cId="0" sldId="476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3:46.505" v="196"/>
          <ac:graphicFrameMkLst>
            <pc:docMk/>
            <pc:sldMk cId="0" sldId="476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2:24.037" v="187"/>
          <ac:graphicFrameMkLst>
            <pc:docMk/>
            <pc:sldMk cId="0" sldId="476"/>
            <ac:graphicFrameMk id="4813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2:37.474" v="190"/>
          <ac:graphicFrameMkLst>
            <pc:docMk/>
            <pc:sldMk cId="0" sldId="476"/>
            <ac:graphicFrameMk id="4813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2:46.755" v="192"/>
          <ac:graphicFrameMkLst>
            <pc:docMk/>
            <pc:sldMk cId="0" sldId="476"/>
            <ac:graphicFrameMk id="4814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2:53.318" v="194"/>
          <ac:graphicFrameMkLst>
            <pc:docMk/>
            <pc:sldMk cId="0" sldId="476"/>
            <ac:graphicFrameMk id="48141" creationId="{00000000-0000-0000-0000-000000000000}"/>
          </ac:graphicFrameMkLst>
        </pc:graphicFrameChg>
      </pc:sldChg>
      <pc:sldChg chg="modSp del mod">
        <pc:chgData name="CAI JUN" userId="08ce88e1165b00db" providerId="LiveId" clId="{0D13656D-FBED-40AC-8429-89E35771BA2A}" dt="2020-07-14T01:34:31.017" v="959" actId="47"/>
        <pc:sldMkLst>
          <pc:docMk/>
          <pc:sldMk cId="0" sldId="477"/>
        </pc:sldMkLst>
        <pc:spChg chg="mod">
          <ac:chgData name="CAI JUN" userId="08ce88e1165b00db" providerId="LiveId" clId="{0D13656D-FBED-40AC-8429-89E35771BA2A}" dt="2020-07-14T01:09:43.115" v="217" actId="113"/>
          <ac:spMkLst>
            <pc:docMk/>
            <pc:sldMk cId="0" sldId="477"/>
            <ac:spMk id="33794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07:55.896" v="198"/>
          <ac:graphicFrameMkLst>
            <pc:docMk/>
            <pc:sldMk cId="0" sldId="477"/>
            <ac:graphicFrameMk id="4915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9:00.740" v="206"/>
          <ac:graphicFrameMkLst>
            <pc:docMk/>
            <pc:sldMk cId="0" sldId="477"/>
            <ac:graphicFrameMk id="4915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08:46.162" v="204" actId="1076"/>
          <ac:graphicFrameMkLst>
            <pc:docMk/>
            <pc:sldMk cId="0" sldId="477"/>
            <ac:graphicFrameMk id="49159" creationId="{00000000-0000-0000-0000-000000000000}"/>
          </ac:graphicFrameMkLst>
        </pc:graphicFrameChg>
      </pc:sldChg>
      <pc:sldChg chg="addSp delSp modSp del">
        <pc:chgData name="CAI JUN" userId="08ce88e1165b00db" providerId="LiveId" clId="{0D13656D-FBED-40AC-8429-89E35771BA2A}" dt="2020-07-14T01:34:31.017" v="959" actId="47"/>
        <pc:sldMkLst>
          <pc:docMk/>
          <pc:sldMk cId="0" sldId="478"/>
        </pc:sldMkLst>
        <pc:spChg chg="add mod">
          <ac:chgData name="CAI JUN" userId="08ce88e1165b00db" providerId="LiveId" clId="{0D13656D-FBED-40AC-8429-89E35771BA2A}" dt="2020-07-14T01:09:54.474" v="219"/>
          <ac:spMkLst>
            <pc:docMk/>
            <pc:sldMk cId="0" sldId="478"/>
            <ac:spMk id="6" creationId="{D4D0FA8E-57DB-4CFA-BC72-8B953903589F}"/>
          </ac:spMkLst>
        </pc:spChg>
        <pc:spChg chg="del">
          <ac:chgData name="CAI JUN" userId="08ce88e1165b00db" providerId="LiveId" clId="{0D13656D-FBED-40AC-8429-89E35771BA2A}" dt="2020-07-14T01:09:54.083" v="218" actId="478"/>
          <ac:spMkLst>
            <pc:docMk/>
            <pc:sldMk cId="0" sldId="478"/>
            <ac:spMk id="34821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10:16.052" v="222"/>
          <ac:graphicFrameMkLst>
            <pc:docMk/>
            <pc:sldMk cId="0" sldId="478"/>
            <ac:graphicFrameMk id="5017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0:26.177" v="224"/>
          <ac:graphicFrameMkLst>
            <pc:docMk/>
            <pc:sldMk cId="0" sldId="478"/>
            <ac:graphicFrameMk id="50181" creationId="{00000000-0000-0000-0000-000000000000}"/>
          </ac:graphicFrameMkLst>
        </pc:graphicFrameChg>
      </pc:sldChg>
      <pc:sldChg chg="modSp del mod">
        <pc:chgData name="CAI JUN" userId="08ce88e1165b00db" providerId="LiveId" clId="{0D13656D-FBED-40AC-8429-89E35771BA2A}" dt="2020-07-14T01:34:31.017" v="959" actId="47"/>
        <pc:sldMkLst>
          <pc:docMk/>
          <pc:sldMk cId="0" sldId="479"/>
        </pc:sldMkLst>
        <pc:spChg chg="mod">
          <ac:chgData name="CAI JUN" userId="08ce88e1165b00db" providerId="LiveId" clId="{0D13656D-FBED-40AC-8429-89E35771BA2A}" dt="2020-07-14T01:18:36.327" v="350"/>
          <ac:spMkLst>
            <pc:docMk/>
            <pc:sldMk cId="0" sldId="479"/>
            <ac:spMk id="13" creationId="{00000000-0000-0000-0000-000000000000}"/>
          </ac:spMkLst>
        </pc:spChg>
        <pc:spChg chg="mod">
          <ac:chgData name="CAI JUN" userId="08ce88e1165b00db" providerId="LiveId" clId="{0D13656D-FBED-40AC-8429-89E35771BA2A}" dt="2020-07-14T01:17:45.264" v="343" actId="113"/>
          <ac:spMkLst>
            <pc:docMk/>
            <pc:sldMk cId="0" sldId="479"/>
            <ac:spMk id="22" creationId="{00000000-0000-0000-0000-000000000000}"/>
          </ac:spMkLst>
        </pc:spChg>
        <pc:spChg chg="mod">
          <ac:chgData name="CAI JUN" userId="08ce88e1165b00db" providerId="LiveId" clId="{0D13656D-FBED-40AC-8429-89E35771BA2A}" dt="2020-07-14T01:18:20.842" v="348"/>
          <ac:spMkLst>
            <pc:docMk/>
            <pc:sldMk cId="0" sldId="479"/>
            <ac:spMk id="23" creationId="{00000000-0000-0000-0000-000000000000}"/>
          </ac:spMkLst>
        </pc:spChg>
        <pc:grpChg chg="mod">
          <ac:chgData name="CAI JUN" userId="08ce88e1165b00db" providerId="LiveId" clId="{0D13656D-FBED-40AC-8429-89E35771BA2A}" dt="2020-07-14T01:18:20.842" v="348"/>
          <ac:grpSpMkLst>
            <pc:docMk/>
            <pc:sldMk cId="0" sldId="479"/>
            <ac:grpSpMk id="12" creationId="{00000000-0000-0000-0000-000000000000}"/>
          </ac:grpSpMkLst>
        </pc:grpChg>
        <pc:grpChg chg="mod">
          <ac:chgData name="CAI JUN" userId="08ce88e1165b00db" providerId="LiveId" clId="{0D13656D-FBED-40AC-8429-89E35771BA2A}" dt="2020-07-14T01:18:36.327" v="350"/>
          <ac:grpSpMkLst>
            <pc:docMk/>
            <pc:sldMk cId="0" sldId="479"/>
            <ac:grpSpMk id="14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18:08.139" v="345"/>
          <ac:graphicFrameMkLst>
            <pc:docMk/>
            <pc:sldMk cId="0" sldId="479"/>
            <ac:graphicFrameMk id="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8:20.842" v="348"/>
          <ac:graphicFrameMkLst>
            <pc:docMk/>
            <pc:sldMk cId="0" sldId="479"/>
            <ac:graphicFrameMk id="1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8:36.327" v="350"/>
          <ac:graphicFrameMkLst>
            <pc:docMk/>
            <pc:sldMk cId="0" sldId="479"/>
            <ac:graphicFrameMk id="26" creationId="{00000000-0000-0000-0000-000000000000}"/>
          </ac:graphicFrameMkLst>
        </pc:graphicFrameChg>
      </pc:sldChg>
      <pc:sldChg chg="modSp del mod">
        <pc:chgData name="CAI JUN" userId="08ce88e1165b00db" providerId="LiveId" clId="{0D13656D-FBED-40AC-8429-89E35771BA2A}" dt="2020-07-14T01:34:31.017" v="959" actId="47"/>
        <pc:sldMkLst>
          <pc:docMk/>
          <pc:sldMk cId="0" sldId="480"/>
        </pc:sldMkLst>
        <pc:spChg chg="mod">
          <ac:chgData name="CAI JUN" userId="08ce88e1165b00db" providerId="LiveId" clId="{0D13656D-FBED-40AC-8429-89E35771BA2A}" dt="2020-07-14T01:20:36.546" v="395" actId="113"/>
          <ac:spMkLst>
            <pc:docMk/>
            <pc:sldMk cId="0" sldId="480"/>
            <ac:spMk id="36866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21:14.108" v="404" actId="1076"/>
          <ac:graphicFrameMkLst>
            <pc:docMk/>
            <pc:sldMk cId="0" sldId="480"/>
            <ac:graphicFrameMk id="5223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21:12.608" v="403" actId="1076"/>
          <ac:graphicFrameMkLst>
            <pc:docMk/>
            <pc:sldMk cId="0" sldId="480"/>
            <ac:graphicFrameMk id="52231" creationId="{00000000-0000-0000-0000-000000000000}"/>
          </ac:graphicFrameMkLst>
        </pc:graphicFrameChg>
      </pc:sldChg>
      <pc:sldChg chg="addSp delSp modSp del">
        <pc:chgData name="CAI JUN" userId="08ce88e1165b00db" providerId="LiveId" clId="{0D13656D-FBED-40AC-8429-89E35771BA2A}" dt="2020-07-14T01:34:31.017" v="959" actId="47"/>
        <pc:sldMkLst>
          <pc:docMk/>
          <pc:sldMk cId="0" sldId="481"/>
        </pc:sldMkLst>
        <pc:spChg chg="add mod">
          <ac:chgData name="CAI JUN" userId="08ce88e1165b00db" providerId="LiveId" clId="{0D13656D-FBED-40AC-8429-89E35771BA2A}" dt="2020-07-14T00:56:21.490" v="161"/>
          <ac:spMkLst>
            <pc:docMk/>
            <pc:sldMk cId="0" sldId="481"/>
            <ac:spMk id="7" creationId="{3C8724FA-8635-4260-8061-FD9EAF27C795}"/>
          </ac:spMkLst>
        </pc:spChg>
        <pc:spChg chg="del">
          <ac:chgData name="CAI JUN" userId="08ce88e1165b00db" providerId="LiveId" clId="{0D13656D-FBED-40AC-8429-89E35771BA2A}" dt="2020-07-14T00:56:21.021" v="160" actId="478"/>
          <ac:spMkLst>
            <pc:docMk/>
            <pc:sldMk cId="0" sldId="481"/>
            <ac:spMk id="37890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13:51.327" v="276"/>
          <ac:graphicFrameMkLst>
            <pc:docMk/>
            <pc:sldMk cId="0" sldId="481"/>
            <ac:graphicFrameMk id="3994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3:58.139" v="279"/>
          <ac:graphicFrameMkLst>
            <pc:docMk/>
            <pc:sldMk cId="0" sldId="481"/>
            <ac:graphicFrameMk id="5325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4:06.374" v="281"/>
          <ac:graphicFrameMkLst>
            <pc:docMk/>
            <pc:sldMk cId="0" sldId="481"/>
            <ac:graphicFrameMk id="53257" creationId="{00000000-0000-0000-0000-000000000000}"/>
          </ac:graphicFrameMkLst>
        </pc:graphicFrameChg>
      </pc:sldChg>
      <pc:sldChg chg="addSp delSp modSp del mod">
        <pc:chgData name="CAI JUN" userId="08ce88e1165b00db" providerId="LiveId" clId="{0D13656D-FBED-40AC-8429-89E35771BA2A}" dt="2020-07-14T01:34:31.017" v="959" actId="47"/>
        <pc:sldMkLst>
          <pc:docMk/>
          <pc:sldMk cId="0" sldId="482"/>
        </pc:sldMkLst>
        <pc:spChg chg="mod">
          <ac:chgData name="CAI JUN" userId="08ce88e1165b00db" providerId="LiveId" clId="{0D13656D-FBED-40AC-8429-89E35771BA2A}" dt="2020-07-14T01:13:06.405" v="260" actId="113"/>
          <ac:spMkLst>
            <pc:docMk/>
            <pc:sldMk cId="0" sldId="482"/>
            <ac:spMk id="9" creationId="{00000000-0000-0000-0000-000000000000}"/>
          </ac:spMkLst>
        </pc:spChg>
        <pc:spChg chg="add mod">
          <ac:chgData name="CAI JUN" userId="08ce88e1165b00db" providerId="LiveId" clId="{0D13656D-FBED-40AC-8429-89E35771BA2A}" dt="2020-07-14T00:56:15.583" v="159"/>
          <ac:spMkLst>
            <pc:docMk/>
            <pc:sldMk cId="0" sldId="482"/>
            <ac:spMk id="13" creationId="{891EC31E-BFB6-4B07-B441-91B586C6948F}"/>
          </ac:spMkLst>
        </pc:spChg>
        <pc:spChg chg="del">
          <ac:chgData name="CAI JUN" userId="08ce88e1165b00db" providerId="LiveId" clId="{0D13656D-FBED-40AC-8429-89E35771BA2A}" dt="2020-07-14T00:56:15.115" v="158" actId="478"/>
          <ac:spMkLst>
            <pc:docMk/>
            <pc:sldMk cId="0" sldId="482"/>
            <ac:spMk id="38920" creationId="{00000000-0000-0000-0000-000000000000}"/>
          </ac:spMkLst>
        </pc:spChg>
        <pc:spChg chg="mod">
          <ac:chgData name="CAI JUN" userId="08ce88e1165b00db" providerId="LiveId" clId="{0D13656D-FBED-40AC-8429-89E35771BA2A}" dt="2020-07-14T01:12:58.342" v="259" actId="207"/>
          <ac:spMkLst>
            <pc:docMk/>
            <pc:sldMk cId="0" sldId="482"/>
            <ac:spMk id="54280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12:36.546" v="252"/>
          <ac:graphicFrameMkLst>
            <pc:docMk/>
            <pc:sldMk cId="0" sldId="482"/>
            <ac:graphicFrameMk id="3891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2:45.858" v="255"/>
          <ac:graphicFrameMkLst>
            <pc:docMk/>
            <pc:sldMk cId="0" sldId="482"/>
            <ac:graphicFrameMk id="54281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3:31.717" v="272" actId="1038"/>
          <ac:graphicFrameMkLst>
            <pc:docMk/>
            <pc:sldMk cId="0" sldId="482"/>
            <ac:graphicFrameMk id="5428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3:40.046" v="274"/>
          <ac:graphicFrameMkLst>
            <pc:docMk/>
            <pc:sldMk cId="0" sldId="482"/>
            <ac:graphicFrameMk id="54283" creationId="{00000000-0000-0000-0000-000000000000}"/>
          </ac:graphicFrameMkLst>
        </pc:graphicFrameChg>
      </pc:sldChg>
      <pc:sldChg chg="addSp delSp modSp del mod delAnim">
        <pc:chgData name="CAI JUN" userId="08ce88e1165b00db" providerId="LiveId" clId="{0D13656D-FBED-40AC-8429-89E35771BA2A}" dt="2020-07-14T01:34:31.017" v="959" actId="47"/>
        <pc:sldMkLst>
          <pc:docMk/>
          <pc:sldMk cId="0" sldId="483"/>
        </pc:sldMkLst>
        <pc:spChg chg="mod">
          <ac:chgData name="CAI JUN" userId="08ce88e1165b00db" providerId="LiveId" clId="{0D13656D-FBED-40AC-8429-89E35771BA2A}" dt="2020-07-14T01:24:24.999" v="450" actId="164"/>
          <ac:spMkLst>
            <pc:docMk/>
            <pc:sldMk cId="0" sldId="483"/>
            <ac:spMk id="39943" creationId="{00000000-0000-0000-0000-000000000000}"/>
          </ac:spMkLst>
        </pc:spChg>
        <pc:spChg chg="mod">
          <ac:chgData name="CAI JUN" userId="08ce88e1165b00db" providerId="LiveId" clId="{0D13656D-FBED-40AC-8429-89E35771BA2A}" dt="2020-07-14T01:23:43.186" v="434" actId="1076"/>
          <ac:spMkLst>
            <pc:docMk/>
            <pc:sldMk cId="0" sldId="483"/>
            <ac:spMk id="55304" creationId="{00000000-0000-0000-0000-000000000000}"/>
          </ac:spMkLst>
        </pc:spChg>
        <pc:grpChg chg="add mod">
          <ac:chgData name="CAI JUN" userId="08ce88e1165b00db" providerId="LiveId" clId="{0D13656D-FBED-40AC-8429-89E35771BA2A}" dt="2020-07-14T01:24:24.999" v="450" actId="164"/>
          <ac:grpSpMkLst>
            <pc:docMk/>
            <pc:sldMk cId="0" sldId="483"/>
            <ac:grpSpMk id="2" creationId="{7732EEFE-8E5D-402F-B6BF-D5E25EBE7C81}"/>
          </ac:grpSpMkLst>
        </pc:grpChg>
        <pc:graphicFrameChg chg="mod">
          <ac:chgData name="CAI JUN" userId="08ce88e1165b00db" providerId="LiveId" clId="{0D13656D-FBED-40AC-8429-89E35771BA2A}" dt="2020-07-14T01:24:24.999" v="450" actId="164"/>
          <ac:graphicFrameMkLst>
            <pc:docMk/>
            <pc:sldMk cId="0" sldId="483"/>
            <ac:graphicFrameMk id="3994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27:14.452" v="638" actId="1076"/>
          <ac:graphicFrameMkLst>
            <pc:docMk/>
            <pc:sldMk cId="0" sldId="483"/>
            <ac:graphicFrameMk id="55305" creationId="{00000000-0000-0000-0000-000000000000}"/>
          </ac:graphicFrameMkLst>
        </pc:graphicFrameChg>
        <pc:graphicFrameChg chg="del mod">
          <ac:chgData name="CAI JUN" userId="08ce88e1165b00db" providerId="LiveId" clId="{0D13656D-FBED-40AC-8429-89E35771BA2A}" dt="2020-07-14T01:22:59.514" v="420" actId="478"/>
          <ac:graphicFrameMkLst>
            <pc:docMk/>
            <pc:sldMk cId="0" sldId="483"/>
            <ac:graphicFrameMk id="55306" creationId="{00000000-0000-0000-0000-000000000000}"/>
          </ac:graphicFrameMkLst>
        </pc:graphicFrameChg>
        <pc:graphicFrameChg chg="del mod">
          <ac:chgData name="CAI JUN" userId="08ce88e1165b00db" providerId="LiveId" clId="{0D13656D-FBED-40AC-8429-89E35771BA2A}" dt="2020-07-14T01:22:59.514" v="420" actId="478"/>
          <ac:graphicFrameMkLst>
            <pc:docMk/>
            <pc:sldMk cId="0" sldId="483"/>
            <ac:graphicFrameMk id="55307" creationId="{00000000-0000-0000-0000-000000000000}"/>
          </ac:graphicFrameMkLst>
        </pc:graphicFrameChg>
      </pc:sldChg>
      <pc:sldChg chg="addSp delSp modSp del mod">
        <pc:chgData name="CAI JUN" userId="08ce88e1165b00db" providerId="LiveId" clId="{0D13656D-FBED-40AC-8429-89E35771BA2A}" dt="2020-07-14T01:34:31.017" v="959" actId="47"/>
        <pc:sldMkLst>
          <pc:docMk/>
          <pc:sldMk cId="0" sldId="484"/>
        </pc:sldMkLst>
        <pc:spChg chg="add del mod">
          <ac:chgData name="CAI JUN" userId="08ce88e1165b00db" providerId="LiveId" clId="{0D13656D-FBED-40AC-8429-89E35771BA2A}" dt="2020-07-14T01:24:44.233" v="453" actId="478"/>
          <ac:spMkLst>
            <pc:docMk/>
            <pc:sldMk cId="0" sldId="484"/>
            <ac:spMk id="2" creationId="{063F2EFB-BEFC-4E1B-9AB6-F004A61CA367}"/>
          </ac:spMkLst>
        </pc:spChg>
        <pc:spChg chg="mod">
          <ac:chgData name="CAI JUN" userId="08ce88e1165b00db" providerId="LiveId" clId="{0D13656D-FBED-40AC-8429-89E35771BA2A}" dt="2020-07-14T01:24:45.936" v="454"/>
          <ac:spMkLst>
            <pc:docMk/>
            <pc:sldMk cId="0" sldId="484"/>
            <ac:spMk id="9" creationId="{5A6EC3EE-5C39-4947-9764-D53E1C59E22B}"/>
          </ac:spMkLst>
        </pc:spChg>
        <pc:spChg chg="del">
          <ac:chgData name="CAI JUN" userId="08ce88e1165b00db" providerId="LiveId" clId="{0D13656D-FBED-40AC-8429-89E35771BA2A}" dt="2020-07-14T01:24:28.952" v="451" actId="478"/>
          <ac:spMkLst>
            <pc:docMk/>
            <pc:sldMk cId="0" sldId="484"/>
            <ac:spMk id="40965" creationId="{00000000-0000-0000-0000-000000000000}"/>
          </ac:spMkLst>
        </pc:spChg>
        <pc:grpChg chg="add mod">
          <ac:chgData name="CAI JUN" userId="08ce88e1165b00db" providerId="LiveId" clId="{0D13656D-FBED-40AC-8429-89E35771BA2A}" dt="2020-07-14T01:24:45.936" v="454"/>
          <ac:grpSpMkLst>
            <pc:docMk/>
            <pc:sldMk cId="0" sldId="484"/>
            <ac:grpSpMk id="7" creationId="{DB7FAF53-5658-4A4A-90D3-BEC4978F3391}"/>
          </ac:grpSpMkLst>
        </pc:grpChg>
        <pc:graphicFrameChg chg="add mod">
          <ac:chgData name="CAI JUN" userId="08ce88e1165b00db" providerId="LiveId" clId="{0D13656D-FBED-40AC-8429-89E35771BA2A}" dt="2020-07-14T01:26:46.921" v="635" actId="1035"/>
          <ac:graphicFrameMkLst>
            <pc:docMk/>
            <pc:sldMk cId="0" sldId="484"/>
            <ac:graphicFrameMk id="3" creationId="{DDD514EA-0647-46F8-8D80-F16BFA15B7F8}"/>
          </ac:graphicFrameMkLst>
        </pc:graphicFrameChg>
        <pc:graphicFrameChg chg="mod">
          <ac:chgData name="CAI JUN" userId="08ce88e1165b00db" providerId="LiveId" clId="{0D13656D-FBED-40AC-8429-89E35771BA2A}" dt="2020-07-14T01:24:45.936" v="454"/>
          <ac:graphicFrameMkLst>
            <pc:docMk/>
            <pc:sldMk cId="0" sldId="484"/>
            <ac:graphicFrameMk id="8" creationId="{355EC61E-8EB1-4134-A0DC-2DACDE25DA75}"/>
          </ac:graphicFrameMkLst>
        </pc:graphicFrameChg>
        <pc:graphicFrameChg chg="del mod">
          <ac:chgData name="CAI JUN" userId="08ce88e1165b00db" providerId="LiveId" clId="{0D13656D-FBED-40AC-8429-89E35771BA2A}" dt="2020-07-14T01:26:31.171" v="516" actId="478"/>
          <ac:graphicFrameMkLst>
            <pc:docMk/>
            <pc:sldMk cId="0" sldId="484"/>
            <ac:graphicFrameMk id="40963" creationId="{00000000-0000-0000-0000-000000000000}"/>
          </ac:graphicFrameMkLst>
        </pc:graphicFrameChg>
        <pc:graphicFrameChg chg="del">
          <ac:chgData name="CAI JUN" userId="08ce88e1165b00db" providerId="LiveId" clId="{0D13656D-FBED-40AC-8429-89E35771BA2A}" dt="2020-07-14T01:24:28.952" v="451" actId="478"/>
          <ac:graphicFrameMkLst>
            <pc:docMk/>
            <pc:sldMk cId="0" sldId="484"/>
            <ac:graphicFrameMk id="40964" creationId="{00000000-0000-0000-0000-000000000000}"/>
          </ac:graphicFrameMkLst>
        </pc:graphicFrameChg>
      </pc:sldChg>
      <pc:sldChg chg="addSp delSp modSp del mod">
        <pc:chgData name="CAI JUN" userId="08ce88e1165b00db" providerId="LiveId" clId="{0D13656D-FBED-40AC-8429-89E35771BA2A}" dt="2020-07-14T01:34:31.017" v="959" actId="47"/>
        <pc:sldMkLst>
          <pc:docMk/>
          <pc:sldMk cId="0" sldId="485"/>
        </pc:sldMkLst>
        <pc:spChg chg="mod">
          <ac:chgData name="CAI JUN" userId="08ce88e1165b00db" providerId="LiveId" clId="{0D13656D-FBED-40AC-8429-89E35771BA2A}" dt="2020-07-14T01:24:55.186" v="456"/>
          <ac:spMkLst>
            <pc:docMk/>
            <pc:sldMk cId="0" sldId="485"/>
            <ac:spMk id="9" creationId="{A073CB3C-5A2C-4110-ABF3-A1F9D5CE5B2E}"/>
          </ac:spMkLst>
        </pc:spChg>
        <pc:spChg chg="del">
          <ac:chgData name="CAI JUN" userId="08ce88e1165b00db" providerId="LiveId" clId="{0D13656D-FBED-40AC-8429-89E35771BA2A}" dt="2020-07-14T01:24:54.139" v="455" actId="478"/>
          <ac:spMkLst>
            <pc:docMk/>
            <pc:sldMk cId="0" sldId="485"/>
            <ac:spMk id="41987" creationId="{00000000-0000-0000-0000-000000000000}"/>
          </ac:spMkLst>
        </pc:spChg>
        <pc:grpChg chg="add mod">
          <ac:chgData name="CAI JUN" userId="08ce88e1165b00db" providerId="LiveId" clId="{0D13656D-FBED-40AC-8429-89E35771BA2A}" dt="2020-07-14T01:24:55.186" v="456"/>
          <ac:grpSpMkLst>
            <pc:docMk/>
            <pc:sldMk cId="0" sldId="485"/>
            <ac:grpSpMk id="7" creationId="{EDCD51EA-505F-4CDD-B8CF-A361194BCC74}"/>
          </ac:grpSpMkLst>
        </pc:grpChg>
        <pc:graphicFrameChg chg="mod">
          <ac:chgData name="CAI JUN" userId="08ce88e1165b00db" providerId="LiveId" clId="{0D13656D-FBED-40AC-8429-89E35771BA2A}" dt="2020-07-14T01:24:55.186" v="456"/>
          <ac:graphicFrameMkLst>
            <pc:docMk/>
            <pc:sldMk cId="0" sldId="485"/>
            <ac:graphicFrameMk id="8" creationId="{ACFAF596-0964-4970-B9C6-9E38732F0579}"/>
          </ac:graphicFrameMkLst>
        </pc:graphicFrameChg>
        <pc:graphicFrameChg chg="del">
          <ac:chgData name="CAI JUN" userId="08ce88e1165b00db" providerId="LiveId" clId="{0D13656D-FBED-40AC-8429-89E35771BA2A}" dt="2020-07-14T01:24:54.139" v="455" actId="478"/>
          <ac:graphicFrameMkLst>
            <pc:docMk/>
            <pc:sldMk cId="0" sldId="485"/>
            <ac:graphicFrameMk id="4198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25:17.249" v="495" actId="1037"/>
          <ac:graphicFrameMkLst>
            <pc:docMk/>
            <pc:sldMk cId="0" sldId="485"/>
            <ac:graphicFrameMk id="41989" creationId="{00000000-0000-0000-0000-000000000000}"/>
          </ac:graphicFrameMkLst>
        </pc:graphicFrameChg>
      </pc:sldChg>
      <pc:sldChg chg="modSp del mod">
        <pc:chgData name="CAI JUN" userId="08ce88e1165b00db" providerId="LiveId" clId="{0D13656D-FBED-40AC-8429-89E35771BA2A}" dt="2020-07-14T01:34:31.017" v="959" actId="47"/>
        <pc:sldMkLst>
          <pc:docMk/>
          <pc:sldMk cId="0" sldId="486"/>
        </pc:sldMkLst>
        <pc:spChg chg="mod">
          <ac:chgData name="CAI JUN" userId="08ce88e1165b00db" providerId="LiveId" clId="{0D13656D-FBED-40AC-8429-89E35771BA2A}" dt="2020-07-14T00:47:57.021" v="11"/>
          <ac:spMkLst>
            <pc:docMk/>
            <pc:sldMk cId="0" sldId="486"/>
            <ac:spMk id="12" creationId="{00000000-0000-0000-0000-000000000000}"/>
          </ac:spMkLst>
        </pc:spChg>
        <pc:grpChg chg="mod">
          <ac:chgData name="CAI JUN" userId="08ce88e1165b00db" providerId="LiveId" clId="{0D13656D-FBED-40AC-8429-89E35771BA2A}" dt="2020-07-14T00:47:57.021" v="11"/>
          <ac:grpSpMkLst>
            <pc:docMk/>
            <pc:sldMk cId="0" sldId="486"/>
            <ac:grpSpMk id="8" creationId="{00000000-0000-0000-0000-000000000000}"/>
          </ac:grpSpMkLst>
        </pc:grpChg>
        <pc:grpChg chg="mod">
          <ac:chgData name="CAI JUN" userId="08ce88e1165b00db" providerId="LiveId" clId="{0D13656D-FBED-40AC-8429-89E35771BA2A}" dt="2020-07-14T00:47:57.021" v="11"/>
          <ac:grpSpMkLst>
            <pc:docMk/>
            <pc:sldMk cId="0" sldId="486"/>
            <ac:grpSpMk id="10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0:47:31.240" v="6"/>
          <ac:graphicFrameMkLst>
            <pc:docMk/>
            <pc:sldMk cId="0" sldId="486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47:57.021" v="11"/>
          <ac:graphicFrameMkLst>
            <pc:docMk/>
            <pc:sldMk cId="0" sldId="486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47:57.021" v="11"/>
          <ac:graphicFrameMkLst>
            <pc:docMk/>
            <pc:sldMk cId="0" sldId="486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47:03.177" v="1"/>
          <ac:graphicFrameMkLst>
            <pc:docMk/>
            <pc:sldMk cId="0" sldId="486"/>
            <ac:graphicFrameMk id="4608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48:57.880" v="29" actId="1035"/>
          <ac:graphicFrameMkLst>
            <pc:docMk/>
            <pc:sldMk cId="0" sldId="486"/>
            <ac:graphicFrameMk id="4608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48:17.349" v="13"/>
          <ac:graphicFrameMkLst>
            <pc:docMk/>
            <pc:sldMk cId="0" sldId="486"/>
            <ac:graphicFrameMk id="46086" creationId="{00000000-0000-0000-0000-000000000000}"/>
          </ac:graphicFrameMkLst>
        </pc:graphicFrameChg>
      </pc:sldChg>
      <pc:sldChg chg="modSp del mod">
        <pc:chgData name="CAI JUN" userId="08ce88e1165b00db" providerId="LiveId" clId="{0D13656D-FBED-40AC-8429-89E35771BA2A}" dt="2020-07-14T01:34:31.017" v="959" actId="47"/>
        <pc:sldMkLst>
          <pc:docMk/>
          <pc:sldMk cId="0" sldId="487"/>
        </pc:sldMkLst>
        <pc:spChg chg="mod">
          <ac:chgData name="CAI JUN" userId="08ce88e1165b00db" providerId="LiveId" clId="{0D13656D-FBED-40AC-8429-89E35771BA2A}" dt="2020-07-14T01:15:33.514" v="294"/>
          <ac:spMkLst>
            <pc:docMk/>
            <pc:sldMk cId="0" sldId="487"/>
            <ac:spMk id="2" creationId="{00000000-0000-0000-0000-000000000000}"/>
          </ac:spMkLst>
        </pc:spChg>
        <pc:spChg chg="mod">
          <ac:chgData name="CAI JUN" userId="08ce88e1165b00db" providerId="LiveId" clId="{0D13656D-FBED-40AC-8429-89E35771BA2A}" dt="2020-07-14T01:14:44.436" v="285" actId="113"/>
          <ac:spMkLst>
            <pc:docMk/>
            <pc:sldMk cId="0" sldId="487"/>
            <ac:spMk id="43019" creationId="{00000000-0000-0000-0000-000000000000}"/>
          </ac:spMkLst>
        </pc:spChg>
        <pc:spChg chg="mod">
          <ac:chgData name="CAI JUN" userId="08ce88e1165b00db" providerId="LiveId" clId="{0D13656D-FBED-40AC-8429-89E35771BA2A}" dt="2020-07-14T01:16:49.921" v="325"/>
          <ac:spMkLst>
            <pc:docMk/>
            <pc:sldMk cId="0" sldId="487"/>
            <ac:spMk id="43021" creationId="{00000000-0000-0000-0000-000000000000}"/>
          </ac:spMkLst>
        </pc:spChg>
        <pc:grpChg chg="mod">
          <ac:chgData name="CAI JUN" userId="08ce88e1165b00db" providerId="LiveId" clId="{0D13656D-FBED-40AC-8429-89E35771BA2A}" dt="2020-07-14T01:15:33.514" v="294"/>
          <ac:grpSpMkLst>
            <pc:docMk/>
            <pc:sldMk cId="0" sldId="487"/>
            <ac:grpSpMk id="10" creationId="{00000000-0000-0000-0000-000000000000}"/>
          </ac:grpSpMkLst>
        </pc:grpChg>
        <pc:grpChg chg="mod">
          <ac:chgData name="CAI JUN" userId="08ce88e1165b00db" providerId="LiveId" clId="{0D13656D-FBED-40AC-8429-89E35771BA2A}" dt="2020-07-14T01:16:18.467" v="312"/>
          <ac:grpSpMkLst>
            <pc:docMk/>
            <pc:sldMk cId="0" sldId="487"/>
            <ac:grpSpMk id="43016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15:33.514" v="294"/>
          <ac:graphicFrameMkLst>
            <pc:docMk/>
            <pc:sldMk cId="0" sldId="487"/>
            <ac:graphicFrameMk id="4301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5:18.421" v="290"/>
          <ac:graphicFrameMkLst>
            <pc:docMk/>
            <pc:sldMk cId="0" sldId="487"/>
            <ac:graphicFrameMk id="43011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5:33.514" v="294"/>
          <ac:graphicFrameMkLst>
            <pc:docMk/>
            <pc:sldMk cId="0" sldId="487"/>
            <ac:graphicFrameMk id="4301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5:42.764" v="296"/>
          <ac:graphicFrameMkLst>
            <pc:docMk/>
            <pc:sldMk cId="0" sldId="487"/>
            <ac:graphicFrameMk id="4301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5:52.499" v="298"/>
          <ac:graphicFrameMkLst>
            <pc:docMk/>
            <pc:sldMk cId="0" sldId="487"/>
            <ac:graphicFrameMk id="4301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6:08.983" v="310" actId="1038"/>
          <ac:graphicFrameMkLst>
            <pc:docMk/>
            <pc:sldMk cId="0" sldId="487"/>
            <ac:graphicFrameMk id="4301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5:06.092" v="288"/>
          <ac:graphicFrameMkLst>
            <pc:docMk/>
            <pc:sldMk cId="0" sldId="487"/>
            <ac:graphicFrameMk id="4301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4:40.811" v="284"/>
          <ac:graphicFrameMkLst>
            <pc:docMk/>
            <pc:sldMk cId="0" sldId="487"/>
            <ac:graphicFrameMk id="4302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6:56.858" v="341" actId="1038"/>
          <ac:graphicFrameMkLst>
            <pc:docMk/>
            <pc:sldMk cId="0" sldId="487"/>
            <ac:graphicFrameMk id="43022" creationId="{00000000-0000-0000-0000-000000000000}"/>
          </ac:graphicFrameMkLst>
        </pc:graphicFrameChg>
      </pc:sldChg>
      <pc:sldChg chg="addSp delSp modSp del mod modAnim">
        <pc:chgData name="CAI JUN" userId="08ce88e1165b00db" providerId="LiveId" clId="{0D13656D-FBED-40AC-8429-89E35771BA2A}" dt="2020-07-14T01:34:31.017" v="959" actId="47"/>
        <pc:sldMkLst>
          <pc:docMk/>
          <pc:sldMk cId="0" sldId="488"/>
        </pc:sldMkLst>
        <pc:spChg chg="del mod">
          <ac:chgData name="CAI JUN" userId="08ce88e1165b00db" providerId="LiveId" clId="{0D13656D-FBED-40AC-8429-89E35771BA2A}" dt="2020-07-14T01:29:50.056" v="775" actId="478"/>
          <ac:spMkLst>
            <pc:docMk/>
            <pc:sldMk cId="0" sldId="488"/>
            <ac:spMk id="6" creationId="{00000000-0000-0000-0000-000000000000}"/>
          </ac:spMkLst>
        </pc:spChg>
        <pc:spChg chg="mod">
          <ac:chgData name="CAI JUN" userId="08ce88e1165b00db" providerId="LiveId" clId="{0D13656D-FBED-40AC-8429-89E35771BA2A}" dt="2020-07-14T00:52:30.443" v="113"/>
          <ac:spMkLst>
            <pc:docMk/>
            <pc:sldMk cId="0" sldId="488"/>
            <ac:spMk id="16" creationId="{9DCAD39C-D2E5-439A-97F9-9D851E88F268}"/>
          </ac:spMkLst>
        </pc:spChg>
        <pc:spChg chg="mod">
          <ac:chgData name="CAI JUN" userId="08ce88e1165b00db" providerId="LiveId" clId="{0D13656D-FBED-40AC-8429-89E35771BA2A}" dt="2020-07-14T01:31:48.447" v="958" actId="1076"/>
          <ac:spMkLst>
            <pc:docMk/>
            <pc:sldMk cId="0" sldId="488"/>
            <ac:spMk id="20" creationId="{00000000-0000-0000-0000-000000000000}"/>
          </ac:spMkLst>
        </pc:spChg>
        <pc:spChg chg="mod">
          <ac:chgData name="CAI JUN" userId="08ce88e1165b00db" providerId="LiveId" clId="{0D13656D-FBED-40AC-8429-89E35771BA2A}" dt="2020-07-14T00:52:37.302" v="115"/>
          <ac:spMkLst>
            <pc:docMk/>
            <pc:sldMk cId="0" sldId="488"/>
            <ac:spMk id="21" creationId="{F5D34EAC-B241-437E-B235-4DD6080833AC}"/>
          </ac:spMkLst>
        </pc:spChg>
        <pc:grpChg chg="add del mod">
          <ac:chgData name="CAI JUN" userId="08ce88e1165b00db" providerId="LiveId" clId="{0D13656D-FBED-40AC-8429-89E35771BA2A}" dt="2020-07-14T00:52:36.896" v="114" actId="478"/>
          <ac:grpSpMkLst>
            <pc:docMk/>
            <pc:sldMk cId="0" sldId="488"/>
            <ac:grpSpMk id="15" creationId="{9E4023BB-6667-4BEC-9DE4-978543018455}"/>
          </ac:grpSpMkLst>
        </pc:grpChg>
        <pc:grpChg chg="add mod">
          <ac:chgData name="CAI JUN" userId="08ce88e1165b00db" providerId="LiveId" clId="{0D13656D-FBED-40AC-8429-89E35771BA2A}" dt="2020-07-14T00:52:37.302" v="115"/>
          <ac:grpSpMkLst>
            <pc:docMk/>
            <pc:sldMk cId="0" sldId="488"/>
            <ac:grpSpMk id="18" creationId="{C6B99200-6DBB-459D-B47A-8EBFC8B6760F}"/>
          </ac:grpSpMkLst>
        </pc:grpChg>
        <pc:grpChg chg="del">
          <ac:chgData name="CAI JUN" userId="08ce88e1165b00db" providerId="LiveId" clId="{0D13656D-FBED-40AC-8429-89E35771BA2A}" dt="2020-07-14T00:52:29.896" v="112" actId="478"/>
          <ac:grpSpMkLst>
            <pc:docMk/>
            <pc:sldMk cId="0" sldId="488"/>
            <ac:grpSpMk id="44034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30:42.369" v="880" actId="1035"/>
          <ac:graphicFrameMkLst>
            <pc:docMk/>
            <pc:sldMk cId="0" sldId="488"/>
            <ac:graphicFrameMk id="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2:30.443" v="113"/>
          <ac:graphicFrameMkLst>
            <pc:docMk/>
            <pc:sldMk cId="0" sldId="488"/>
            <ac:graphicFrameMk id="17" creationId="{C274E9CC-446B-4041-AF0D-6474AA499CC5}"/>
          </ac:graphicFrameMkLst>
        </pc:graphicFrameChg>
        <pc:graphicFrameChg chg="mod">
          <ac:chgData name="CAI JUN" userId="08ce88e1165b00db" providerId="LiveId" clId="{0D13656D-FBED-40AC-8429-89E35771BA2A}" dt="2020-07-14T01:30:52.681" v="914" actId="1038"/>
          <ac:graphicFrameMkLst>
            <pc:docMk/>
            <pc:sldMk cId="0" sldId="488"/>
            <ac:graphicFrameMk id="1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2:37.302" v="115"/>
          <ac:graphicFrameMkLst>
            <pc:docMk/>
            <pc:sldMk cId="0" sldId="488"/>
            <ac:graphicFrameMk id="22" creationId="{87157357-43ED-41DB-91FF-10A16D09E7F2}"/>
          </ac:graphicFrameMkLst>
        </pc:graphicFrameChg>
        <pc:graphicFrameChg chg="mod">
          <ac:chgData name="CAI JUN" userId="08ce88e1165b00db" providerId="LiveId" clId="{0D13656D-FBED-40AC-8429-89E35771BA2A}" dt="2020-07-14T01:30:42.369" v="880" actId="1035"/>
          <ac:graphicFrameMkLst>
            <pc:docMk/>
            <pc:sldMk cId="0" sldId="488"/>
            <ac:graphicFrameMk id="6170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29:14.025" v="674" actId="14100"/>
          <ac:graphicFrameMkLst>
            <pc:docMk/>
            <pc:sldMk cId="0" sldId="488"/>
            <ac:graphicFrameMk id="6173" creationId="{00000000-0000-0000-0000-000000000000}"/>
          </ac:graphicFrameMkLst>
        </pc:graphicFrameChg>
        <pc:cxnChg chg="add del mod">
          <ac:chgData name="CAI JUN" userId="08ce88e1165b00db" providerId="LiveId" clId="{0D13656D-FBED-40AC-8429-89E35771BA2A}" dt="2020-07-14T01:30:42.369" v="880" actId="1035"/>
          <ac:cxnSpMkLst>
            <pc:docMk/>
            <pc:sldMk cId="0" sldId="488"/>
            <ac:cxnSpMk id="5" creationId="{00000000-0000-0000-0000-000000000000}"/>
          </ac:cxnSpMkLst>
        </pc:cxnChg>
      </pc:sldChg>
      <pc:sldChg chg="modSp del mod">
        <pc:chgData name="CAI JUN" userId="08ce88e1165b00db" providerId="LiveId" clId="{0D13656D-FBED-40AC-8429-89E35771BA2A}" dt="2020-07-14T01:34:31.017" v="959" actId="47"/>
        <pc:sldMkLst>
          <pc:docMk/>
          <pc:sldMk cId="0" sldId="489"/>
        </pc:sldMkLst>
        <pc:spChg chg="mod">
          <ac:chgData name="CAI JUN" userId="08ce88e1165b00db" providerId="LiveId" clId="{0D13656D-FBED-40AC-8429-89E35771BA2A}" dt="2020-07-14T00:51:33.537" v="57" actId="1076"/>
          <ac:spMkLst>
            <pc:docMk/>
            <pc:sldMk cId="0" sldId="489"/>
            <ac:spMk id="3" creationId="{00000000-0000-0000-0000-000000000000}"/>
          </ac:spMkLst>
        </pc:spChg>
        <pc:spChg chg="mod">
          <ac:chgData name="CAI JUN" userId="08ce88e1165b00db" providerId="LiveId" clId="{0D13656D-FBED-40AC-8429-89E35771BA2A}" dt="2020-07-14T00:50:53.880" v="49" actId="6549"/>
          <ac:spMkLst>
            <pc:docMk/>
            <pc:sldMk cId="0" sldId="489"/>
            <ac:spMk id="45066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0:52:00.584" v="111" actId="1038"/>
          <ac:graphicFrameMkLst>
            <pc:docMk/>
            <pc:sldMk cId="0" sldId="489"/>
            <ac:graphicFrameMk id="616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1:54.412" v="98" actId="1035"/>
          <ac:graphicFrameMkLst>
            <pc:docMk/>
            <pc:sldMk cId="0" sldId="489"/>
            <ac:graphicFrameMk id="616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1:43.927" v="79" actId="14100"/>
          <ac:graphicFrameMkLst>
            <pc:docMk/>
            <pc:sldMk cId="0" sldId="489"/>
            <ac:graphicFrameMk id="616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0:50:06.005" v="43"/>
          <ac:graphicFrameMkLst>
            <pc:docMk/>
            <pc:sldMk cId="0" sldId="489"/>
            <ac:graphicFrameMk id="45067" creationId="{00000000-0000-0000-0000-000000000000}"/>
          </ac:graphicFrameMkLst>
        </pc:graphicFrameChg>
      </pc:sldChg>
      <pc:sldChg chg="addSp delSp modSp">
        <pc:chgData name="CAI JUN" userId="08ce88e1165b00db" providerId="LiveId" clId="{0D13656D-FBED-40AC-8429-89E35771BA2A}" dt="2020-07-14T01:39:09.314" v="1046"/>
        <pc:sldMkLst>
          <pc:docMk/>
          <pc:sldMk cId="42114812" sldId="490"/>
        </pc:sldMkLst>
        <pc:spChg chg="mod">
          <ac:chgData name="CAI JUN" userId="08ce88e1165b00db" providerId="LiveId" clId="{0D13656D-FBED-40AC-8429-89E35771BA2A}" dt="2020-07-14T01:38:51.908" v="1042" actId="2711"/>
          <ac:spMkLst>
            <pc:docMk/>
            <pc:sldMk cId="42114812" sldId="490"/>
            <ac:spMk id="6" creationId="{00000000-0000-0000-0000-000000000000}"/>
          </ac:spMkLst>
        </pc:spChg>
        <pc:spChg chg="add mod">
          <ac:chgData name="CAI JUN" userId="08ce88e1165b00db" providerId="LiveId" clId="{0D13656D-FBED-40AC-8429-89E35771BA2A}" dt="2020-07-14T01:37:48.158" v="1033"/>
          <ac:spMkLst>
            <pc:docMk/>
            <pc:sldMk cId="42114812" sldId="490"/>
            <ac:spMk id="7" creationId="{30BEDF88-6884-4E6C-BA3C-E49BADF0A5BE}"/>
          </ac:spMkLst>
        </pc:spChg>
        <pc:spChg chg="del">
          <ac:chgData name="CAI JUN" userId="08ce88e1165b00db" providerId="LiveId" clId="{0D13656D-FBED-40AC-8429-89E35771BA2A}" dt="2020-07-14T01:37:47.689" v="1032" actId="478"/>
          <ac:spMkLst>
            <pc:docMk/>
            <pc:sldMk cId="42114812" sldId="490"/>
            <ac:spMk id="23556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39:02.267" v="1044"/>
          <ac:graphicFrameMkLst>
            <pc:docMk/>
            <pc:sldMk cId="42114812" sldId="490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39:09.314" v="1046"/>
          <ac:graphicFrameMkLst>
            <pc:docMk/>
            <pc:sldMk cId="42114812" sldId="490"/>
            <ac:graphicFrameMk id="274452" creationId="{00000000-0000-0000-0000-000000000000}"/>
          </ac:graphicFrameMkLst>
        </pc:graphicFrameChg>
      </pc:sldChg>
      <pc:sldChg chg="modSp">
        <pc:chgData name="CAI JUN" userId="08ce88e1165b00db" providerId="LiveId" clId="{0D13656D-FBED-40AC-8429-89E35771BA2A}" dt="2020-07-14T01:48:34.841" v="1159"/>
        <pc:sldMkLst>
          <pc:docMk/>
          <pc:sldMk cId="344750527" sldId="491"/>
        </pc:sldMkLst>
        <pc:spChg chg="mod">
          <ac:chgData name="CAI JUN" userId="08ce88e1165b00db" providerId="LiveId" clId="{0D13656D-FBED-40AC-8429-89E35771BA2A}" dt="2020-07-14T01:48:18.826" v="1157" actId="113"/>
          <ac:spMkLst>
            <pc:docMk/>
            <pc:sldMk cId="344750527" sldId="491"/>
            <ac:spMk id="8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48:03.107" v="1153"/>
          <ac:graphicFrameMkLst>
            <pc:docMk/>
            <pc:sldMk cId="344750527" sldId="491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48:12.716" v="1155"/>
          <ac:graphicFrameMkLst>
            <pc:docMk/>
            <pc:sldMk cId="344750527" sldId="491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48:34.841" v="1159"/>
          <ac:graphicFrameMkLst>
            <pc:docMk/>
            <pc:sldMk cId="344750527" sldId="491"/>
            <ac:graphicFrameMk id="9" creationId="{00000000-0000-0000-0000-000000000000}"/>
          </ac:graphicFrameMkLst>
        </pc:graphicFrameChg>
      </pc:sldChg>
      <pc:sldChg chg="modSp del mod">
        <pc:chgData name="CAI JUN" userId="08ce88e1165b00db" providerId="LiveId" clId="{0D13656D-FBED-40AC-8429-89E35771BA2A}" dt="2020-07-14T01:34:31.017" v="959" actId="47"/>
        <pc:sldMkLst>
          <pc:docMk/>
          <pc:sldMk cId="4006242401" sldId="492"/>
        </pc:sldMkLst>
        <pc:graphicFrameChg chg="mod">
          <ac:chgData name="CAI JUN" userId="08ce88e1165b00db" providerId="LiveId" clId="{0D13656D-FBED-40AC-8429-89E35771BA2A}" dt="2020-07-14T01:19:20.139" v="359"/>
          <ac:graphicFrameMkLst>
            <pc:docMk/>
            <pc:sldMk cId="4006242401" sldId="492"/>
            <ac:graphicFrameMk id="9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8:49.842" v="352"/>
          <ac:graphicFrameMkLst>
            <pc:docMk/>
            <pc:sldMk cId="4006242401" sldId="492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9:13.296" v="357"/>
          <ac:graphicFrameMkLst>
            <pc:docMk/>
            <pc:sldMk cId="4006242401" sldId="492"/>
            <ac:graphicFrameMk id="3584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9:28.202" v="361"/>
          <ac:graphicFrameMkLst>
            <pc:docMk/>
            <pc:sldMk cId="4006242401" sldId="492"/>
            <ac:graphicFrameMk id="35847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9:54.655" v="392" actId="1037"/>
          <ac:graphicFrameMkLst>
            <pc:docMk/>
            <pc:sldMk cId="4006242401" sldId="492"/>
            <ac:graphicFrameMk id="35848" creationId="{00000000-0000-0000-0000-000000000000}"/>
          </ac:graphicFrameMkLst>
        </pc:graphicFrameChg>
      </pc:sldChg>
      <pc:sldChg chg="modSp mod">
        <pc:chgData name="CAI JUN" userId="08ce88e1165b00db" providerId="LiveId" clId="{0D13656D-FBED-40AC-8429-89E35771BA2A}" dt="2020-07-14T01:45:36.705" v="1151"/>
        <pc:sldMkLst>
          <pc:docMk/>
          <pc:sldMk cId="1064721513" sldId="493"/>
        </pc:sldMkLst>
        <pc:spChg chg="mod">
          <ac:chgData name="CAI JUN" userId="08ce88e1165b00db" providerId="LiveId" clId="{0D13656D-FBED-40AC-8429-89E35771BA2A}" dt="2020-07-14T01:45:09.689" v="1146" actId="113"/>
          <ac:spMkLst>
            <pc:docMk/>
            <pc:sldMk cId="1064721513" sldId="493"/>
            <ac:spMk id="3" creationId="{00000000-0000-0000-0000-000000000000}"/>
          </ac:spMkLst>
        </pc:spChg>
        <pc:spChg chg="mod">
          <ac:chgData name="CAI JUN" userId="08ce88e1165b00db" providerId="LiveId" clId="{0D13656D-FBED-40AC-8429-89E35771BA2A}" dt="2020-07-14T01:45:36.705" v="1151"/>
          <ac:spMkLst>
            <pc:docMk/>
            <pc:sldMk cId="1064721513" sldId="493"/>
            <ac:spMk id="16" creationId="{00000000-0000-0000-0000-000000000000}"/>
          </ac:spMkLst>
        </pc:spChg>
        <pc:grpChg chg="mod">
          <ac:chgData name="CAI JUN" userId="08ce88e1165b00db" providerId="LiveId" clId="{0D13656D-FBED-40AC-8429-89E35771BA2A}" dt="2020-07-14T01:45:36.705" v="1151"/>
          <ac:grpSpMkLst>
            <pc:docMk/>
            <pc:sldMk cId="1064721513" sldId="493"/>
            <ac:grpSpMk id="18" creationId="{00000000-0000-0000-0000-000000000000}"/>
          </ac:grpSpMkLst>
        </pc:grpChg>
        <pc:graphicFrameChg chg="mod">
          <ac:chgData name="CAI JUN" userId="08ce88e1165b00db" providerId="LiveId" clId="{0D13656D-FBED-40AC-8429-89E35771BA2A}" dt="2020-07-14T01:45:23.002" v="1148"/>
          <ac:graphicFrameMkLst>
            <pc:docMk/>
            <pc:sldMk cId="1064721513" sldId="493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45:36.705" v="1151"/>
          <ac:graphicFrameMkLst>
            <pc:docMk/>
            <pc:sldMk cId="1064721513" sldId="493"/>
            <ac:graphicFrameMk id="17" creationId="{00000000-0000-0000-0000-000000000000}"/>
          </ac:graphicFrameMkLst>
        </pc:graphicFrameChg>
      </pc:sldChg>
      <pc:sldChg chg="addSp delSp modSp del mod">
        <pc:chgData name="CAI JUN" userId="08ce88e1165b00db" providerId="LiveId" clId="{0D13656D-FBED-40AC-8429-89E35771BA2A}" dt="2020-07-14T01:34:31.017" v="959" actId="47"/>
        <pc:sldMkLst>
          <pc:docMk/>
          <pc:sldMk cId="3055077183" sldId="494"/>
        </pc:sldMkLst>
        <pc:spChg chg="mod">
          <ac:chgData name="CAI JUN" userId="08ce88e1165b00db" providerId="LiveId" clId="{0D13656D-FBED-40AC-8429-89E35771BA2A}" dt="2020-07-14T01:11:54.233" v="244" actId="113"/>
          <ac:spMkLst>
            <pc:docMk/>
            <pc:sldMk cId="3055077183" sldId="494"/>
            <ac:spMk id="6" creationId="{00000000-0000-0000-0000-000000000000}"/>
          </ac:spMkLst>
        </pc:spChg>
        <pc:spChg chg="add mod">
          <ac:chgData name="CAI JUN" userId="08ce88e1165b00db" providerId="LiveId" clId="{0D13656D-FBED-40AC-8429-89E35771BA2A}" dt="2020-07-14T00:56:09.818" v="157"/>
          <ac:spMkLst>
            <pc:docMk/>
            <pc:sldMk cId="3055077183" sldId="494"/>
            <ac:spMk id="12" creationId="{F6781909-175A-4CFB-8C9E-C0372EE2E5AC}"/>
          </ac:spMkLst>
        </pc:spChg>
        <pc:spChg chg="mod">
          <ac:chgData name="CAI JUN" userId="08ce88e1165b00db" providerId="LiveId" clId="{0D13656D-FBED-40AC-8429-89E35771BA2A}" dt="2020-07-14T01:11:43.452" v="241" actId="113"/>
          <ac:spMkLst>
            <pc:docMk/>
            <pc:sldMk cId="3055077183" sldId="494"/>
            <ac:spMk id="38914" creationId="{00000000-0000-0000-0000-000000000000}"/>
          </ac:spMkLst>
        </pc:spChg>
        <pc:spChg chg="del">
          <ac:chgData name="CAI JUN" userId="08ce88e1165b00db" providerId="LiveId" clId="{0D13656D-FBED-40AC-8429-89E35771BA2A}" dt="2020-07-14T00:56:09.458" v="156" actId="478"/>
          <ac:spMkLst>
            <pc:docMk/>
            <pc:sldMk cId="3055077183" sldId="494"/>
            <ac:spMk id="38920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11:50.889" v="243"/>
          <ac:graphicFrameMkLst>
            <pc:docMk/>
            <pc:sldMk cId="3055077183" sldId="494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2:02.389" v="246"/>
          <ac:graphicFrameMkLst>
            <pc:docMk/>
            <pc:sldMk cId="3055077183" sldId="494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2:11.514" v="248"/>
          <ac:graphicFrameMkLst>
            <pc:docMk/>
            <pc:sldMk cId="3055077183" sldId="494"/>
            <ac:graphicFrameMk id="18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2:20.936" v="250"/>
          <ac:graphicFrameMkLst>
            <pc:docMk/>
            <pc:sldMk cId="3055077183" sldId="494"/>
            <ac:graphicFrameMk id="19" creationId="{00000000-0000-0000-0000-000000000000}"/>
          </ac:graphicFrameMkLst>
        </pc:graphicFrameChg>
      </pc:sldChg>
      <pc:sldChg chg="modSp del mod">
        <pc:chgData name="CAI JUN" userId="08ce88e1165b00db" providerId="LiveId" clId="{0D13656D-FBED-40AC-8429-89E35771BA2A}" dt="2020-07-14T01:34:31.017" v="959" actId="47"/>
        <pc:sldMkLst>
          <pc:docMk/>
          <pc:sldMk cId="2125298267" sldId="495"/>
        </pc:sldMkLst>
        <pc:spChg chg="mod">
          <ac:chgData name="CAI JUN" userId="08ce88e1165b00db" providerId="LiveId" clId="{0D13656D-FBED-40AC-8429-89E35771BA2A}" dt="2020-07-14T00:53:57.068" v="125" actId="113"/>
          <ac:spMkLst>
            <pc:docMk/>
            <pc:sldMk cId="2125298267" sldId="495"/>
            <ac:spMk id="38920" creationId="{00000000-0000-0000-0000-000000000000}"/>
          </ac:spMkLst>
        </pc:spChg>
        <pc:graphicFrameChg chg="mod">
          <ac:chgData name="CAI JUN" userId="08ce88e1165b00db" providerId="LiveId" clId="{0D13656D-FBED-40AC-8429-89E35771BA2A}" dt="2020-07-14T01:10:55.999" v="226"/>
          <ac:graphicFrameMkLst>
            <pc:docMk/>
            <pc:sldMk cId="2125298267" sldId="495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1:24.983" v="238"/>
          <ac:graphicFrameMkLst>
            <pc:docMk/>
            <pc:sldMk cId="2125298267" sldId="495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1:33.952" v="240"/>
          <ac:graphicFrameMkLst>
            <pc:docMk/>
            <pc:sldMk cId="2125298267" sldId="495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0D13656D-FBED-40AC-8429-89E35771BA2A}" dt="2020-07-14T01:11:13.358" v="236" actId="1038"/>
          <ac:graphicFrameMkLst>
            <pc:docMk/>
            <pc:sldMk cId="2125298267" sldId="495"/>
            <ac:graphicFrameMk id="54281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emf"/><Relationship Id="rId7" Type="http://schemas.openxmlformats.org/officeDocument/2006/relationships/image" Target="../media/image17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emf"/><Relationship Id="rId10" Type="http://schemas.openxmlformats.org/officeDocument/2006/relationships/image" Target="../media/image20.wmf"/><Relationship Id="rId4" Type="http://schemas.openxmlformats.org/officeDocument/2006/relationships/image" Target="../media/image14.emf"/><Relationship Id="rId9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e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FA422F6-7C12-432A-86F9-C2E7573816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984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FDA2AB0-7BFF-4AA3-94F4-244CC31E236C}" type="slidenum">
              <a:rPr lang="en-US" altLang="zh-CN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FDA2AB0-7BFF-4AA3-94F4-244CC31E236C}" type="slidenum">
              <a:rPr lang="en-US" altLang="zh-CN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836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BF146-D87E-49B9-A164-0F59FA074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0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FD99-7253-4012-87F1-CEB34ABC9E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91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1AE87-AAC4-4064-A99A-1D1FDF46E2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2CE4F-CAA3-4B9B-B447-9DFC3A6B8E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7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A4FB-1008-4836-BCEB-6773209C1D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4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E5D86-6858-440C-B9DC-0CEF433701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21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FAA67-5ED0-44D5-9B6D-8237EC4B93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1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3C5C8-70F5-4054-9232-9EEE33AFAD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3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DE985-F541-47E2-8A28-D5050CCD6B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16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028BA-15AB-46B7-B77D-970C53CE9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9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34658-0584-4FF9-9CC1-28BAD820B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9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2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9ED34C4D-A500-499C-8F61-1DB974578B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24.jpe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4.png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2.w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0.jpe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7.w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647825" y="1233488"/>
            <a:ext cx="6351588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857500" indent="-2857500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16-7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电解质溶液的电导率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4186238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Electric Conductivity of Electrolyte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38175" y="739775"/>
            <a:ext cx="635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摩尔电导率与离子电迁移率的关系</a:t>
            </a:r>
            <a:r>
              <a:rPr kumimoji="1" lang="zh-CN" altLang="en-US" sz="3200">
                <a:latin typeface="Times New Roman" pitchFamily="18" charset="0"/>
              </a:rPr>
              <a:t> 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229397" name="Group 21"/>
          <p:cNvGrpSpPr>
            <a:grpSpLocks/>
          </p:cNvGrpSpPr>
          <p:nvPr/>
        </p:nvGrpSpPr>
        <p:grpSpPr bwMode="auto">
          <a:xfrm>
            <a:off x="2473325" y="4316412"/>
            <a:ext cx="4275138" cy="1622427"/>
            <a:chOff x="1381" y="3066"/>
            <a:chExt cx="2693" cy="1022"/>
          </a:xfrm>
        </p:grpSpPr>
        <p:sp>
          <p:nvSpPr>
            <p:cNvPr id="12296" name="AutoShape 20"/>
            <p:cNvSpPr>
              <a:spLocks noChangeArrowheads="1"/>
            </p:cNvSpPr>
            <p:nvPr/>
          </p:nvSpPr>
          <p:spPr bwMode="auto">
            <a:xfrm>
              <a:off x="1381" y="3066"/>
              <a:ext cx="2693" cy="102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229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6461328"/>
                </p:ext>
              </p:extLst>
            </p:nvPr>
          </p:nvGraphicFramePr>
          <p:xfrm>
            <a:off x="1562" y="3160"/>
            <a:ext cx="2319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3" imgW="1257120" imgH="431640" progId="Equation.DSMT4">
                    <p:embed/>
                  </p:oleObj>
                </mc:Choice>
                <mc:Fallback>
                  <p:oleObj name="Equation" r:id="rId3" imgW="1257120" imgH="431640" progId="Equation.DSMT4">
                    <p:embed/>
                    <p:pic>
                      <p:nvPicPr>
                        <p:cNvPr id="1229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3160"/>
                          <a:ext cx="2319" cy="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587536"/>
              </p:ext>
            </p:extLst>
          </p:nvPr>
        </p:nvGraphicFramePr>
        <p:xfrm>
          <a:off x="2555875" y="1265238"/>
          <a:ext cx="34655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320480" imgH="431640" progId="Equation.DSMT4">
                  <p:embed/>
                </p:oleObj>
              </mc:Choice>
              <mc:Fallback>
                <p:oleObj name="Equation" r:id="rId5" imgW="1320480" imgH="431640" progId="Equation.DSMT4">
                  <p:embed/>
                  <p:pic>
                    <p:nvPicPr>
                      <p:cNvPr id="1229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265238"/>
                        <a:ext cx="3465513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55822"/>
              </p:ext>
            </p:extLst>
          </p:nvPr>
        </p:nvGraphicFramePr>
        <p:xfrm>
          <a:off x="971550" y="3286125"/>
          <a:ext cx="73993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946240" imgH="279360" progId="Equation.DSMT4">
                  <p:embed/>
                </p:oleObj>
              </mc:Choice>
              <mc:Fallback>
                <p:oleObj name="Equation" r:id="rId7" imgW="2946240" imgH="279360" progId="Equation.DSMT4">
                  <p:embed/>
                  <p:pic>
                    <p:nvPicPr>
                      <p:cNvPr id="1229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86125"/>
                        <a:ext cx="73993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957505"/>
              </p:ext>
            </p:extLst>
          </p:nvPr>
        </p:nvGraphicFramePr>
        <p:xfrm>
          <a:off x="1682750" y="2487613"/>
          <a:ext cx="59753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2476440" imgH="253800" progId="Equation.DSMT4">
                  <p:embed/>
                </p:oleObj>
              </mc:Choice>
              <mc:Fallback>
                <p:oleObj name="Equation" r:id="rId9" imgW="2476440" imgH="253800" progId="Equation.DSMT4">
                  <p:embed/>
                  <p:pic>
                    <p:nvPicPr>
                      <p:cNvPr id="1229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487613"/>
                        <a:ext cx="59753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493" name="Group 21"/>
          <p:cNvGrpSpPr>
            <a:grpSpLocks/>
          </p:cNvGrpSpPr>
          <p:nvPr/>
        </p:nvGrpSpPr>
        <p:grpSpPr bwMode="auto">
          <a:xfrm>
            <a:off x="1393827" y="2163107"/>
            <a:ext cx="5927729" cy="3154363"/>
            <a:chOff x="878" y="1482"/>
            <a:chExt cx="3734" cy="1987"/>
          </a:xfrm>
        </p:grpSpPr>
        <p:sp>
          <p:nvSpPr>
            <p:cNvPr id="13316" name="AutoShape 20"/>
            <p:cNvSpPr>
              <a:spLocks noChangeArrowheads="1"/>
            </p:cNvSpPr>
            <p:nvPr/>
          </p:nvSpPr>
          <p:spPr bwMode="auto">
            <a:xfrm>
              <a:off x="878" y="1482"/>
              <a:ext cx="3734" cy="1987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3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8522526"/>
                </p:ext>
              </p:extLst>
            </p:nvPr>
          </p:nvGraphicFramePr>
          <p:xfrm>
            <a:off x="1117" y="1675"/>
            <a:ext cx="3256" cy="1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1765080" imgH="863280" progId="Equation.DSMT4">
                    <p:embed/>
                  </p:oleObj>
                </mc:Choice>
                <mc:Fallback>
                  <p:oleObj name="Equation" r:id="rId3" imgW="1765080" imgH="863280" progId="Equation.DSMT4">
                    <p:embed/>
                    <p:pic>
                      <p:nvPicPr>
                        <p:cNvPr id="133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1675"/>
                          <a:ext cx="3256" cy="1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3491" name="Text Box 19"/>
          <p:cNvSpPr txBox="1">
            <a:spLocks noChangeArrowheads="1"/>
          </p:cNvSpPr>
          <p:nvPr/>
        </p:nvSpPr>
        <p:spPr bwMode="auto">
          <a:xfrm>
            <a:off x="638175" y="739775"/>
            <a:ext cx="632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摩尔电导率与离子电迁移率的关系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593019" y="581729"/>
            <a:ext cx="635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摩尔电导率与离子电迁移率的关系</a:t>
            </a:r>
            <a:r>
              <a:rPr kumimoji="1" lang="zh-CN" altLang="en-US" sz="3200" dirty="0">
                <a:latin typeface="Times New Roman" pitchFamily="18" charset="0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1434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088024"/>
              </p:ext>
            </p:extLst>
          </p:nvPr>
        </p:nvGraphicFramePr>
        <p:xfrm>
          <a:off x="1194679" y="2076654"/>
          <a:ext cx="67548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692080" imgH="241200" progId="Equation.DSMT4">
                  <p:embed/>
                </p:oleObj>
              </mc:Choice>
              <mc:Fallback>
                <p:oleObj name="Equation" r:id="rId3" imgW="2692080" imgH="241200" progId="Equation.DSMT4">
                  <p:embed/>
                  <p:pic>
                    <p:nvPicPr>
                      <p:cNvPr id="1434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679" y="2076654"/>
                        <a:ext cx="67548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73799"/>
              </p:ext>
            </p:extLst>
          </p:nvPr>
        </p:nvGraphicFramePr>
        <p:xfrm>
          <a:off x="2765425" y="1250950"/>
          <a:ext cx="35083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396800" imgH="228600" progId="Equation.DSMT4">
                  <p:embed/>
                </p:oleObj>
              </mc:Choice>
              <mc:Fallback>
                <p:oleObj name="Equation" r:id="rId5" imgW="1396800" imgH="228600" progId="Equation.DSMT4">
                  <p:embed/>
                  <p:pic>
                    <p:nvPicPr>
                      <p:cNvPr id="143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1250950"/>
                        <a:ext cx="35083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839963" y="3025775"/>
            <a:ext cx="8060683" cy="2070692"/>
            <a:chOff x="839963" y="3099932"/>
            <a:chExt cx="8060683" cy="2070692"/>
          </a:xfrm>
        </p:grpSpPr>
        <p:grpSp>
          <p:nvGrpSpPr>
            <p:cNvPr id="2" name="组合 1"/>
            <p:cNvGrpSpPr/>
            <p:nvPr/>
          </p:nvGrpSpPr>
          <p:grpSpPr>
            <a:xfrm>
              <a:off x="7131049" y="3099932"/>
              <a:ext cx="1636889" cy="1110824"/>
              <a:chOff x="7131049" y="3099932"/>
              <a:chExt cx="1636889" cy="1110824"/>
            </a:xfrm>
          </p:grpSpPr>
          <p:sp>
            <p:nvSpPr>
              <p:cNvPr id="14338" name="AutoShape 16"/>
              <p:cNvSpPr>
                <a:spLocks noChangeArrowheads="1"/>
              </p:cNvSpPr>
              <p:nvPr/>
            </p:nvSpPr>
            <p:spPr bwMode="auto">
              <a:xfrm>
                <a:off x="7131049" y="3134457"/>
                <a:ext cx="1636889" cy="1076299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4343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4331716"/>
                  </p:ext>
                </p:extLst>
              </p:nvPr>
            </p:nvGraphicFramePr>
            <p:xfrm>
              <a:off x="7296150" y="3099932"/>
              <a:ext cx="1306513" cy="1079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4" name="Equation" r:id="rId7" imgW="520560" imgH="431640" progId="Equation.DSMT4">
                      <p:embed/>
                    </p:oleObj>
                  </mc:Choice>
                  <mc:Fallback>
                    <p:oleObj name="Equation" r:id="rId7" imgW="520560" imgH="431640" progId="Equation.DSMT4">
                      <p:embed/>
                      <p:pic>
                        <p:nvPicPr>
                          <p:cNvPr id="14343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6150" y="3099932"/>
                            <a:ext cx="1306513" cy="1079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44" name="组合 4"/>
            <p:cNvGrpSpPr>
              <a:grpSpLocks/>
            </p:cNvGrpSpPr>
            <p:nvPr/>
          </p:nvGrpSpPr>
          <p:grpSpPr bwMode="auto">
            <a:xfrm>
              <a:off x="839963" y="3339645"/>
              <a:ext cx="8060683" cy="1830979"/>
              <a:chOff x="2597374" y="4247013"/>
              <a:chExt cx="8059852" cy="1830979"/>
            </a:xfrm>
          </p:grpSpPr>
          <p:sp>
            <p:nvSpPr>
              <p:cNvPr id="14345" name="TextBox 1"/>
              <p:cNvSpPr txBox="1">
                <a:spLocks noChangeArrowheads="1"/>
              </p:cNvSpPr>
              <p:nvPr/>
            </p:nvSpPr>
            <p:spPr bwMode="auto">
              <a:xfrm>
                <a:off x="2597374" y="4262110"/>
                <a:ext cx="8059852" cy="1815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rgbClr val="000000"/>
                    </a:solidFill>
                  </a:rPr>
                  <a:t>如果        与          的区别可以忽略，则</a:t>
                </a:r>
                <a:endParaRPr lang="en-US" altLang="zh-CN" sz="2800" b="1" dirty="0">
                  <a:solidFill>
                    <a:srgbClr val="00000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2800" b="1" dirty="0">
                  <a:solidFill>
                    <a:srgbClr val="00000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rgbClr val="000000"/>
                    </a:solidFill>
                  </a:rPr>
                  <a:t>可以利用测定电导率的方法获得弱电解质的解离度和解离平衡常数。</a:t>
                </a:r>
              </a:p>
            </p:txBody>
          </p:sp>
          <p:graphicFrame>
            <p:nvGraphicFramePr>
              <p:cNvPr id="14346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7643242"/>
                  </p:ext>
                </p:extLst>
              </p:nvPr>
            </p:nvGraphicFramePr>
            <p:xfrm>
              <a:off x="4530575" y="4247013"/>
              <a:ext cx="1052403" cy="603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" name="Equation" r:id="rId9" imgW="419040" imgH="241200" progId="Equation.DSMT4">
                      <p:embed/>
                    </p:oleObj>
                  </mc:Choice>
                  <mc:Fallback>
                    <p:oleObj name="Equation" r:id="rId9" imgW="419040" imgH="241200" progId="Equation.DSMT4">
                      <p:embed/>
                      <p:pic>
                        <p:nvPicPr>
                          <p:cNvPr id="14346" name="对象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0575" y="4247013"/>
                            <a:ext cx="1052403" cy="603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7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2680499"/>
                  </p:ext>
                </p:extLst>
              </p:nvPr>
            </p:nvGraphicFramePr>
            <p:xfrm>
              <a:off x="3355946" y="4262888"/>
              <a:ext cx="925417" cy="571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6" name="Equation" r:id="rId11" imgW="368280" imgH="228600" progId="Equation.DSMT4">
                      <p:embed/>
                    </p:oleObj>
                  </mc:Choice>
                  <mc:Fallback>
                    <p:oleObj name="Equation" r:id="rId11" imgW="368280" imgH="228600" progId="Equation.DSMT4">
                      <p:embed/>
                      <p:pic>
                        <p:nvPicPr>
                          <p:cNvPr id="14347" name="对象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5946" y="4262888"/>
                            <a:ext cx="925417" cy="571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23" name="Group 23"/>
          <p:cNvGrpSpPr>
            <a:grpSpLocks/>
          </p:cNvGrpSpPr>
          <p:nvPr/>
        </p:nvGrpSpPr>
        <p:grpSpPr bwMode="auto">
          <a:xfrm>
            <a:off x="3866061" y="2243721"/>
            <a:ext cx="3391988" cy="552450"/>
            <a:chOff x="2544" y="1596"/>
            <a:chExt cx="1968" cy="348"/>
          </a:xfrm>
        </p:grpSpPr>
        <p:sp>
          <p:nvSpPr>
            <p:cNvPr id="15372" name="Rectangle 19"/>
            <p:cNvSpPr>
              <a:spLocks noChangeArrowheads="1"/>
            </p:cNvSpPr>
            <p:nvPr/>
          </p:nvSpPr>
          <p:spPr bwMode="auto">
            <a:xfrm>
              <a:off x="3720" y="1596"/>
              <a:ext cx="792" cy="34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73" name="Rectangle 18"/>
            <p:cNvSpPr>
              <a:spLocks noChangeArrowheads="1"/>
            </p:cNvSpPr>
            <p:nvPr/>
          </p:nvSpPr>
          <p:spPr bwMode="auto">
            <a:xfrm>
              <a:off x="2544" y="1596"/>
              <a:ext cx="655" cy="34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536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94601"/>
              </p:ext>
            </p:extLst>
          </p:nvPr>
        </p:nvGraphicFramePr>
        <p:xfrm>
          <a:off x="1848028" y="2144889"/>
          <a:ext cx="56800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841400" imgH="253800" progId="Equation.DSMT4">
                  <p:embed/>
                </p:oleObj>
              </mc:Choice>
              <mc:Fallback>
                <p:oleObj name="Equation" r:id="rId3" imgW="1841400" imgH="253800" progId="Equation.DSMT4">
                  <p:embed/>
                  <p:pic>
                    <p:nvPicPr>
                      <p:cNvPr id="1536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028" y="2144889"/>
                        <a:ext cx="568007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84409"/>
              </p:ext>
            </p:extLst>
          </p:nvPr>
        </p:nvGraphicFramePr>
        <p:xfrm>
          <a:off x="2312988" y="1390650"/>
          <a:ext cx="4013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396800" imgH="228600" progId="Equation.DSMT4">
                  <p:embed/>
                </p:oleObj>
              </mc:Choice>
              <mc:Fallback>
                <p:oleObj name="Equation" r:id="rId5" imgW="1396800" imgH="228600" progId="Equation.DSMT4">
                  <p:embed/>
                  <p:pic>
                    <p:nvPicPr>
                      <p:cNvPr id="1536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1390650"/>
                        <a:ext cx="4013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54679"/>
              </p:ext>
            </p:extLst>
          </p:nvPr>
        </p:nvGraphicFramePr>
        <p:xfrm>
          <a:off x="5949928" y="3433078"/>
          <a:ext cx="2905169" cy="50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244520" imgH="215640" progId="Equation.DSMT4">
                  <p:embed/>
                </p:oleObj>
              </mc:Choice>
              <mc:Fallback>
                <p:oleObj name="Equation" r:id="rId7" imgW="1244520" imgH="215640" progId="Equation.DSMT4">
                  <p:embed/>
                  <p:pic>
                    <p:nvPicPr>
                      <p:cNvPr id="2304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28" y="3433078"/>
                        <a:ext cx="2905169" cy="501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635431" y="3067050"/>
            <a:ext cx="3257550" cy="1207849"/>
            <a:chOff x="2019300" y="3306860"/>
            <a:chExt cx="3257550" cy="1207990"/>
          </a:xfrm>
        </p:grpSpPr>
        <p:sp>
          <p:nvSpPr>
            <p:cNvPr id="15370" name="AutoShape 22"/>
            <p:cNvSpPr>
              <a:spLocks noChangeArrowheads="1"/>
            </p:cNvSpPr>
            <p:nvPr/>
          </p:nvSpPr>
          <p:spPr bwMode="auto">
            <a:xfrm>
              <a:off x="2019300" y="3314560"/>
              <a:ext cx="3257550" cy="120029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5371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6629469"/>
                </p:ext>
              </p:extLst>
            </p:nvPr>
          </p:nvGraphicFramePr>
          <p:xfrm>
            <a:off x="2279469" y="3306860"/>
            <a:ext cx="2755900" cy="1036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9" imgW="876240" imgH="330120" progId="Equation.DSMT4">
                    <p:embed/>
                  </p:oleObj>
                </mc:Choice>
                <mc:Fallback>
                  <p:oleObj name="Equation" r:id="rId9" imgW="876240" imgH="330120" progId="Equation.DSMT4">
                    <p:embed/>
                    <p:pic>
                      <p:nvPicPr>
                        <p:cNvPr id="15371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469" y="3306860"/>
                          <a:ext cx="2755900" cy="10367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29298"/>
              </p:ext>
            </p:extLst>
          </p:nvPr>
        </p:nvGraphicFramePr>
        <p:xfrm>
          <a:off x="2268538" y="4475163"/>
          <a:ext cx="42227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282680" imgH="228600" progId="Equation.DSMT4">
                  <p:embed/>
                </p:oleObj>
              </mc:Choice>
              <mc:Fallback>
                <p:oleObj name="Equation" r:id="rId11" imgW="1282680" imgH="2286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75163"/>
                        <a:ext cx="4222750" cy="7508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495300" y="720725"/>
            <a:ext cx="7889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离子的摩尔电导率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(ionic molar conductivity)</a:t>
            </a:r>
            <a:endParaRPr kumimoji="1"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09034"/>
              </p:ext>
            </p:extLst>
          </p:nvPr>
        </p:nvGraphicFramePr>
        <p:xfrm>
          <a:off x="1746250" y="5372100"/>
          <a:ext cx="54038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2184120" imgH="431640" progId="Equation.DSMT4">
                  <p:embed/>
                </p:oleObj>
              </mc:Choice>
              <mc:Fallback>
                <p:oleObj name="Equation" r:id="rId13" imgW="2184120" imgH="4316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5372100"/>
                        <a:ext cx="5403850" cy="1065213"/>
                      </a:xfrm>
                      <a:prstGeom prst="rect">
                        <a:avLst/>
                      </a:prstGeom>
                      <a:solidFill>
                        <a:srgbClr val="CC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3" name="Text Box 2057"/>
          <p:cNvSpPr txBox="1">
            <a:spLocks noChangeArrowheads="1"/>
          </p:cNvSpPr>
          <p:nvPr/>
        </p:nvSpPr>
        <p:spPr bwMode="auto">
          <a:xfrm>
            <a:off x="612775" y="682625"/>
            <a:ext cx="339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离子独立运动定律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755650" y="1900238"/>
            <a:ext cx="78295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当浓度极稀时，解离度接近于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，离子间的相互作用对摩尔电导率的影响可忽略，离子的摩尔电导率只取决于溶剂、温度和离子本身，与其它离子无关。</a:t>
            </a:r>
          </a:p>
        </p:txBody>
      </p:sp>
      <p:graphicFrame>
        <p:nvGraphicFramePr>
          <p:cNvPr id="16388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669542"/>
              </p:ext>
            </p:extLst>
          </p:nvPr>
        </p:nvGraphicFramePr>
        <p:xfrm>
          <a:off x="995363" y="4011613"/>
          <a:ext cx="73501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149280" imgH="241200" progId="Equation.DSMT4">
                  <p:embed/>
                </p:oleObj>
              </mc:Choice>
              <mc:Fallback>
                <p:oleObj name="Equation" r:id="rId3" imgW="3149280" imgH="241200" progId="Equation.DSMT4">
                  <p:embed/>
                  <p:pic>
                    <p:nvPicPr>
                      <p:cNvPr id="16388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011613"/>
                        <a:ext cx="73501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38726"/>
              </p:ext>
            </p:extLst>
          </p:nvPr>
        </p:nvGraphicFramePr>
        <p:xfrm>
          <a:off x="874713" y="4994275"/>
          <a:ext cx="75898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3251160" imgH="228600" progId="Equation.DSMT4">
                  <p:embed/>
                </p:oleObj>
              </mc:Choice>
              <mc:Fallback>
                <p:oleObj name="Equation" r:id="rId5" imgW="3251160" imgH="228600" progId="Equation.DSMT4">
                  <p:embed/>
                  <p:pic>
                    <p:nvPicPr>
                      <p:cNvPr id="16389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4994275"/>
                        <a:ext cx="75898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755650" y="1262063"/>
            <a:ext cx="5656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(independent migration law of ions)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381000" y="1047750"/>
          <a:ext cx="8401050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文档" r:id="rId3" imgW="4205804" imgH="1552568" progId="Word.Document.8">
                  <p:embed/>
                </p:oleObj>
              </mc:Choice>
              <mc:Fallback>
                <p:oleObj name="文档" r:id="rId3" imgW="4205804" imgH="1552568" progId="Word.Document.8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47750"/>
                        <a:ext cx="8401050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268654"/>
              </p:ext>
            </p:extLst>
          </p:nvPr>
        </p:nvGraphicFramePr>
        <p:xfrm>
          <a:off x="865188" y="4446588"/>
          <a:ext cx="77247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3111480" imgH="482400" progId="Equation.DSMT4">
                  <p:embed/>
                </p:oleObj>
              </mc:Choice>
              <mc:Fallback>
                <p:oleObj name="Equation" r:id="rId5" imgW="3111480" imgH="482400" progId="Equation.DSMT4">
                  <p:embed/>
                  <p:pic>
                    <p:nvPicPr>
                      <p:cNvPr id="1741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446588"/>
                        <a:ext cx="77247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16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404813"/>
            <a:ext cx="3103563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78863"/>
              </p:ext>
            </p:extLst>
          </p:nvPr>
        </p:nvGraphicFramePr>
        <p:xfrm>
          <a:off x="777875" y="1946275"/>
          <a:ext cx="6022975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2425680" imgH="1231560" progId="Equation.DSMT4">
                  <p:embed/>
                </p:oleObj>
              </mc:Choice>
              <mc:Fallback>
                <p:oleObj name="Equation" r:id="rId4" imgW="2425680" imgH="1231560" progId="Equation.DSMT4">
                  <p:embed/>
                  <p:pic>
                    <p:nvPicPr>
                      <p:cNvPr id="1843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946275"/>
                        <a:ext cx="6022975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6" name="组合 8"/>
          <p:cNvGrpSpPr>
            <a:grpSpLocks/>
          </p:cNvGrpSpPr>
          <p:nvPr/>
        </p:nvGrpSpPr>
        <p:grpSpPr bwMode="auto">
          <a:xfrm>
            <a:off x="2476500" y="5391150"/>
            <a:ext cx="3848100" cy="914400"/>
            <a:chOff x="2476508" y="5605461"/>
            <a:chExt cx="3848100" cy="914400"/>
          </a:xfrm>
        </p:grpSpPr>
        <p:sp>
          <p:nvSpPr>
            <p:cNvPr id="18438" name="AutoShape 11"/>
            <p:cNvSpPr>
              <a:spLocks noChangeArrowheads="1"/>
            </p:cNvSpPr>
            <p:nvPr/>
          </p:nvSpPr>
          <p:spPr bwMode="auto">
            <a:xfrm>
              <a:off x="2476508" y="5605461"/>
              <a:ext cx="3848100" cy="91440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8439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0262175"/>
                </p:ext>
              </p:extLst>
            </p:nvPr>
          </p:nvGraphicFramePr>
          <p:xfrm>
            <a:off x="2705108" y="5634036"/>
            <a:ext cx="3389313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6" imgW="1002960" imgH="253800" progId="Equation.DSMT4">
                    <p:embed/>
                  </p:oleObj>
                </mc:Choice>
                <mc:Fallback>
                  <p:oleObj name="Equation" r:id="rId6" imgW="1002960" imgH="253800" progId="Equation.DSMT4">
                    <p:embed/>
                    <p:pic>
                      <p:nvPicPr>
                        <p:cNvPr id="18439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108" y="5634036"/>
                          <a:ext cx="3389313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181495"/>
              </p:ext>
            </p:extLst>
          </p:nvPr>
        </p:nvGraphicFramePr>
        <p:xfrm>
          <a:off x="1125538" y="804863"/>
          <a:ext cx="36639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8" imgW="1117440" imgH="241200" progId="Equation.DSMT4">
                  <p:embed/>
                </p:oleObj>
              </mc:Choice>
              <mc:Fallback>
                <p:oleObj name="Equation" r:id="rId8" imgW="1117440" imgH="241200" progId="Equation.DSMT4">
                  <p:embed/>
                  <p:pic>
                    <p:nvPicPr>
                      <p:cNvPr id="1843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804863"/>
                        <a:ext cx="36639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6683375" y="5591175"/>
            <a:ext cx="2041525" cy="514350"/>
            <a:chOff x="4066" y="3684"/>
            <a:chExt cx="1286" cy="324"/>
          </a:xfrm>
        </p:grpSpPr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>
              <a:off x="4080" y="3684"/>
              <a:ext cx="1248" cy="324"/>
            </a:xfrm>
            <a:prstGeom prst="wedgeRoundRectCallout">
              <a:avLst>
                <a:gd name="adj1" fmla="val -68269"/>
                <a:gd name="adj2" fmla="val -33644"/>
                <a:gd name="adj3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4066" y="3707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科尔劳施关系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76250" y="4953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:   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测得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AgNO</a:t>
            </a:r>
            <a:r>
              <a:rPr kumimoji="1" lang="en-US" altLang="zh-CN" sz="2800" b="1" baseline="-3000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水溶液的无限稀释摩尔电导率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873546"/>
              </p:ext>
            </p:extLst>
          </p:nvPr>
        </p:nvGraphicFramePr>
        <p:xfrm>
          <a:off x="1898650" y="906463"/>
          <a:ext cx="37925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815840" imgH="241200" progId="Equation.DSMT4">
                  <p:embed/>
                </p:oleObj>
              </mc:Choice>
              <mc:Fallback>
                <p:oleObj name="Equation" r:id="rId3" imgW="1815840" imgH="241200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906463"/>
                        <a:ext cx="37925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14350" y="1352550"/>
            <a:ext cx="8134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试结合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16–6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例中实验所得迁移数，求取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NO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宋体" pitchFamily="2" charset="-122"/>
              </a:rPr>
              <a:t>-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的电迁移率   和   。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94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315586"/>
              </p:ext>
            </p:extLst>
          </p:nvPr>
        </p:nvGraphicFramePr>
        <p:xfrm>
          <a:off x="4144963" y="1809750"/>
          <a:ext cx="36941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663560" imgH="266400" progId="Equation.DSMT4">
                  <p:embed/>
                </p:oleObj>
              </mc:Choice>
              <mc:Fallback>
                <p:oleObj name="Equation" r:id="rId5" imgW="1663560" imgH="266400" progId="Equation.DSMT4">
                  <p:embed/>
                  <p:pic>
                    <p:nvPicPr>
                      <p:cNvPr id="194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3" y="1809750"/>
                        <a:ext cx="369411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728755"/>
              </p:ext>
            </p:extLst>
          </p:nvPr>
        </p:nvGraphicFramePr>
        <p:xfrm>
          <a:off x="2438400" y="1711325"/>
          <a:ext cx="4683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194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11325"/>
                        <a:ext cx="4683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349288"/>
              </p:ext>
            </p:extLst>
          </p:nvPr>
        </p:nvGraphicFramePr>
        <p:xfrm>
          <a:off x="3355975" y="1733550"/>
          <a:ext cx="4683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1946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1733550"/>
                        <a:ext cx="4683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476250" y="23431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63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084953"/>
              </p:ext>
            </p:extLst>
          </p:nvPr>
        </p:nvGraphicFramePr>
        <p:xfrm>
          <a:off x="554038" y="5505450"/>
          <a:ext cx="80311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3479760" imgH="482400" progId="Equation.DSMT4">
                  <p:embed/>
                </p:oleObj>
              </mc:Choice>
              <mc:Fallback>
                <p:oleObj name="Equation" r:id="rId11" imgW="3479760" imgH="482400" progId="Equation.DSMT4">
                  <p:embed/>
                  <p:pic>
                    <p:nvPicPr>
                      <p:cNvPr id="263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5505450"/>
                        <a:ext cx="8031163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979678"/>
              </p:ext>
            </p:extLst>
          </p:nvPr>
        </p:nvGraphicFramePr>
        <p:xfrm>
          <a:off x="554038" y="4306185"/>
          <a:ext cx="80391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3479760" imgH="482400" progId="Equation.DSMT4">
                  <p:embed/>
                </p:oleObj>
              </mc:Choice>
              <mc:Fallback>
                <p:oleObj name="Equation" r:id="rId13" imgW="3479760" imgH="482400" progId="Equation.DSMT4">
                  <p:embed/>
                  <p:pic>
                    <p:nvPicPr>
                      <p:cNvPr id="263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306185"/>
                        <a:ext cx="80391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153596"/>
              </p:ext>
            </p:extLst>
          </p:nvPr>
        </p:nvGraphicFramePr>
        <p:xfrm>
          <a:off x="2454907" y="2347361"/>
          <a:ext cx="4072260" cy="199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1765080" imgH="863280" progId="Equation.DSMT4">
                  <p:embed/>
                </p:oleObj>
              </mc:Choice>
              <mc:Fallback>
                <p:oleObj name="Equation" r:id="rId15" imgW="1765080" imgH="8632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907" y="2347361"/>
                        <a:ext cx="4072260" cy="1992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95300" y="552450"/>
            <a:ext cx="8172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:    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试根据表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16–4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的离子摩尔电导率数据，计算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itchFamily="18" charset="0"/>
              </a:rPr>
              <a:t>+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NO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的   和   。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37711"/>
              </p:ext>
            </p:extLst>
          </p:nvPr>
        </p:nvGraphicFramePr>
        <p:xfrm>
          <a:off x="2659063" y="948444"/>
          <a:ext cx="4683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948444"/>
                        <a:ext cx="4683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524644"/>
              </p:ext>
            </p:extLst>
          </p:nvPr>
        </p:nvGraphicFramePr>
        <p:xfrm>
          <a:off x="3609975" y="930981"/>
          <a:ext cx="4699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930981"/>
                        <a:ext cx="4699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495300" y="2533650"/>
            <a:ext cx="116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299676"/>
              </p:ext>
            </p:extLst>
          </p:nvPr>
        </p:nvGraphicFramePr>
        <p:xfrm>
          <a:off x="877094" y="1538994"/>
          <a:ext cx="450056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2171520" imgH="482400" progId="Equation.DSMT4">
                  <p:embed/>
                </p:oleObj>
              </mc:Choice>
              <mc:Fallback>
                <p:oleObj name="Equation" r:id="rId7" imgW="2171520" imgH="482400" progId="Equation.DSMT4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094" y="1538994"/>
                        <a:ext cx="4500562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692450"/>
              </p:ext>
            </p:extLst>
          </p:nvPr>
        </p:nvGraphicFramePr>
        <p:xfrm>
          <a:off x="649288" y="3849688"/>
          <a:ext cx="7950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3340080" imgH="431640" progId="Equation.DSMT4">
                  <p:embed/>
                </p:oleObj>
              </mc:Choice>
              <mc:Fallback>
                <p:oleObj name="Equation" r:id="rId9" imgW="3340080" imgH="431640" progId="Equation.DSMT4">
                  <p:embed/>
                  <p:pic>
                    <p:nvPicPr>
                      <p:cNvPr id="2642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849688"/>
                        <a:ext cx="79502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766330"/>
              </p:ext>
            </p:extLst>
          </p:nvPr>
        </p:nvGraphicFramePr>
        <p:xfrm>
          <a:off x="679450" y="5106988"/>
          <a:ext cx="797718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3340080" imgH="431640" progId="Equation.DSMT4">
                  <p:embed/>
                </p:oleObj>
              </mc:Choice>
              <mc:Fallback>
                <p:oleObj name="Equation" r:id="rId11" imgW="3340080" imgH="431640" progId="Equation.DSMT4">
                  <p:embed/>
                  <p:pic>
                    <p:nvPicPr>
                      <p:cNvPr id="2642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106988"/>
                        <a:ext cx="7977188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16978"/>
              </p:ext>
            </p:extLst>
          </p:nvPr>
        </p:nvGraphicFramePr>
        <p:xfrm>
          <a:off x="2779713" y="2638425"/>
          <a:ext cx="27559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876240" imgH="330120" progId="Equation.DSMT4">
                  <p:embed/>
                </p:oleObj>
              </mc:Choice>
              <mc:Fallback>
                <p:oleObj name="Equation" r:id="rId13" imgW="876240" imgH="33012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2638425"/>
                        <a:ext cx="27559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187504"/>
              </p:ext>
            </p:extLst>
          </p:nvPr>
        </p:nvGraphicFramePr>
        <p:xfrm>
          <a:off x="923925" y="3735388"/>
          <a:ext cx="69215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124080" imgH="533160" progId="Equation.DSMT4">
                  <p:embed/>
                </p:oleObj>
              </mc:Choice>
              <mc:Fallback>
                <p:oleObj name="Equation" r:id="rId3" imgW="3124080" imgH="533160" progId="Equation.DSMT4">
                  <p:embed/>
                  <p:pic>
                    <p:nvPicPr>
                      <p:cNvPr id="266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735388"/>
                        <a:ext cx="69215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336350"/>
              </p:ext>
            </p:extLst>
          </p:nvPr>
        </p:nvGraphicFramePr>
        <p:xfrm>
          <a:off x="985838" y="5132388"/>
          <a:ext cx="6991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3022560" imgH="507960" progId="Equation.DSMT4">
                  <p:embed/>
                </p:oleObj>
              </mc:Choice>
              <mc:Fallback>
                <p:oleObj name="Equation" r:id="rId5" imgW="3022560" imgH="507960" progId="Equation.DSMT4">
                  <p:embed/>
                  <p:pic>
                    <p:nvPicPr>
                      <p:cNvPr id="2662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5132388"/>
                        <a:ext cx="6991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061957"/>
              </p:ext>
            </p:extLst>
          </p:nvPr>
        </p:nvGraphicFramePr>
        <p:xfrm>
          <a:off x="1571625" y="2387600"/>
          <a:ext cx="58181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2463480" imgH="457200" progId="Equation.DSMT4">
                  <p:embed/>
                </p:oleObj>
              </mc:Choice>
              <mc:Fallback>
                <p:oleObj name="Equation" r:id="rId7" imgW="2463480" imgH="457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387600"/>
                        <a:ext cx="581818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476250" y="22098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B125FF7-2199-429F-A15A-FB2B62A62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33400"/>
            <a:ext cx="817245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298 K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NH</a:t>
            </a:r>
            <a:r>
              <a:rPr kumimoji="1" lang="en-US" altLang="zh-CN" sz="2800" baseline="-30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Cl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溶液的无限稀释摩尔电导率为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14.97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3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Sm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mol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1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，阳离子在无限稀释时的迁移数为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0.4907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。试计算无限稀释时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 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的摩尔电导率和电迁移率。</a:t>
            </a:r>
            <a:endParaRPr kumimoji="1" lang="en-US" altLang="zh-CN" sz="2800" b="1" dirty="0">
              <a:solidFill>
                <a:srgbClr val="0000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8" name="Text Box 1030"/>
          <p:cNvSpPr txBox="1">
            <a:spLocks noChangeArrowheads="1"/>
          </p:cNvSpPr>
          <p:nvPr/>
        </p:nvSpPr>
        <p:spPr bwMode="auto">
          <a:xfrm>
            <a:off x="431800" y="563738"/>
            <a:ext cx="74120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电导率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(electric conductivity)</a:t>
            </a:r>
            <a:endParaRPr kumimoji="1"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099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102430"/>
              </p:ext>
            </p:extLst>
          </p:nvPr>
        </p:nvGraphicFramePr>
        <p:xfrm>
          <a:off x="2320925" y="3017838"/>
          <a:ext cx="34798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206360" imgH="431640" progId="Equation.DSMT4">
                  <p:embed/>
                </p:oleObj>
              </mc:Choice>
              <mc:Fallback>
                <p:oleObj name="Equation" r:id="rId3" imgW="1206360" imgH="431640" progId="Equation.DSMT4">
                  <p:embed/>
                  <p:pic>
                    <p:nvPicPr>
                      <p:cNvPr id="409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017838"/>
                        <a:ext cx="34798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AutoShape 1032"/>
          <p:cNvSpPr>
            <a:spLocks noChangeArrowheads="1"/>
          </p:cNvSpPr>
          <p:nvPr/>
        </p:nvSpPr>
        <p:spPr bwMode="auto">
          <a:xfrm>
            <a:off x="1710262" y="4687889"/>
            <a:ext cx="2156888" cy="1714500"/>
          </a:xfrm>
          <a:prstGeom prst="wedgeEllipseCallout">
            <a:avLst>
              <a:gd name="adj1" fmla="val 23981"/>
              <a:gd name="adj2" fmla="val -7731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101" name="AutoShape 1034"/>
          <p:cNvSpPr>
            <a:spLocks noChangeArrowheads="1"/>
          </p:cNvSpPr>
          <p:nvPr/>
        </p:nvSpPr>
        <p:spPr bwMode="auto">
          <a:xfrm>
            <a:off x="5791200" y="4725989"/>
            <a:ext cx="1478844" cy="658812"/>
          </a:xfrm>
          <a:prstGeom prst="wedgeEllipseCallout">
            <a:avLst>
              <a:gd name="adj1" fmla="val -51511"/>
              <a:gd name="adj2" fmla="val -14776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102" name="AutoShape 1035"/>
          <p:cNvSpPr>
            <a:spLocks noChangeArrowheads="1"/>
          </p:cNvSpPr>
          <p:nvPr/>
        </p:nvSpPr>
        <p:spPr bwMode="auto">
          <a:xfrm>
            <a:off x="6057900" y="2423927"/>
            <a:ext cx="2076450" cy="663761"/>
          </a:xfrm>
          <a:prstGeom prst="wedgeEllipseCallout">
            <a:avLst>
              <a:gd name="adj1" fmla="val -60093"/>
              <a:gd name="adj2" fmla="val 5849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103" name="AutoShape 1038"/>
          <p:cNvSpPr>
            <a:spLocks noChangeArrowheads="1"/>
          </p:cNvSpPr>
          <p:nvPr/>
        </p:nvSpPr>
        <p:spPr bwMode="auto">
          <a:xfrm>
            <a:off x="4376214" y="1420345"/>
            <a:ext cx="1764942" cy="1151996"/>
          </a:xfrm>
          <a:prstGeom prst="wedgeEllipseCallout">
            <a:avLst>
              <a:gd name="adj1" fmla="val -54333"/>
              <a:gd name="adj2" fmla="val 11241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410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453462"/>
              </p:ext>
            </p:extLst>
          </p:nvPr>
        </p:nvGraphicFramePr>
        <p:xfrm>
          <a:off x="1851025" y="1617663"/>
          <a:ext cx="9556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31640" imgH="393480" progId="Equation.DSMT4">
                  <p:embed/>
                </p:oleObj>
              </mc:Choice>
              <mc:Fallback>
                <p:oleObj name="Equation" r:id="rId5" imgW="431640" imgH="393480" progId="Equation.DSMT4">
                  <p:embed/>
                  <p:pic>
                    <p:nvPicPr>
                      <p:cNvPr id="410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617663"/>
                        <a:ext cx="9556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826107"/>
              </p:ext>
            </p:extLst>
          </p:nvPr>
        </p:nvGraphicFramePr>
        <p:xfrm>
          <a:off x="1879600" y="4702175"/>
          <a:ext cx="16287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736560" imgH="761760" progId="Equation.DSMT4">
                  <p:embed/>
                </p:oleObj>
              </mc:Choice>
              <mc:Fallback>
                <p:oleObj name="Equation" r:id="rId7" imgW="736560" imgH="761760" progId="Equation.DSMT4">
                  <p:embed/>
                  <p:pic>
                    <p:nvPicPr>
                      <p:cNvPr id="410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702175"/>
                        <a:ext cx="16287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58864"/>
              </p:ext>
            </p:extLst>
          </p:nvPr>
        </p:nvGraphicFramePr>
        <p:xfrm>
          <a:off x="6448425" y="2533650"/>
          <a:ext cx="12922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583920" imgH="228600" progId="Equation.DSMT4">
                  <p:embed/>
                </p:oleObj>
              </mc:Choice>
              <mc:Fallback>
                <p:oleObj name="Equation" r:id="rId9" imgW="583920" imgH="228600" progId="Equation.DSMT4">
                  <p:embed/>
                  <p:pic>
                    <p:nvPicPr>
                      <p:cNvPr id="4106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2533650"/>
                        <a:ext cx="12922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147212"/>
              </p:ext>
            </p:extLst>
          </p:nvPr>
        </p:nvGraphicFramePr>
        <p:xfrm>
          <a:off x="5865813" y="4859338"/>
          <a:ext cx="12366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558720" imgH="177480" progId="Equation.DSMT4">
                  <p:embed/>
                </p:oleObj>
              </mc:Choice>
              <mc:Fallback>
                <p:oleObj name="Equation" r:id="rId11" imgW="558720" imgH="177480" progId="Equation.DSMT4">
                  <p:embed/>
                  <p:pic>
                    <p:nvPicPr>
                      <p:cNvPr id="4107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4859338"/>
                        <a:ext cx="12366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6620" y="3364090"/>
            <a:ext cx="12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电导率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0097" y="4923135"/>
            <a:ext cx="12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电阻率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970" y="1803403"/>
            <a:ext cx="94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7625" y="1804217"/>
            <a:ext cx="94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5110" y="1593612"/>
            <a:ext cx="94260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950" y="1189513"/>
            <a:ext cx="170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欧姆定律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2262" y="3031833"/>
            <a:ext cx="189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电流密度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02575" y="4790695"/>
            <a:ext cx="189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电场强度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792" y="590567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导体横截面积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41412" y="5413161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导体长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289691"/>
              </p:ext>
            </p:extLst>
          </p:nvPr>
        </p:nvGraphicFramePr>
        <p:xfrm>
          <a:off x="4448175" y="1609725"/>
          <a:ext cx="1574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711000" imgH="393480" progId="Equation.DSMT4">
                  <p:embed/>
                </p:oleObj>
              </mc:Choice>
              <mc:Fallback>
                <p:oleObj name="Equation" r:id="rId13" imgW="711000" imgH="3934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1609725"/>
                        <a:ext cx="15748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812839" y="3564145"/>
            <a:ext cx="170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欧姆定律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29290"/>
              </p:ext>
            </p:extLst>
          </p:nvPr>
        </p:nvGraphicFramePr>
        <p:xfrm>
          <a:off x="7080250" y="4117975"/>
          <a:ext cx="11382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444240" imgH="203040" progId="Equation.DSMT4">
                  <p:embed/>
                </p:oleObj>
              </mc:Choice>
              <mc:Fallback>
                <p:oleObj name="Equation" r:id="rId15" imgW="444240" imgH="2030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4117975"/>
                        <a:ext cx="11382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76250" y="533400"/>
            <a:ext cx="817245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298 K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NH</a:t>
            </a:r>
            <a:r>
              <a:rPr kumimoji="1" lang="en-US" altLang="zh-CN" sz="2800" baseline="-30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Cl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溶液的无限稀释摩尔电导率为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14.97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3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Sm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mol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1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，阳离子在无限稀释时的迁移数为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0.4907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。试计算无限稀释时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 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的摩尔电导率和电迁移率。</a:t>
            </a:r>
            <a:endParaRPr kumimoji="1" lang="en-US" altLang="zh-CN" sz="2800" b="1" dirty="0">
              <a:solidFill>
                <a:srgbClr val="0000FF"/>
              </a:solidFill>
              <a:latin typeface="宋体" pitchFamily="2" charset="-122"/>
            </a:endParaRP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476250" y="22098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652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28800"/>
              </p:ext>
            </p:extLst>
          </p:nvPr>
        </p:nvGraphicFramePr>
        <p:xfrm>
          <a:off x="460664" y="4159595"/>
          <a:ext cx="8349672" cy="109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3733560" imgH="507960" progId="Equation.DSMT4">
                  <p:embed/>
                </p:oleObj>
              </mc:Choice>
              <mc:Fallback>
                <p:oleObj name="Equation" r:id="rId3" imgW="3733560" imgH="507960" progId="Equation.DSMT4">
                  <p:embed/>
                  <p:pic>
                    <p:nvPicPr>
                      <p:cNvPr id="2652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64" y="4159595"/>
                        <a:ext cx="8349672" cy="1093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31080"/>
              </p:ext>
            </p:extLst>
          </p:nvPr>
        </p:nvGraphicFramePr>
        <p:xfrm>
          <a:off x="466935" y="5358811"/>
          <a:ext cx="8357769" cy="102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4190760" imgH="507960" progId="Equation.DSMT4">
                  <p:embed/>
                </p:oleObj>
              </mc:Choice>
              <mc:Fallback>
                <p:oleObj name="Equation" r:id="rId5" imgW="4190760" imgH="507960" progId="Equation.DSMT4">
                  <p:embed/>
                  <p:pic>
                    <p:nvPicPr>
                      <p:cNvPr id="265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35" y="5358811"/>
                        <a:ext cx="8357769" cy="1026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56869"/>
              </p:ext>
            </p:extLst>
          </p:nvPr>
        </p:nvGraphicFramePr>
        <p:xfrm>
          <a:off x="2638425" y="2314575"/>
          <a:ext cx="3617913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1765080" imgH="863280" progId="Equation.DSMT4">
                  <p:embed/>
                </p:oleObj>
              </mc:Choice>
              <mc:Fallback>
                <p:oleObj name="Equation" r:id="rId7" imgW="1765080" imgH="8632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314575"/>
                        <a:ext cx="3617913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41157" y="658459"/>
            <a:ext cx="810613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通常如果溶液比较稀，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离子间相互作用往往可近似忽略，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离子摩尔电导率可近似看作与浓度无关，则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溶液电导率是各离子对电导率贡献的简单加和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273743"/>
              </p:ext>
            </p:extLst>
          </p:nvPr>
        </p:nvGraphicFramePr>
        <p:xfrm>
          <a:off x="1851025" y="2052638"/>
          <a:ext cx="5486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273040" imgH="266400" progId="Equation.DSMT4">
                  <p:embed/>
                </p:oleObj>
              </mc:Choice>
              <mc:Fallback>
                <p:oleObj name="Equation" r:id="rId3" imgW="2273040" imgH="266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2052638"/>
                        <a:ext cx="5486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435760"/>
              </p:ext>
            </p:extLst>
          </p:nvPr>
        </p:nvGraphicFramePr>
        <p:xfrm>
          <a:off x="417513" y="3765550"/>
          <a:ext cx="84883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3695400" imgH="253800" progId="Equation.DSMT4">
                  <p:embed/>
                </p:oleObj>
              </mc:Choice>
              <mc:Fallback>
                <p:oleObj name="Equation" r:id="rId5" imgW="3695400" imgH="2538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765550"/>
                        <a:ext cx="848836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9199" y="4644319"/>
            <a:ext cx="82860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强电解质</a:t>
            </a:r>
            <a:r>
              <a:rPr lang="en-US" altLang="zh-CN" sz="2800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m,B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= </a:t>
            </a:r>
            <a:r>
              <a:rPr lang="en-US" altLang="zh-CN" sz="2800" i="1" dirty="0" err="1">
                <a:solidFill>
                  <a:srgbClr val="000000"/>
                </a:solidFill>
                <a:latin typeface="Symbol" panose="05050102010706020507" pitchFamily="18" charset="2"/>
              </a:rPr>
              <a:t>n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,+</a:t>
            </a:r>
            <a:r>
              <a:rPr lang="en-US" altLang="zh-CN" sz="2800" i="1" dirty="0" err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,+</a:t>
            </a:r>
            <a:r>
              <a:rPr lang="en-US" altLang="zh-CN" sz="2800" dirty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CN" sz="2800" i="1" dirty="0" err="1">
                <a:solidFill>
                  <a:srgbClr val="000000"/>
                </a:solidFill>
                <a:latin typeface="Symbol" panose="05050102010706020507" pitchFamily="18" charset="2"/>
              </a:rPr>
              <a:t>n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 –</a:t>
            </a:r>
            <a:r>
              <a:rPr lang="en-US" altLang="zh-CN" sz="2800" i="1" dirty="0" err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659269"/>
              </p:ext>
            </p:extLst>
          </p:nvPr>
        </p:nvGraphicFramePr>
        <p:xfrm>
          <a:off x="3341688" y="5219700"/>
          <a:ext cx="25034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5219700"/>
                        <a:ext cx="25034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41867" y="5843759"/>
            <a:ext cx="8410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强电解质稀溶液电导率与溶质浓度近似成线性关系。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8710" y="2788043"/>
            <a:ext cx="82070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将解离自同一种电解质的离子归并在一起，得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溶液电导率也是各电解质对电导率贡献的简单加和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7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46804" y="530731"/>
            <a:ext cx="79988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例：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混合溶液，若离子间相互作用可以忽略不计，并忽略水对电导率贡献，则：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798352"/>
              </p:ext>
            </p:extLst>
          </p:nvPr>
        </p:nvGraphicFramePr>
        <p:xfrm>
          <a:off x="754063" y="1484313"/>
          <a:ext cx="7864475" cy="346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984400" imgH="1371600" progId="Equation.DSMT4">
                  <p:embed/>
                </p:oleObj>
              </mc:Choice>
              <mc:Fallback>
                <p:oleObj name="Equation" r:id="rId3" imgW="2984400" imgH="13716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484313"/>
                        <a:ext cx="7864475" cy="346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1509970" y="4919199"/>
            <a:ext cx="445798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801788" y="4937394"/>
            <a:ext cx="3998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强电解质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稀溶液电导率近似与溶质浓度成线性关系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98192" y="5905500"/>
            <a:ext cx="7721908" cy="608013"/>
            <a:chOff x="675890" y="5827443"/>
            <a:chExt cx="7721908" cy="608013"/>
          </a:xfrm>
        </p:grpSpPr>
        <p:sp>
          <p:nvSpPr>
            <p:cNvPr id="16" name="矩形 15"/>
            <p:cNvSpPr/>
            <p:nvPr/>
          </p:nvSpPr>
          <p:spPr>
            <a:xfrm>
              <a:off x="675890" y="5829489"/>
              <a:ext cx="40767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若考虑水对电导率贡献</a:t>
              </a:r>
              <a:endParaRPr lang="zh-CN" altLang="en-US" sz="2800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310422"/>
                </p:ext>
              </p:extLst>
            </p:nvPr>
          </p:nvGraphicFramePr>
          <p:xfrm>
            <a:off x="4614786" y="5827443"/>
            <a:ext cx="3783012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5" imgW="1434960" imgH="241200" progId="Equation.DSMT4">
                    <p:embed/>
                  </p:oleObj>
                </mc:Choice>
                <mc:Fallback>
                  <p:oleObj name="Equation" r:id="rId5" imgW="1434960" imgH="2412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4786" y="5827443"/>
                          <a:ext cx="3783012" cy="608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472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171450" y="424462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400" dirty="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962024" y="4229805"/>
            <a:ext cx="79184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若离子间相互作用可以忽略，则离子的摩尔电导率可看作与浓度无关，是常数，因而溶液的电导率与离子浓度成线性关系。</a:t>
            </a:r>
            <a:r>
              <a:rPr kumimoji="1"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7180"/>
              </p:ext>
            </p:extLst>
          </p:nvPr>
        </p:nvGraphicFramePr>
        <p:xfrm>
          <a:off x="2487613" y="5287963"/>
          <a:ext cx="45577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4" imgW="1904760" imgH="507960" progId="Equation.DSMT4">
                  <p:embed/>
                </p:oleObj>
              </mc:Choice>
              <mc:Fallback>
                <p:oleObj name="Equation" r:id="rId4" imgW="1904760" imgH="50796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5287963"/>
                        <a:ext cx="455771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9776502E-C858-4488-AEFD-C76F30196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447675"/>
            <a:ext cx="8453437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时将浓度均为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1.262 mol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的水溶液等体积混合，则发生如下反应：</a:t>
            </a:r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Tx/>
              <a:buNone/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+ 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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COOH + 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实验测得反应过程中电导率随时间的变化数据如下表：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      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/min	                  0             13              34            52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k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10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/(S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           0.409       0.374	0.333       0.310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已知在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的实验条件下，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的摩尔电导率分别为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0.0515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0.0137 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。若忽略离子间的相互作用，且不计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的电导率，试计算此二级反应的速率系数。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9" grpId="0" autoUpdateAnimBg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171450" y="4267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744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22663"/>
              </p:ext>
            </p:extLst>
          </p:nvPr>
        </p:nvGraphicFramePr>
        <p:xfrm>
          <a:off x="1165225" y="5499100"/>
          <a:ext cx="62944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4" imgW="2717640" imgH="393480" progId="Equation.DSMT4">
                  <p:embed/>
                </p:oleObj>
              </mc:Choice>
              <mc:Fallback>
                <p:oleObj name="Equation" r:id="rId4" imgW="2717640" imgH="393480" progId="Equation.DSMT4">
                  <p:embed/>
                  <p:pic>
                    <p:nvPicPr>
                      <p:cNvPr id="2744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5499100"/>
                        <a:ext cx="62944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306779"/>
              </p:ext>
            </p:extLst>
          </p:nvPr>
        </p:nvGraphicFramePr>
        <p:xfrm>
          <a:off x="1427163" y="4279900"/>
          <a:ext cx="450056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6" imgW="2019240" imgH="444240" progId="Equation.DSMT4">
                  <p:embed/>
                </p:oleObj>
              </mc:Choice>
              <mc:Fallback>
                <p:oleObj name="Equation" r:id="rId6" imgW="2019240" imgH="4442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4279900"/>
                        <a:ext cx="4500562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325485" y="4743524"/>
            <a:ext cx="25362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下标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/>
              </a:rPr>
              <a:t>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表示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/>
              </a:rPr>
              <a:t> 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，不是无限稀释！</a:t>
            </a:r>
            <a:endParaRPr lang="zh-CN" altLang="en-US" sz="24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0BEDF88-6884-4E6C-BA3C-E49BADF0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447675"/>
            <a:ext cx="8453437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时将浓度均为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1.262 mol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的水溶液等体积混合，则发生如下反应：</a:t>
            </a:r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Tx/>
              <a:buNone/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+ 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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COOH + 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实验测得反应过程中电导率随时间的变化数据如下表：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      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/min	                  0             13              34            52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k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10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/(S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           0.409       0.374	0.333       0.310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已知在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的实验条件下，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的摩尔电导率分别为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0.0515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0.0137 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。若忽略离子间的相互作用，且不计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的电导率，试计算此二级反应的速率系数。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"/>
          <p:cNvSpPr txBox="1">
            <a:spLocks noChangeArrowheads="1"/>
          </p:cNvSpPr>
          <p:nvPr/>
        </p:nvSpPr>
        <p:spPr bwMode="auto">
          <a:xfrm>
            <a:off x="171450" y="4267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0802CE0-8A5A-4D5A-A483-254B5044464D}"/>
              </a:ext>
            </a:extLst>
          </p:cNvPr>
          <p:cNvGrpSpPr/>
          <p:nvPr/>
        </p:nvGrpSpPr>
        <p:grpSpPr>
          <a:xfrm>
            <a:off x="962025" y="4230158"/>
            <a:ext cx="5297488" cy="552450"/>
            <a:chOff x="962025" y="4264025"/>
            <a:chExt cx="5297488" cy="552450"/>
          </a:xfrm>
        </p:grpSpPr>
        <p:sp>
          <p:nvSpPr>
            <p:cNvPr id="24579" name="Rectangle 13"/>
            <p:cNvSpPr>
              <a:spLocks noChangeArrowheads="1"/>
            </p:cNvSpPr>
            <p:nvPr/>
          </p:nvSpPr>
          <p:spPr bwMode="auto">
            <a:xfrm>
              <a:off x="962025" y="4286250"/>
              <a:ext cx="379059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由于反应可进行完全，故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2458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833484"/>
                </p:ext>
              </p:extLst>
            </p:nvPr>
          </p:nvGraphicFramePr>
          <p:xfrm>
            <a:off x="4573588" y="4264025"/>
            <a:ext cx="1685925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4" name="Equation" r:id="rId3" imgW="749160" imgH="241200" progId="Equation.DSMT4">
                    <p:embed/>
                  </p:oleObj>
                </mc:Choice>
                <mc:Fallback>
                  <p:oleObj name="Equation" r:id="rId3" imgW="749160" imgH="241200" progId="Equation.DSMT4">
                    <p:embed/>
                    <p:pic>
                      <p:nvPicPr>
                        <p:cNvPr id="2458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588" y="4264025"/>
                          <a:ext cx="1685925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4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224563"/>
              </p:ext>
            </p:extLst>
          </p:nvPr>
        </p:nvGraphicFramePr>
        <p:xfrm>
          <a:off x="1776943" y="4782608"/>
          <a:ext cx="43132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1803240" imgH="228600" progId="Equation.DSMT4">
                  <p:embed/>
                </p:oleObj>
              </mc:Choice>
              <mc:Fallback>
                <p:oleObj name="Equation" r:id="rId5" imgW="1803240" imgH="228600" progId="Equation.DSMT4">
                  <p:embed/>
                  <p:pic>
                    <p:nvPicPr>
                      <p:cNvPr id="2764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943" y="4782608"/>
                        <a:ext cx="43132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95260"/>
              </p:ext>
            </p:extLst>
          </p:nvPr>
        </p:nvGraphicFramePr>
        <p:xfrm>
          <a:off x="1055080" y="5367085"/>
          <a:ext cx="6785483" cy="54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3060360" imgH="241200" progId="Equation.DSMT4">
                  <p:embed/>
                </p:oleObj>
              </mc:Choice>
              <mc:Fallback>
                <p:oleObj name="Equation" r:id="rId7" imgW="3060360" imgH="241200" progId="Equation.DSMT4">
                  <p:embed/>
                  <p:pic>
                    <p:nvPicPr>
                      <p:cNvPr id="2764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080" y="5367085"/>
                        <a:ext cx="6785483" cy="549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>
            <a:extLst>
              <a:ext uri="{FF2B5EF4-FFF2-40B4-BE49-F238E27FC236}">
                <a16:creationId xmlns:a16="http://schemas.microsoft.com/office/drawing/2014/main" id="{15AE69F0-1360-4E34-AE53-85A5D188D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447675"/>
            <a:ext cx="8453437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时将浓度均为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1.262 mol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的水溶液等体积混合，则发生如下反应：</a:t>
            </a:r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Tx/>
              <a:buNone/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+ 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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COOH + 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实验测得反应过程中电导率随时间的变化数据如下表：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      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/min	                  0             13              34            52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k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10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/(S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           0.409       0.374	0.333       0.310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已知在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的实验条件下，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的摩尔电导率分别为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0.0515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0.0137 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。若忽略离子间的相互作用，且不计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的电导率，试计算此二级反应的速率系数。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54700614-D8F8-4F24-BF08-B3B09989C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714735"/>
              </p:ext>
            </p:extLst>
          </p:nvPr>
        </p:nvGraphicFramePr>
        <p:xfrm>
          <a:off x="1018888" y="5950557"/>
          <a:ext cx="7106224" cy="56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3301920" imgH="253800" progId="Equation.DSMT4">
                  <p:embed/>
                </p:oleObj>
              </mc:Choice>
              <mc:Fallback>
                <p:oleObj name="Equation" r:id="rId9" imgW="3301920" imgH="253800" progId="Equation.DSMT4">
                  <p:embed/>
                  <p:pic>
                    <p:nvPicPr>
                      <p:cNvPr id="12" name="Object 17">
                        <a:extLst>
                          <a:ext uri="{FF2B5EF4-FFF2-40B4-BE49-F238E27FC236}">
                            <a16:creationId xmlns:a16="http://schemas.microsoft.com/office/drawing/2014/main" id="{54700614-D8F8-4F24-BF08-B3B09989C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888" y="5950557"/>
                        <a:ext cx="7106224" cy="56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0"/>
          <p:cNvSpPr txBox="1">
            <a:spLocks noChangeArrowheads="1"/>
          </p:cNvSpPr>
          <p:nvPr/>
        </p:nvSpPr>
        <p:spPr bwMode="auto">
          <a:xfrm>
            <a:off x="171450" y="4267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662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461413"/>
              </p:ext>
            </p:extLst>
          </p:nvPr>
        </p:nvGraphicFramePr>
        <p:xfrm>
          <a:off x="1087438" y="4170363"/>
          <a:ext cx="74295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3377880" imgH="431640" progId="Equation.DSMT4">
                  <p:embed/>
                </p:oleObj>
              </mc:Choice>
              <mc:Fallback>
                <p:oleObj name="Equation" r:id="rId3" imgW="3377880" imgH="431640" progId="Equation.DSMT4">
                  <p:embed/>
                  <p:pic>
                    <p:nvPicPr>
                      <p:cNvPr id="2662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170363"/>
                        <a:ext cx="74295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804161"/>
              </p:ext>
            </p:extLst>
          </p:nvPr>
        </p:nvGraphicFramePr>
        <p:xfrm>
          <a:off x="1076325" y="4959350"/>
          <a:ext cx="7205663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3276360" imgH="685800" progId="Equation.DSMT4">
                  <p:embed/>
                </p:oleObj>
              </mc:Choice>
              <mc:Fallback>
                <p:oleObj name="Equation" r:id="rId5" imgW="3276360" imgH="685800" progId="Equation.DSMT4">
                  <p:embed/>
                  <p:pic>
                    <p:nvPicPr>
                      <p:cNvPr id="278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959350"/>
                        <a:ext cx="7205663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242AE215-D52E-40B6-9B52-A78F46AF7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447675"/>
            <a:ext cx="8453437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时将浓度均为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1.262 mol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的水溶液等体积混合，则发生如下反应：</a:t>
            </a:r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Tx/>
              <a:buNone/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+ 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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COOH + 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实验测得反应过程中电导率随时间的变化数据如下表：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      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/min	                  0             13              34            52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k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10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/(S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           0.409       0.374	0.333       0.310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已知在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的实验条件下，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的摩尔电导率分别为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0.0515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0.0137 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。若忽略离子间的相互作用，且不计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的电导率，试计算此二级反应的速率系数。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"/>
          <p:cNvSpPr txBox="1">
            <a:spLocks noChangeArrowheads="1"/>
          </p:cNvSpPr>
          <p:nvPr/>
        </p:nvSpPr>
        <p:spPr bwMode="auto">
          <a:xfrm>
            <a:off x="171450" y="4267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2765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299601"/>
              </p:ext>
            </p:extLst>
          </p:nvPr>
        </p:nvGraphicFramePr>
        <p:xfrm>
          <a:off x="2838098" y="4267200"/>
          <a:ext cx="4441825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2019240" imgH="787320" progId="Equation.DSMT4">
                  <p:embed/>
                </p:oleObj>
              </mc:Choice>
              <mc:Fallback>
                <p:oleObj name="Equation" r:id="rId3" imgW="2019240" imgH="787320" progId="Equation.DSMT4">
                  <p:embed/>
                  <p:pic>
                    <p:nvPicPr>
                      <p:cNvPr id="276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098" y="4267200"/>
                        <a:ext cx="4441825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877052"/>
              </p:ext>
            </p:extLst>
          </p:nvPr>
        </p:nvGraphicFramePr>
        <p:xfrm>
          <a:off x="2838098" y="6008688"/>
          <a:ext cx="44624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1993900" imgH="241300" progId="Equation.DSMT4">
                  <p:embed/>
                </p:oleObj>
              </mc:Choice>
              <mc:Fallback>
                <p:oleObj name="Equation" r:id="rId5" imgW="1993900" imgH="241300" progId="Equation.DSMT4">
                  <p:embed/>
                  <p:pic>
                    <p:nvPicPr>
                      <p:cNvPr id="2765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098" y="6008688"/>
                        <a:ext cx="44624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15A1F75D-E046-4F8C-8DCA-7D4CB2857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447675"/>
            <a:ext cx="8453437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时将浓度均为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1.262 mol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的水溶液等体积混合，则发生如下反应：</a:t>
            </a:r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Tx/>
              <a:buNone/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+ 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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COOH + 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实验测得反应过程中电导率随时间的变化数据如下表：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      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/min	                  0             13              34            52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k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10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/(S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           0.409       0.374	0.333       0.310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已知在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的实验条件下，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的摩尔电导率分别为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0.0515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0.0137 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。若忽略离子间的相互作用，且不计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的电导率，试计算此二级反应的速率系数。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0"/>
          <p:cNvSpPr txBox="1">
            <a:spLocks noChangeArrowheads="1"/>
          </p:cNvSpPr>
          <p:nvPr/>
        </p:nvSpPr>
        <p:spPr bwMode="auto">
          <a:xfrm>
            <a:off x="171450" y="4267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28675" name="TextBox 1"/>
          <p:cNvSpPr txBox="1">
            <a:spLocks noChangeArrowheads="1"/>
          </p:cNvSpPr>
          <p:nvPr/>
        </p:nvSpPr>
        <p:spPr bwMode="auto">
          <a:xfrm>
            <a:off x="538163" y="5381625"/>
            <a:ext cx="3584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作图，得到斜率</a:t>
            </a:r>
          </a:p>
        </p:txBody>
      </p: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1047750" y="4494213"/>
            <a:ext cx="1544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或者作图</a:t>
            </a:r>
          </a:p>
        </p:txBody>
      </p:sp>
      <p:graphicFrame>
        <p:nvGraphicFramePr>
          <p:cNvPr id="28677" name="对象 8"/>
          <p:cNvGraphicFramePr>
            <a:graphicFrameLocks noChangeAspect="1"/>
          </p:cNvGraphicFramePr>
          <p:nvPr/>
        </p:nvGraphicFramePr>
        <p:xfrm>
          <a:off x="8807450" y="6013450"/>
          <a:ext cx="2032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0" imgH="38247" progId="Equation.DSMT4">
                  <p:embed/>
                </p:oleObj>
              </mc:Choice>
              <mc:Fallback>
                <p:oleObj name="Equation" r:id="rId3" imgW="0" imgH="38247" progId="Equation.DSMT4">
                  <p:embed/>
                  <p:pic>
                    <p:nvPicPr>
                      <p:cNvPr id="28677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7450" y="6013450"/>
                        <a:ext cx="2032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898893"/>
              </p:ext>
            </p:extLst>
          </p:nvPr>
        </p:nvGraphicFramePr>
        <p:xfrm>
          <a:off x="838200" y="5989638"/>
          <a:ext cx="4403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1968480" imgH="241200" progId="Equation.DSMT4">
                  <p:embed/>
                </p:oleObj>
              </mc:Choice>
              <mc:Fallback>
                <p:oleObj name="Equation" r:id="rId5" imgW="1968480" imgH="241200" progId="Equation.DSMT4">
                  <p:embed/>
                  <p:pic>
                    <p:nvPicPr>
                      <p:cNvPr id="2867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989638"/>
                        <a:ext cx="44037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815120"/>
              </p:ext>
            </p:extLst>
          </p:nvPr>
        </p:nvGraphicFramePr>
        <p:xfrm>
          <a:off x="2891453" y="5402893"/>
          <a:ext cx="2220386" cy="49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2867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453" y="5402893"/>
                        <a:ext cx="2220386" cy="492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427038" y="447675"/>
            <a:ext cx="8453437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时将浓度均为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1.262 mol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dm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的水溶液等体积混合，则发生如下反应：</a:t>
            </a:r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0033CC"/>
              </a:buClr>
              <a:buSzTx/>
              <a:buFontTx/>
              <a:buNone/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HCl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+ 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O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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CH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COOH + NH</a:t>
            </a:r>
            <a:r>
              <a:rPr kumimoji="1" lang="en-US" altLang="zh-CN" sz="2400" baseline="-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实验测得反应过程中电导率随时间的变化数据如下表：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      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/min	                  0             13              34            52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k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  <a:ea typeface="黑体" pitchFamily="2" charset="-122"/>
                <a:sym typeface="Symbol" pitchFamily="18" charset="2"/>
              </a:rPr>
              <a:t>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10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/(S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           0.409       0.374	0.333       0.310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已知在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63℃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的实验条件下，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+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的摩尔电导率分别为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0.0515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0.0137 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。若忽略离子间的相互作用，且不计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CONH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CH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COO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的电导率，试计算此二级反应的速率系数。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868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42286"/>
              </p:ext>
            </p:extLst>
          </p:nvPr>
        </p:nvGraphicFramePr>
        <p:xfrm>
          <a:off x="2430604" y="4298705"/>
          <a:ext cx="2220631" cy="93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1028520" imgH="431640" progId="Equation.DSMT4">
                  <p:embed/>
                </p:oleObj>
              </mc:Choice>
              <mc:Fallback>
                <p:oleObj name="Equation" r:id="rId9" imgW="1028520" imgH="431640" progId="Equation.DSMT4">
                  <p:embed/>
                  <p:pic>
                    <p:nvPicPr>
                      <p:cNvPr id="2868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604" y="4298705"/>
                        <a:ext cx="2220631" cy="932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2"/>
          <p:cNvGraphicFramePr>
            <a:graphicFrameLocks noChangeAspect="1"/>
          </p:cNvGraphicFramePr>
          <p:nvPr/>
        </p:nvGraphicFramePr>
        <p:xfrm>
          <a:off x="5307013" y="4308475"/>
          <a:ext cx="75723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520474" imgH="444307" progId="Equation.DSMT4">
                  <p:embed/>
                </p:oleObj>
              </mc:Choice>
              <mc:Fallback>
                <p:oleObj name="Equation" r:id="rId11" imgW="520474" imgH="444307" progId="Equation.DSMT4">
                  <p:embed/>
                  <p:pic>
                    <p:nvPicPr>
                      <p:cNvPr id="2868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4308475"/>
                        <a:ext cx="75723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3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4178300"/>
            <a:ext cx="28289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16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19150"/>
            <a:ext cx="4240213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9"/>
          <p:cNvGrpSpPr>
            <a:grpSpLocks/>
          </p:cNvGrpSpPr>
          <p:nvPr/>
        </p:nvGrpSpPr>
        <p:grpSpPr bwMode="auto">
          <a:xfrm>
            <a:off x="2533650" y="2124075"/>
            <a:ext cx="4267200" cy="2543175"/>
            <a:chOff x="1764" y="1386"/>
            <a:chExt cx="2688" cy="1602"/>
          </a:xfrm>
        </p:grpSpPr>
        <p:sp>
          <p:nvSpPr>
            <p:cNvPr id="6169" name="Rectangle 50"/>
            <p:cNvSpPr>
              <a:spLocks noChangeArrowheads="1"/>
            </p:cNvSpPr>
            <p:nvPr/>
          </p:nvSpPr>
          <p:spPr bwMode="auto">
            <a:xfrm>
              <a:off x="2496" y="1584"/>
              <a:ext cx="1236" cy="348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170" name="Line 51"/>
            <p:cNvSpPr>
              <a:spLocks noChangeShapeType="1"/>
            </p:cNvSpPr>
            <p:nvPr/>
          </p:nvSpPr>
          <p:spPr bwMode="auto">
            <a:xfrm>
              <a:off x="2484" y="1560"/>
              <a:ext cx="1272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52"/>
            <p:cNvSpPr>
              <a:spLocks noChangeShapeType="1"/>
            </p:cNvSpPr>
            <p:nvPr/>
          </p:nvSpPr>
          <p:spPr bwMode="auto">
            <a:xfrm flipV="1">
              <a:off x="1968" y="1980"/>
              <a:ext cx="1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53"/>
            <p:cNvSpPr>
              <a:spLocks noChangeShapeType="1"/>
            </p:cNvSpPr>
            <p:nvPr/>
          </p:nvSpPr>
          <p:spPr bwMode="auto">
            <a:xfrm flipH="1">
              <a:off x="3216" y="1572"/>
              <a:ext cx="54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73" name="Group 54"/>
            <p:cNvGrpSpPr>
              <a:grpSpLocks/>
            </p:cNvGrpSpPr>
            <p:nvPr/>
          </p:nvGrpSpPr>
          <p:grpSpPr bwMode="auto">
            <a:xfrm>
              <a:off x="1872" y="1500"/>
              <a:ext cx="2112" cy="1488"/>
              <a:chOff x="1824" y="1656"/>
              <a:chExt cx="2112" cy="1488"/>
            </a:xfrm>
          </p:grpSpPr>
          <p:sp>
            <p:nvSpPr>
              <p:cNvPr id="6178" name="AutoShape 55"/>
              <p:cNvSpPr>
                <a:spLocks noChangeArrowheads="1"/>
              </p:cNvSpPr>
              <p:nvPr/>
            </p:nvSpPr>
            <p:spPr bwMode="auto">
              <a:xfrm>
                <a:off x="1824" y="1656"/>
                <a:ext cx="2112" cy="1488"/>
              </a:xfrm>
              <a:prstGeom prst="cube">
                <a:avLst>
                  <a:gd name="adj" fmla="val 23051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6179" name="Group 56"/>
              <p:cNvGrpSpPr>
                <a:grpSpLocks/>
              </p:cNvGrpSpPr>
              <p:nvPr/>
            </p:nvGrpSpPr>
            <p:grpSpPr bwMode="auto">
              <a:xfrm>
                <a:off x="1824" y="1668"/>
                <a:ext cx="1762" cy="1476"/>
                <a:chOff x="1824" y="1668"/>
                <a:chExt cx="1762" cy="1476"/>
              </a:xfrm>
            </p:grpSpPr>
            <p:sp>
              <p:nvSpPr>
                <p:cNvPr id="6180" name="Line 57"/>
                <p:cNvSpPr>
                  <a:spLocks noChangeShapeType="1"/>
                </p:cNvSpPr>
                <p:nvPr/>
              </p:nvSpPr>
              <p:spPr bwMode="auto">
                <a:xfrm>
                  <a:off x="2186" y="2796"/>
                  <a:ext cx="1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1" name="Line 58"/>
                <p:cNvSpPr>
                  <a:spLocks noChangeShapeType="1"/>
                </p:cNvSpPr>
                <p:nvPr/>
              </p:nvSpPr>
              <p:spPr bwMode="auto">
                <a:xfrm>
                  <a:off x="2186" y="1668"/>
                  <a:ext cx="0" cy="112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82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824" y="2796"/>
                  <a:ext cx="348" cy="34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74" name="Freeform 60"/>
            <p:cNvSpPr>
              <a:spLocks/>
            </p:cNvSpPr>
            <p:nvPr/>
          </p:nvSpPr>
          <p:spPr bwMode="auto">
            <a:xfrm rot="-3254203">
              <a:off x="2064" y="1356"/>
              <a:ext cx="119" cy="227"/>
            </a:xfrm>
            <a:custGeom>
              <a:avLst/>
              <a:gdLst>
                <a:gd name="T0" fmla="*/ 108 w 119"/>
                <a:gd name="T1" fmla="*/ 204 h 227"/>
                <a:gd name="T2" fmla="*/ 72 w 119"/>
                <a:gd name="T3" fmla="*/ 120 h 227"/>
                <a:gd name="T4" fmla="*/ 0 w 119"/>
                <a:gd name="T5" fmla="*/ 0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9" h="227">
                  <a:moveTo>
                    <a:pt x="108" y="204"/>
                  </a:moveTo>
                  <a:cubicBezTo>
                    <a:pt x="76" y="77"/>
                    <a:pt x="119" y="227"/>
                    <a:pt x="72" y="120"/>
                  </a:cubicBezTo>
                  <a:cubicBezTo>
                    <a:pt x="48" y="67"/>
                    <a:pt x="55" y="2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660033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Freeform 61"/>
            <p:cNvSpPr>
              <a:spLocks/>
            </p:cNvSpPr>
            <p:nvPr/>
          </p:nvSpPr>
          <p:spPr bwMode="auto">
            <a:xfrm rot="3490158" flipH="1">
              <a:off x="4032" y="1392"/>
              <a:ext cx="119" cy="227"/>
            </a:xfrm>
            <a:custGeom>
              <a:avLst/>
              <a:gdLst>
                <a:gd name="T0" fmla="*/ 108 w 119"/>
                <a:gd name="T1" fmla="*/ 204 h 227"/>
                <a:gd name="T2" fmla="*/ 72 w 119"/>
                <a:gd name="T3" fmla="*/ 120 h 227"/>
                <a:gd name="T4" fmla="*/ 0 w 119"/>
                <a:gd name="T5" fmla="*/ 0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9" h="227">
                  <a:moveTo>
                    <a:pt x="108" y="204"/>
                  </a:moveTo>
                  <a:cubicBezTo>
                    <a:pt x="76" y="77"/>
                    <a:pt x="119" y="227"/>
                    <a:pt x="72" y="120"/>
                  </a:cubicBezTo>
                  <a:cubicBezTo>
                    <a:pt x="48" y="67"/>
                    <a:pt x="55" y="2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660033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76" name="Object 62"/>
            <p:cNvGraphicFramePr>
              <a:graphicFrameLocks noChangeAspect="1"/>
            </p:cNvGraphicFramePr>
            <p:nvPr/>
          </p:nvGraphicFramePr>
          <p:xfrm>
            <a:off x="1764" y="1386"/>
            <a:ext cx="20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公式" r:id="rId3" imgW="9378" imgH="9392" progId="Equation.3">
                    <p:embed/>
                  </p:oleObj>
                </mc:Choice>
                <mc:Fallback>
                  <p:oleObj name="公式" r:id="rId3" imgW="9378" imgH="9392" progId="Equation.3">
                    <p:embed/>
                    <p:pic>
                      <p:nvPicPr>
                        <p:cNvPr id="6176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1386"/>
                          <a:ext cx="20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63"/>
            <p:cNvGraphicFramePr>
              <a:graphicFrameLocks noChangeAspect="1"/>
            </p:cNvGraphicFramePr>
            <p:nvPr/>
          </p:nvGraphicFramePr>
          <p:xfrm>
            <a:off x="4248" y="1506"/>
            <a:ext cx="204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公式" r:id="rId5" imgW="38137" imgH="0" progId="Equation.3">
                    <p:embed/>
                  </p:oleObj>
                </mc:Choice>
                <mc:Fallback>
                  <p:oleObj name="公式" r:id="rId5" imgW="38137" imgH="0" progId="Equation.3">
                    <p:embed/>
                    <p:pic>
                      <p:nvPicPr>
                        <p:cNvPr id="6177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1506"/>
                          <a:ext cx="204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7" name="AutoShape 74"/>
          <p:cNvSpPr>
            <a:spLocks noChangeArrowheads="1"/>
          </p:cNvSpPr>
          <p:nvPr/>
        </p:nvSpPr>
        <p:spPr bwMode="auto">
          <a:xfrm>
            <a:off x="2686050" y="3076575"/>
            <a:ext cx="3371850" cy="1600200"/>
          </a:xfrm>
          <a:prstGeom prst="cube">
            <a:avLst>
              <a:gd name="adj" fmla="val 34028"/>
            </a:avLst>
          </a:prstGeom>
          <a:solidFill>
            <a:srgbClr val="0000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57068" name="Text Box 44"/>
          <p:cNvSpPr txBox="1">
            <a:spLocks noChangeArrowheads="1"/>
          </p:cNvSpPr>
          <p:nvPr/>
        </p:nvSpPr>
        <p:spPr bwMode="auto">
          <a:xfrm>
            <a:off x="596900" y="692150"/>
            <a:ext cx="78898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摩尔电导率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(molar electric conductivity)</a:t>
            </a:r>
            <a:endParaRPr kumimoji="1"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151" name="Object 47"/>
          <p:cNvGraphicFramePr>
            <a:graphicFrameLocks noChangeAspect="1"/>
          </p:cNvGraphicFramePr>
          <p:nvPr/>
        </p:nvGraphicFramePr>
        <p:xfrm>
          <a:off x="4102100" y="4692650"/>
          <a:ext cx="2016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7" imgW="0" imgH="38247" progId="Equation.3">
                  <p:embed/>
                </p:oleObj>
              </mc:Choice>
              <mc:Fallback>
                <p:oleObj name="公式" r:id="rId7" imgW="0" imgH="38247" progId="Equation.3">
                  <p:embed/>
                  <p:pic>
                    <p:nvPicPr>
                      <p:cNvPr id="615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692650"/>
                        <a:ext cx="2016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Line 64"/>
          <p:cNvSpPr>
            <a:spLocks noChangeShapeType="1"/>
          </p:cNvSpPr>
          <p:nvPr/>
        </p:nvSpPr>
        <p:spPr bwMode="auto">
          <a:xfrm>
            <a:off x="5505450" y="28575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3" name="Group 66"/>
          <p:cNvGrpSpPr>
            <a:grpSpLocks/>
          </p:cNvGrpSpPr>
          <p:nvPr/>
        </p:nvGrpSpPr>
        <p:grpSpPr bwMode="auto">
          <a:xfrm>
            <a:off x="2705100" y="4686300"/>
            <a:ext cx="2800350" cy="247650"/>
            <a:chOff x="1872" y="3000"/>
            <a:chExt cx="1764" cy="276"/>
          </a:xfrm>
        </p:grpSpPr>
        <p:sp>
          <p:nvSpPr>
            <p:cNvPr id="6163" name="Line 67"/>
            <p:cNvSpPr>
              <a:spLocks noChangeShapeType="1"/>
            </p:cNvSpPr>
            <p:nvPr/>
          </p:nvSpPr>
          <p:spPr bwMode="auto">
            <a:xfrm>
              <a:off x="1872" y="300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68"/>
            <p:cNvSpPr>
              <a:spLocks noChangeShapeType="1"/>
            </p:cNvSpPr>
            <p:nvPr/>
          </p:nvSpPr>
          <p:spPr bwMode="auto">
            <a:xfrm>
              <a:off x="3636" y="300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4" name="Line 69"/>
          <p:cNvSpPr>
            <a:spLocks noChangeShapeType="1"/>
          </p:cNvSpPr>
          <p:nvPr/>
        </p:nvSpPr>
        <p:spPr bwMode="auto">
          <a:xfrm>
            <a:off x="2705100" y="4876800"/>
            <a:ext cx="1200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Line 70"/>
          <p:cNvSpPr>
            <a:spLocks noChangeShapeType="1"/>
          </p:cNvSpPr>
          <p:nvPr/>
        </p:nvSpPr>
        <p:spPr bwMode="auto">
          <a:xfrm>
            <a:off x="4381500" y="487680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6" name="Object 71"/>
          <p:cNvGraphicFramePr>
            <a:graphicFrameLocks noChangeAspect="1"/>
          </p:cNvGraphicFramePr>
          <p:nvPr/>
        </p:nvGraphicFramePr>
        <p:xfrm>
          <a:off x="3725863" y="4238625"/>
          <a:ext cx="2238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9" imgW="0" imgH="9476" progId="Equation.3">
                  <p:embed/>
                </p:oleObj>
              </mc:Choice>
              <mc:Fallback>
                <p:oleObj name="公式" r:id="rId9" imgW="0" imgH="9476" progId="Equation.3">
                  <p:embed/>
                  <p:pic>
                    <p:nvPicPr>
                      <p:cNvPr id="6156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4238625"/>
                        <a:ext cx="2238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72"/>
          <p:cNvGraphicFramePr>
            <a:graphicFrameLocks noChangeAspect="1"/>
          </p:cNvGraphicFramePr>
          <p:nvPr/>
        </p:nvGraphicFramePr>
        <p:xfrm>
          <a:off x="4340225" y="4238625"/>
          <a:ext cx="2413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11" imgW="0" imgH="9476" progId="Equation.3">
                  <p:embed/>
                </p:oleObj>
              </mc:Choice>
              <mc:Fallback>
                <p:oleObj name="公式" r:id="rId11" imgW="0" imgH="9476" progId="Equation.3">
                  <p:embed/>
                  <p:pic>
                    <p:nvPicPr>
                      <p:cNvPr id="6157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4238625"/>
                        <a:ext cx="2413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909142"/>
              </p:ext>
            </p:extLst>
          </p:nvPr>
        </p:nvGraphicFramePr>
        <p:xfrm>
          <a:off x="3386138" y="1060450"/>
          <a:ext cx="223043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698400" imgH="317160" progId="Equation.DSMT4">
                  <p:embed/>
                </p:oleObj>
              </mc:Choice>
              <mc:Fallback>
                <p:oleObj name="Equation" r:id="rId13" imgW="698400" imgH="317160" progId="Equation.DSMT4">
                  <p:embed/>
                  <p:pic>
                    <p:nvPicPr>
                      <p:cNvPr id="615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1060450"/>
                        <a:ext cx="2230437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402758"/>
              </p:ext>
            </p:extLst>
          </p:nvPr>
        </p:nvGraphicFramePr>
        <p:xfrm>
          <a:off x="731838" y="3313113"/>
          <a:ext cx="1522412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583920" imgH="431640" progId="Equation.DSMT4">
                  <p:embed/>
                </p:oleObj>
              </mc:Choice>
              <mc:Fallback>
                <p:oleObj name="Equation" r:id="rId15" imgW="583920" imgH="4316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313113"/>
                        <a:ext cx="1522412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400800"/>
              </p:ext>
            </p:extLst>
          </p:nvPr>
        </p:nvGraphicFramePr>
        <p:xfrm>
          <a:off x="6462713" y="2600325"/>
          <a:ext cx="2451100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7" imgW="939600" imgH="888840" progId="Equation.DSMT4">
                  <p:embed/>
                </p:oleObj>
              </mc:Choice>
              <mc:Fallback>
                <p:oleObj name="Equation" r:id="rId17" imgW="939600" imgH="8888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2600325"/>
                        <a:ext cx="2451100" cy="231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02849"/>
              </p:ext>
            </p:extLst>
          </p:nvPr>
        </p:nvGraphicFramePr>
        <p:xfrm>
          <a:off x="5621338" y="3589338"/>
          <a:ext cx="466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9" imgW="203112" imgH="228501" progId="Equation.DSMT4">
                  <p:embed/>
                </p:oleObj>
              </mc:Choice>
              <mc:Fallback>
                <p:oleObj name="Equation" r:id="rId19" imgW="203112" imgH="228501" progId="Equation.DSMT4">
                  <p:embed/>
                  <p:pic>
                    <p:nvPicPr>
                      <p:cNvPr id="616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3589338"/>
                        <a:ext cx="4667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659196"/>
              </p:ext>
            </p:extLst>
          </p:nvPr>
        </p:nvGraphicFramePr>
        <p:xfrm>
          <a:off x="4106863" y="4645025"/>
          <a:ext cx="265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21" imgW="101468" imgH="177569" progId="Equation.DSMT4">
                  <p:embed/>
                </p:oleObj>
              </mc:Choice>
              <mc:Fallback>
                <p:oleObj name="Equation" r:id="rId21" imgW="101468" imgH="177569" progId="Equation.DSMT4">
                  <p:embed/>
                  <p:pic>
                    <p:nvPicPr>
                      <p:cNvPr id="6162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645025"/>
                        <a:ext cx="2651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824163" y="5238750"/>
            <a:ext cx="2899307" cy="1125538"/>
            <a:chOff x="2338736" y="5182305"/>
            <a:chExt cx="2899307" cy="1125538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6410215"/>
                </p:ext>
              </p:extLst>
            </p:nvPr>
          </p:nvGraphicFramePr>
          <p:xfrm>
            <a:off x="2338736" y="5182305"/>
            <a:ext cx="695325" cy="1125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23" imgW="266400" imgH="431640" progId="Equation.DSMT4">
                    <p:embed/>
                  </p:oleObj>
                </mc:Choice>
                <mc:Fallback>
                  <p:oleObj name="Equation" r:id="rId23" imgW="266400" imgH="431640" progId="Equation.DSMT4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8736" y="5182305"/>
                          <a:ext cx="695325" cy="1125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122082" y="5441244"/>
              <a:ext cx="21159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</a:rPr>
                <a:t>电导池常数</a:t>
              </a:r>
            </a:p>
          </p:txBody>
        </p:sp>
      </p:grp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16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8650"/>
            <a:ext cx="3735388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" descr="16-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709613"/>
            <a:ext cx="3633788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2" name="Group 16"/>
          <p:cNvGrpSpPr>
            <a:grpSpLocks/>
          </p:cNvGrpSpPr>
          <p:nvPr/>
        </p:nvGrpSpPr>
        <p:grpSpPr bwMode="auto">
          <a:xfrm>
            <a:off x="6683375" y="5805488"/>
            <a:ext cx="2041525" cy="514350"/>
            <a:chOff x="4066" y="3684"/>
            <a:chExt cx="1286" cy="324"/>
          </a:xfrm>
        </p:grpSpPr>
        <p:sp>
          <p:nvSpPr>
            <p:cNvPr id="7177" name="AutoShape 15"/>
            <p:cNvSpPr>
              <a:spLocks noChangeArrowheads="1"/>
            </p:cNvSpPr>
            <p:nvPr/>
          </p:nvSpPr>
          <p:spPr bwMode="auto">
            <a:xfrm>
              <a:off x="4080" y="3684"/>
              <a:ext cx="1248" cy="324"/>
            </a:xfrm>
            <a:prstGeom prst="wedgeRoundRectCallout">
              <a:avLst>
                <a:gd name="adj1" fmla="val -68269"/>
                <a:gd name="adj2" fmla="val -33644"/>
                <a:gd name="adj3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28365" name="Text Box 13"/>
            <p:cNvSpPr txBox="1">
              <a:spLocks noChangeArrowheads="1"/>
            </p:cNvSpPr>
            <p:nvPr/>
          </p:nvSpPr>
          <p:spPr bwMode="auto">
            <a:xfrm>
              <a:off x="4066" y="3707"/>
              <a:ext cx="1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科尔劳施关系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717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765293"/>
              </p:ext>
            </p:extLst>
          </p:nvPr>
        </p:nvGraphicFramePr>
        <p:xfrm>
          <a:off x="3616325" y="4868863"/>
          <a:ext cx="15684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698400" imgH="317160" progId="Equation.DSMT4">
                  <p:embed/>
                </p:oleObj>
              </mc:Choice>
              <mc:Fallback>
                <p:oleObj name="Equation" r:id="rId5" imgW="698400" imgH="317160" progId="Equation.DSMT4">
                  <p:embed/>
                  <p:pic>
                    <p:nvPicPr>
                      <p:cNvPr id="717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4868863"/>
                        <a:ext cx="156845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组合 3"/>
          <p:cNvGrpSpPr>
            <a:grpSpLocks/>
          </p:cNvGrpSpPr>
          <p:nvPr/>
        </p:nvGrpSpPr>
        <p:grpSpPr bwMode="auto">
          <a:xfrm>
            <a:off x="2476500" y="5605463"/>
            <a:ext cx="3848100" cy="914400"/>
            <a:chOff x="2476508" y="5605461"/>
            <a:chExt cx="3848100" cy="914400"/>
          </a:xfrm>
        </p:grpSpPr>
        <p:sp>
          <p:nvSpPr>
            <p:cNvPr id="7175" name="AutoShape 11"/>
            <p:cNvSpPr>
              <a:spLocks noChangeArrowheads="1"/>
            </p:cNvSpPr>
            <p:nvPr/>
          </p:nvSpPr>
          <p:spPr bwMode="auto">
            <a:xfrm>
              <a:off x="2476508" y="5605461"/>
              <a:ext cx="3848100" cy="914400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717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9965074"/>
                </p:ext>
              </p:extLst>
            </p:nvPr>
          </p:nvGraphicFramePr>
          <p:xfrm>
            <a:off x="2705108" y="5634036"/>
            <a:ext cx="3389313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7" imgW="1002960" imgH="253800" progId="Equation.DSMT4">
                    <p:embed/>
                  </p:oleObj>
                </mc:Choice>
                <mc:Fallback>
                  <p:oleObj name="Equation" r:id="rId7" imgW="1002960" imgH="253800" progId="Equation.DSMT4">
                    <p:embed/>
                    <p:pic>
                      <p:nvPicPr>
                        <p:cNvPr id="7176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108" y="5634036"/>
                          <a:ext cx="3389313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149480"/>
              </p:ext>
            </p:extLst>
          </p:nvPr>
        </p:nvGraphicFramePr>
        <p:xfrm>
          <a:off x="1212850" y="3343275"/>
          <a:ext cx="18859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81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343275"/>
                        <a:ext cx="18859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98956"/>
              </p:ext>
            </p:extLst>
          </p:nvPr>
        </p:nvGraphicFramePr>
        <p:xfrm>
          <a:off x="1201738" y="4724400"/>
          <a:ext cx="2349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819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724400"/>
                        <a:ext cx="23495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47336"/>
              </p:ext>
            </p:extLst>
          </p:nvPr>
        </p:nvGraphicFramePr>
        <p:xfrm>
          <a:off x="4294188" y="3124200"/>
          <a:ext cx="22002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901440" imgH="393480" progId="Equation.DSMT4">
                  <p:embed/>
                </p:oleObj>
              </mc:Choice>
              <mc:Fallback>
                <p:oleObj name="Equation" r:id="rId7" imgW="901440" imgH="393480" progId="Equation.DSMT4">
                  <p:embed/>
                  <p:pic>
                    <p:nvPicPr>
                      <p:cNvPr id="819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124200"/>
                        <a:ext cx="22002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5271"/>
              </p:ext>
            </p:extLst>
          </p:nvPr>
        </p:nvGraphicFramePr>
        <p:xfrm>
          <a:off x="4805363" y="4476750"/>
          <a:ext cx="26114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1015920" imgH="393480" progId="Equation.DSMT4">
                  <p:embed/>
                </p:oleObj>
              </mc:Choice>
              <mc:Fallback>
                <p:oleObj name="Equation" r:id="rId9" imgW="1015920" imgH="393480" progId="Equation.DSMT4">
                  <p:embed/>
                  <p:pic>
                    <p:nvPicPr>
                      <p:cNvPr id="819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4476750"/>
                        <a:ext cx="261143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4748" name="Group 12"/>
          <p:cNvGrpSpPr>
            <a:grpSpLocks/>
          </p:cNvGrpSpPr>
          <p:nvPr/>
        </p:nvGrpSpPr>
        <p:grpSpPr bwMode="auto">
          <a:xfrm>
            <a:off x="3224213" y="3360738"/>
            <a:ext cx="1550987" cy="1928812"/>
            <a:chOff x="2031" y="2117"/>
            <a:chExt cx="977" cy="1215"/>
          </a:xfrm>
        </p:grpSpPr>
        <p:sp>
          <p:nvSpPr>
            <p:cNvPr id="8200" name="Text Box 13"/>
            <p:cNvSpPr txBox="1">
              <a:spLocks noChangeArrowheads="1"/>
            </p:cNvSpPr>
            <p:nvPr/>
          </p:nvSpPr>
          <p:spPr bwMode="auto">
            <a:xfrm>
              <a:off x="2031" y="2117"/>
              <a:ext cx="6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=  2×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201" name="Text Box 14"/>
            <p:cNvSpPr txBox="1">
              <a:spLocks noChangeArrowheads="1"/>
            </p:cNvSpPr>
            <p:nvPr/>
          </p:nvSpPr>
          <p:spPr bwMode="auto">
            <a:xfrm>
              <a:off x="2319" y="3005"/>
              <a:ext cx="6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=  3×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</p:grpSp>
      <p:graphicFrame>
        <p:nvGraphicFramePr>
          <p:cNvPr id="819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97951"/>
              </p:ext>
            </p:extLst>
          </p:nvPr>
        </p:nvGraphicFramePr>
        <p:xfrm>
          <a:off x="2857500" y="1631950"/>
          <a:ext cx="223043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698400" imgH="317160" progId="Equation.DSMT4">
                  <p:embed/>
                </p:oleObj>
              </mc:Choice>
              <mc:Fallback>
                <p:oleObj name="Equation" r:id="rId11" imgW="698400" imgH="317160" progId="Equation.DSMT4">
                  <p:embed/>
                  <p:pic>
                    <p:nvPicPr>
                      <p:cNvPr id="819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631950"/>
                        <a:ext cx="2230438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3412" y="1054631"/>
            <a:ext cx="658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衡算对象不同，摩尔电导率也不同</a:t>
            </a: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>
            <a:grpSpLocks/>
          </p:cNvGrpSpPr>
          <p:nvPr/>
        </p:nvGrpSpPr>
        <p:grpSpPr bwMode="auto">
          <a:xfrm>
            <a:off x="476250" y="439738"/>
            <a:ext cx="8362950" cy="1514190"/>
            <a:chOff x="476250" y="440265"/>
            <a:chExt cx="8362950" cy="1513840"/>
          </a:xfrm>
        </p:grpSpPr>
        <p:sp>
          <p:nvSpPr>
            <p:cNvPr id="9222" name="Text Box 1026"/>
            <p:cNvSpPr txBox="1">
              <a:spLocks noChangeArrowheads="1"/>
            </p:cNvSpPr>
            <p:nvPr/>
          </p:nvSpPr>
          <p:spPr bwMode="auto">
            <a:xfrm>
              <a:off x="476250" y="440265"/>
              <a:ext cx="8362950" cy="1302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在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291K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时，浓度为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10mol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CuSO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4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溶液的电导率为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0.1434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m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1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，试求                    和</a:t>
              </a:r>
            </a:p>
          </p:txBody>
        </p:sp>
        <p:graphicFrame>
          <p:nvGraphicFramePr>
            <p:cNvPr id="9223" name="Object 10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8714173"/>
                </p:ext>
              </p:extLst>
            </p:nvPr>
          </p:nvGraphicFramePr>
          <p:xfrm>
            <a:off x="4462095" y="1243797"/>
            <a:ext cx="1776265" cy="52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774360" imgH="228600" progId="Equation.DSMT4">
                    <p:embed/>
                  </p:oleObj>
                </mc:Choice>
                <mc:Fallback>
                  <p:oleObj name="Equation" r:id="rId3" imgW="774360" imgH="228600" progId="Equation.DSMT4">
                    <p:embed/>
                    <p:pic>
                      <p:nvPicPr>
                        <p:cNvPr id="9223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095" y="1243797"/>
                          <a:ext cx="1776265" cy="52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820344"/>
                </p:ext>
              </p:extLst>
            </p:nvPr>
          </p:nvGraphicFramePr>
          <p:xfrm>
            <a:off x="6610150" y="1052303"/>
            <a:ext cx="2079321" cy="901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901440" imgH="393480" progId="Equation.DSMT4">
                    <p:embed/>
                  </p:oleObj>
                </mc:Choice>
                <mc:Fallback>
                  <p:oleObj name="Equation" r:id="rId5" imgW="901440" imgH="393480" progId="Equation.DSMT4">
                    <p:embed/>
                    <p:pic>
                      <p:nvPicPr>
                        <p:cNvPr id="9224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0150" y="1052303"/>
                          <a:ext cx="2079321" cy="9018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8053" name="Text Box 1029"/>
          <p:cNvSpPr txBox="1">
            <a:spLocks noChangeArrowheads="1"/>
          </p:cNvSpPr>
          <p:nvPr/>
        </p:nvSpPr>
        <p:spPr bwMode="auto">
          <a:xfrm>
            <a:off x="514350" y="18478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258054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43932"/>
              </p:ext>
            </p:extLst>
          </p:nvPr>
        </p:nvGraphicFramePr>
        <p:xfrm>
          <a:off x="973138" y="2408238"/>
          <a:ext cx="6900862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060360" imgH="660240" progId="Equation.DSMT4">
                  <p:embed/>
                </p:oleObj>
              </mc:Choice>
              <mc:Fallback>
                <p:oleObj name="Equation" r:id="rId7" imgW="3060360" imgH="660240" progId="Equation.DSMT4">
                  <p:embed/>
                  <p:pic>
                    <p:nvPicPr>
                      <p:cNvPr id="25805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408238"/>
                        <a:ext cx="6900862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315872"/>
              </p:ext>
            </p:extLst>
          </p:nvPr>
        </p:nvGraphicFramePr>
        <p:xfrm>
          <a:off x="911225" y="4181475"/>
          <a:ext cx="7446963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3301920" imgH="812520" progId="Equation.DSMT4">
                  <p:embed/>
                </p:oleObj>
              </mc:Choice>
              <mc:Fallback>
                <p:oleObj name="Equation" r:id="rId9" imgW="3301920" imgH="812520" progId="Equation.DSMT4">
                  <p:embed/>
                  <p:pic>
                    <p:nvPicPr>
                      <p:cNvPr id="25805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181475"/>
                        <a:ext cx="7446963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95300" y="484188"/>
            <a:ext cx="8253413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将某电导池盛以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溶液，在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时测得其电阻为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161.5 </a:t>
            </a:r>
            <a:r>
              <a:rPr kumimoji="1" lang="en-US" altLang="zh-CN" sz="2800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，换以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2.50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溶液后测得电阻为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326</a:t>
            </a:r>
            <a:r>
              <a:rPr kumimoji="1" lang="en-US" altLang="zh-CN" sz="2800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。已知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溶液的电导率为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0.14114S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1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，求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SO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溶液的电导率和摩尔电导率。</a:t>
            </a:r>
            <a:endParaRPr kumimoji="1" lang="zh-CN" altLang="en-US" sz="2400" dirty="0">
              <a:solidFill>
                <a:srgbClr val="0000FF"/>
              </a:solidFill>
              <a:latin typeface="宋体" pitchFamily="2" charset="-122"/>
            </a:endParaRPr>
          </a:p>
        </p:txBody>
      </p:sp>
      <p:grpSp>
        <p:nvGrpSpPr>
          <p:cNvPr id="10243" name="Group 56"/>
          <p:cNvGrpSpPr>
            <a:grpSpLocks/>
          </p:cNvGrpSpPr>
          <p:nvPr/>
        </p:nvGrpSpPr>
        <p:grpSpPr bwMode="auto">
          <a:xfrm>
            <a:off x="2749550" y="3216275"/>
            <a:ext cx="4267200" cy="2543175"/>
            <a:chOff x="1764" y="1386"/>
            <a:chExt cx="2688" cy="1602"/>
          </a:xfrm>
        </p:grpSpPr>
        <p:sp>
          <p:nvSpPr>
            <p:cNvPr id="10256" name="Rectangle 57"/>
            <p:cNvSpPr>
              <a:spLocks noChangeArrowheads="1"/>
            </p:cNvSpPr>
            <p:nvPr/>
          </p:nvSpPr>
          <p:spPr bwMode="auto">
            <a:xfrm>
              <a:off x="2496" y="1584"/>
              <a:ext cx="1236" cy="348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57" name="Line 58"/>
            <p:cNvSpPr>
              <a:spLocks noChangeShapeType="1"/>
            </p:cNvSpPr>
            <p:nvPr/>
          </p:nvSpPr>
          <p:spPr bwMode="auto">
            <a:xfrm>
              <a:off x="2484" y="1560"/>
              <a:ext cx="1272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59"/>
            <p:cNvSpPr>
              <a:spLocks noChangeShapeType="1"/>
            </p:cNvSpPr>
            <p:nvPr/>
          </p:nvSpPr>
          <p:spPr bwMode="auto">
            <a:xfrm flipV="1">
              <a:off x="1968" y="1980"/>
              <a:ext cx="12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60"/>
            <p:cNvSpPr>
              <a:spLocks noChangeShapeType="1"/>
            </p:cNvSpPr>
            <p:nvPr/>
          </p:nvSpPr>
          <p:spPr bwMode="auto">
            <a:xfrm flipH="1">
              <a:off x="3216" y="1572"/>
              <a:ext cx="54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60" name="Group 61"/>
            <p:cNvGrpSpPr>
              <a:grpSpLocks/>
            </p:cNvGrpSpPr>
            <p:nvPr/>
          </p:nvGrpSpPr>
          <p:grpSpPr bwMode="auto">
            <a:xfrm>
              <a:off x="1872" y="1500"/>
              <a:ext cx="2112" cy="1488"/>
              <a:chOff x="1824" y="1656"/>
              <a:chExt cx="2112" cy="1488"/>
            </a:xfrm>
          </p:grpSpPr>
          <p:sp>
            <p:nvSpPr>
              <p:cNvPr id="10265" name="AutoShape 62"/>
              <p:cNvSpPr>
                <a:spLocks noChangeArrowheads="1"/>
              </p:cNvSpPr>
              <p:nvPr/>
            </p:nvSpPr>
            <p:spPr bwMode="auto">
              <a:xfrm>
                <a:off x="1824" y="1656"/>
                <a:ext cx="2112" cy="1488"/>
              </a:xfrm>
              <a:prstGeom prst="cube">
                <a:avLst>
                  <a:gd name="adj" fmla="val 23051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0266" name="Group 63"/>
              <p:cNvGrpSpPr>
                <a:grpSpLocks/>
              </p:cNvGrpSpPr>
              <p:nvPr/>
            </p:nvGrpSpPr>
            <p:grpSpPr bwMode="auto">
              <a:xfrm>
                <a:off x="1824" y="1668"/>
                <a:ext cx="1762" cy="1476"/>
                <a:chOff x="1824" y="1668"/>
                <a:chExt cx="1762" cy="1476"/>
              </a:xfrm>
            </p:grpSpPr>
            <p:sp>
              <p:nvSpPr>
                <p:cNvPr id="10267" name="Line 64"/>
                <p:cNvSpPr>
                  <a:spLocks noChangeShapeType="1"/>
                </p:cNvSpPr>
                <p:nvPr/>
              </p:nvSpPr>
              <p:spPr bwMode="auto">
                <a:xfrm>
                  <a:off x="2186" y="2796"/>
                  <a:ext cx="14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8" name="Line 65"/>
                <p:cNvSpPr>
                  <a:spLocks noChangeShapeType="1"/>
                </p:cNvSpPr>
                <p:nvPr/>
              </p:nvSpPr>
              <p:spPr bwMode="auto">
                <a:xfrm>
                  <a:off x="2186" y="1668"/>
                  <a:ext cx="0" cy="112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9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824" y="2796"/>
                  <a:ext cx="348" cy="34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61" name="Freeform 67"/>
            <p:cNvSpPr>
              <a:spLocks/>
            </p:cNvSpPr>
            <p:nvPr/>
          </p:nvSpPr>
          <p:spPr bwMode="auto">
            <a:xfrm rot="-3254203">
              <a:off x="2064" y="1356"/>
              <a:ext cx="119" cy="227"/>
            </a:xfrm>
            <a:custGeom>
              <a:avLst/>
              <a:gdLst>
                <a:gd name="T0" fmla="*/ 108 w 119"/>
                <a:gd name="T1" fmla="*/ 204 h 227"/>
                <a:gd name="T2" fmla="*/ 72 w 119"/>
                <a:gd name="T3" fmla="*/ 120 h 227"/>
                <a:gd name="T4" fmla="*/ 0 w 119"/>
                <a:gd name="T5" fmla="*/ 0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9" h="227">
                  <a:moveTo>
                    <a:pt x="108" y="204"/>
                  </a:moveTo>
                  <a:cubicBezTo>
                    <a:pt x="76" y="77"/>
                    <a:pt x="119" y="227"/>
                    <a:pt x="72" y="120"/>
                  </a:cubicBezTo>
                  <a:cubicBezTo>
                    <a:pt x="48" y="67"/>
                    <a:pt x="55" y="2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660033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Freeform 68"/>
            <p:cNvSpPr>
              <a:spLocks/>
            </p:cNvSpPr>
            <p:nvPr/>
          </p:nvSpPr>
          <p:spPr bwMode="auto">
            <a:xfrm rot="3490158" flipH="1">
              <a:off x="4032" y="1392"/>
              <a:ext cx="119" cy="227"/>
            </a:xfrm>
            <a:custGeom>
              <a:avLst/>
              <a:gdLst>
                <a:gd name="T0" fmla="*/ 108 w 119"/>
                <a:gd name="T1" fmla="*/ 204 h 227"/>
                <a:gd name="T2" fmla="*/ 72 w 119"/>
                <a:gd name="T3" fmla="*/ 120 h 227"/>
                <a:gd name="T4" fmla="*/ 0 w 119"/>
                <a:gd name="T5" fmla="*/ 0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9" h="227">
                  <a:moveTo>
                    <a:pt x="108" y="204"/>
                  </a:moveTo>
                  <a:cubicBezTo>
                    <a:pt x="76" y="77"/>
                    <a:pt x="119" y="227"/>
                    <a:pt x="72" y="120"/>
                  </a:cubicBezTo>
                  <a:cubicBezTo>
                    <a:pt x="48" y="67"/>
                    <a:pt x="55" y="27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660033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3" name="Object 69"/>
            <p:cNvGraphicFramePr>
              <a:graphicFrameLocks noChangeAspect="1"/>
            </p:cNvGraphicFramePr>
            <p:nvPr/>
          </p:nvGraphicFramePr>
          <p:xfrm>
            <a:off x="1764" y="1386"/>
            <a:ext cx="20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公式" r:id="rId3" imgW="9378" imgH="9392" progId="Equation.3">
                    <p:embed/>
                  </p:oleObj>
                </mc:Choice>
                <mc:Fallback>
                  <p:oleObj name="公式" r:id="rId3" imgW="9378" imgH="9392" progId="Equation.3">
                    <p:embed/>
                    <p:pic>
                      <p:nvPicPr>
                        <p:cNvPr id="10263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1386"/>
                          <a:ext cx="20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70"/>
            <p:cNvGraphicFramePr>
              <a:graphicFrameLocks noChangeAspect="1"/>
            </p:cNvGraphicFramePr>
            <p:nvPr/>
          </p:nvGraphicFramePr>
          <p:xfrm>
            <a:off x="4248" y="1506"/>
            <a:ext cx="204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公式" r:id="rId5" imgW="38137" imgH="0" progId="Equation.3">
                    <p:embed/>
                  </p:oleObj>
                </mc:Choice>
                <mc:Fallback>
                  <p:oleObj name="公式" r:id="rId5" imgW="38137" imgH="0" progId="Equation.3">
                    <p:embed/>
                    <p:pic>
                      <p:nvPicPr>
                        <p:cNvPr id="10264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1506"/>
                          <a:ext cx="204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4" name="AutoShape 71"/>
          <p:cNvSpPr>
            <a:spLocks noChangeArrowheads="1"/>
          </p:cNvSpPr>
          <p:nvPr/>
        </p:nvSpPr>
        <p:spPr bwMode="auto">
          <a:xfrm>
            <a:off x="2901950" y="4168775"/>
            <a:ext cx="3371850" cy="1600200"/>
          </a:xfrm>
          <a:prstGeom prst="cube">
            <a:avLst>
              <a:gd name="adj" fmla="val 34028"/>
            </a:avLst>
          </a:prstGeom>
          <a:solidFill>
            <a:srgbClr val="0000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245" name="Line 73"/>
          <p:cNvSpPr>
            <a:spLocks noChangeShapeType="1"/>
          </p:cNvSpPr>
          <p:nvPr/>
        </p:nvSpPr>
        <p:spPr bwMode="auto">
          <a:xfrm>
            <a:off x="5721350" y="39497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6" name="Group 74"/>
          <p:cNvGrpSpPr>
            <a:grpSpLocks/>
          </p:cNvGrpSpPr>
          <p:nvPr/>
        </p:nvGrpSpPr>
        <p:grpSpPr bwMode="auto">
          <a:xfrm>
            <a:off x="2921000" y="5778500"/>
            <a:ext cx="2800350" cy="247650"/>
            <a:chOff x="1872" y="3000"/>
            <a:chExt cx="1764" cy="276"/>
          </a:xfrm>
        </p:grpSpPr>
        <p:sp>
          <p:nvSpPr>
            <p:cNvPr id="10254" name="Line 75"/>
            <p:cNvSpPr>
              <a:spLocks noChangeShapeType="1"/>
            </p:cNvSpPr>
            <p:nvPr/>
          </p:nvSpPr>
          <p:spPr bwMode="auto">
            <a:xfrm>
              <a:off x="1872" y="300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76"/>
            <p:cNvSpPr>
              <a:spLocks noChangeShapeType="1"/>
            </p:cNvSpPr>
            <p:nvPr/>
          </p:nvSpPr>
          <p:spPr bwMode="auto">
            <a:xfrm>
              <a:off x="3636" y="3000"/>
              <a:ext cx="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7" name="Line 77"/>
          <p:cNvSpPr>
            <a:spLocks noChangeShapeType="1"/>
          </p:cNvSpPr>
          <p:nvPr/>
        </p:nvSpPr>
        <p:spPr bwMode="auto">
          <a:xfrm>
            <a:off x="2921000" y="5969000"/>
            <a:ext cx="1200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78"/>
          <p:cNvSpPr>
            <a:spLocks noChangeShapeType="1"/>
          </p:cNvSpPr>
          <p:nvPr/>
        </p:nvSpPr>
        <p:spPr bwMode="auto">
          <a:xfrm>
            <a:off x="4597400" y="5969000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15861"/>
              </p:ext>
            </p:extLst>
          </p:nvPr>
        </p:nvGraphicFramePr>
        <p:xfrm>
          <a:off x="6584950" y="4049713"/>
          <a:ext cx="223043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698400" imgH="317160" progId="Equation.DSMT4">
                  <p:embed/>
                </p:oleObj>
              </mc:Choice>
              <mc:Fallback>
                <p:oleObj name="Equation" r:id="rId7" imgW="698400" imgH="317160" progId="Equation.DSMT4">
                  <p:embed/>
                  <p:pic>
                    <p:nvPicPr>
                      <p:cNvPr id="1024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4049713"/>
                        <a:ext cx="223043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04132"/>
              </p:ext>
            </p:extLst>
          </p:nvPr>
        </p:nvGraphicFramePr>
        <p:xfrm>
          <a:off x="533400" y="4041775"/>
          <a:ext cx="178117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583920" imgH="431640" progId="Equation.DSMT4">
                  <p:embed/>
                </p:oleObj>
              </mc:Choice>
              <mc:Fallback>
                <p:oleObj name="Equation" r:id="rId9" imgW="583920" imgH="431640" progId="Equation.DSMT4">
                  <p:embed/>
                  <p:pic>
                    <p:nvPicPr>
                      <p:cNvPr id="1025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41775"/>
                        <a:ext cx="1781175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Box 3"/>
          <p:cNvSpPr txBox="1">
            <a:spLocks noChangeArrowheads="1"/>
          </p:cNvSpPr>
          <p:nvPr/>
        </p:nvSpPr>
        <p:spPr bwMode="auto">
          <a:xfrm>
            <a:off x="4264025" y="5743575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2" name="TextBox 43"/>
          <p:cNvSpPr txBox="1">
            <a:spLocks noChangeArrowheads="1"/>
          </p:cNvSpPr>
          <p:nvPr/>
        </p:nvSpPr>
        <p:spPr bwMode="auto">
          <a:xfrm>
            <a:off x="4008438" y="5195888"/>
            <a:ext cx="1341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    n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3" name="TextBox 44"/>
          <p:cNvSpPr txBox="1">
            <a:spLocks noChangeArrowheads="1"/>
          </p:cNvSpPr>
          <p:nvPr/>
        </p:nvSpPr>
        <p:spPr bwMode="auto">
          <a:xfrm>
            <a:off x="5816600" y="4800600"/>
            <a:ext cx="658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sz="2400" b="1" baseline="-25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37"/>
          <p:cNvSpPr txBox="1">
            <a:spLocks noChangeArrowheads="1"/>
          </p:cNvSpPr>
          <p:nvPr/>
        </p:nvSpPr>
        <p:spPr bwMode="auto">
          <a:xfrm>
            <a:off x="434975" y="25717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260110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51729"/>
              </p:ext>
            </p:extLst>
          </p:nvPr>
        </p:nvGraphicFramePr>
        <p:xfrm>
          <a:off x="533400" y="4800600"/>
          <a:ext cx="80486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568680" imgH="685800" progId="Equation.DSMT4">
                  <p:embed/>
                </p:oleObj>
              </mc:Choice>
              <mc:Fallback>
                <p:oleObj name="Equation" r:id="rId3" imgW="3568680" imgH="685800" progId="Equation.DSMT4">
                  <p:embed/>
                  <p:pic>
                    <p:nvPicPr>
                      <p:cNvPr id="26011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804862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1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795343"/>
              </p:ext>
            </p:extLst>
          </p:nvPr>
        </p:nvGraphicFramePr>
        <p:xfrm>
          <a:off x="514350" y="2952750"/>
          <a:ext cx="81327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568680" imgH="482400" progId="Equation.DSMT4">
                  <p:embed/>
                </p:oleObj>
              </mc:Choice>
              <mc:Fallback>
                <p:oleObj name="Equation" r:id="rId5" imgW="3568680" imgH="482400" progId="Equation.DSMT4">
                  <p:embed/>
                  <p:pic>
                    <p:nvPicPr>
                      <p:cNvPr id="260111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952750"/>
                        <a:ext cx="8132763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2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64467"/>
              </p:ext>
            </p:extLst>
          </p:nvPr>
        </p:nvGraphicFramePr>
        <p:xfrm>
          <a:off x="523875" y="3905250"/>
          <a:ext cx="81232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898800" imgH="482400" progId="Equation.DSMT4">
                  <p:embed/>
                </p:oleObj>
              </mc:Choice>
              <mc:Fallback>
                <p:oleObj name="Equation" r:id="rId7" imgW="3898800" imgH="482400" progId="Equation.DSMT4">
                  <p:embed/>
                  <p:pic>
                    <p:nvPicPr>
                      <p:cNvPr id="260112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3905250"/>
                        <a:ext cx="812323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99D2EDC7-5C41-407B-83CC-AF972751A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84188"/>
            <a:ext cx="8253413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将某电导池盛以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溶液，在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时测得其电阻为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161.5 </a:t>
            </a:r>
            <a:r>
              <a:rPr kumimoji="1" lang="en-US" altLang="zh-CN" sz="2800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，换以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2.50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溶液后测得电阻为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326</a:t>
            </a:r>
            <a:r>
              <a:rPr kumimoji="1" lang="en-US" altLang="zh-CN" sz="2800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。已知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0.01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3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溶液的电导率为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0.14114S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1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  <a:sym typeface="Symbol" pitchFamily="18" charset="2"/>
              </a:rPr>
              <a:t>，求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SO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溶液的电导率和摩尔电导率。</a:t>
            </a:r>
            <a:endParaRPr kumimoji="1" lang="zh-CN" altLang="en-US" sz="2400" dirty="0">
              <a:solidFill>
                <a:srgbClr val="0000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4767</TotalTime>
  <Words>1534</Words>
  <Application>Microsoft Office PowerPoint</Application>
  <PresentationFormat>全屏显示(4:3)</PresentationFormat>
  <Paragraphs>105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MathType 6.0 Equation</vt:lpstr>
      <vt:lpstr>公式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440</cp:revision>
  <dcterms:created xsi:type="dcterms:W3CDTF">1999-10-07T02:58:10Z</dcterms:created>
  <dcterms:modified xsi:type="dcterms:W3CDTF">2020-07-14T02:12:56Z</dcterms:modified>
</cp:coreProperties>
</file>