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97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26" r:id="rId16"/>
    <p:sldId id="327" r:id="rId17"/>
    <p:sldId id="485" r:id="rId18"/>
    <p:sldId id="486" r:id="rId19"/>
    <p:sldId id="487" r:id="rId20"/>
    <p:sldId id="270" r:id="rId21"/>
    <p:sldId id="314" r:id="rId22"/>
    <p:sldId id="272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7FEB2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52974AA8-5FE2-4AB1-B5FE-9DBFC26391E2}"/>
    <pc:docChg chg="custSel addSld delSld modSld">
      <pc:chgData name="Cai Jun" userId="57e790d697ad4281" providerId="LiveId" clId="{52974AA8-5FE2-4AB1-B5FE-9DBFC26391E2}" dt="2020-06-10T00:27:54.254" v="543" actId="113"/>
      <pc:docMkLst>
        <pc:docMk/>
      </pc:docMkLst>
      <pc:sldChg chg="modSp">
        <pc:chgData name="Cai Jun" userId="57e790d697ad4281" providerId="LiveId" clId="{52974AA8-5FE2-4AB1-B5FE-9DBFC26391E2}" dt="2020-06-10T00:03:33.129" v="99"/>
        <pc:sldMkLst>
          <pc:docMk/>
          <pc:sldMk cId="0" sldId="267"/>
        </pc:sldMkLst>
        <pc:graphicFrameChg chg="mod">
          <ac:chgData name="Cai Jun" userId="57e790d697ad4281" providerId="LiveId" clId="{52974AA8-5FE2-4AB1-B5FE-9DBFC26391E2}" dt="2020-06-10T00:03:22.287" v="97"/>
          <ac:graphicFrameMkLst>
            <pc:docMk/>
            <pc:sldMk cId="0" sldId="267"/>
            <ac:graphicFrameMk id="1332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03:33.129" v="99"/>
          <ac:graphicFrameMkLst>
            <pc:docMk/>
            <pc:sldMk cId="0" sldId="267"/>
            <ac:graphicFrameMk id="13322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03:52.688" v="103"/>
        <pc:sldMkLst>
          <pc:docMk/>
          <pc:sldMk cId="0" sldId="268"/>
        </pc:sldMkLst>
        <pc:graphicFrameChg chg="mod">
          <ac:chgData name="Cai Jun" userId="57e790d697ad4281" providerId="LiveId" clId="{52974AA8-5FE2-4AB1-B5FE-9DBFC26391E2}" dt="2020-06-10T00:03:43.723" v="101"/>
          <ac:graphicFrameMkLst>
            <pc:docMk/>
            <pc:sldMk cId="0" sldId="268"/>
            <ac:graphicFrameMk id="14345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03:52.688" v="103"/>
          <ac:graphicFrameMkLst>
            <pc:docMk/>
            <pc:sldMk cId="0" sldId="268"/>
            <ac:graphicFrameMk id="14346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07T23:43:35.513" v="45"/>
        <pc:sldMkLst>
          <pc:docMk/>
          <pc:sldMk cId="0" sldId="270"/>
        </pc:sldMkLst>
        <pc:spChg chg="mod">
          <ac:chgData name="Cai Jun" userId="57e790d697ad4281" providerId="LiveId" clId="{52974AA8-5FE2-4AB1-B5FE-9DBFC26391E2}" dt="2020-06-07T23:43:18.449" v="40" actId="113"/>
          <ac:spMkLst>
            <pc:docMk/>
            <pc:sldMk cId="0" sldId="270"/>
            <ac:spMk id="16388" creationId="{00000000-0000-0000-0000-000000000000}"/>
          </ac:spMkLst>
        </pc:spChg>
        <pc:spChg chg="mod">
          <ac:chgData name="Cai Jun" userId="57e790d697ad4281" providerId="LiveId" clId="{52974AA8-5FE2-4AB1-B5FE-9DBFC26391E2}" dt="2020-06-07T23:43:35.513" v="45"/>
          <ac:spMkLst>
            <pc:docMk/>
            <pc:sldMk cId="0" sldId="270"/>
            <ac:spMk id="16390" creationId="{00000000-0000-0000-0000-000000000000}"/>
          </ac:spMkLst>
        </pc:spChg>
        <pc:grpChg chg="mod">
          <ac:chgData name="Cai Jun" userId="57e790d697ad4281" providerId="LiveId" clId="{52974AA8-5FE2-4AB1-B5FE-9DBFC26391E2}" dt="2020-06-07T23:43:35.513" v="45"/>
          <ac:grpSpMkLst>
            <pc:docMk/>
            <pc:sldMk cId="0" sldId="270"/>
            <ac:grpSpMk id="16389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07T23:43:10.628" v="38"/>
          <ac:graphicFrameMkLst>
            <pc:docMk/>
            <pc:sldMk cId="0" sldId="270"/>
            <ac:graphicFrameMk id="16387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07T23:43:35.513" v="45"/>
          <ac:graphicFrameMkLst>
            <pc:docMk/>
            <pc:sldMk cId="0" sldId="270"/>
            <ac:graphicFrameMk id="16391" creationId="{00000000-0000-0000-0000-000000000000}"/>
          </ac:graphicFrameMkLst>
        </pc:graphicFrameChg>
      </pc:sldChg>
      <pc:sldChg chg="delSp modSp mod">
        <pc:chgData name="Cai Jun" userId="57e790d697ad4281" providerId="LiveId" clId="{52974AA8-5FE2-4AB1-B5FE-9DBFC26391E2}" dt="2020-06-10T00:09:43.269" v="186" actId="14734"/>
        <pc:sldMkLst>
          <pc:docMk/>
          <pc:sldMk cId="0" sldId="272"/>
        </pc:sldMkLst>
        <pc:spChg chg="mod">
          <ac:chgData name="Cai Jun" userId="57e790d697ad4281" providerId="LiveId" clId="{52974AA8-5FE2-4AB1-B5FE-9DBFC26391E2}" dt="2020-06-07T23:45:38.633" v="95" actId="207"/>
          <ac:spMkLst>
            <pc:docMk/>
            <pc:sldMk cId="0" sldId="272"/>
            <ac:spMk id="7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09:15.138" v="179" actId="1076"/>
          <ac:graphicFrameMkLst>
            <pc:docMk/>
            <pc:sldMk cId="0" sldId="272"/>
            <ac:graphicFrameMk id="9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09:21.603" v="184" actId="1037"/>
          <ac:graphicFrameMkLst>
            <pc:docMk/>
            <pc:sldMk cId="0" sldId="272"/>
            <ac:graphicFrameMk id="10" creationId="{00000000-0000-0000-0000-000000000000}"/>
          </ac:graphicFrameMkLst>
        </pc:graphicFrameChg>
        <pc:graphicFrameChg chg="mod ord modGraphic">
          <ac:chgData name="Cai Jun" userId="57e790d697ad4281" providerId="LiveId" clId="{52974AA8-5FE2-4AB1-B5FE-9DBFC26391E2}" dt="2020-06-10T00:09:43.269" v="186" actId="14734"/>
          <ac:graphicFrameMkLst>
            <pc:docMk/>
            <pc:sldMk cId="0" sldId="272"/>
            <ac:graphicFrameMk id="11" creationId="{00000000-0000-0000-0000-000000000000}"/>
          </ac:graphicFrameMkLst>
        </pc:graphicFrameChg>
        <pc:graphicFrameChg chg="del mod">
          <ac:chgData name="Cai Jun" userId="57e790d697ad4281" providerId="LiveId" clId="{52974AA8-5FE2-4AB1-B5FE-9DBFC26391E2}" dt="2020-06-10T00:08:53.938" v="173" actId="478"/>
          <ac:graphicFrameMkLst>
            <pc:docMk/>
            <pc:sldMk cId="0" sldId="272"/>
            <ac:graphicFrameMk id="12" creationId="{00000000-0000-0000-0000-000000000000}"/>
          </ac:graphicFrameMkLst>
        </pc:graphicFrameChg>
        <pc:graphicFrameChg chg="del">
          <ac:chgData name="Cai Jun" userId="57e790d697ad4281" providerId="LiveId" clId="{52974AA8-5FE2-4AB1-B5FE-9DBFC26391E2}" dt="2020-06-10T00:07:08" v="117" actId="478"/>
          <ac:graphicFrameMkLst>
            <pc:docMk/>
            <pc:sldMk cId="0" sldId="272"/>
            <ac:graphicFrameMk id="13" creationId="{00000000-0000-0000-0000-000000000000}"/>
          </ac:graphicFrameMkLst>
        </pc:graphicFrameChg>
        <pc:graphicFrameChg chg="del">
          <ac:chgData name="Cai Jun" userId="57e790d697ad4281" providerId="LiveId" clId="{52974AA8-5FE2-4AB1-B5FE-9DBFC26391E2}" dt="2020-06-10T00:07:33.711" v="124" actId="478"/>
          <ac:graphicFrameMkLst>
            <pc:docMk/>
            <pc:sldMk cId="0" sldId="272"/>
            <ac:graphicFrameMk id="14" creationId="{00000000-0000-0000-0000-000000000000}"/>
          </ac:graphicFrameMkLst>
        </pc:graphicFrameChg>
        <pc:graphicFrameChg chg="del">
          <ac:chgData name="Cai Jun" userId="57e790d697ad4281" providerId="LiveId" clId="{52974AA8-5FE2-4AB1-B5FE-9DBFC26391E2}" dt="2020-06-10T00:07:50.463" v="131" actId="478"/>
          <ac:graphicFrameMkLst>
            <pc:docMk/>
            <pc:sldMk cId="0" sldId="272"/>
            <ac:graphicFrameMk id="15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1:36.920" v="275"/>
        <pc:sldMkLst>
          <pc:docMk/>
          <pc:sldMk cId="0" sldId="275"/>
        </pc:sldMkLst>
        <pc:graphicFrameChg chg="mod">
          <ac:chgData name="Cai Jun" userId="57e790d697ad4281" providerId="LiveId" clId="{52974AA8-5FE2-4AB1-B5FE-9DBFC26391E2}" dt="2020-06-10T00:11:36.920" v="275"/>
          <ac:graphicFrameMkLst>
            <pc:docMk/>
            <pc:sldMk cId="0" sldId="275"/>
            <ac:graphicFrameMk id="21508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1:46.721" v="277"/>
        <pc:sldMkLst>
          <pc:docMk/>
          <pc:sldMk cId="0" sldId="276"/>
        </pc:sldMkLst>
        <pc:graphicFrameChg chg="mod">
          <ac:chgData name="Cai Jun" userId="57e790d697ad4281" providerId="LiveId" clId="{52974AA8-5FE2-4AB1-B5FE-9DBFC26391E2}" dt="2020-06-10T00:11:46.721" v="277"/>
          <ac:graphicFrameMkLst>
            <pc:docMk/>
            <pc:sldMk cId="0" sldId="276"/>
            <ac:graphicFrameMk id="22537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1:58.337" v="279"/>
        <pc:sldMkLst>
          <pc:docMk/>
          <pc:sldMk cId="0" sldId="277"/>
        </pc:sldMkLst>
        <pc:graphicFrameChg chg="mod">
          <ac:chgData name="Cai Jun" userId="57e790d697ad4281" providerId="LiveId" clId="{52974AA8-5FE2-4AB1-B5FE-9DBFC26391E2}" dt="2020-06-10T00:11:58.337" v="279"/>
          <ac:graphicFrameMkLst>
            <pc:docMk/>
            <pc:sldMk cId="0" sldId="277"/>
            <ac:graphicFrameMk id="23556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2:53.408" v="295" actId="1036"/>
        <pc:sldMkLst>
          <pc:docMk/>
          <pc:sldMk cId="0" sldId="279"/>
        </pc:sldMkLst>
        <pc:graphicFrameChg chg="mod">
          <ac:chgData name="Cai Jun" userId="57e790d697ad4281" providerId="LiveId" clId="{52974AA8-5FE2-4AB1-B5FE-9DBFC26391E2}" dt="2020-06-10T00:12:53.408" v="295" actId="1036"/>
          <ac:graphicFrameMkLst>
            <pc:docMk/>
            <pc:sldMk cId="0" sldId="279"/>
            <ac:graphicFrameMk id="25605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2:09.849" v="281"/>
          <ac:graphicFrameMkLst>
            <pc:docMk/>
            <pc:sldMk cId="0" sldId="279"/>
            <ac:graphicFrameMk id="2560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2:21.359" v="285"/>
          <ac:graphicFrameMkLst>
            <pc:docMk/>
            <pc:sldMk cId="0" sldId="279"/>
            <ac:graphicFrameMk id="25607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2:37.935" v="287"/>
          <ac:graphicFrameMkLst>
            <pc:docMk/>
            <pc:sldMk cId="0" sldId="279"/>
            <ac:graphicFrameMk id="25608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3:12.345" v="299"/>
        <pc:sldMkLst>
          <pc:docMk/>
          <pc:sldMk cId="0" sldId="280"/>
        </pc:sldMkLst>
        <pc:graphicFrameChg chg="mod">
          <ac:chgData name="Cai Jun" userId="57e790d697ad4281" providerId="LiveId" clId="{52974AA8-5FE2-4AB1-B5FE-9DBFC26391E2}" dt="2020-06-10T00:13:04.762" v="297"/>
          <ac:graphicFrameMkLst>
            <pc:docMk/>
            <pc:sldMk cId="0" sldId="280"/>
            <ac:graphicFrameMk id="2662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3:12.345" v="299"/>
          <ac:graphicFrameMkLst>
            <pc:docMk/>
            <pc:sldMk cId="0" sldId="280"/>
            <ac:graphicFrameMk id="26629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3:41.816" v="305"/>
        <pc:sldMkLst>
          <pc:docMk/>
          <pc:sldMk cId="0" sldId="281"/>
        </pc:sldMkLst>
        <pc:graphicFrameChg chg="mod">
          <ac:chgData name="Cai Jun" userId="57e790d697ad4281" providerId="LiveId" clId="{52974AA8-5FE2-4AB1-B5FE-9DBFC26391E2}" dt="2020-06-10T00:13:33.125" v="303"/>
          <ac:graphicFrameMkLst>
            <pc:docMk/>
            <pc:sldMk cId="0" sldId="281"/>
            <ac:graphicFrameMk id="2765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3:25.378" v="301"/>
          <ac:graphicFrameMkLst>
            <pc:docMk/>
            <pc:sldMk cId="0" sldId="281"/>
            <ac:graphicFrameMk id="2765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3:41.816" v="305"/>
          <ac:graphicFrameMkLst>
            <pc:docMk/>
            <pc:sldMk cId="0" sldId="281"/>
            <ac:graphicFrameMk id="27653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4:04.149" v="309"/>
        <pc:sldMkLst>
          <pc:docMk/>
          <pc:sldMk cId="0" sldId="282"/>
        </pc:sldMkLst>
        <pc:graphicFrameChg chg="mod">
          <ac:chgData name="Cai Jun" userId="57e790d697ad4281" providerId="LiveId" clId="{52974AA8-5FE2-4AB1-B5FE-9DBFC26391E2}" dt="2020-06-10T00:13:54.625" v="307"/>
          <ac:graphicFrameMkLst>
            <pc:docMk/>
            <pc:sldMk cId="0" sldId="282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4:04.149" v="309"/>
          <ac:graphicFrameMkLst>
            <pc:docMk/>
            <pc:sldMk cId="0" sldId="282"/>
            <ac:graphicFrameMk id="3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2:20.140" v="455" actId="1037"/>
        <pc:sldMkLst>
          <pc:docMk/>
          <pc:sldMk cId="0" sldId="291"/>
        </pc:sldMkLst>
        <pc:spChg chg="mod">
          <ac:chgData name="Cai Jun" userId="57e790d697ad4281" providerId="LiveId" clId="{52974AA8-5FE2-4AB1-B5FE-9DBFC26391E2}" dt="2020-06-10T00:21:49.268" v="444" actId="113"/>
          <ac:spMkLst>
            <pc:docMk/>
            <pc:sldMk cId="0" sldId="291"/>
            <ac:spMk id="41986" creationId="{00000000-0000-0000-0000-000000000000}"/>
          </ac:spMkLst>
        </pc:spChg>
        <pc:spChg chg="mod">
          <ac:chgData name="Cai Jun" userId="57e790d697ad4281" providerId="LiveId" clId="{52974AA8-5FE2-4AB1-B5FE-9DBFC26391E2}" dt="2020-06-10T00:22:07.092" v="448"/>
          <ac:spMkLst>
            <pc:docMk/>
            <pc:sldMk cId="0" sldId="291"/>
            <ac:spMk id="43017" creationId="{00000000-0000-0000-0000-000000000000}"/>
          </ac:spMkLst>
        </pc:spChg>
        <pc:grpChg chg="mod">
          <ac:chgData name="Cai Jun" userId="57e790d697ad4281" providerId="LiveId" clId="{52974AA8-5FE2-4AB1-B5FE-9DBFC26391E2}" dt="2020-06-10T00:22:07.092" v="448"/>
          <ac:grpSpMkLst>
            <pc:docMk/>
            <pc:sldMk cId="0" sldId="291"/>
            <ac:grpSpMk id="41993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1:57.839" v="446"/>
          <ac:graphicFrameMkLst>
            <pc:docMk/>
            <pc:sldMk cId="0" sldId="291"/>
            <ac:graphicFrameMk id="4199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1:35.462" v="439"/>
          <ac:graphicFrameMkLst>
            <pc:docMk/>
            <pc:sldMk cId="0" sldId="291"/>
            <ac:graphicFrameMk id="4301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2:20.140" v="455" actId="1037"/>
          <ac:graphicFrameMkLst>
            <pc:docMk/>
            <pc:sldMk cId="0" sldId="291"/>
            <ac:graphicFrameMk id="43018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1:25.019" v="437" actId="113"/>
        <pc:sldMkLst>
          <pc:docMk/>
          <pc:sldMk cId="0" sldId="295"/>
        </pc:sldMkLst>
        <pc:spChg chg="mod">
          <ac:chgData name="Cai Jun" userId="57e790d697ad4281" providerId="LiveId" clId="{52974AA8-5FE2-4AB1-B5FE-9DBFC26391E2}" dt="2020-06-10T00:21:25.019" v="437" actId="113"/>
          <ac:spMkLst>
            <pc:docMk/>
            <pc:sldMk cId="0" sldId="295"/>
            <ac:spMk id="12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21:20.231" v="436"/>
          <ac:graphicFrameMkLst>
            <pc:docMk/>
            <pc:sldMk cId="0" sldId="295"/>
            <ac:graphicFrameMk id="3789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1:09.287" v="434" actId="1038"/>
          <ac:graphicFrameMkLst>
            <pc:docMk/>
            <pc:sldMk cId="0" sldId="295"/>
            <ac:graphicFrameMk id="4198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1:02.414" v="423" actId="1038"/>
          <ac:graphicFrameMkLst>
            <pc:docMk/>
            <pc:sldMk cId="0" sldId="295"/>
            <ac:graphicFrameMk id="41992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8:57.807" v="388"/>
        <pc:sldMkLst>
          <pc:docMk/>
          <pc:sldMk cId="0" sldId="297"/>
        </pc:sldMkLst>
        <pc:graphicFrameChg chg="mod">
          <ac:chgData name="Cai Jun" userId="57e790d697ad4281" providerId="LiveId" clId="{52974AA8-5FE2-4AB1-B5FE-9DBFC26391E2}" dt="2020-06-10T00:18:41.341" v="384"/>
          <ac:graphicFrameMkLst>
            <pc:docMk/>
            <pc:sldMk cId="0" sldId="297"/>
            <ac:graphicFrameMk id="3891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8:57.807" v="388"/>
          <ac:graphicFrameMkLst>
            <pc:docMk/>
            <pc:sldMk cId="0" sldId="297"/>
            <ac:graphicFrameMk id="3891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8:48.492" v="386"/>
          <ac:graphicFrameMkLst>
            <pc:docMk/>
            <pc:sldMk cId="0" sldId="297"/>
            <ac:graphicFrameMk id="38919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0:37.909" v="408" actId="113"/>
        <pc:sldMkLst>
          <pc:docMk/>
          <pc:sldMk cId="0" sldId="298"/>
        </pc:sldMkLst>
        <pc:spChg chg="mod">
          <ac:chgData name="Cai Jun" userId="57e790d697ad4281" providerId="LiveId" clId="{52974AA8-5FE2-4AB1-B5FE-9DBFC26391E2}" dt="2020-06-10T00:20:37.909" v="408" actId="113"/>
          <ac:spMkLst>
            <pc:docMk/>
            <pc:sldMk cId="0" sldId="298"/>
            <ac:spMk id="40966" creationId="{00000000-0000-0000-0000-000000000000}"/>
          </ac:spMkLst>
        </pc:spChg>
        <pc:grpChg chg="mod">
          <ac:chgData name="Cai Jun" userId="57e790d697ad4281" providerId="LiveId" clId="{52974AA8-5FE2-4AB1-B5FE-9DBFC26391E2}" dt="2020-06-10T00:20:07.955" v="403"/>
          <ac:grpSpMkLst>
            <pc:docMk/>
            <pc:sldMk cId="0" sldId="298"/>
            <ac:grpSpMk id="34820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0:23.272" v="405"/>
          <ac:graphicFrameMkLst>
            <pc:docMk/>
            <pc:sldMk cId="0" sldId="298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0:32.861" v="407"/>
          <ac:graphicFrameMkLst>
            <pc:docMk/>
            <pc:sldMk cId="0" sldId="298"/>
            <ac:graphicFrameMk id="3482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0:07.955" v="403"/>
          <ac:graphicFrameMkLst>
            <pc:docMk/>
            <pc:sldMk cId="0" sldId="298"/>
            <ac:graphicFrameMk id="4096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0:07.955" v="403"/>
          <ac:graphicFrameMkLst>
            <pc:docMk/>
            <pc:sldMk cId="0" sldId="298"/>
            <ac:graphicFrameMk id="40969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9:49.076" v="399"/>
        <pc:sldMkLst>
          <pc:docMk/>
          <pc:sldMk cId="0" sldId="299"/>
        </pc:sldMkLst>
        <pc:spChg chg="mod">
          <ac:chgData name="Cai Jun" userId="57e790d697ad4281" providerId="LiveId" clId="{52974AA8-5FE2-4AB1-B5FE-9DBFC26391E2}" dt="2020-06-10T00:19:49.076" v="399"/>
          <ac:spMkLst>
            <pc:docMk/>
            <pc:sldMk cId="0" sldId="299"/>
            <ac:spMk id="34824" creationId="{00000000-0000-0000-0000-000000000000}"/>
          </ac:spMkLst>
        </pc:spChg>
        <pc:grpChg chg="mod">
          <ac:chgData name="Cai Jun" userId="57e790d697ad4281" providerId="LiveId" clId="{52974AA8-5FE2-4AB1-B5FE-9DBFC26391E2}" dt="2020-06-10T00:19:49.076" v="399"/>
          <ac:grpSpMkLst>
            <pc:docMk/>
            <pc:sldMk cId="0" sldId="299"/>
            <ac:grpSpMk id="39942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19:29.977" v="394"/>
          <ac:graphicFrameMkLst>
            <pc:docMk/>
            <pc:sldMk cId="0" sldId="299"/>
            <ac:graphicFrameMk id="3993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9:21.468" v="392"/>
          <ac:graphicFrameMkLst>
            <pc:docMk/>
            <pc:sldMk cId="0" sldId="299"/>
            <ac:graphicFrameMk id="3994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9:49.076" v="399"/>
          <ac:graphicFrameMkLst>
            <pc:docMk/>
            <pc:sldMk cId="0" sldId="299"/>
            <ac:graphicFrameMk id="3994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9:49.076" v="399"/>
          <ac:graphicFrameMkLst>
            <pc:docMk/>
            <pc:sldMk cId="0" sldId="299"/>
            <ac:graphicFrameMk id="39945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2:34.502" v="457"/>
        <pc:sldMkLst>
          <pc:docMk/>
          <pc:sldMk cId="0" sldId="305"/>
        </pc:sldMkLst>
        <pc:graphicFrameChg chg="mod">
          <ac:chgData name="Cai Jun" userId="57e790d697ad4281" providerId="LiveId" clId="{52974AA8-5FE2-4AB1-B5FE-9DBFC26391E2}" dt="2020-06-10T00:22:34.502" v="457"/>
          <ac:graphicFrameMkLst>
            <pc:docMk/>
            <pc:sldMk cId="0" sldId="305"/>
            <ac:graphicFrameMk id="39942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2:45.313" v="460"/>
        <pc:sldMkLst>
          <pc:docMk/>
          <pc:sldMk cId="0" sldId="306"/>
        </pc:sldMkLst>
        <pc:graphicFrameChg chg="mod">
          <ac:chgData name="Cai Jun" userId="57e790d697ad4281" providerId="LiveId" clId="{52974AA8-5FE2-4AB1-B5FE-9DBFC26391E2}" dt="2020-06-10T00:22:45.313" v="460"/>
          <ac:graphicFrameMkLst>
            <pc:docMk/>
            <pc:sldMk cId="0" sldId="306"/>
            <ac:graphicFrameMk id="45058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3:49.153" v="477"/>
        <pc:sldMkLst>
          <pc:docMk/>
          <pc:sldMk cId="0" sldId="307"/>
        </pc:sldMkLst>
        <pc:spChg chg="mod">
          <ac:chgData name="Cai Jun" userId="57e790d697ad4281" providerId="LiveId" clId="{52974AA8-5FE2-4AB1-B5FE-9DBFC26391E2}" dt="2020-06-10T00:23:49.153" v="477"/>
          <ac:spMkLst>
            <pc:docMk/>
            <pc:sldMk cId="0" sldId="307"/>
            <ac:spMk id="47111" creationId="{00000000-0000-0000-0000-000000000000}"/>
          </ac:spMkLst>
        </pc:spChg>
        <pc:spChg chg="mod">
          <ac:chgData name="Cai Jun" userId="57e790d697ad4281" providerId="LiveId" clId="{52974AA8-5FE2-4AB1-B5FE-9DBFC26391E2}" dt="2020-06-10T00:23:49.153" v="477"/>
          <ac:spMkLst>
            <pc:docMk/>
            <pc:sldMk cId="0" sldId="307"/>
            <ac:spMk id="47112" creationId="{00000000-0000-0000-0000-000000000000}"/>
          </ac:spMkLst>
        </pc:spChg>
        <pc:spChg chg="mod">
          <ac:chgData name="Cai Jun" userId="57e790d697ad4281" providerId="LiveId" clId="{52974AA8-5FE2-4AB1-B5FE-9DBFC26391E2}" dt="2020-06-10T00:23:39.992" v="474"/>
          <ac:spMkLst>
            <pc:docMk/>
            <pc:sldMk cId="0" sldId="307"/>
            <ac:spMk id="47114" creationId="{00000000-0000-0000-0000-000000000000}"/>
          </ac:spMkLst>
        </pc:spChg>
        <pc:spChg chg="mod">
          <ac:chgData name="Cai Jun" userId="57e790d697ad4281" providerId="LiveId" clId="{52974AA8-5FE2-4AB1-B5FE-9DBFC26391E2}" dt="2020-06-10T00:23:39.992" v="474"/>
          <ac:spMkLst>
            <pc:docMk/>
            <pc:sldMk cId="0" sldId="307"/>
            <ac:spMk id="47115" creationId="{00000000-0000-0000-0000-000000000000}"/>
          </ac:spMkLst>
        </pc:spChg>
        <pc:spChg chg="mod">
          <ac:chgData name="Cai Jun" userId="57e790d697ad4281" providerId="LiveId" clId="{52974AA8-5FE2-4AB1-B5FE-9DBFC26391E2}" dt="2020-06-10T00:23:39.992" v="474"/>
          <ac:spMkLst>
            <pc:docMk/>
            <pc:sldMk cId="0" sldId="307"/>
            <ac:spMk id="47117" creationId="{00000000-0000-0000-0000-000000000000}"/>
          </ac:spMkLst>
        </pc:spChg>
        <pc:grpChg chg="mod">
          <ac:chgData name="Cai Jun" userId="57e790d697ad4281" providerId="LiveId" clId="{52974AA8-5FE2-4AB1-B5FE-9DBFC26391E2}" dt="2020-06-10T00:23:39.992" v="474"/>
          <ac:grpSpMkLst>
            <pc:docMk/>
            <pc:sldMk cId="0" sldId="307"/>
            <ac:grpSpMk id="47107" creationId="{00000000-0000-0000-0000-000000000000}"/>
          </ac:grpSpMkLst>
        </pc:grpChg>
        <pc:grpChg chg="mod">
          <ac:chgData name="Cai Jun" userId="57e790d697ad4281" providerId="LiveId" clId="{52974AA8-5FE2-4AB1-B5FE-9DBFC26391E2}" dt="2020-06-10T00:23:49.153" v="477"/>
          <ac:grpSpMkLst>
            <pc:docMk/>
            <pc:sldMk cId="0" sldId="307"/>
            <ac:grpSpMk id="47109" creationId="{00000000-0000-0000-0000-000000000000}"/>
          </ac:grpSpMkLst>
        </pc:grpChg>
        <pc:grpChg chg="mod">
          <ac:chgData name="Cai Jun" userId="57e790d697ad4281" providerId="LiveId" clId="{52974AA8-5FE2-4AB1-B5FE-9DBFC26391E2}" dt="2020-06-10T00:23:49.153" v="477"/>
          <ac:grpSpMkLst>
            <pc:docMk/>
            <pc:sldMk cId="0" sldId="307"/>
            <ac:grpSpMk id="47110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3:49.153" v="477"/>
          <ac:graphicFrameMkLst>
            <pc:docMk/>
            <pc:sldMk cId="0" sldId="307"/>
            <ac:graphicFrameMk id="4711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3:39.992" v="474"/>
          <ac:graphicFrameMkLst>
            <pc:docMk/>
            <pc:sldMk cId="0" sldId="307"/>
            <ac:graphicFrameMk id="47116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3:24.054" v="472" actId="1038"/>
        <pc:sldMkLst>
          <pc:docMk/>
          <pc:sldMk cId="0" sldId="308"/>
        </pc:sldMkLst>
        <pc:graphicFrameChg chg="mod">
          <ac:chgData name="Cai Jun" userId="57e790d697ad4281" providerId="LiveId" clId="{52974AA8-5FE2-4AB1-B5FE-9DBFC26391E2}" dt="2020-06-10T00:23:00.292" v="462"/>
          <ac:graphicFrameMkLst>
            <pc:docMk/>
            <pc:sldMk cId="0" sldId="308"/>
            <ac:graphicFrameMk id="4608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3:08.934" v="464"/>
          <ac:graphicFrameMkLst>
            <pc:docMk/>
            <pc:sldMk cId="0" sldId="308"/>
            <ac:graphicFrameMk id="46087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3:24.054" v="472" actId="1038"/>
          <ac:graphicFrameMkLst>
            <pc:docMk/>
            <pc:sldMk cId="0" sldId="308"/>
            <ac:graphicFrameMk id="46088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7:54.254" v="543" actId="113"/>
        <pc:sldMkLst>
          <pc:docMk/>
          <pc:sldMk cId="0" sldId="309"/>
        </pc:sldMkLst>
        <pc:spChg chg="mod">
          <ac:chgData name="Cai Jun" userId="57e790d697ad4281" providerId="LiveId" clId="{52974AA8-5FE2-4AB1-B5FE-9DBFC26391E2}" dt="2020-06-10T00:27:47.921" v="541"/>
          <ac:spMkLst>
            <pc:docMk/>
            <pc:sldMk cId="0" sldId="309"/>
            <ac:spMk id="4" creationId="{00000000-0000-0000-0000-000000000000}"/>
          </ac:spMkLst>
        </pc:spChg>
        <pc:spChg chg="mod">
          <ac:chgData name="Cai Jun" userId="57e790d697ad4281" providerId="LiveId" clId="{52974AA8-5FE2-4AB1-B5FE-9DBFC26391E2}" dt="2020-06-10T00:27:54.254" v="543" actId="113"/>
          <ac:spMkLst>
            <pc:docMk/>
            <pc:sldMk cId="0" sldId="309"/>
            <ac:spMk id="47111" creationId="{00000000-0000-0000-0000-000000000000}"/>
          </ac:spMkLst>
        </pc:spChg>
        <pc:spChg chg="mod">
          <ac:chgData name="Cai Jun" userId="57e790d697ad4281" providerId="LiveId" clId="{52974AA8-5FE2-4AB1-B5FE-9DBFC26391E2}" dt="2020-06-10T00:27:40.649" v="539"/>
          <ac:spMkLst>
            <pc:docMk/>
            <pc:sldMk cId="0" sldId="309"/>
            <ac:spMk id="52237" creationId="{00000000-0000-0000-0000-000000000000}"/>
          </ac:spMkLst>
        </pc:spChg>
        <pc:spChg chg="mod">
          <ac:chgData name="Cai Jun" userId="57e790d697ad4281" providerId="LiveId" clId="{52974AA8-5FE2-4AB1-B5FE-9DBFC26391E2}" dt="2020-06-10T00:27:33.035" v="537"/>
          <ac:spMkLst>
            <pc:docMk/>
            <pc:sldMk cId="0" sldId="309"/>
            <ac:spMk id="52239" creationId="{00000000-0000-0000-0000-000000000000}"/>
          </ac:spMkLst>
        </pc:spChg>
        <pc:grpChg chg="mod">
          <ac:chgData name="Cai Jun" userId="57e790d697ad4281" providerId="LiveId" clId="{52974AA8-5FE2-4AB1-B5FE-9DBFC26391E2}" dt="2020-06-10T00:27:33.035" v="537"/>
          <ac:grpSpMkLst>
            <pc:docMk/>
            <pc:sldMk cId="0" sldId="309"/>
            <ac:grpSpMk id="52226" creationId="{00000000-0000-0000-0000-000000000000}"/>
          </ac:grpSpMkLst>
        </pc:grpChg>
        <pc:grpChg chg="mod">
          <ac:chgData name="Cai Jun" userId="57e790d697ad4281" providerId="LiveId" clId="{52974AA8-5FE2-4AB1-B5FE-9DBFC26391E2}" dt="2020-06-10T00:27:40.649" v="539"/>
          <ac:grpSpMkLst>
            <pc:docMk/>
            <pc:sldMk cId="0" sldId="309"/>
            <ac:grpSpMk id="52228" creationId="{00000000-0000-0000-0000-000000000000}"/>
          </ac:grpSpMkLst>
        </pc:grpChg>
        <pc:grpChg chg="mod">
          <ac:chgData name="Cai Jun" userId="57e790d697ad4281" providerId="LiveId" clId="{52974AA8-5FE2-4AB1-B5FE-9DBFC26391E2}" dt="2020-06-10T00:27:47.921" v="541"/>
          <ac:grpSpMkLst>
            <pc:docMk/>
            <pc:sldMk cId="0" sldId="309"/>
            <ac:grpSpMk id="52231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7:47.921" v="541"/>
          <ac:graphicFrameMkLst>
            <pc:docMk/>
            <pc:sldMk cId="0" sldId="309"/>
            <ac:graphicFrameMk id="5223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7:40.649" v="539"/>
          <ac:graphicFrameMkLst>
            <pc:docMk/>
            <pc:sldMk cId="0" sldId="309"/>
            <ac:graphicFrameMk id="5223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7:33.035" v="537"/>
          <ac:graphicFrameMkLst>
            <pc:docMk/>
            <pc:sldMk cId="0" sldId="309"/>
            <ac:graphicFrameMk id="52240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4:40.648" v="489"/>
        <pc:sldMkLst>
          <pc:docMk/>
          <pc:sldMk cId="0" sldId="313"/>
        </pc:sldMkLst>
        <pc:graphicFrameChg chg="mod">
          <ac:chgData name="Cai Jun" userId="57e790d697ad4281" providerId="LiveId" clId="{52974AA8-5FE2-4AB1-B5FE-9DBFC26391E2}" dt="2020-06-10T00:24:14.881" v="483"/>
          <ac:graphicFrameMkLst>
            <pc:docMk/>
            <pc:sldMk cId="0" sldId="313"/>
            <ac:graphicFrameMk id="4813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3:59.723" v="479"/>
          <ac:graphicFrameMkLst>
            <pc:docMk/>
            <pc:sldMk cId="0" sldId="313"/>
            <ac:graphicFrameMk id="4813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4:06.783" v="481"/>
          <ac:graphicFrameMkLst>
            <pc:docMk/>
            <pc:sldMk cId="0" sldId="313"/>
            <ac:graphicFrameMk id="48135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4:24.176" v="485"/>
          <ac:graphicFrameMkLst>
            <pc:docMk/>
            <pc:sldMk cId="0" sldId="313"/>
            <ac:graphicFrameMk id="4813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4:40.648" v="489"/>
          <ac:graphicFrameMkLst>
            <pc:docMk/>
            <pc:sldMk cId="0" sldId="313"/>
            <ac:graphicFrameMk id="48137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4:32.475" v="487"/>
          <ac:graphicFrameMkLst>
            <pc:docMk/>
            <pc:sldMk cId="0" sldId="313"/>
            <ac:graphicFrameMk id="48138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07T23:44:11.300" v="53"/>
        <pc:sldMkLst>
          <pc:docMk/>
          <pc:sldMk cId="0" sldId="314"/>
        </pc:sldMkLst>
        <pc:spChg chg="mod">
          <ac:chgData name="Cai Jun" userId="57e790d697ad4281" providerId="LiveId" clId="{52974AA8-5FE2-4AB1-B5FE-9DBFC26391E2}" dt="2020-06-07T23:43:59.411" v="50" actId="113"/>
          <ac:spMkLst>
            <pc:docMk/>
            <pc:sldMk cId="0" sldId="314"/>
            <ac:spMk id="17412" creationId="{00000000-0000-0000-0000-000000000000}"/>
          </ac:spMkLst>
        </pc:spChg>
        <pc:spChg chg="mod">
          <ac:chgData name="Cai Jun" userId="57e790d697ad4281" providerId="LiveId" clId="{52974AA8-5FE2-4AB1-B5FE-9DBFC26391E2}" dt="2020-06-07T23:44:11.300" v="53"/>
          <ac:spMkLst>
            <pc:docMk/>
            <pc:sldMk cId="0" sldId="314"/>
            <ac:spMk id="17414" creationId="{00000000-0000-0000-0000-000000000000}"/>
          </ac:spMkLst>
        </pc:spChg>
        <pc:grpChg chg="mod">
          <ac:chgData name="Cai Jun" userId="57e790d697ad4281" providerId="LiveId" clId="{52974AA8-5FE2-4AB1-B5FE-9DBFC26391E2}" dt="2020-06-07T23:44:11.300" v="53"/>
          <ac:grpSpMkLst>
            <pc:docMk/>
            <pc:sldMk cId="0" sldId="314"/>
            <ac:grpSpMk id="17413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07T23:43:49.382" v="47"/>
          <ac:graphicFrameMkLst>
            <pc:docMk/>
            <pc:sldMk cId="0" sldId="314"/>
            <ac:graphicFrameMk id="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07T23:44:11.300" v="53"/>
          <ac:graphicFrameMkLst>
            <pc:docMk/>
            <pc:sldMk cId="0" sldId="314"/>
            <ac:graphicFrameMk id="17415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8:31.524" v="381" actId="113"/>
        <pc:sldMkLst>
          <pc:docMk/>
          <pc:sldMk cId="0" sldId="315"/>
        </pc:sldMkLst>
        <pc:spChg chg="mod">
          <ac:chgData name="Cai Jun" userId="57e790d697ad4281" providerId="LiveId" clId="{52974AA8-5FE2-4AB1-B5FE-9DBFC26391E2}" dt="2020-06-10T00:18:31.524" v="381" actId="113"/>
          <ac:spMkLst>
            <pc:docMk/>
            <pc:sldMk cId="0" sldId="315"/>
            <ac:spMk id="37893" creationId="{00000000-0000-0000-0000-000000000000}"/>
          </ac:spMkLst>
        </pc:spChg>
        <pc:spChg chg="mod">
          <ac:chgData name="Cai Jun" userId="57e790d697ad4281" providerId="LiveId" clId="{52974AA8-5FE2-4AB1-B5FE-9DBFC26391E2}" dt="2020-06-10T00:18:23.683" v="379" actId="113"/>
          <ac:spMkLst>
            <pc:docMk/>
            <pc:sldMk cId="0" sldId="315"/>
            <ac:spMk id="37899" creationId="{00000000-0000-0000-0000-000000000000}"/>
          </ac:spMkLst>
        </pc:spChg>
        <pc:spChg chg="mod">
          <ac:chgData name="Cai Jun" userId="57e790d697ad4281" providerId="LiveId" clId="{52974AA8-5FE2-4AB1-B5FE-9DBFC26391E2}" dt="2020-06-10T00:18:19.269" v="378" actId="113"/>
          <ac:spMkLst>
            <pc:docMk/>
            <pc:sldMk cId="0" sldId="315"/>
            <ac:spMk id="37900" creationId="{00000000-0000-0000-0000-000000000000}"/>
          </ac:spMkLst>
        </pc:spChg>
        <pc:spChg chg="mod">
          <ac:chgData name="Cai Jun" userId="57e790d697ad4281" providerId="LiveId" clId="{52974AA8-5FE2-4AB1-B5FE-9DBFC26391E2}" dt="2020-06-10T00:18:27.094" v="380" actId="113"/>
          <ac:spMkLst>
            <pc:docMk/>
            <pc:sldMk cId="0" sldId="315"/>
            <ac:spMk id="37902" creationId="{00000000-0000-0000-0000-000000000000}"/>
          </ac:spMkLst>
        </pc:spChg>
      </pc:sldChg>
      <pc:sldChg chg="modSp mod">
        <pc:chgData name="Cai Jun" userId="57e790d697ad4281" providerId="LiveId" clId="{52974AA8-5FE2-4AB1-B5FE-9DBFC26391E2}" dt="2020-06-10T00:17:19.833" v="365"/>
        <pc:sldMkLst>
          <pc:docMk/>
          <pc:sldMk cId="0" sldId="316"/>
        </pc:sldMkLst>
        <pc:spChg chg="mod">
          <ac:chgData name="Cai Jun" userId="57e790d697ad4281" providerId="LiveId" clId="{52974AA8-5FE2-4AB1-B5FE-9DBFC26391E2}" dt="2020-06-10T00:17:11.992" v="363" actId="113"/>
          <ac:spMkLst>
            <pc:docMk/>
            <pc:sldMk cId="0" sldId="316"/>
            <ac:spMk id="35847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16:44.336" v="354"/>
          <ac:graphicFrameMkLst>
            <pc:docMk/>
            <pc:sldMk cId="0" sldId="316"/>
            <ac:graphicFrameMk id="3584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7:19.833" v="365"/>
          <ac:graphicFrameMkLst>
            <pc:docMk/>
            <pc:sldMk cId="0" sldId="316"/>
            <ac:graphicFrameMk id="3584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6:02.050" v="352"/>
          <ac:graphicFrameMkLst>
            <pc:docMk/>
            <pc:sldMk cId="0" sldId="316"/>
            <ac:graphicFrameMk id="35845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8:11.292" v="377" actId="14100"/>
        <pc:sldMkLst>
          <pc:docMk/>
          <pc:sldMk cId="0" sldId="317"/>
        </pc:sldMkLst>
        <pc:spChg chg="mod">
          <ac:chgData name="Cai Jun" userId="57e790d697ad4281" providerId="LiveId" clId="{52974AA8-5FE2-4AB1-B5FE-9DBFC26391E2}" dt="2020-06-10T00:17:41.774" v="371" actId="113"/>
          <ac:spMkLst>
            <pc:docMk/>
            <pc:sldMk cId="0" sldId="317"/>
            <ac:spMk id="7174" creationId="{00000000-0000-0000-0000-000000000000}"/>
          </ac:spMkLst>
        </pc:spChg>
        <pc:spChg chg="mod">
          <ac:chgData name="Cai Jun" userId="57e790d697ad4281" providerId="LiveId" clId="{52974AA8-5FE2-4AB1-B5FE-9DBFC26391E2}" dt="2020-06-10T00:17:36.079" v="369" actId="113"/>
          <ac:spMkLst>
            <pc:docMk/>
            <pc:sldMk cId="0" sldId="317"/>
            <ac:spMk id="36870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18:11.292" v="377" actId="14100"/>
          <ac:graphicFrameMkLst>
            <pc:docMk/>
            <pc:sldMk cId="0" sldId="317"/>
            <ac:graphicFrameMk id="7170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7:49.430" v="373"/>
          <ac:graphicFrameMkLst>
            <pc:docMk/>
            <pc:sldMk cId="0" sldId="317"/>
            <ac:graphicFrameMk id="7175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7:30.328" v="367"/>
          <ac:graphicFrameMkLst>
            <pc:docMk/>
            <pc:sldMk cId="0" sldId="317"/>
            <ac:graphicFrameMk id="36869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6:04.759" v="507"/>
        <pc:sldMkLst>
          <pc:docMk/>
          <pc:sldMk cId="0" sldId="318"/>
        </pc:sldMkLst>
        <pc:spChg chg="mod">
          <ac:chgData name="Cai Jun" userId="57e790d697ad4281" providerId="LiveId" clId="{52974AA8-5FE2-4AB1-B5FE-9DBFC26391E2}" dt="2020-06-10T00:25:48.824" v="502"/>
          <ac:spMkLst>
            <pc:docMk/>
            <pc:sldMk cId="0" sldId="318"/>
            <ac:spMk id="50186" creationId="{00000000-0000-0000-0000-000000000000}"/>
          </ac:spMkLst>
        </pc:spChg>
        <pc:spChg chg="mod">
          <ac:chgData name="Cai Jun" userId="57e790d697ad4281" providerId="LiveId" clId="{52974AA8-5FE2-4AB1-B5FE-9DBFC26391E2}" dt="2020-06-10T00:25:32.559" v="498" actId="113"/>
          <ac:spMkLst>
            <pc:docMk/>
            <pc:sldMk cId="0" sldId="318"/>
            <ac:spMk id="50190" creationId="{00000000-0000-0000-0000-000000000000}"/>
          </ac:spMkLst>
        </pc:spChg>
        <pc:spChg chg="mod">
          <ac:chgData name="Cai Jun" userId="57e790d697ad4281" providerId="LiveId" clId="{52974AA8-5FE2-4AB1-B5FE-9DBFC26391E2}" dt="2020-06-10T00:25:32.559" v="498" actId="113"/>
          <ac:spMkLst>
            <pc:docMk/>
            <pc:sldMk cId="0" sldId="318"/>
            <ac:spMk id="50191" creationId="{00000000-0000-0000-0000-000000000000}"/>
          </ac:spMkLst>
        </pc:spChg>
        <pc:spChg chg="mod">
          <ac:chgData name="Cai Jun" userId="57e790d697ad4281" providerId="LiveId" clId="{52974AA8-5FE2-4AB1-B5FE-9DBFC26391E2}" dt="2020-06-10T00:25:32.559" v="498" actId="113"/>
          <ac:spMkLst>
            <pc:docMk/>
            <pc:sldMk cId="0" sldId="318"/>
            <ac:spMk id="50192" creationId="{00000000-0000-0000-0000-000000000000}"/>
          </ac:spMkLst>
        </pc:spChg>
        <pc:spChg chg="mod">
          <ac:chgData name="Cai Jun" userId="57e790d697ad4281" providerId="LiveId" clId="{52974AA8-5FE2-4AB1-B5FE-9DBFC26391E2}" dt="2020-06-10T00:25:32.559" v="498" actId="113"/>
          <ac:spMkLst>
            <pc:docMk/>
            <pc:sldMk cId="0" sldId="318"/>
            <ac:spMk id="50193" creationId="{00000000-0000-0000-0000-000000000000}"/>
          </ac:spMkLst>
        </pc:spChg>
        <pc:grpChg chg="mod">
          <ac:chgData name="Cai Jun" userId="57e790d697ad4281" providerId="LiveId" clId="{52974AA8-5FE2-4AB1-B5FE-9DBFC26391E2}" dt="2020-06-10T00:25:48.824" v="502"/>
          <ac:grpSpMkLst>
            <pc:docMk/>
            <pc:sldMk cId="0" sldId="318"/>
            <ac:grpSpMk id="50181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6:04.759" v="507"/>
          <ac:graphicFrameMkLst>
            <pc:docMk/>
            <pc:sldMk cId="0" sldId="318"/>
            <ac:graphicFrameMk id="50180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5:41.521" v="500"/>
          <ac:graphicFrameMkLst>
            <pc:docMk/>
            <pc:sldMk cId="0" sldId="318"/>
            <ac:graphicFrameMk id="5018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5:56.677" v="504"/>
          <ac:graphicFrameMkLst>
            <pc:docMk/>
            <pc:sldMk cId="0" sldId="318"/>
            <ac:graphicFrameMk id="5018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5:48.824" v="502"/>
          <ac:graphicFrameMkLst>
            <pc:docMk/>
            <pc:sldMk cId="0" sldId="318"/>
            <ac:graphicFrameMk id="50187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5:16.264" v="344" actId="1037"/>
        <pc:sldMkLst>
          <pc:docMk/>
          <pc:sldMk cId="0" sldId="319"/>
        </pc:sldMkLst>
        <pc:spChg chg="mod">
          <ac:chgData name="Cai Jun" userId="57e790d697ad4281" providerId="LiveId" clId="{52974AA8-5FE2-4AB1-B5FE-9DBFC26391E2}" dt="2020-06-10T00:15:04.693" v="335"/>
          <ac:spMkLst>
            <pc:docMk/>
            <pc:sldMk cId="0" sldId="319"/>
            <ac:spMk id="30727" creationId="{00000000-0000-0000-0000-000000000000}"/>
          </ac:spMkLst>
        </pc:spChg>
        <pc:grpChg chg="mod">
          <ac:chgData name="Cai Jun" userId="57e790d697ad4281" providerId="LiveId" clId="{52974AA8-5FE2-4AB1-B5FE-9DBFC26391E2}" dt="2020-06-10T00:15:04.693" v="335"/>
          <ac:grpSpMkLst>
            <pc:docMk/>
            <pc:sldMk cId="0" sldId="319"/>
            <ac:grpSpMk id="30726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14:46.322" v="330"/>
          <ac:graphicFrameMkLst>
            <pc:docMk/>
            <pc:sldMk cId="0" sldId="319"/>
            <ac:graphicFrameMk id="3072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4:37.749" v="328"/>
          <ac:graphicFrameMkLst>
            <pc:docMk/>
            <pc:sldMk cId="0" sldId="319"/>
            <ac:graphicFrameMk id="3072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4:55.452" v="333"/>
          <ac:graphicFrameMkLst>
            <pc:docMk/>
            <pc:sldMk cId="0" sldId="319"/>
            <ac:graphicFrameMk id="3072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5:16.264" v="344" actId="1037"/>
          <ac:graphicFrameMkLst>
            <pc:docMk/>
            <pc:sldMk cId="0" sldId="319"/>
            <ac:graphicFrameMk id="30728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7:15.413" v="534" actId="1035"/>
        <pc:sldMkLst>
          <pc:docMk/>
          <pc:sldMk cId="0" sldId="321"/>
        </pc:sldMkLst>
        <pc:spChg chg="mod">
          <ac:chgData name="Cai Jun" userId="57e790d697ad4281" providerId="LiveId" clId="{52974AA8-5FE2-4AB1-B5FE-9DBFC26391E2}" dt="2020-06-10T00:27:11.128" v="531" actId="1036"/>
          <ac:spMkLst>
            <pc:docMk/>
            <pc:sldMk cId="0" sldId="321"/>
            <ac:spMk id="51207" creationId="{00000000-0000-0000-0000-000000000000}"/>
          </ac:spMkLst>
        </pc:spChg>
        <pc:spChg chg="mod">
          <ac:chgData name="Cai Jun" userId="57e790d697ad4281" providerId="LiveId" clId="{52974AA8-5FE2-4AB1-B5FE-9DBFC26391E2}" dt="2020-06-10T00:26:16.947" v="508" actId="113"/>
          <ac:spMkLst>
            <pc:docMk/>
            <pc:sldMk cId="0" sldId="321"/>
            <ac:spMk id="51214" creationId="{00000000-0000-0000-0000-000000000000}"/>
          </ac:spMkLst>
        </pc:spChg>
        <pc:spChg chg="mod">
          <ac:chgData name="Cai Jun" userId="57e790d697ad4281" providerId="LiveId" clId="{52974AA8-5FE2-4AB1-B5FE-9DBFC26391E2}" dt="2020-06-10T00:26:16.947" v="508" actId="113"/>
          <ac:spMkLst>
            <pc:docMk/>
            <pc:sldMk cId="0" sldId="321"/>
            <ac:spMk id="51215" creationId="{00000000-0000-0000-0000-000000000000}"/>
          </ac:spMkLst>
        </pc:spChg>
        <pc:spChg chg="mod">
          <ac:chgData name="Cai Jun" userId="57e790d697ad4281" providerId="LiveId" clId="{52974AA8-5FE2-4AB1-B5FE-9DBFC26391E2}" dt="2020-06-10T00:26:16.947" v="508" actId="113"/>
          <ac:spMkLst>
            <pc:docMk/>
            <pc:sldMk cId="0" sldId="321"/>
            <ac:spMk id="51216" creationId="{00000000-0000-0000-0000-000000000000}"/>
          </ac:spMkLst>
        </pc:spChg>
        <pc:spChg chg="mod">
          <ac:chgData name="Cai Jun" userId="57e790d697ad4281" providerId="LiveId" clId="{52974AA8-5FE2-4AB1-B5FE-9DBFC26391E2}" dt="2020-06-10T00:26:16.947" v="508" actId="113"/>
          <ac:spMkLst>
            <pc:docMk/>
            <pc:sldMk cId="0" sldId="321"/>
            <ac:spMk id="51217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27:15.413" v="534" actId="1035"/>
          <ac:graphicFrameMkLst>
            <pc:docMk/>
            <pc:sldMk cId="0" sldId="321"/>
            <ac:graphicFrameMk id="5120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6:59.387" v="519" actId="1036"/>
          <ac:graphicFrameMkLst>
            <pc:docMk/>
            <pc:sldMk cId="0" sldId="321"/>
            <ac:graphicFrameMk id="5120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7:05.398" v="526" actId="1035"/>
          <ac:graphicFrameMkLst>
            <pc:docMk/>
            <pc:sldMk cId="0" sldId="321"/>
            <ac:graphicFrameMk id="5120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6:24.609" v="510"/>
          <ac:graphicFrameMkLst>
            <pc:docMk/>
            <pc:sldMk cId="0" sldId="321"/>
            <ac:graphicFrameMk id="51209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5:47.997" v="350"/>
        <pc:sldMkLst>
          <pc:docMk/>
          <pc:sldMk cId="0" sldId="322"/>
        </pc:sldMkLst>
        <pc:spChg chg="mod">
          <ac:chgData name="Cai Jun" userId="57e790d697ad4281" providerId="LiveId" clId="{52974AA8-5FE2-4AB1-B5FE-9DBFC26391E2}" dt="2020-06-10T00:15:39.538" v="348"/>
          <ac:spMkLst>
            <pc:docMk/>
            <pc:sldMk cId="0" sldId="322"/>
            <ac:spMk id="32776" creationId="{00000000-0000-0000-0000-000000000000}"/>
          </ac:spMkLst>
        </pc:spChg>
        <pc:grpChg chg="mod">
          <ac:chgData name="Cai Jun" userId="57e790d697ad4281" providerId="LiveId" clId="{52974AA8-5FE2-4AB1-B5FE-9DBFC26391E2}" dt="2020-06-10T00:15:39.538" v="348"/>
          <ac:grpSpMkLst>
            <pc:docMk/>
            <pc:sldMk cId="0" sldId="322"/>
            <ac:grpSpMk id="32775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15:31.692" v="346"/>
          <ac:graphicFrameMkLst>
            <pc:docMk/>
            <pc:sldMk cId="0" sldId="322"/>
            <ac:graphicFrameMk id="3277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5:47.997" v="350"/>
          <ac:graphicFrameMkLst>
            <pc:docMk/>
            <pc:sldMk cId="0" sldId="322"/>
            <ac:graphicFrameMk id="3277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5:39.538" v="348"/>
          <ac:graphicFrameMkLst>
            <pc:docMk/>
            <pc:sldMk cId="0" sldId="322"/>
            <ac:graphicFrameMk id="32777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4:24.750" v="326" actId="1037"/>
        <pc:sldMkLst>
          <pc:docMk/>
          <pc:sldMk cId="0" sldId="323"/>
        </pc:sldMkLst>
        <pc:graphicFrameChg chg="mod">
          <ac:chgData name="Cai Jun" userId="57e790d697ad4281" providerId="LiveId" clId="{52974AA8-5FE2-4AB1-B5FE-9DBFC26391E2}" dt="2020-06-10T00:14:24.750" v="326" actId="1037"/>
          <ac:graphicFrameMkLst>
            <pc:docMk/>
            <pc:sldMk cId="0" sldId="323"/>
            <ac:graphicFrameMk id="2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5:15.471" v="497" actId="113"/>
        <pc:sldMkLst>
          <pc:docMk/>
          <pc:sldMk cId="0" sldId="324"/>
        </pc:sldMkLst>
        <pc:spChg chg="mod">
          <ac:chgData name="Cai Jun" userId="57e790d697ad4281" providerId="LiveId" clId="{52974AA8-5FE2-4AB1-B5FE-9DBFC26391E2}" dt="2020-06-10T00:25:04.001" v="494" actId="113"/>
          <ac:spMkLst>
            <pc:docMk/>
            <pc:sldMk cId="0" sldId="324"/>
            <ac:spMk id="49161" creationId="{00000000-0000-0000-0000-000000000000}"/>
          </ac:spMkLst>
        </pc:spChg>
        <pc:spChg chg="mod">
          <ac:chgData name="Cai Jun" userId="57e790d697ad4281" providerId="LiveId" clId="{52974AA8-5FE2-4AB1-B5FE-9DBFC26391E2}" dt="2020-06-10T00:25:15.471" v="497" actId="113"/>
          <ac:spMkLst>
            <pc:docMk/>
            <pc:sldMk cId="0" sldId="324"/>
            <ac:spMk id="49162" creationId="{00000000-0000-0000-0000-000000000000}"/>
          </ac:spMkLst>
        </pc:spChg>
        <pc:spChg chg="mod">
          <ac:chgData name="Cai Jun" userId="57e790d697ad4281" providerId="LiveId" clId="{52974AA8-5FE2-4AB1-B5FE-9DBFC26391E2}" dt="2020-06-10T00:25:11.228" v="496" actId="113"/>
          <ac:spMkLst>
            <pc:docMk/>
            <pc:sldMk cId="0" sldId="324"/>
            <ac:spMk id="49163" creationId="{00000000-0000-0000-0000-000000000000}"/>
          </ac:spMkLst>
        </pc:spChg>
        <pc:spChg chg="mod">
          <ac:chgData name="Cai Jun" userId="57e790d697ad4281" providerId="LiveId" clId="{52974AA8-5FE2-4AB1-B5FE-9DBFC26391E2}" dt="2020-06-10T00:25:07.757" v="495" actId="113"/>
          <ac:spMkLst>
            <pc:docMk/>
            <pc:sldMk cId="0" sldId="324"/>
            <ac:spMk id="49164" creationId="{00000000-0000-0000-0000-000000000000}"/>
          </ac:spMkLst>
        </pc:spChg>
        <pc:spChg chg="mod">
          <ac:chgData name="Cai Jun" userId="57e790d697ad4281" providerId="LiveId" clId="{52974AA8-5FE2-4AB1-B5FE-9DBFC26391E2}" dt="2020-06-10T00:24:50.010" v="490" actId="113"/>
          <ac:spMkLst>
            <pc:docMk/>
            <pc:sldMk cId="0" sldId="324"/>
            <ac:spMk id="49167" creationId="{00000000-0000-0000-0000-000000000000}"/>
          </ac:spMkLst>
        </pc:spChg>
        <pc:spChg chg="mod">
          <ac:chgData name="Cai Jun" userId="57e790d697ad4281" providerId="LiveId" clId="{52974AA8-5FE2-4AB1-B5FE-9DBFC26391E2}" dt="2020-06-10T00:25:00.235" v="493" actId="113"/>
          <ac:spMkLst>
            <pc:docMk/>
            <pc:sldMk cId="0" sldId="324"/>
            <ac:spMk id="49168" creationId="{00000000-0000-0000-0000-000000000000}"/>
          </ac:spMkLst>
        </pc:spChg>
        <pc:spChg chg="mod">
          <ac:chgData name="Cai Jun" userId="57e790d697ad4281" providerId="LiveId" clId="{52974AA8-5FE2-4AB1-B5FE-9DBFC26391E2}" dt="2020-06-10T00:24:52.997" v="491" actId="113"/>
          <ac:spMkLst>
            <pc:docMk/>
            <pc:sldMk cId="0" sldId="324"/>
            <ac:spMk id="49169" creationId="{00000000-0000-0000-0000-000000000000}"/>
          </ac:spMkLst>
        </pc:spChg>
        <pc:spChg chg="mod">
          <ac:chgData name="Cai Jun" userId="57e790d697ad4281" providerId="LiveId" clId="{52974AA8-5FE2-4AB1-B5FE-9DBFC26391E2}" dt="2020-06-10T00:24:56.527" v="492" actId="113"/>
          <ac:spMkLst>
            <pc:docMk/>
            <pc:sldMk cId="0" sldId="324"/>
            <ac:spMk id="49170" creationId="{00000000-0000-0000-0000-000000000000}"/>
          </ac:spMkLst>
        </pc:spChg>
      </pc:sldChg>
      <pc:sldChg chg="modSp mod">
        <pc:chgData name="Cai Jun" userId="57e790d697ad4281" providerId="LiveId" clId="{52974AA8-5FE2-4AB1-B5FE-9DBFC26391E2}" dt="2020-06-10T00:10:48.945" v="273" actId="1036"/>
        <pc:sldMkLst>
          <pc:docMk/>
          <pc:sldMk cId="3580652830" sldId="326"/>
        </pc:sldMkLst>
        <pc:spChg chg="mod">
          <ac:chgData name="Cai Jun" userId="57e790d697ad4281" providerId="LiveId" clId="{52974AA8-5FE2-4AB1-B5FE-9DBFC26391E2}" dt="2020-06-07T23:38:09.667" v="7" actId="207"/>
          <ac:spMkLst>
            <pc:docMk/>
            <pc:sldMk cId="3580652830" sldId="326"/>
            <ac:spMk id="5" creationId="{00000000-0000-0000-0000-000000000000}"/>
          </ac:spMkLst>
        </pc:spChg>
        <pc:spChg chg="mod">
          <ac:chgData name="Cai Jun" userId="57e790d697ad4281" providerId="LiveId" clId="{52974AA8-5FE2-4AB1-B5FE-9DBFC26391E2}" dt="2020-06-10T00:10:48.945" v="273" actId="1036"/>
          <ac:spMkLst>
            <pc:docMk/>
            <pc:sldMk cId="3580652830" sldId="326"/>
            <ac:spMk id="10" creationId="{00000000-0000-0000-0000-000000000000}"/>
          </ac:spMkLst>
        </pc:spChg>
        <pc:spChg chg="mod">
          <ac:chgData name="Cai Jun" userId="57e790d697ad4281" providerId="LiveId" clId="{52974AA8-5FE2-4AB1-B5FE-9DBFC26391E2}" dt="2020-06-07T23:37:56.938" v="3" actId="207"/>
          <ac:spMkLst>
            <pc:docMk/>
            <pc:sldMk cId="3580652830" sldId="326"/>
            <ac:spMk id="16387" creationId="{00000000-0000-0000-0000-000000000000}"/>
          </ac:spMkLst>
        </pc:spChg>
      </pc:sldChg>
      <pc:sldChg chg="modSp mod">
        <pc:chgData name="Cai Jun" userId="57e790d697ad4281" providerId="LiveId" clId="{52974AA8-5FE2-4AB1-B5FE-9DBFC26391E2}" dt="2020-06-07T23:39:04.477" v="20" actId="113"/>
        <pc:sldMkLst>
          <pc:docMk/>
          <pc:sldMk cId="3529462602" sldId="327"/>
        </pc:sldMkLst>
        <pc:spChg chg="mod">
          <ac:chgData name="Cai Jun" userId="57e790d697ad4281" providerId="LiveId" clId="{52974AA8-5FE2-4AB1-B5FE-9DBFC26391E2}" dt="2020-06-07T23:39:04.477" v="20" actId="113"/>
          <ac:spMkLst>
            <pc:docMk/>
            <pc:sldMk cId="3529462602" sldId="327"/>
            <ac:spMk id="10" creationId="{00000000-0000-0000-0000-000000000000}"/>
          </ac:spMkLst>
        </pc:spChg>
      </pc:sldChg>
      <pc:sldChg chg="modSp del">
        <pc:chgData name="Cai Jun" userId="57e790d697ad4281" providerId="LiveId" clId="{52974AA8-5FE2-4AB1-B5FE-9DBFC26391E2}" dt="2020-06-07T23:42:41.947" v="33" actId="47"/>
        <pc:sldMkLst>
          <pc:docMk/>
          <pc:sldMk cId="3638532923" sldId="328"/>
        </pc:sldMkLst>
        <pc:spChg chg="mod">
          <ac:chgData name="Cai Jun" userId="57e790d697ad4281" providerId="LiveId" clId="{52974AA8-5FE2-4AB1-B5FE-9DBFC26391E2}" dt="2020-06-07T23:39:21.950" v="22"/>
          <ac:spMkLst>
            <pc:docMk/>
            <pc:sldMk cId="3638532923" sldId="328"/>
            <ac:spMk id="10" creationId="{00000000-0000-0000-0000-000000000000}"/>
          </ac:spMkLst>
        </pc:spChg>
        <pc:grpChg chg="mod">
          <ac:chgData name="Cai Jun" userId="57e790d697ad4281" providerId="LiveId" clId="{52974AA8-5FE2-4AB1-B5FE-9DBFC26391E2}" dt="2020-06-07T23:39:21.950" v="22"/>
          <ac:grpSpMkLst>
            <pc:docMk/>
            <pc:sldMk cId="3638532923" sldId="328"/>
            <ac:grpSpMk id="2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07T23:39:21.950" v="22"/>
          <ac:graphicFrameMkLst>
            <pc:docMk/>
            <pc:sldMk cId="3638532923" sldId="328"/>
            <ac:graphicFrameMk id="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07T23:39:21.950" v="22"/>
          <ac:graphicFrameMkLst>
            <pc:docMk/>
            <pc:sldMk cId="3638532923" sldId="328"/>
            <ac:graphicFrameMk id="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07T23:39:21.950" v="22"/>
          <ac:graphicFrameMkLst>
            <pc:docMk/>
            <pc:sldMk cId="3638532923" sldId="328"/>
            <ac:graphicFrameMk id="11" creationId="{00000000-0000-0000-0000-000000000000}"/>
          </ac:graphicFrameMkLst>
        </pc:graphicFrameChg>
      </pc:sldChg>
      <pc:sldChg chg="del">
        <pc:chgData name="Cai Jun" userId="57e790d697ad4281" providerId="LiveId" clId="{52974AA8-5FE2-4AB1-B5FE-9DBFC26391E2}" dt="2020-06-07T23:42:45.887" v="34" actId="47"/>
        <pc:sldMkLst>
          <pc:docMk/>
          <pc:sldMk cId="3316072821" sldId="329"/>
        </pc:sldMkLst>
      </pc:sldChg>
      <pc:sldChg chg="del">
        <pc:chgData name="Cai Jun" userId="57e790d697ad4281" providerId="LiveId" clId="{52974AA8-5FE2-4AB1-B5FE-9DBFC26391E2}" dt="2020-06-07T23:42:52.187" v="35" actId="47"/>
        <pc:sldMkLst>
          <pc:docMk/>
          <pc:sldMk cId="1055510701" sldId="331"/>
        </pc:sldMkLst>
      </pc:sldChg>
      <pc:sldChg chg="addSp delSp modSp add del mod">
        <pc:chgData name="Cai Jun" userId="57e790d697ad4281" providerId="LiveId" clId="{52974AA8-5FE2-4AB1-B5FE-9DBFC26391E2}" dt="2020-06-07T23:42:33.784" v="32" actId="1076"/>
        <pc:sldMkLst>
          <pc:docMk/>
          <pc:sldMk cId="1777469103" sldId="485"/>
        </pc:sldMkLst>
        <pc:spChg chg="del">
          <ac:chgData name="Cai Jun" userId="57e790d697ad4281" providerId="LiveId" clId="{52974AA8-5FE2-4AB1-B5FE-9DBFC26391E2}" dt="2020-06-07T23:41:39.353" v="26" actId="478"/>
          <ac:spMkLst>
            <pc:docMk/>
            <pc:sldMk cId="1777469103" sldId="485"/>
            <ac:spMk id="9" creationId="{00000000-0000-0000-0000-000000000000}"/>
          </ac:spMkLst>
        </pc:spChg>
        <pc:spChg chg="mod">
          <ac:chgData name="Cai Jun" userId="57e790d697ad4281" providerId="LiveId" clId="{52974AA8-5FE2-4AB1-B5FE-9DBFC26391E2}" dt="2020-06-07T23:42:28.684" v="31"/>
          <ac:spMkLst>
            <pc:docMk/>
            <pc:sldMk cId="1777469103" sldId="485"/>
            <ac:spMk id="10" creationId="{00000000-0000-0000-0000-000000000000}"/>
          </ac:spMkLst>
        </pc:spChg>
        <pc:spChg chg="del">
          <ac:chgData name="Cai Jun" userId="57e790d697ad4281" providerId="LiveId" clId="{52974AA8-5FE2-4AB1-B5FE-9DBFC26391E2}" dt="2020-06-07T23:41:39.353" v="26" actId="478"/>
          <ac:spMkLst>
            <pc:docMk/>
            <pc:sldMk cId="1777469103" sldId="485"/>
            <ac:spMk id="12" creationId="{00000000-0000-0000-0000-000000000000}"/>
          </ac:spMkLst>
        </pc:spChg>
        <pc:spChg chg="add mod">
          <ac:chgData name="Cai Jun" userId="57e790d697ad4281" providerId="LiveId" clId="{52974AA8-5FE2-4AB1-B5FE-9DBFC26391E2}" dt="2020-06-07T23:41:47.558" v="27"/>
          <ac:spMkLst>
            <pc:docMk/>
            <pc:sldMk cId="1777469103" sldId="485"/>
            <ac:spMk id="13" creationId="{26FB5739-8EF2-4A6C-807A-9A89E28B5A7D}"/>
          </ac:spMkLst>
        </pc:spChg>
        <pc:grpChg chg="mod">
          <ac:chgData name="Cai Jun" userId="57e790d697ad4281" providerId="LiveId" clId="{52974AA8-5FE2-4AB1-B5FE-9DBFC26391E2}" dt="2020-06-07T23:42:00.741" v="30" actId="1076"/>
          <ac:grpSpMkLst>
            <pc:docMk/>
            <pc:sldMk cId="1777469103" sldId="485"/>
            <ac:grpSpMk id="2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07T23:42:33.784" v="32" actId="1076"/>
          <ac:graphicFrameMkLst>
            <pc:docMk/>
            <pc:sldMk cId="1777469103" sldId="485"/>
            <ac:graphicFrameMk id="8" creationId="{00000000-0000-0000-0000-000000000000}"/>
          </ac:graphicFrameMkLst>
        </pc:graphicFrameChg>
      </pc:sldChg>
      <pc:sldChg chg="addSp modSp add del">
        <pc:chgData name="Cai Jun" userId="57e790d697ad4281" providerId="LiveId" clId="{52974AA8-5FE2-4AB1-B5FE-9DBFC26391E2}" dt="2020-06-07T23:41:49.870" v="28"/>
        <pc:sldMkLst>
          <pc:docMk/>
          <pc:sldMk cId="3987409899" sldId="486"/>
        </pc:sldMkLst>
        <pc:spChg chg="add mod">
          <ac:chgData name="Cai Jun" userId="57e790d697ad4281" providerId="LiveId" clId="{52974AA8-5FE2-4AB1-B5FE-9DBFC26391E2}" dt="2020-06-07T23:41:49.870" v="28"/>
          <ac:spMkLst>
            <pc:docMk/>
            <pc:sldMk cId="3987409899" sldId="486"/>
            <ac:spMk id="16" creationId="{1EFB295A-3E48-4F51-A430-E2C5CA185735}"/>
          </ac:spMkLst>
        </pc:spChg>
      </pc:sldChg>
      <pc:sldChg chg="addSp modSp add del">
        <pc:chgData name="Cai Jun" userId="57e790d697ad4281" providerId="LiveId" clId="{52974AA8-5FE2-4AB1-B5FE-9DBFC26391E2}" dt="2020-06-07T23:41:52.285" v="29"/>
        <pc:sldMkLst>
          <pc:docMk/>
          <pc:sldMk cId="3625864145" sldId="487"/>
        </pc:sldMkLst>
        <pc:spChg chg="add mod">
          <ac:chgData name="Cai Jun" userId="57e790d697ad4281" providerId="LiveId" clId="{52974AA8-5FE2-4AB1-B5FE-9DBFC26391E2}" dt="2020-06-07T23:41:52.285" v="29"/>
          <ac:spMkLst>
            <pc:docMk/>
            <pc:sldMk cId="3625864145" sldId="487"/>
            <ac:spMk id="16" creationId="{1E8C3812-6E7A-43C2-B7B4-F5BDB420981E}"/>
          </ac:spMkLst>
        </pc:spChg>
      </pc:sldChg>
    </pc:docChg>
  </pc:docChgLst>
  <pc:docChgLst>
    <pc:chgData name="Jun Cai" userId="57e790d697ad4281" providerId="LiveId" clId="{6B4AE244-5E36-4AAD-8359-604A4F318283}"/>
    <pc:docChg chg="modSld">
      <pc:chgData name="Jun Cai" userId="57e790d697ad4281" providerId="LiveId" clId="{6B4AE244-5E36-4AAD-8359-604A4F318283}" dt="2019-06-02T04:51:15.040" v="235"/>
      <pc:docMkLst>
        <pc:docMk/>
      </pc:docMkLst>
      <pc:sldChg chg="modSp">
        <pc:chgData name="Jun Cai" userId="57e790d697ad4281" providerId="LiveId" clId="{6B4AE244-5E36-4AAD-8359-604A4F318283}" dt="2019-06-02T04:51:15.040" v="235"/>
        <pc:sldMkLst>
          <pc:docMk/>
          <pc:sldMk cId="3580652830" sldId="326"/>
        </pc:sldMkLst>
        <pc:spChg chg="mod">
          <ac:chgData name="Jun Cai" userId="57e790d697ad4281" providerId="LiveId" clId="{6B4AE244-5E36-4AAD-8359-604A4F318283}" dt="2019-06-02T04:47:02.729" v="198"/>
          <ac:spMkLst>
            <pc:docMk/>
            <pc:sldMk cId="3580652830" sldId="326"/>
            <ac:spMk id="5" creationId="{00000000-0000-0000-0000-000000000000}"/>
          </ac:spMkLst>
        </pc:spChg>
        <pc:spChg chg="mod">
          <ac:chgData name="Jun Cai" userId="57e790d697ad4281" providerId="LiveId" clId="{6B4AE244-5E36-4AAD-8359-604A4F318283}" dt="2019-06-02T04:51:15.040" v="235"/>
          <ac:spMkLst>
            <pc:docMk/>
            <pc:sldMk cId="3580652830" sldId="326"/>
            <ac:spMk id="10" creationId="{00000000-0000-0000-0000-000000000000}"/>
          </ac:spMkLst>
        </pc:spChg>
        <pc:spChg chg="mod">
          <ac:chgData name="Jun Cai" userId="57e790d697ad4281" providerId="LiveId" clId="{6B4AE244-5E36-4AAD-8359-604A4F318283}" dt="2019-06-02T04:46:57.275" v="196"/>
          <ac:spMkLst>
            <pc:docMk/>
            <pc:sldMk cId="3580652830" sldId="326"/>
            <ac:spMk id="16387" creationId="{00000000-0000-0000-0000-000000000000}"/>
          </ac:spMkLst>
        </pc:spChg>
      </pc:sldChg>
      <pc:sldChg chg="modSp">
        <pc:chgData name="Jun Cai" userId="57e790d697ad4281" providerId="LiveId" clId="{6B4AE244-5E36-4AAD-8359-604A4F318283}" dt="2019-06-02T04:48:30.250" v="212"/>
        <pc:sldMkLst>
          <pc:docMk/>
          <pc:sldMk cId="3316072821" sldId="329"/>
        </pc:sldMkLst>
        <pc:spChg chg="mod">
          <ac:chgData name="Jun Cai" userId="57e790d697ad4281" providerId="LiveId" clId="{6B4AE244-5E36-4AAD-8359-604A4F318283}" dt="2019-06-02T04:48:30.250" v="212"/>
          <ac:spMkLst>
            <pc:docMk/>
            <pc:sldMk cId="3316072821" sldId="329"/>
            <ac:spMk id="10" creationId="{00000000-0000-0000-0000-000000000000}"/>
          </ac:spMkLst>
        </pc:spChg>
      </pc:sldChg>
    </pc:docChg>
  </pc:docChgLst>
  <pc:docChgLst>
    <pc:chgData name="CAI JUN" userId="08ce88e1165b00db" providerId="LiveId" clId="{F9DC3032-E94F-4433-97B4-90A03CB1AC12}"/>
    <pc:docChg chg="delSld">
      <pc:chgData name="CAI JUN" userId="08ce88e1165b00db" providerId="LiveId" clId="{F9DC3032-E94F-4433-97B4-90A03CB1AC12}" dt="2020-07-07T02:19:56.533" v="32" actId="47"/>
      <pc:docMkLst>
        <pc:docMk/>
      </pc:docMkLst>
      <pc:sldChg chg="del">
        <pc:chgData name="CAI JUN" userId="08ce88e1165b00db" providerId="LiveId" clId="{F9DC3032-E94F-4433-97B4-90A03CB1AC12}" dt="2020-07-07T02:19:43.392" v="0" actId="47"/>
        <pc:sldMkLst>
          <pc:docMk/>
          <pc:sldMk cId="0" sldId="274"/>
        </pc:sldMkLst>
      </pc:sldChg>
      <pc:sldChg chg="del">
        <pc:chgData name="CAI JUN" userId="08ce88e1165b00db" providerId="LiveId" clId="{F9DC3032-E94F-4433-97B4-90A03CB1AC12}" dt="2020-07-07T02:19:44.298" v="1" actId="47"/>
        <pc:sldMkLst>
          <pc:docMk/>
          <pc:sldMk cId="0" sldId="275"/>
        </pc:sldMkLst>
      </pc:sldChg>
      <pc:sldChg chg="del">
        <pc:chgData name="CAI JUN" userId="08ce88e1165b00db" providerId="LiveId" clId="{F9DC3032-E94F-4433-97B4-90A03CB1AC12}" dt="2020-07-07T02:19:44.330" v="2" actId="47"/>
        <pc:sldMkLst>
          <pc:docMk/>
          <pc:sldMk cId="0" sldId="276"/>
        </pc:sldMkLst>
      </pc:sldChg>
      <pc:sldChg chg="del">
        <pc:chgData name="CAI JUN" userId="08ce88e1165b00db" providerId="LiveId" clId="{F9DC3032-E94F-4433-97B4-90A03CB1AC12}" dt="2020-07-07T02:19:45.017" v="3" actId="47"/>
        <pc:sldMkLst>
          <pc:docMk/>
          <pc:sldMk cId="0" sldId="277"/>
        </pc:sldMkLst>
      </pc:sldChg>
      <pc:sldChg chg="del">
        <pc:chgData name="CAI JUN" userId="08ce88e1165b00db" providerId="LiveId" clId="{F9DC3032-E94F-4433-97B4-90A03CB1AC12}" dt="2020-07-07T02:19:45.923" v="4" actId="47"/>
        <pc:sldMkLst>
          <pc:docMk/>
          <pc:sldMk cId="0" sldId="278"/>
        </pc:sldMkLst>
      </pc:sldChg>
      <pc:sldChg chg="del">
        <pc:chgData name="CAI JUN" userId="08ce88e1165b00db" providerId="LiveId" clId="{F9DC3032-E94F-4433-97B4-90A03CB1AC12}" dt="2020-07-07T02:19:48.174" v="5" actId="47"/>
        <pc:sldMkLst>
          <pc:docMk/>
          <pc:sldMk cId="0" sldId="279"/>
        </pc:sldMkLst>
      </pc:sldChg>
      <pc:sldChg chg="del">
        <pc:chgData name="CAI JUN" userId="08ce88e1165b00db" providerId="LiveId" clId="{F9DC3032-E94F-4433-97B4-90A03CB1AC12}" dt="2020-07-07T02:19:48.314" v="6" actId="47"/>
        <pc:sldMkLst>
          <pc:docMk/>
          <pc:sldMk cId="0" sldId="280"/>
        </pc:sldMkLst>
      </pc:sldChg>
      <pc:sldChg chg="del">
        <pc:chgData name="CAI JUN" userId="08ce88e1165b00db" providerId="LiveId" clId="{F9DC3032-E94F-4433-97B4-90A03CB1AC12}" dt="2020-07-07T02:19:48.486" v="7" actId="47"/>
        <pc:sldMkLst>
          <pc:docMk/>
          <pc:sldMk cId="0" sldId="281"/>
        </pc:sldMkLst>
      </pc:sldChg>
      <pc:sldChg chg="del">
        <pc:chgData name="CAI JUN" userId="08ce88e1165b00db" providerId="LiveId" clId="{F9DC3032-E94F-4433-97B4-90A03CB1AC12}" dt="2020-07-07T02:19:48.814" v="8" actId="47"/>
        <pc:sldMkLst>
          <pc:docMk/>
          <pc:sldMk cId="0" sldId="282"/>
        </pc:sldMkLst>
      </pc:sldChg>
      <pc:sldChg chg="del">
        <pc:chgData name="CAI JUN" userId="08ce88e1165b00db" providerId="LiveId" clId="{F9DC3032-E94F-4433-97B4-90A03CB1AC12}" dt="2020-07-07T02:19:48.955" v="10" actId="47"/>
        <pc:sldMkLst>
          <pc:docMk/>
          <pc:sldMk cId="0" sldId="284"/>
        </pc:sldMkLst>
      </pc:sldChg>
      <pc:sldChg chg="del">
        <pc:chgData name="CAI JUN" userId="08ce88e1165b00db" providerId="LiveId" clId="{F9DC3032-E94F-4433-97B4-90A03CB1AC12}" dt="2020-07-07T02:19:50.330" v="15" actId="47"/>
        <pc:sldMkLst>
          <pc:docMk/>
          <pc:sldMk cId="0" sldId="286"/>
        </pc:sldMkLst>
      </pc:sldChg>
      <pc:sldChg chg="del">
        <pc:chgData name="CAI JUN" userId="08ce88e1165b00db" providerId="LiveId" clId="{F9DC3032-E94F-4433-97B4-90A03CB1AC12}" dt="2020-07-07T02:19:52.595" v="23" actId="47"/>
        <pc:sldMkLst>
          <pc:docMk/>
          <pc:sldMk cId="0" sldId="291"/>
        </pc:sldMkLst>
      </pc:sldChg>
      <pc:sldChg chg="del">
        <pc:chgData name="CAI JUN" userId="08ce88e1165b00db" providerId="LiveId" clId="{F9DC3032-E94F-4433-97B4-90A03CB1AC12}" dt="2020-07-07T02:19:52.158" v="22" actId="47"/>
        <pc:sldMkLst>
          <pc:docMk/>
          <pc:sldMk cId="0" sldId="295"/>
        </pc:sldMkLst>
      </pc:sldChg>
      <pc:sldChg chg="del">
        <pc:chgData name="CAI JUN" userId="08ce88e1165b00db" providerId="LiveId" clId="{F9DC3032-E94F-4433-97B4-90A03CB1AC12}" dt="2020-07-07T02:19:51.220" v="19" actId="47"/>
        <pc:sldMkLst>
          <pc:docMk/>
          <pc:sldMk cId="0" sldId="297"/>
        </pc:sldMkLst>
      </pc:sldChg>
      <pc:sldChg chg="del">
        <pc:chgData name="CAI JUN" userId="08ce88e1165b00db" providerId="LiveId" clId="{F9DC3032-E94F-4433-97B4-90A03CB1AC12}" dt="2020-07-07T02:19:51.861" v="21" actId="47"/>
        <pc:sldMkLst>
          <pc:docMk/>
          <pc:sldMk cId="0" sldId="298"/>
        </pc:sldMkLst>
      </pc:sldChg>
      <pc:sldChg chg="del">
        <pc:chgData name="CAI JUN" userId="08ce88e1165b00db" providerId="LiveId" clId="{F9DC3032-E94F-4433-97B4-90A03CB1AC12}" dt="2020-07-07T02:19:51.517" v="20" actId="47"/>
        <pc:sldMkLst>
          <pc:docMk/>
          <pc:sldMk cId="0" sldId="299"/>
        </pc:sldMkLst>
      </pc:sldChg>
      <pc:sldChg chg="del">
        <pc:chgData name="CAI JUN" userId="08ce88e1165b00db" providerId="LiveId" clId="{F9DC3032-E94F-4433-97B4-90A03CB1AC12}" dt="2020-07-07T02:19:52.752" v="24" actId="47"/>
        <pc:sldMkLst>
          <pc:docMk/>
          <pc:sldMk cId="0" sldId="305"/>
        </pc:sldMkLst>
      </pc:sldChg>
      <pc:sldChg chg="del">
        <pc:chgData name="CAI JUN" userId="08ce88e1165b00db" providerId="LiveId" clId="{F9DC3032-E94F-4433-97B4-90A03CB1AC12}" dt="2020-07-07T02:19:52.939" v="25" actId="47"/>
        <pc:sldMkLst>
          <pc:docMk/>
          <pc:sldMk cId="0" sldId="306"/>
        </pc:sldMkLst>
      </pc:sldChg>
      <pc:sldChg chg="del">
        <pc:chgData name="CAI JUN" userId="08ce88e1165b00db" providerId="LiveId" clId="{F9DC3032-E94F-4433-97B4-90A03CB1AC12}" dt="2020-07-07T02:19:53.111" v="27" actId="47"/>
        <pc:sldMkLst>
          <pc:docMk/>
          <pc:sldMk cId="0" sldId="307"/>
        </pc:sldMkLst>
      </pc:sldChg>
      <pc:sldChg chg="del">
        <pc:chgData name="CAI JUN" userId="08ce88e1165b00db" providerId="LiveId" clId="{F9DC3032-E94F-4433-97B4-90A03CB1AC12}" dt="2020-07-07T02:19:53.002" v="26" actId="47"/>
        <pc:sldMkLst>
          <pc:docMk/>
          <pc:sldMk cId="0" sldId="308"/>
        </pc:sldMkLst>
      </pc:sldChg>
      <pc:sldChg chg="del">
        <pc:chgData name="CAI JUN" userId="08ce88e1165b00db" providerId="LiveId" clId="{F9DC3032-E94F-4433-97B4-90A03CB1AC12}" dt="2020-07-07T02:19:56.533" v="32" actId="47"/>
        <pc:sldMkLst>
          <pc:docMk/>
          <pc:sldMk cId="0" sldId="309"/>
        </pc:sldMkLst>
      </pc:sldChg>
      <pc:sldChg chg="del">
        <pc:chgData name="CAI JUN" userId="08ce88e1165b00db" providerId="LiveId" clId="{F9DC3032-E94F-4433-97B4-90A03CB1AC12}" dt="2020-07-07T02:19:54.033" v="28" actId="47"/>
        <pc:sldMkLst>
          <pc:docMk/>
          <pc:sldMk cId="0" sldId="313"/>
        </pc:sldMkLst>
      </pc:sldChg>
      <pc:sldChg chg="del">
        <pc:chgData name="CAI JUN" userId="08ce88e1165b00db" providerId="LiveId" clId="{F9DC3032-E94F-4433-97B4-90A03CB1AC12}" dt="2020-07-07T02:19:50.861" v="18" actId="47"/>
        <pc:sldMkLst>
          <pc:docMk/>
          <pc:sldMk cId="0" sldId="315"/>
        </pc:sldMkLst>
      </pc:sldChg>
      <pc:sldChg chg="del">
        <pc:chgData name="CAI JUN" userId="08ce88e1165b00db" providerId="LiveId" clId="{F9DC3032-E94F-4433-97B4-90A03CB1AC12}" dt="2020-07-07T02:19:50.502" v="16" actId="47"/>
        <pc:sldMkLst>
          <pc:docMk/>
          <pc:sldMk cId="0" sldId="316"/>
        </pc:sldMkLst>
      </pc:sldChg>
      <pc:sldChg chg="del">
        <pc:chgData name="CAI JUN" userId="08ce88e1165b00db" providerId="LiveId" clId="{F9DC3032-E94F-4433-97B4-90A03CB1AC12}" dt="2020-07-07T02:19:50.658" v="17" actId="47"/>
        <pc:sldMkLst>
          <pc:docMk/>
          <pc:sldMk cId="0" sldId="317"/>
        </pc:sldMkLst>
      </pc:sldChg>
      <pc:sldChg chg="del">
        <pc:chgData name="CAI JUN" userId="08ce88e1165b00db" providerId="LiveId" clId="{F9DC3032-E94F-4433-97B4-90A03CB1AC12}" dt="2020-07-07T02:19:54.470" v="30" actId="47"/>
        <pc:sldMkLst>
          <pc:docMk/>
          <pc:sldMk cId="0" sldId="318"/>
        </pc:sldMkLst>
      </pc:sldChg>
      <pc:sldChg chg="del">
        <pc:chgData name="CAI JUN" userId="08ce88e1165b00db" providerId="LiveId" clId="{F9DC3032-E94F-4433-97B4-90A03CB1AC12}" dt="2020-07-07T02:19:49.861" v="12" actId="47"/>
        <pc:sldMkLst>
          <pc:docMk/>
          <pc:sldMk cId="0" sldId="319"/>
        </pc:sldMkLst>
      </pc:sldChg>
      <pc:sldChg chg="del">
        <pc:chgData name="CAI JUN" userId="08ce88e1165b00db" providerId="LiveId" clId="{F9DC3032-E94F-4433-97B4-90A03CB1AC12}" dt="2020-07-07T02:19:50.049" v="13" actId="47"/>
        <pc:sldMkLst>
          <pc:docMk/>
          <pc:sldMk cId="0" sldId="320"/>
        </pc:sldMkLst>
      </pc:sldChg>
      <pc:sldChg chg="del">
        <pc:chgData name="CAI JUN" userId="08ce88e1165b00db" providerId="LiveId" clId="{F9DC3032-E94F-4433-97B4-90A03CB1AC12}" dt="2020-07-07T02:19:55.236" v="31" actId="47"/>
        <pc:sldMkLst>
          <pc:docMk/>
          <pc:sldMk cId="0" sldId="321"/>
        </pc:sldMkLst>
      </pc:sldChg>
      <pc:sldChg chg="del">
        <pc:chgData name="CAI JUN" userId="08ce88e1165b00db" providerId="LiveId" clId="{F9DC3032-E94F-4433-97B4-90A03CB1AC12}" dt="2020-07-07T02:19:50.189" v="14" actId="47"/>
        <pc:sldMkLst>
          <pc:docMk/>
          <pc:sldMk cId="0" sldId="322"/>
        </pc:sldMkLst>
      </pc:sldChg>
      <pc:sldChg chg="del">
        <pc:chgData name="CAI JUN" userId="08ce88e1165b00db" providerId="LiveId" clId="{F9DC3032-E94F-4433-97B4-90A03CB1AC12}" dt="2020-07-07T02:19:49.189" v="11" actId="47"/>
        <pc:sldMkLst>
          <pc:docMk/>
          <pc:sldMk cId="0" sldId="323"/>
        </pc:sldMkLst>
      </pc:sldChg>
      <pc:sldChg chg="del">
        <pc:chgData name="CAI JUN" userId="08ce88e1165b00db" providerId="LiveId" clId="{F9DC3032-E94F-4433-97B4-90A03CB1AC12}" dt="2020-07-07T02:19:54.345" v="29" actId="47"/>
        <pc:sldMkLst>
          <pc:docMk/>
          <pc:sldMk cId="0" sldId="324"/>
        </pc:sldMkLst>
      </pc:sldChg>
      <pc:sldChg chg="del">
        <pc:chgData name="CAI JUN" userId="08ce88e1165b00db" providerId="LiveId" clId="{F9DC3032-E94F-4433-97B4-90A03CB1AC12}" dt="2020-07-07T02:19:48.845" v="9" actId="47"/>
        <pc:sldMkLst>
          <pc:docMk/>
          <pc:sldMk cId="4122467739" sldId="32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52C77-A074-444E-AFFE-23B4D4043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1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89718-2AC5-4992-8020-66924595C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38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2717E-FAD5-4088-BFE3-3D8998093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24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2A844-3F05-4339-B1EC-CA70F57C4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68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424ED-387A-4030-AA06-27BF27B14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435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6E050-A763-473D-BDA3-BC5EBED068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123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F2B9A-75EC-4146-A028-946B5ACF96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86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9E7F7-4F1F-4B1E-A153-3658AC54D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618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1F949-43CB-4D5B-BEA6-3300067A0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168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F8CF1-C8FE-416E-B1A7-8A1CDD99B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95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61AF6-B153-44B2-9CA5-2C73C53D0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91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6B89F-3158-4650-ABB8-D3884089E4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193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3298A-D148-4CFB-81F7-84AF1BFB8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50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F5FF2-9F18-4596-9E82-5CA15B71A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8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2A413-B2A5-4E7C-9336-7BC3B1050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318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72DB-3684-4F79-AF1E-A61797BA91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83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95608-27A6-41BA-97E8-63B7A6FAE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12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07ACD-5716-4114-BD25-71831D0D3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5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D69E6-8E63-4BE3-B747-63547789D6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2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52E08-167E-49AE-9176-A37512BEB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38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D28FA-D674-4560-9ABF-BE4A6610A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56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71711-0CEA-4169-9434-FD74DFC970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88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6FA41-FC2A-4024-AD8E-CFDED20D2E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51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617DCBD-D72F-4A79-8450-58EB667D0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41FF10E7-7C4F-411F-B289-210487E381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7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1284808" y="1384300"/>
            <a:ext cx="69596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333500" indent="-1333500">
              <a:defRPr/>
            </a:pPr>
            <a:r>
              <a:rPr kumimoji="1"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第十七章 电化学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71638" y="3843338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Electrochemistry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8150" y="430213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电极反应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(electrode reaction)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在电极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-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溶液界面上产生的伴有电子得失的氧化反应或还原反应。</a:t>
            </a:r>
          </a:p>
        </p:txBody>
      </p:sp>
      <p:grpSp>
        <p:nvGrpSpPr>
          <p:cNvPr id="12291" name="组合 1"/>
          <p:cNvGrpSpPr>
            <a:grpSpLocks/>
          </p:cNvGrpSpPr>
          <p:nvPr/>
        </p:nvGrpSpPr>
        <p:grpSpPr bwMode="auto">
          <a:xfrm>
            <a:off x="927100" y="3357563"/>
            <a:ext cx="7473950" cy="3268662"/>
            <a:chOff x="927100" y="3025775"/>
            <a:chExt cx="7473950" cy="3268663"/>
          </a:xfrm>
        </p:grpSpPr>
        <p:pic>
          <p:nvPicPr>
            <p:cNvPr id="12294" name="Picture 4" descr="17-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3243263"/>
              <a:ext cx="3556000" cy="304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5" descr="17-0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825" y="3025775"/>
              <a:ext cx="2595563" cy="326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 flipV="1">
              <a:off x="1504950" y="3829050"/>
              <a:ext cx="0" cy="5905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2305050" y="3143250"/>
              <a:ext cx="7429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 flipV="1">
              <a:off x="3848100" y="3771900"/>
              <a:ext cx="0" cy="5905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 flipV="1">
              <a:off x="8001000" y="4610100"/>
              <a:ext cx="0" cy="5905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 flipV="1">
              <a:off x="5391150" y="4514850"/>
              <a:ext cx="0" cy="5905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Text Box 11"/>
            <p:cNvSpPr txBox="1">
              <a:spLocks noChangeArrowheads="1"/>
            </p:cNvSpPr>
            <p:nvPr/>
          </p:nvSpPr>
          <p:spPr bwMode="auto">
            <a:xfrm>
              <a:off x="1143000" y="3962400"/>
              <a:ext cx="4762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e</a:t>
              </a:r>
              <a:r>
                <a:rPr kumimoji="1" lang="en-US" altLang="zh-CN" sz="2000" b="1" baseline="300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-</a:t>
              </a:r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3771900" y="3848100"/>
              <a:ext cx="4762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e</a:t>
              </a:r>
              <a:r>
                <a:rPr kumimoji="1" lang="en-US" altLang="zh-CN" sz="2000" b="1" baseline="300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-</a:t>
              </a: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5029200" y="4572000"/>
              <a:ext cx="4762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e</a:t>
              </a:r>
              <a:r>
                <a:rPr kumimoji="1" lang="en-US" altLang="zh-CN" sz="2000" b="1" baseline="300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-</a:t>
              </a:r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7924800" y="4724400"/>
              <a:ext cx="4762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e</a:t>
              </a:r>
              <a:r>
                <a:rPr kumimoji="1" lang="en-US" altLang="zh-CN" sz="2000" b="1" baseline="300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-</a:t>
              </a:r>
            </a:p>
          </p:txBody>
        </p:sp>
        <p:sp>
          <p:nvSpPr>
            <p:cNvPr id="12305" name="Line 15"/>
            <p:cNvSpPr>
              <a:spLocks noChangeShapeType="1"/>
            </p:cNvSpPr>
            <p:nvPr/>
          </p:nvSpPr>
          <p:spPr bwMode="auto">
            <a:xfrm>
              <a:off x="6419850" y="6057900"/>
              <a:ext cx="7429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2" name="Text Box 16"/>
          <p:cNvSpPr txBox="1">
            <a:spLocks noChangeArrowheads="1"/>
          </p:cNvSpPr>
          <p:nvPr/>
        </p:nvSpPr>
        <p:spPr bwMode="auto">
          <a:xfrm>
            <a:off x="438150" y="1257300"/>
            <a:ext cx="81724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电池反应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(cell reaction)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电池中各个电极反应、其它界面上的变化以及离子迁移所引起的变化的总和。它是在电池中进行的氧化还原反应。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12293" name="Text Box 17"/>
          <p:cNvSpPr txBox="1">
            <a:spLocks noChangeArrowheads="1"/>
          </p:cNvSpPr>
          <p:nvPr/>
        </p:nvSpPr>
        <p:spPr bwMode="auto">
          <a:xfrm>
            <a:off x="468313" y="2514600"/>
            <a:ext cx="82105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电化学反应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(electrochemical reaction)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：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电极反应或电池反应的统称。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1" descr="17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814513"/>
            <a:ext cx="433387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83"/>
          <p:cNvSpPr txBox="1">
            <a:spLocks noChangeArrowheads="1"/>
          </p:cNvSpPr>
          <p:nvPr/>
        </p:nvSpPr>
        <p:spPr bwMode="auto">
          <a:xfrm>
            <a:off x="555625" y="69373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丹尼尔电池（原电池）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316" name="Line 87"/>
          <p:cNvSpPr>
            <a:spLocks noChangeShapeType="1"/>
          </p:cNvSpPr>
          <p:nvPr/>
        </p:nvSpPr>
        <p:spPr bwMode="auto">
          <a:xfrm>
            <a:off x="2514600" y="1562100"/>
            <a:ext cx="742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Text Box 88"/>
          <p:cNvSpPr txBox="1">
            <a:spLocks noChangeArrowheads="1"/>
          </p:cNvSpPr>
          <p:nvPr/>
        </p:nvSpPr>
        <p:spPr bwMode="auto">
          <a:xfrm>
            <a:off x="1143000" y="291465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000" b="1" baseline="30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-</a:t>
            </a:r>
          </a:p>
        </p:txBody>
      </p:sp>
      <p:sp>
        <p:nvSpPr>
          <p:cNvPr id="13318" name="Text Box 89"/>
          <p:cNvSpPr txBox="1">
            <a:spLocks noChangeArrowheads="1"/>
          </p:cNvSpPr>
          <p:nvPr/>
        </p:nvSpPr>
        <p:spPr bwMode="auto">
          <a:xfrm>
            <a:off x="4248150" y="281940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000" b="1" baseline="30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-</a:t>
            </a:r>
          </a:p>
        </p:txBody>
      </p:sp>
      <p:sp>
        <p:nvSpPr>
          <p:cNvPr id="13319" name="Line 90"/>
          <p:cNvSpPr>
            <a:spLocks noChangeShapeType="1"/>
          </p:cNvSpPr>
          <p:nvPr/>
        </p:nvSpPr>
        <p:spPr bwMode="auto">
          <a:xfrm flipV="1">
            <a:off x="1504950" y="2762250"/>
            <a:ext cx="0" cy="59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Line 91"/>
          <p:cNvSpPr>
            <a:spLocks noChangeShapeType="1"/>
          </p:cNvSpPr>
          <p:nvPr/>
        </p:nvSpPr>
        <p:spPr bwMode="auto">
          <a:xfrm flipV="1">
            <a:off x="4305300" y="2724150"/>
            <a:ext cx="0" cy="59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2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514690"/>
              </p:ext>
            </p:extLst>
          </p:nvPr>
        </p:nvGraphicFramePr>
        <p:xfrm>
          <a:off x="5194300" y="2581275"/>
          <a:ext cx="3540125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104840" imgH="457200" progId="Equation.DSMT4">
                  <p:embed/>
                </p:oleObj>
              </mc:Choice>
              <mc:Fallback>
                <p:oleObj name="Equation" r:id="rId4" imgW="1104840" imgH="457200" progId="Equation.DSMT4">
                  <p:embed/>
                  <p:pic>
                    <p:nvPicPr>
                      <p:cNvPr id="1332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581275"/>
                        <a:ext cx="3540125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090748"/>
              </p:ext>
            </p:extLst>
          </p:nvPr>
        </p:nvGraphicFramePr>
        <p:xfrm>
          <a:off x="4552950" y="4581525"/>
          <a:ext cx="42132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485720" imgH="203040" progId="Equation.DSMT4">
                  <p:embed/>
                </p:oleObj>
              </mc:Choice>
              <mc:Fallback>
                <p:oleObj name="Equation" r:id="rId6" imgW="1485720" imgH="203040" progId="Equation.DSMT4">
                  <p:embed/>
                  <p:pic>
                    <p:nvPicPr>
                      <p:cNvPr id="1332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4581525"/>
                        <a:ext cx="42132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95" descr="17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266825"/>
            <a:ext cx="358775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496"/>
          <p:cNvSpPr txBox="1">
            <a:spLocks noChangeArrowheads="1"/>
          </p:cNvSpPr>
          <p:nvPr/>
        </p:nvSpPr>
        <p:spPr bwMode="auto">
          <a:xfrm>
            <a:off x="631825" y="6365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水的电解池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340" name="Text Box 500"/>
          <p:cNvSpPr txBox="1">
            <a:spLocks noChangeArrowheads="1"/>
          </p:cNvSpPr>
          <p:nvPr/>
        </p:nvSpPr>
        <p:spPr bwMode="auto">
          <a:xfrm>
            <a:off x="342900" y="360045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000" b="1" baseline="30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-</a:t>
            </a:r>
          </a:p>
        </p:txBody>
      </p:sp>
      <p:sp>
        <p:nvSpPr>
          <p:cNvPr id="14341" name="Text Box 501"/>
          <p:cNvSpPr txBox="1">
            <a:spLocks noChangeArrowheads="1"/>
          </p:cNvSpPr>
          <p:nvPr/>
        </p:nvSpPr>
        <p:spPr bwMode="auto">
          <a:xfrm>
            <a:off x="4210050" y="363855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000" b="1" baseline="30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-</a:t>
            </a:r>
          </a:p>
        </p:txBody>
      </p:sp>
      <p:sp>
        <p:nvSpPr>
          <p:cNvPr id="14342" name="Line 502"/>
          <p:cNvSpPr>
            <a:spLocks noChangeShapeType="1"/>
          </p:cNvSpPr>
          <p:nvPr/>
        </p:nvSpPr>
        <p:spPr bwMode="auto">
          <a:xfrm flipV="1">
            <a:off x="704850" y="3524250"/>
            <a:ext cx="0" cy="59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Line 503"/>
          <p:cNvSpPr>
            <a:spLocks noChangeShapeType="1"/>
          </p:cNvSpPr>
          <p:nvPr/>
        </p:nvSpPr>
        <p:spPr bwMode="auto">
          <a:xfrm flipV="1">
            <a:off x="4267200" y="3524250"/>
            <a:ext cx="0" cy="59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Line 504"/>
          <p:cNvSpPr>
            <a:spLocks noChangeShapeType="1"/>
          </p:cNvSpPr>
          <p:nvPr/>
        </p:nvSpPr>
        <p:spPr bwMode="auto">
          <a:xfrm>
            <a:off x="2171700" y="5486400"/>
            <a:ext cx="742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275125"/>
              </p:ext>
            </p:extLst>
          </p:nvPr>
        </p:nvGraphicFramePr>
        <p:xfrm>
          <a:off x="4170363" y="1574800"/>
          <a:ext cx="4475162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650960" imgH="507960" progId="Equation.DSMT4">
                  <p:embed/>
                </p:oleObj>
              </mc:Choice>
              <mc:Fallback>
                <p:oleObj name="Equation" r:id="rId4" imgW="1650960" imgH="507960" progId="Equation.DSMT4">
                  <p:embed/>
                  <p:pic>
                    <p:nvPicPr>
                      <p:cNvPr id="1434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1574800"/>
                        <a:ext cx="4475162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626762"/>
              </p:ext>
            </p:extLst>
          </p:nvPr>
        </p:nvGraphicFramePr>
        <p:xfrm>
          <a:off x="5108575" y="3429000"/>
          <a:ext cx="29956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104840" imgH="266400" progId="Equation.DSMT4">
                  <p:embed/>
                </p:oleObj>
              </mc:Choice>
              <mc:Fallback>
                <p:oleObj name="Equation" r:id="rId6" imgW="1104840" imgH="266400" progId="Equation.DSMT4">
                  <p:embed/>
                  <p:pic>
                    <p:nvPicPr>
                      <p:cNvPr id="1434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3429000"/>
                        <a:ext cx="299561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9" name="Text Box 107"/>
          <p:cNvSpPr txBox="1">
            <a:spLocks noChangeArrowheads="1"/>
          </p:cNvSpPr>
          <p:nvPr/>
        </p:nvSpPr>
        <p:spPr bwMode="auto">
          <a:xfrm>
            <a:off x="669925" y="784225"/>
            <a:ext cx="7804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428750" indent="-1428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7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7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8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8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95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5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10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7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电化学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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研究电极与溶液的界面间所发生的化学反应以及相关现象的科学</a:t>
            </a:r>
          </a:p>
        </p:txBody>
      </p:sp>
      <p:sp>
        <p:nvSpPr>
          <p:cNvPr id="161900" name="Text Box 108"/>
          <p:cNvSpPr txBox="1">
            <a:spLocks noChangeArrowheads="1"/>
          </p:cNvSpPr>
          <p:nvPr/>
        </p:nvSpPr>
        <p:spPr bwMode="auto">
          <a:xfrm>
            <a:off x="650875" y="1931988"/>
            <a:ext cx="780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143000" indent="-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333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524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714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905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362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819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276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734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电化学反应的特点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：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5" name="Text Box 110"/>
          <p:cNvSpPr txBox="1">
            <a:spLocks noChangeArrowheads="1"/>
          </p:cNvSpPr>
          <p:nvPr/>
        </p:nvSpPr>
        <p:spPr bwMode="auto">
          <a:xfrm>
            <a:off x="1115616" y="2852936"/>
            <a:ext cx="7645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81000" indent="-381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电化学反应的热力学特征是：反应中吉氏函数的变化值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小于或等于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系统与环境间交换的电功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67067" y="2410317"/>
            <a:ext cx="8001000" cy="2246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例：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1atm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下，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2H</a:t>
            </a:r>
            <a:r>
              <a:rPr lang="en-US" altLang="zh-CN" sz="2800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+O</a:t>
            </a:r>
            <a:r>
              <a:rPr lang="en-US" altLang="zh-CN" sz="2800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→2H</a:t>
            </a:r>
            <a:r>
              <a:rPr lang="en-US" altLang="zh-CN" sz="2800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，若在过程进行中体系温度也维持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，则体系与环境间没有温差，传热推动力为零，不可能在有限时间内完成热量传递，所以在实际恒温过程中体系温度不可能是恒定的。恒压过程亦然。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663575" y="763588"/>
            <a:ext cx="79708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恒温过程指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在恒定的环境温度</a:t>
            </a:r>
            <a:r>
              <a:rPr lang="zh-CN" altLang="en-US" sz="2800" b="1" dirty="0">
                <a:solidFill>
                  <a:srgbClr val="0000FF"/>
                </a:solidFill>
              </a:rPr>
              <a:t>下进行的过程，体系温度不必恒定，但体系初、末态与环境达到热平衡：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环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环</a:t>
            </a:r>
            <a:r>
              <a:rPr lang="zh-CN" altLang="en-US" sz="2800" b="1" dirty="0">
                <a:solidFill>
                  <a:srgbClr val="0000FF"/>
                </a:solidFill>
              </a:rPr>
              <a:t>恒定。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6388" name="矩形 1"/>
          <p:cNvSpPr>
            <a:spLocks noChangeArrowheads="1"/>
          </p:cNvSpPr>
          <p:nvPr/>
        </p:nvSpPr>
        <p:spPr bwMode="auto">
          <a:xfrm>
            <a:off x="492125" y="25400"/>
            <a:ext cx="8040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热力学回顾</a:t>
            </a:r>
            <a:r>
              <a:rPr kumimoji="1"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恒温过程和恒压过程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665509" y="4924325"/>
            <a:ext cx="79708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8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恒压过程指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在恒定的外压</a:t>
            </a:r>
            <a:r>
              <a:rPr lang="zh-CN" altLang="en-US" sz="2800" b="1" dirty="0">
                <a:solidFill>
                  <a:srgbClr val="0000FF"/>
                </a:solidFill>
              </a:rPr>
              <a:t>下进行的过程，体系压强不必恒定，但体系初、末态与环境达到力平衡：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外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外</a:t>
            </a:r>
            <a:r>
              <a:rPr lang="zh-CN" altLang="en-US" sz="2800" b="1" dirty="0">
                <a:solidFill>
                  <a:srgbClr val="0000FF"/>
                </a:solidFill>
              </a:rPr>
              <a:t>恒定。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5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8500" y="1556792"/>
            <a:ext cx="8001000" cy="35702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例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：求证：恒压且不做非体积功时，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。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证明：</a:t>
            </a:r>
            <a:r>
              <a:rPr lang="zh-CN" altLang="en-US" sz="2800" b="1" dirty="0">
                <a:solidFill>
                  <a:srgbClr val="FF0000"/>
                </a:solidFill>
                <a:latin typeface="Symbol" panose="05050102010706020507" pitchFamily="18" charset="2"/>
              </a:rPr>
              <a:t>不做非体积功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时，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= Q + W</a:t>
            </a:r>
            <a:r>
              <a:rPr lang="zh-CN" altLang="en-US" sz="2800" b="1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体积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，则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       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 D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Q + W</a:t>
            </a:r>
            <a:r>
              <a:rPr lang="zh-CN" altLang="en-US" sz="2800" b="1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体积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(1)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外压恒定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时：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b="1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体积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又，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体系初、末态压强等于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外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Symbol" panose="05050102010706020507" pitchFamily="18" charset="2"/>
              <a:buChar char=" "/>
              <a:defRPr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  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将上两式代入第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式中，即得结论。证毕。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663574" y="548680"/>
            <a:ext cx="808488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在推导恒温或恒压过程的一些关系式时，我们根本不需要假定体系温度或压力是恒定的。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6388" name="矩形 1"/>
          <p:cNvSpPr>
            <a:spLocks noChangeArrowheads="1"/>
          </p:cNvSpPr>
          <p:nvPr/>
        </p:nvSpPr>
        <p:spPr bwMode="auto">
          <a:xfrm>
            <a:off x="492125" y="25400"/>
            <a:ext cx="8040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热力学回顾</a:t>
            </a:r>
            <a:r>
              <a:rPr kumimoji="1"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恒温过程和恒压过程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3575" y="5212357"/>
            <a:ext cx="808488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推导过程中用到四个条件：</a:t>
            </a:r>
            <a:r>
              <a:rPr lang="en-US" altLang="zh-CN" sz="2800" b="1" dirty="0">
                <a:solidFill>
                  <a:srgbClr val="0000FF"/>
                </a:solidFill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</a:rPr>
              <a:t>初、末态是平衡态</a:t>
            </a:r>
            <a:r>
              <a:rPr lang="zh-CN" altLang="en-US" sz="2800" b="1" dirty="0">
                <a:solidFill>
                  <a:srgbClr val="0000FF"/>
                </a:solidFill>
              </a:rPr>
              <a:t>；</a:t>
            </a:r>
            <a:r>
              <a:rPr lang="en-US" altLang="zh-CN" sz="2800" b="1" dirty="0">
                <a:solidFill>
                  <a:srgbClr val="0000FF"/>
                </a:solidFill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</a:rPr>
              <a:t>不做非体积功</a:t>
            </a:r>
            <a:r>
              <a:rPr lang="zh-CN" altLang="en-US" sz="2800" b="1" dirty="0">
                <a:solidFill>
                  <a:srgbClr val="0000FF"/>
                </a:solidFill>
              </a:rPr>
              <a:t>；</a:t>
            </a:r>
            <a:r>
              <a:rPr lang="en-US" altLang="zh-CN" sz="2800" b="1" dirty="0">
                <a:solidFill>
                  <a:srgbClr val="0000FF"/>
                </a:solidFill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</a:rPr>
              <a:t>外压恒定</a:t>
            </a:r>
            <a:r>
              <a:rPr lang="zh-CN" altLang="en-US" sz="2800" b="1" dirty="0">
                <a:solidFill>
                  <a:srgbClr val="0000FF"/>
                </a:solidFill>
              </a:rPr>
              <a:t>；</a:t>
            </a:r>
            <a:r>
              <a:rPr lang="en-US" altLang="zh-CN" sz="2800" b="1" dirty="0">
                <a:solidFill>
                  <a:srgbClr val="0000FF"/>
                </a:solidFill>
              </a:rPr>
              <a:t>4. </a:t>
            </a:r>
            <a:r>
              <a:rPr lang="zh-CN" altLang="en-US" sz="2800" b="1" dirty="0">
                <a:solidFill>
                  <a:srgbClr val="FF0000"/>
                </a:solidFill>
              </a:rPr>
              <a:t>体系初、末态压强等于外压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6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3568" y="920621"/>
            <a:ext cx="8001000" cy="5016758"/>
            <a:chOff x="698500" y="692696"/>
            <a:chExt cx="8001000" cy="5016758"/>
          </a:xfrm>
        </p:grpSpPr>
        <p:sp>
          <p:nvSpPr>
            <p:cNvPr id="10" name="TextBox 9"/>
            <p:cNvSpPr txBox="1"/>
            <p:nvPr/>
          </p:nvSpPr>
          <p:spPr>
            <a:xfrm>
              <a:off x="698500" y="692696"/>
              <a:ext cx="8001000" cy="501675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例</a:t>
              </a:r>
              <a:r>
                <a:rPr lang="en-US" altLang="zh-CN" sz="2800" b="1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：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求证：恒温恒压时，                    。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9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Symbol" panose="05050102010706020507" pitchFamily="18" charset="2"/>
                  <a:ea typeface="宋体" pitchFamily="2" charset="-122"/>
                  <a:cs typeface="+mn-cs"/>
                </a:rPr>
                <a:t>证明：系统从指定的初态变化至指定的末态可有多种方法实现，即使在恒温恒压的条件下，仍然有多种方式。我们分别用可逆方式和一般的方式（可逆或不可逆），使体系在恒温恒压下从指定的初态变化至指定的末态：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6" name="对象 1"/>
            <p:cNvGraphicFramePr>
              <a:graphicFrameLocks noChangeAspect="1"/>
            </p:cNvGraphicFramePr>
            <p:nvPr/>
          </p:nvGraphicFramePr>
          <p:xfrm>
            <a:off x="1903902" y="3494243"/>
            <a:ext cx="543877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2450880" imgH="241200" progId="Equation.DSMT4">
                    <p:embed/>
                  </p:oleObj>
                </mc:Choice>
                <mc:Fallback>
                  <p:oleObj name="Equation" r:id="rId3" imgW="2450880" imgH="241200" progId="Equation.DSMT4">
                    <p:embed/>
                    <p:pic>
                      <p:nvPicPr>
                        <p:cNvPr id="6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902" y="3494243"/>
                          <a:ext cx="5438775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9491346"/>
                </p:ext>
              </p:extLst>
            </p:nvPr>
          </p:nvGraphicFramePr>
          <p:xfrm>
            <a:off x="4719987" y="707632"/>
            <a:ext cx="2030412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914400" imgH="228600" progId="Equation.DSMT4">
                    <p:embed/>
                  </p:oleObj>
                </mc:Choice>
                <mc:Fallback>
                  <p:oleObj name="Equation" r:id="rId5" imgW="914400" imgH="228600" progId="Equation.DSMT4">
                    <p:embed/>
                    <p:pic>
                      <p:nvPicPr>
                        <p:cNvPr id="8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987" y="707632"/>
                          <a:ext cx="2030412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"/>
            <p:cNvGraphicFramePr>
              <a:graphicFrameLocks noChangeAspect="1"/>
            </p:cNvGraphicFramePr>
            <p:nvPr/>
          </p:nvGraphicFramePr>
          <p:xfrm>
            <a:off x="1862627" y="4140355"/>
            <a:ext cx="5522913" cy="155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2489040" imgH="698400" progId="Equation.DSMT4">
                    <p:embed/>
                  </p:oleObj>
                </mc:Choice>
                <mc:Fallback>
                  <p:oleObj name="Equation" r:id="rId7" imgW="2489040" imgH="698400" progId="Equation.DSMT4">
                    <p:embed/>
                    <p:pic>
                      <p:nvPicPr>
                        <p:cNvPr id="1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2627" y="4140355"/>
                          <a:ext cx="5522913" cy="1554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1">
            <a:extLst>
              <a:ext uri="{FF2B5EF4-FFF2-40B4-BE49-F238E27FC236}">
                <a16:creationId xmlns:a16="http://schemas.microsoft.com/office/drawing/2014/main" id="{26FB5739-8EF2-4A6C-807A-9A89E28B5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25400"/>
            <a:ext cx="8040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热力学回顾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恒温过程和恒压过程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6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8500" y="692696"/>
            <a:ext cx="8001000" cy="5832366"/>
            <a:chOff x="698500" y="692696"/>
            <a:chExt cx="8001000" cy="5832366"/>
          </a:xfrm>
        </p:grpSpPr>
        <p:sp>
          <p:nvSpPr>
            <p:cNvPr id="10" name="TextBox 9"/>
            <p:cNvSpPr txBox="1"/>
            <p:nvPr/>
          </p:nvSpPr>
          <p:spPr>
            <a:xfrm>
              <a:off x="698500" y="692696"/>
              <a:ext cx="8001000" cy="583236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先看可逆恒温恒压过程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Symbol" panose="05050102010706020507" pitchFamily="18" charset="2"/>
                  <a:ea typeface="宋体" pitchFamily="2" charset="-122"/>
                  <a:cs typeface="+mn-cs"/>
                </a:rPr>
                <a:t>恒温可逆时，由熵的定义：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Symbol" panose="05050102010706020507" pitchFamily="18" charset="2"/>
                  <a:ea typeface="宋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体系初末态温度等于环境温度，则：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Symbol" panose="05050102010706020507" pitchFamily="18" charset="2"/>
                  <a:ea typeface="宋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恒定外压时：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Symbol" panose="05050102010706020507" pitchFamily="18" charset="2"/>
                  <a:ea typeface="宋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体系初末态压强等于外压，则：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Symbol" panose="05050102010706020507" pitchFamily="18" charset="2"/>
                  <a:ea typeface="宋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将上述四式代入本页第一式，得：                 。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第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个等号证毕。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即使是可逆恒温恒压过程，也没有要求体系温度和压强恒定！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1" name="对象 1"/>
            <p:cNvGraphicFramePr>
              <a:graphicFrameLocks noChangeAspect="1"/>
            </p:cNvGraphicFramePr>
            <p:nvPr/>
          </p:nvGraphicFramePr>
          <p:xfrm>
            <a:off x="1736725" y="1198563"/>
            <a:ext cx="5551488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2501640" imgH="241200" progId="Equation.DSMT4">
                    <p:embed/>
                  </p:oleObj>
                </mc:Choice>
                <mc:Fallback>
                  <p:oleObj name="Equation" r:id="rId3" imgW="2501640" imgH="241200" progId="Equation.DSMT4">
                    <p:embed/>
                    <p:pic>
                      <p:nvPicPr>
                        <p:cNvPr id="1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725" y="1198563"/>
                          <a:ext cx="5551488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1"/>
            <p:cNvGraphicFramePr>
              <a:graphicFrameLocks noChangeAspect="1"/>
            </p:cNvGraphicFramePr>
            <p:nvPr/>
          </p:nvGraphicFramePr>
          <p:xfrm>
            <a:off x="5175250" y="1720850"/>
            <a:ext cx="160655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723600" imgH="228600" progId="Equation.DSMT4">
                    <p:embed/>
                  </p:oleObj>
                </mc:Choice>
                <mc:Fallback>
                  <p:oleObj name="Equation" r:id="rId5" imgW="723600" imgH="228600" progId="Equation.DSMT4">
                    <p:embed/>
                    <p:pic>
                      <p:nvPicPr>
                        <p:cNvPr id="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5250" y="1720850"/>
                          <a:ext cx="160655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"/>
            <p:cNvGraphicFramePr>
              <a:graphicFrameLocks noChangeAspect="1"/>
            </p:cNvGraphicFramePr>
            <p:nvPr/>
          </p:nvGraphicFramePr>
          <p:xfrm>
            <a:off x="2282825" y="2797175"/>
            <a:ext cx="377507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1701720" imgH="228600" progId="Equation.DSMT4">
                    <p:embed/>
                  </p:oleObj>
                </mc:Choice>
                <mc:Fallback>
                  <p:oleObj name="Equation" r:id="rId7" imgW="1701720" imgH="228600" progId="Equation.DSMT4">
                    <p:embed/>
                    <p:pic>
                      <p:nvPicPr>
                        <p:cNvPr id="1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825" y="2797175"/>
                          <a:ext cx="377507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"/>
            <p:cNvGraphicFramePr>
              <a:graphicFrameLocks noChangeAspect="1"/>
            </p:cNvGraphicFramePr>
            <p:nvPr/>
          </p:nvGraphicFramePr>
          <p:xfrm>
            <a:off x="3033713" y="3305175"/>
            <a:ext cx="23685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9" imgW="1066680" imgH="241200" progId="Equation.DSMT4">
                    <p:embed/>
                  </p:oleObj>
                </mc:Choice>
                <mc:Fallback>
                  <p:oleObj name="Equation" r:id="rId9" imgW="1066680" imgH="241200" progId="Equation.DSMT4">
                    <p:embed/>
                    <p:pic>
                      <p:nvPicPr>
                        <p:cNvPr id="1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713" y="3305175"/>
                          <a:ext cx="23685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"/>
            <p:cNvGraphicFramePr>
              <a:graphicFrameLocks noChangeAspect="1"/>
            </p:cNvGraphicFramePr>
            <p:nvPr/>
          </p:nvGraphicFramePr>
          <p:xfrm>
            <a:off x="2208213" y="4376738"/>
            <a:ext cx="40576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11" imgW="1828800" imgH="241200" progId="Equation.DSMT4">
                    <p:embed/>
                  </p:oleObj>
                </mc:Choice>
                <mc:Fallback>
                  <p:oleObj name="Equation" r:id="rId11" imgW="1828800" imgH="241200" progId="Equation.DSMT4">
                    <p:embed/>
                    <p:pic>
                      <p:nvPicPr>
                        <p:cNvPr id="14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213" y="4376738"/>
                          <a:ext cx="40576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"/>
            <p:cNvGraphicFramePr>
              <a:graphicFrameLocks noChangeAspect="1"/>
            </p:cNvGraphicFramePr>
            <p:nvPr/>
          </p:nvGraphicFramePr>
          <p:xfrm>
            <a:off x="6018213" y="4987925"/>
            <a:ext cx="16319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13" imgW="736560" imgH="241200" progId="Equation.DSMT4">
                    <p:embed/>
                  </p:oleObj>
                </mc:Choice>
                <mc:Fallback>
                  <p:oleObj name="Equation" r:id="rId13" imgW="736560" imgH="241200" progId="Equation.DSMT4">
                    <p:embed/>
                    <p:pic>
                      <p:nvPicPr>
                        <p:cNvPr id="15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8213" y="4987925"/>
                          <a:ext cx="16319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 1">
            <a:extLst>
              <a:ext uri="{FF2B5EF4-FFF2-40B4-BE49-F238E27FC236}">
                <a16:creationId xmlns:a16="http://schemas.microsoft.com/office/drawing/2014/main" id="{1EFB295A-3E48-4F51-A430-E2C5CA18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25400"/>
            <a:ext cx="8040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热力学回顾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恒温过程和恒压过程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0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8500" y="692696"/>
            <a:ext cx="8001000" cy="5401479"/>
            <a:chOff x="698500" y="692696"/>
            <a:chExt cx="8001000" cy="5401479"/>
          </a:xfrm>
        </p:grpSpPr>
        <p:sp>
          <p:nvSpPr>
            <p:cNvPr id="10" name="TextBox 9"/>
            <p:cNvSpPr txBox="1"/>
            <p:nvPr/>
          </p:nvSpPr>
          <p:spPr>
            <a:xfrm>
              <a:off x="698500" y="692696"/>
              <a:ext cx="8001000" cy="540147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再看一般恒温恒压过程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Symbol" panose="05050102010706020507" pitchFamily="18" charset="2"/>
                  <a:ea typeface="宋体" pitchFamily="2" charset="-122"/>
                  <a:cs typeface="+mn-cs"/>
                </a:rPr>
                <a:t>一般恒温过程，由克劳修斯不等式：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Symbol" panose="05050102010706020507" pitchFamily="18" charset="2"/>
                  <a:ea typeface="宋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体系初末态温度等于环境温度：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Symbol" panose="05050102010706020507" pitchFamily="18" charset="2"/>
                  <a:ea typeface="宋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恒定外压时：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Symbol" panose="05050102010706020507" pitchFamily="18" charset="2"/>
                  <a:ea typeface="宋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体系初末态压强等于外压：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AE">
                      <a:lumMod val="75000"/>
                    </a:srgbClr>
                  </a:solidFill>
                  <a:effectLst/>
                  <a:uLnTx/>
                  <a:uFillTx/>
                  <a:latin typeface="Symbol" panose="05050102010706020507" pitchFamily="18" charset="2"/>
                  <a:ea typeface="宋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将上述四式代入本页第一式，得：                。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Symbol" panose="05050102010706020507" pitchFamily="18" charset="2"/>
                <a:ea typeface="宋体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证明过程中没有要求体系温度和压力恒定！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AAE">
                    <a:lumMod val="75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1" name="对象 1"/>
            <p:cNvGraphicFramePr>
              <a:graphicFrameLocks noChangeAspect="1"/>
            </p:cNvGraphicFramePr>
            <p:nvPr/>
          </p:nvGraphicFramePr>
          <p:xfrm>
            <a:off x="1933575" y="1198563"/>
            <a:ext cx="5157788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2323800" imgH="241200" progId="Equation.DSMT4">
                    <p:embed/>
                  </p:oleObj>
                </mc:Choice>
                <mc:Fallback>
                  <p:oleObj name="Equation" r:id="rId3" imgW="2323800" imgH="241200" progId="Equation.DSMT4">
                    <p:embed/>
                    <p:pic>
                      <p:nvPicPr>
                        <p:cNvPr id="1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575" y="1198563"/>
                          <a:ext cx="5157788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1"/>
            <p:cNvGraphicFramePr>
              <a:graphicFrameLocks noChangeAspect="1"/>
            </p:cNvGraphicFramePr>
            <p:nvPr/>
          </p:nvGraphicFramePr>
          <p:xfrm>
            <a:off x="6556375" y="1720850"/>
            <a:ext cx="1436688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647640" imgH="228600" progId="Equation.DSMT4">
                    <p:embed/>
                  </p:oleObj>
                </mc:Choice>
                <mc:Fallback>
                  <p:oleObj name="Equation" r:id="rId5" imgW="647640" imgH="228600" progId="Equation.DSMT4">
                    <p:embed/>
                    <p:pic>
                      <p:nvPicPr>
                        <p:cNvPr id="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6375" y="1720850"/>
                          <a:ext cx="1436688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"/>
            <p:cNvGraphicFramePr>
              <a:graphicFrameLocks noChangeAspect="1"/>
            </p:cNvGraphicFramePr>
            <p:nvPr/>
          </p:nvGraphicFramePr>
          <p:xfrm>
            <a:off x="2282825" y="2797175"/>
            <a:ext cx="377507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7" imgW="1701720" imgH="228600" progId="Equation.DSMT4">
                    <p:embed/>
                  </p:oleObj>
                </mc:Choice>
                <mc:Fallback>
                  <p:oleObj name="Equation" r:id="rId7" imgW="1701720" imgH="228600" progId="Equation.DSMT4">
                    <p:embed/>
                    <p:pic>
                      <p:nvPicPr>
                        <p:cNvPr id="1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825" y="2797175"/>
                          <a:ext cx="377507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"/>
            <p:cNvGraphicFramePr>
              <a:graphicFrameLocks noChangeAspect="1"/>
            </p:cNvGraphicFramePr>
            <p:nvPr/>
          </p:nvGraphicFramePr>
          <p:xfrm>
            <a:off x="3117850" y="3305175"/>
            <a:ext cx="220027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9" imgW="990360" imgH="241200" progId="Equation.DSMT4">
                    <p:embed/>
                  </p:oleObj>
                </mc:Choice>
                <mc:Fallback>
                  <p:oleObj name="Equation" r:id="rId9" imgW="990360" imgH="241200" progId="Equation.DSMT4">
                    <p:embed/>
                    <p:pic>
                      <p:nvPicPr>
                        <p:cNvPr id="1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7850" y="3305175"/>
                          <a:ext cx="2200275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"/>
            <p:cNvGraphicFramePr>
              <a:graphicFrameLocks noChangeAspect="1"/>
            </p:cNvGraphicFramePr>
            <p:nvPr/>
          </p:nvGraphicFramePr>
          <p:xfrm>
            <a:off x="2208213" y="4376738"/>
            <a:ext cx="40576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11" imgW="1828800" imgH="241200" progId="Equation.DSMT4">
                    <p:embed/>
                  </p:oleObj>
                </mc:Choice>
                <mc:Fallback>
                  <p:oleObj name="Equation" r:id="rId11" imgW="1828800" imgH="241200" progId="Equation.DSMT4">
                    <p:embed/>
                    <p:pic>
                      <p:nvPicPr>
                        <p:cNvPr id="14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213" y="4376738"/>
                          <a:ext cx="40576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"/>
            <p:cNvGraphicFramePr>
              <a:graphicFrameLocks noChangeAspect="1"/>
            </p:cNvGraphicFramePr>
            <p:nvPr/>
          </p:nvGraphicFramePr>
          <p:xfrm>
            <a:off x="6091238" y="4956175"/>
            <a:ext cx="16065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13" imgW="723600" imgH="241200" progId="Equation.DSMT4">
                    <p:embed/>
                  </p:oleObj>
                </mc:Choice>
                <mc:Fallback>
                  <p:oleObj name="Equation" r:id="rId13" imgW="723600" imgH="241200" progId="Equation.DSMT4">
                    <p:embed/>
                    <p:pic>
                      <p:nvPicPr>
                        <p:cNvPr id="15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1238" y="4956175"/>
                          <a:ext cx="16065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 1">
            <a:extLst>
              <a:ext uri="{FF2B5EF4-FFF2-40B4-BE49-F238E27FC236}">
                <a16:creationId xmlns:a16="http://schemas.microsoft.com/office/drawing/2014/main" id="{1E8C3812-6E7A-43C2-B7B4-F5BDB4209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25400"/>
            <a:ext cx="8040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热力学回顾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恒温过程和恒压过程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6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78" name="Text Box 62"/>
          <p:cNvSpPr txBox="1">
            <a:spLocks noChangeArrowheads="1"/>
          </p:cNvSpPr>
          <p:nvPr/>
        </p:nvSpPr>
        <p:spPr bwMode="auto">
          <a:xfrm>
            <a:off x="687388" y="673100"/>
            <a:ext cx="39497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封闭系统恒温恒压过程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1638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84286"/>
              </p:ext>
            </p:extLst>
          </p:nvPr>
        </p:nvGraphicFramePr>
        <p:xfrm>
          <a:off x="3205163" y="1412875"/>
          <a:ext cx="28638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066680" imgH="241200" progId="Equation.DSMT4">
                  <p:embed/>
                </p:oleObj>
              </mc:Choice>
              <mc:Fallback>
                <p:oleObj name="Equation" r:id="rId3" imgW="1066680" imgH="241200" progId="Equation.DSMT4">
                  <p:embed/>
                  <p:pic>
                    <p:nvPicPr>
                      <p:cNvPr id="1638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1412875"/>
                        <a:ext cx="28638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64"/>
          <p:cNvSpPr txBox="1">
            <a:spLocks noChangeArrowheads="1"/>
          </p:cNvSpPr>
          <p:nvPr/>
        </p:nvSpPr>
        <p:spPr bwMode="auto">
          <a:xfrm>
            <a:off x="663575" y="2222500"/>
            <a:ext cx="7934325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若化学反应的</a:t>
            </a:r>
            <a:r>
              <a:rPr kumimoji="1" lang="en-US" altLang="zh-CN" sz="2800" dirty="0">
                <a:solidFill>
                  <a:srgbClr val="0000FF"/>
                </a:solidFill>
                <a:latin typeface="Symbol" pitchFamily="18" charset="2"/>
                <a:ea typeface="黑体" pitchFamily="49" charset="-122"/>
              </a:rPr>
              <a:t>D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kumimoji="1"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&lt;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0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，说明反应进行时可以对外做功，若实际过程不做非体积功，即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W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ʹ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=0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，功被浪费了！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pSp>
        <p:nvGrpSpPr>
          <p:cNvPr id="16389" name="组合 5"/>
          <p:cNvGrpSpPr>
            <a:grpSpLocks/>
          </p:cNvGrpSpPr>
          <p:nvPr/>
        </p:nvGrpSpPr>
        <p:grpSpPr bwMode="auto">
          <a:xfrm>
            <a:off x="660400" y="3863975"/>
            <a:ext cx="7934325" cy="1543050"/>
            <a:chOff x="660909" y="3858955"/>
            <a:chExt cx="7934325" cy="1543308"/>
          </a:xfrm>
        </p:grpSpPr>
        <p:sp>
          <p:nvSpPr>
            <p:cNvPr id="16390" name="Text Box 66"/>
            <p:cNvSpPr txBox="1">
              <a:spLocks noChangeArrowheads="1"/>
            </p:cNvSpPr>
            <p:nvPr/>
          </p:nvSpPr>
          <p:spPr bwMode="auto">
            <a:xfrm>
              <a:off x="660909" y="3858955"/>
              <a:ext cx="7934325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将其设计成原电池，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Symbol" pitchFamily="18" charset="2"/>
                  <a:ea typeface="黑体" pitchFamily="49" charset="-122"/>
                </a:rPr>
                <a:t> 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Symbol" pitchFamily="18" charset="2"/>
                  <a:ea typeface="黑体" pitchFamily="49" charset="-122"/>
                </a:rPr>
                <a:t>D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G</a:t>
              </a:r>
              <a:r>
                <a:rPr kumimoji="1" lang="en-US" altLang="zh-CN" sz="2800" i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, </a:t>
              </a:r>
              <a:r>
                <a:rPr kumimoji="1" lang="en-US" altLang="zh-CN" sz="2800" i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p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Symbol" panose="05050102010706020507" pitchFamily="18" charset="2"/>
                </a:rPr>
                <a:t> 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W 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ʹ 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&lt; 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0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，反应进行的同时对外做非体积功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——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电功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W 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ʹ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，实际输出的电功比可逆过程的少，                                           ！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  <p:graphicFrame>
          <p:nvGraphicFramePr>
            <p:cNvPr id="16391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4684813"/>
                </p:ext>
              </p:extLst>
            </p:nvPr>
          </p:nvGraphicFramePr>
          <p:xfrm>
            <a:off x="4123247" y="4841782"/>
            <a:ext cx="3521075" cy="560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1600200" imgH="253800" progId="Equation.DSMT4">
                    <p:embed/>
                  </p:oleObj>
                </mc:Choice>
                <mc:Fallback>
                  <p:oleObj name="Equation" r:id="rId5" imgW="1600200" imgH="253800" progId="Equation.DSMT4">
                    <p:embed/>
                    <p:pic>
                      <p:nvPicPr>
                        <p:cNvPr id="16391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247" y="4841782"/>
                          <a:ext cx="3521075" cy="560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2273300" y="1574800"/>
            <a:ext cx="46355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333500" indent="-1333500" algn="just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17-1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引 言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800225" y="34147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78" name="Text Box 62"/>
          <p:cNvSpPr txBox="1">
            <a:spLocks noChangeArrowheads="1"/>
          </p:cNvSpPr>
          <p:nvPr/>
        </p:nvSpPr>
        <p:spPr bwMode="auto">
          <a:xfrm>
            <a:off x="687388" y="673100"/>
            <a:ext cx="39497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封闭系统恒温恒压过程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17412" name="Text Box 64"/>
          <p:cNvSpPr txBox="1">
            <a:spLocks noChangeArrowheads="1"/>
          </p:cNvSpPr>
          <p:nvPr/>
        </p:nvSpPr>
        <p:spPr bwMode="auto">
          <a:xfrm>
            <a:off x="684213" y="2205038"/>
            <a:ext cx="79914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若化学反应的</a:t>
            </a:r>
            <a:r>
              <a:rPr kumimoji="1" lang="en-US" altLang="zh-CN" sz="2800" dirty="0">
                <a:solidFill>
                  <a:srgbClr val="0000FF"/>
                </a:solidFill>
                <a:latin typeface="Symbol" pitchFamily="18" charset="2"/>
                <a:ea typeface="黑体" pitchFamily="49" charset="-122"/>
              </a:rPr>
              <a:t>D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kumimoji="1"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&gt;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0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，说明反应需要外界输入功才能进行，若实际不做非体积功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W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ʹ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 0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，则不等式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0 &lt;</a:t>
            </a:r>
            <a:r>
              <a:rPr kumimoji="1" lang="en-US" altLang="zh-CN" sz="2800" dirty="0">
                <a:solidFill>
                  <a:srgbClr val="0000FF"/>
                </a:solidFill>
                <a:latin typeface="Symbol" pitchFamily="18" charset="2"/>
                <a:ea typeface="黑体" pitchFamily="49" charset="-122"/>
              </a:rPr>
              <a:t> D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kumimoji="1"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W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ʹ= 0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矛盾，说明反应不能进行！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pSp>
        <p:nvGrpSpPr>
          <p:cNvPr id="17413" name="组合 3"/>
          <p:cNvGrpSpPr>
            <a:grpSpLocks/>
          </p:cNvGrpSpPr>
          <p:nvPr/>
        </p:nvGrpSpPr>
        <p:grpSpPr bwMode="auto">
          <a:xfrm>
            <a:off x="669925" y="3922713"/>
            <a:ext cx="7934325" cy="1522412"/>
            <a:chOff x="669925" y="3922447"/>
            <a:chExt cx="7934325" cy="1522777"/>
          </a:xfrm>
        </p:grpSpPr>
        <p:sp>
          <p:nvSpPr>
            <p:cNvPr id="17414" name="Text Box 66"/>
            <p:cNvSpPr txBox="1">
              <a:spLocks noChangeArrowheads="1"/>
            </p:cNvSpPr>
            <p:nvPr/>
          </p:nvSpPr>
          <p:spPr bwMode="auto">
            <a:xfrm>
              <a:off x="669925" y="3922447"/>
              <a:ext cx="7934325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将其设计成电解池，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0 &lt;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Symbol" pitchFamily="18" charset="2"/>
                  <a:ea typeface="黑体" pitchFamily="49" charset="-122"/>
                </a:rPr>
                <a:t> D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G</a:t>
              </a:r>
              <a:r>
                <a:rPr kumimoji="1" lang="en-US" altLang="zh-CN" sz="2800" i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, </a:t>
              </a:r>
              <a:r>
                <a:rPr kumimoji="1" lang="en-US" altLang="zh-CN" sz="2800" i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p 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Symbol" panose="05050102010706020507" pitchFamily="18" charset="2"/>
                </a:rPr>
                <a:t>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W 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ʹ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，外界输入电功，使原先不能进行的反应得以进行，实际输入的电功比可逆过程的要多，                     ！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  <p:graphicFrame>
          <p:nvGraphicFramePr>
            <p:cNvPr id="17415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8041174"/>
                </p:ext>
              </p:extLst>
            </p:nvPr>
          </p:nvGraphicFramePr>
          <p:xfrm>
            <a:off x="5132388" y="4940278"/>
            <a:ext cx="1706562" cy="504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774360" imgH="228600" progId="Equation.DSMT4">
                    <p:embed/>
                  </p:oleObj>
                </mc:Choice>
                <mc:Fallback>
                  <p:oleObj name="Equation" r:id="rId3" imgW="774360" imgH="228600" progId="Equation.DSMT4">
                    <p:embed/>
                    <p:pic>
                      <p:nvPicPr>
                        <p:cNvPr id="17415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2388" y="4940278"/>
                          <a:ext cx="1706562" cy="5049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70076"/>
              </p:ext>
            </p:extLst>
          </p:nvPr>
        </p:nvGraphicFramePr>
        <p:xfrm>
          <a:off x="3205163" y="1412875"/>
          <a:ext cx="28638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066680" imgH="241200" progId="Equation.DSMT4">
                  <p:embed/>
                </p:oleObj>
              </mc:Choice>
              <mc:Fallback>
                <p:oleObj name="Equation" r:id="rId5" imgW="1066680" imgH="241200" progId="Equation.DSMT4">
                  <p:embed/>
                  <p:pic>
                    <p:nvPicPr>
                      <p:cNvPr id="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1412875"/>
                        <a:ext cx="28638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29817"/>
              </p:ext>
            </p:extLst>
          </p:nvPr>
        </p:nvGraphicFramePr>
        <p:xfrm>
          <a:off x="343069" y="4716755"/>
          <a:ext cx="8568952" cy="1612900"/>
        </p:xfrm>
        <a:graphic>
          <a:graphicData uri="http://schemas.openxmlformats.org/drawingml/2006/table">
            <a:tbl>
              <a:tblPr/>
              <a:tblGrid>
                <a:gridCol w="175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88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4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10</a:t>
                      </a:r>
                      <a:r>
                        <a:rPr kumimoji="0" lang="en-US" altLang="zh-CN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2</a:t>
                      </a:r>
                      <a:endParaRPr kumimoji="0" lang="en-US" altLang="zh-CN" sz="28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10</a:t>
                      </a:r>
                      <a:r>
                        <a:rPr kumimoji="0" lang="en-US" altLang="zh-CN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3</a:t>
                      </a:r>
                      <a:endParaRPr kumimoji="0" lang="en-US" altLang="zh-CN" sz="28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10</a:t>
                      </a:r>
                      <a:r>
                        <a:rPr kumimoji="0" lang="en-US" altLang="zh-CN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zh-CN" sz="28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10</a:t>
                      </a:r>
                      <a:r>
                        <a:rPr kumimoji="0" lang="en-US" altLang="zh-CN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5</a:t>
                      </a:r>
                      <a:endParaRPr kumimoji="0" lang="en-US" altLang="zh-CN" sz="28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4046" name="Text Box 30"/>
          <p:cNvSpPr txBox="1">
            <a:spLocks noChangeArrowheads="1"/>
          </p:cNvSpPr>
          <p:nvPr/>
        </p:nvSpPr>
        <p:spPr bwMode="auto">
          <a:xfrm>
            <a:off x="669925" y="784225"/>
            <a:ext cx="7804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428750" indent="-1428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7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7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8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8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95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5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10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7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电化学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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研究电极与溶液的界面间所发生的化学反应以及相关现象的科学</a:t>
            </a:r>
          </a:p>
        </p:txBody>
      </p:sp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650875" y="1931988"/>
            <a:ext cx="780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143000" indent="-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333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524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714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905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362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819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276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734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电化学反应的特点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：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8" name="Text Box 34"/>
          <p:cNvSpPr txBox="1">
            <a:spLocks noChangeArrowheads="1"/>
          </p:cNvSpPr>
          <p:nvPr/>
        </p:nvSpPr>
        <p:spPr bwMode="auto">
          <a:xfrm>
            <a:off x="1043608" y="2451100"/>
            <a:ext cx="7721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81000" indent="-381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电化学反应的动力学特征是：反应速率受内电势差或电解池端电压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强烈影响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7" name="Text Box 51"/>
          <p:cNvSpPr txBox="1">
            <a:spLocks noChangeArrowheads="1"/>
          </p:cNvSpPr>
          <p:nvPr/>
        </p:nvSpPr>
        <p:spPr bwMode="auto">
          <a:xfrm>
            <a:off x="750689" y="3645024"/>
            <a:ext cx="7981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界面电势差改变值与速率变化倍数的关系，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=1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=300K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49584"/>
              </p:ext>
            </p:extLst>
          </p:nvPr>
        </p:nvGraphicFramePr>
        <p:xfrm>
          <a:off x="682044" y="4798370"/>
          <a:ext cx="1073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457200" imgH="177480" progId="Equation.DSMT4">
                  <p:embed/>
                </p:oleObj>
              </mc:Choice>
              <mc:Fallback>
                <p:oleObj name="Equation" r:id="rId3" imgW="457200" imgH="177480" progId="Equation.DSMT4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44" y="4798370"/>
                        <a:ext cx="10731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795585"/>
              </p:ext>
            </p:extLst>
          </p:nvPr>
        </p:nvGraphicFramePr>
        <p:xfrm>
          <a:off x="348695" y="5371885"/>
          <a:ext cx="1790183" cy="82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901440" imgH="431640" progId="Equation.DSMT4">
                  <p:embed/>
                </p:oleObj>
              </mc:Choice>
              <mc:Fallback>
                <p:oleObj name="Equation" r:id="rId5" imgW="901440" imgH="431640" progId="Equation.DSMT4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95" y="5371885"/>
                        <a:ext cx="1790183" cy="822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67" name="Text Box 83"/>
          <p:cNvSpPr txBox="1">
            <a:spLocks noChangeArrowheads="1"/>
          </p:cNvSpPr>
          <p:nvPr/>
        </p:nvSpPr>
        <p:spPr bwMode="auto">
          <a:xfrm>
            <a:off x="669925" y="784225"/>
            <a:ext cx="7804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428750" indent="-1428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7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7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8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8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95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5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10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7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电化学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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研究电极与溶液的界面间所发生的化学反应以及相关现象的科学</a:t>
            </a:r>
          </a:p>
        </p:txBody>
      </p:sp>
      <p:sp>
        <p:nvSpPr>
          <p:cNvPr id="195668" name="Text Box 84"/>
          <p:cNvSpPr txBox="1">
            <a:spLocks noChangeArrowheads="1"/>
          </p:cNvSpPr>
          <p:nvPr/>
        </p:nvSpPr>
        <p:spPr bwMode="auto">
          <a:xfrm>
            <a:off x="650875" y="1931988"/>
            <a:ext cx="780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143000" indent="-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333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524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714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905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362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819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276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734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电化学反应的特点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：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4" name="Text Box 89"/>
          <p:cNvSpPr txBox="1">
            <a:spLocks noChangeArrowheads="1"/>
          </p:cNvSpPr>
          <p:nvPr/>
        </p:nvSpPr>
        <p:spPr bwMode="auto">
          <a:xfrm>
            <a:off x="1054100" y="2652713"/>
            <a:ext cx="7702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81000" indent="-381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电化学反应一般应在特定的装置中进行，称为电化学池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简称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电池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),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伴有电荷的流动。 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675" name="Text Box 91"/>
          <p:cNvSpPr txBox="1">
            <a:spLocks noChangeArrowheads="1"/>
          </p:cNvSpPr>
          <p:nvPr/>
        </p:nvSpPr>
        <p:spPr bwMode="auto">
          <a:xfrm>
            <a:off x="1054100" y="3949700"/>
            <a:ext cx="703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81000" indent="-381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电池由至少两个电极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溶液界面组合而成。</a:t>
            </a:r>
            <a:endParaRPr kumimoji="1" lang="zh-CN" altLang="en-US" sz="28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2"/>
          <p:cNvSpPr txBox="1">
            <a:spLocks noChangeArrowheads="1"/>
          </p:cNvSpPr>
          <p:nvPr/>
        </p:nvSpPr>
        <p:spPr bwMode="auto">
          <a:xfrm>
            <a:off x="498475" y="5603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电池的组成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6147" name="Picture 153" descr="17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579438"/>
            <a:ext cx="3128963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54" descr="17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262063"/>
            <a:ext cx="33639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156"/>
          <p:cNvSpPr txBox="1">
            <a:spLocks noChangeArrowheads="1"/>
          </p:cNvSpPr>
          <p:nvPr/>
        </p:nvSpPr>
        <p:spPr bwMode="auto">
          <a:xfrm>
            <a:off x="746125" y="4581525"/>
            <a:ext cx="821848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(electrode)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传导电子，参加反应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电解液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(electrolytic solution)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离子迁移，参加反应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50" name="Text Box 157"/>
          <p:cNvSpPr txBox="1">
            <a:spLocks noChangeArrowheads="1"/>
          </p:cNvSpPr>
          <p:nvPr/>
        </p:nvSpPr>
        <p:spPr bwMode="auto">
          <a:xfrm>
            <a:off x="746125" y="5643563"/>
            <a:ext cx="80740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反应在两个电极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溶液界面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(electrode-solution interface)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间完成</a:t>
            </a:r>
            <a:endParaRPr kumimoji="1" lang="zh-CN" altLang="en-US" sz="2400" b="1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17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2024063"/>
            <a:ext cx="433387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498475" y="620713"/>
            <a:ext cx="82502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原电池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(galvanic cell)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：运行时对外做电功（输出电能）的电池。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172" name="Text Box 11"/>
          <p:cNvSpPr txBox="1">
            <a:spLocks noChangeArrowheads="1"/>
          </p:cNvSpPr>
          <p:nvPr/>
        </p:nvSpPr>
        <p:spPr bwMode="auto">
          <a:xfrm>
            <a:off x="993775" y="3360738"/>
            <a:ext cx="2179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丹尼尔电池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17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666875"/>
            <a:ext cx="358775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203325" y="362743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水的电解池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479425" y="652463"/>
            <a:ext cx="8080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电解池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(electrolytic cell)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：必须从外界得到电功（输入电能）才能运行的电池。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14"/>
          <p:cNvSpPr>
            <a:spLocks noChangeArrowheads="1"/>
          </p:cNvSpPr>
          <p:nvPr/>
        </p:nvSpPr>
        <p:spPr bwMode="auto">
          <a:xfrm>
            <a:off x="5124450" y="1162050"/>
            <a:ext cx="1314450" cy="8763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219" name="Oval 13"/>
          <p:cNvSpPr>
            <a:spLocks noChangeArrowheads="1"/>
          </p:cNvSpPr>
          <p:nvPr/>
        </p:nvSpPr>
        <p:spPr bwMode="auto">
          <a:xfrm>
            <a:off x="2038350" y="1219200"/>
            <a:ext cx="1314450" cy="8763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506413" y="617538"/>
            <a:ext cx="425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正极：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电势较高的电极。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4727575" y="617538"/>
            <a:ext cx="4262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负极：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电势较低的电极。</a:t>
            </a:r>
          </a:p>
        </p:txBody>
      </p:sp>
      <p:pic>
        <p:nvPicPr>
          <p:cNvPr id="9222" name="Picture 4" descr="17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2652713"/>
            <a:ext cx="40894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 descr="17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130425"/>
            <a:ext cx="330041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2173288" y="1360488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正极</a:t>
            </a:r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5208588" y="13223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负极</a:t>
            </a:r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3371850" y="1543050"/>
            <a:ext cx="17145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390900" y="1733550"/>
            <a:ext cx="17145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3352800" y="116205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电流方向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3314700" y="169545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电子流向</a:t>
            </a:r>
          </a:p>
        </p:txBody>
      </p:sp>
      <p:sp>
        <p:nvSpPr>
          <p:cNvPr id="9230" name="Line 16"/>
          <p:cNvSpPr>
            <a:spLocks noChangeShapeType="1"/>
          </p:cNvSpPr>
          <p:nvPr/>
        </p:nvSpPr>
        <p:spPr bwMode="auto">
          <a:xfrm flipV="1">
            <a:off x="1257300" y="3829050"/>
            <a:ext cx="0" cy="59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17"/>
          <p:cNvSpPr>
            <a:spLocks noChangeShapeType="1"/>
          </p:cNvSpPr>
          <p:nvPr/>
        </p:nvSpPr>
        <p:spPr bwMode="auto">
          <a:xfrm>
            <a:off x="2286000" y="2476500"/>
            <a:ext cx="742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 flipV="1">
            <a:off x="4171950" y="3771900"/>
            <a:ext cx="0" cy="59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19"/>
          <p:cNvSpPr>
            <a:spLocks noChangeShapeType="1"/>
          </p:cNvSpPr>
          <p:nvPr/>
        </p:nvSpPr>
        <p:spPr bwMode="auto">
          <a:xfrm flipV="1">
            <a:off x="8286750" y="4076700"/>
            <a:ext cx="0" cy="59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20"/>
          <p:cNvSpPr>
            <a:spLocks noChangeShapeType="1"/>
          </p:cNvSpPr>
          <p:nvPr/>
        </p:nvSpPr>
        <p:spPr bwMode="auto">
          <a:xfrm flipV="1">
            <a:off x="5010150" y="4000500"/>
            <a:ext cx="0" cy="59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Text Box 21"/>
          <p:cNvSpPr txBox="1">
            <a:spLocks noChangeArrowheads="1"/>
          </p:cNvSpPr>
          <p:nvPr/>
        </p:nvSpPr>
        <p:spPr bwMode="auto">
          <a:xfrm>
            <a:off x="895350" y="398145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000" b="1" baseline="30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-</a:t>
            </a:r>
          </a:p>
        </p:txBody>
      </p:sp>
      <p:sp>
        <p:nvSpPr>
          <p:cNvPr id="9236" name="Text Box 22"/>
          <p:cNvSpPr txBox="1">
            <a:spLocks noChangeArrowheads="1"/>
          </p:cNvSpPr>
          <p:nvPr/>
        </p:nvSpPr>
        <p:spPr bwMode="auto">
          <a:xfrm>
            <a:off x="4095750" y="384810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000" b="1" baseline="30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-</a:t>
            </a:r>
          </a:p>
        </p:txBody>
      </p:sp>
      <p:sp>
        <p:nvSpPr>
          <p:cNvPr id="9237" name="Text Box 23"/>
          <p:cNvSpPr txBox="1">
            <a:spLocks noChangeArrowheads="1"/>
          </p:cNvSpPr>
          <p:nvPr/>
        </p:nvSpPr>
        <p:spPr bwMode="auto">
          <a:xfrm>
            <a:off x="4648200" y="411480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000" b="1" baseline="30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-</a:t>
            </a:r>
          </a:p>
        </p:txBody>
      </p:sp>
      <p:sp>
        <p:nvSpPr>
          <p:cNvPr id="9238" name="Text Box 24"/>
          <p:cNvSpPr txBox="1">
            <a:spLocks noChangeArrowheads="1"/>
          </p:cNvSpPr>
          <p:nvPr/>
        </p:nvSpPr>
        <p:spPr bwMode="auto">
          <a:xfrm>
            <a:off x="8210550" y="417195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000" b="1" baseline="30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-</a:t>
            </a:r>
          </a:p>
        </p:txBody>
      </p:sp>
      <p:sp>
        <p:nvSpPr>
          <p:cNvPr id="9239" name="Line 25"/>
          <p:cNvSpPr>
            <a:spLocks noChangeShapeType="1"/>
          </p:cNvSpPr>
          <p:nvPr/>
        </p:nvSpPr>
        <p:spPr bwMode="auto">
          <a:xfrm>
            <a:off x="6381750" y="6000750"/>
            <a:ext cx="742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0" name="TextBox 1"/>
          <p:cNvSpPr txBox="1">
            <a:spLocks noChangeArrowheads="1"/>
          </p:cNvSpPr>
          <p:nvPr/>
        </p:nvSpPr>
        <p:spPr bwMode="auto">
          <a:xfrm>
            <a:off x="506413" y="1219200"/>
            <a:ext cx="15319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positive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electrode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1" name="TextBox 24"/>
          <p:cNvSpPr txBox="1">
            <a:spLocks noChangeArrowheads="1"/>
          </p:cNvSpPr>
          <p:nvPr/>
        </p:nvSpPr>
        <p:spPr bwMode="auto">
          <a:xfrm>
            <a:off x="6569075" y="1216025"/>
            <a:ext cx="15319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negative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electrode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539750" y="560388"/>
            <a:ext cx="8280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阳极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(anode)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发生氧化反应的电极，失去电子。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39750" y="1284288"/>
            <a:ext cx="8147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阴极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(cathode)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发生还原反应的电极，得到电子。</a:t>
            </a:r>
          </a:p>
        </p:txBody>
      </p:sp>
      <p:pic>
        <p:nvPicPr>
          <p:cNvPr id="10244" name="Picture 6" descr="17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2652713"/>
            <a:ext cx="40894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17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130425"/>
            <a:ext cx="330041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14"/>
          <p:cNvSpPr>
            <a:spLocks noChangeShapeType="1"/>
          </p:cNvSpPr>
          <p:nvPr/>
        </p:nvSpPr>
        <p:spPr bwMode="auto">
          <a:xfrm flipV="1">
            <a:off x="1257300" y="3829050"/>
            <a:ext cx="0" cy="59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286000" y="2476500"/>
            <a:ext cx="742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16"/>
          <p:cNvSpPr>
            <a:spLocks noChangeShapeType="1"/>
          </p:cNvSpPr>
          <p:nvPr/>
        </p:nvSpPr>
        <p:spPr bwMode="auto">
          <a:xfrm flipV="1">
            <a:off x="4171950" y="3771900"/>
            <a:ext cx="0" cy="59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17"/>
          <p:cNvSpPr>
            <a:spLocks noChangeShapeType="1"/>
          </p:cNvSpPr>
          <p:nvPr/>
        </p:nvSpPr>
        <p:spPr bwMode="auto">
          <a:xfrm flipV="1">
            <a:off x="8286750" y="4076700"/>
            <a:ext cx="0" cy="59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18"/>
          <p:cNvSpPr>
            <a:spLocks noChangeShapeType="1"/>
          </p:cNvSpPr>
          <p:nvPr/>
        </p:nvSpPr>
        <p:spPr bwMode="auto">
          <a:xfrm flipV="1">
            <a:off x="5010150" y="4000500"/>
            <a:ext cx="0" cy="59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Text Box 19"/>
          <p:cNvSpPr txBox="1">
            <a:spLocks noChangeArrowheads="1"/>
          </p:cNvSpPr>
          <p:nvPr/>
        </p:nvSpPr>
        <p:spPr bwMode="auto">
          <a:xfrm>
            <a:off x="895350" y="398145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000" b="1" baseline="30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-</a:t>
            </a:r>
          </a:p>
        </p:txBody>
      </p:sp>
      <p:sp>
        <p:nvSpPr>
          <p:cNvPr id="10252" name="Text Box 20"/>
          <p:cNvSpPr txBox="1">
            <a:spLocks noChangeArrowheads="1"/>
          </p:cNvSpPr>
          <p:nvPr/>
        </p:nvSpPr>
        <p:spPr bwMode="auto">
          <a:xfrm>
            <a:off x="4095750" y="384810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000" b="1" baseline="30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-</a:t>
            </a:r>
          </a:p>
        </p:txBody>
      </p:sp>
      <p:sp>
        <p:nvSpPr>
          <p:cNvPr id="10253" name="Text Box 21"/>
          <p:cNvSpPr txBox="1">
            <a:spLocks noChangeArrowheads="1"/>
          </p:cNvSpPr>
          <p:nvPr/>
        </p:nvSpPr>
        <p:spPr bwMode="auto">
          <a:xfrm>
            <a:off x="4648200" y="411480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000" b="1" baseline="30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-</a:t>
            </a:r>
          </a:p>
        </p:txBody>
      </p:sp>
      <p:sp>
        <p:nvSpPr>
          <p:cNvPr id="10254" name="Text Box 22"/>
          <p:cNvSpPr txBox="1">
            <a:spLocks noChangeArrowheads="1"/>
          </p:cNvSpPr>
          <p:nvPr/>
        </p:nvSpPr>
        <p:spPr bwMode="auto">
          <a:xfrm>
            <a:off x="8210550" y="417195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000" b="1" baseline="30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-</a:t>
            </a:r>
          </a:p>
        </p:txBody>
      </p:sp>
      <p:sp>
        <p:nvSpPr>
          <p:cNvPr id="10255" name="Line 23"/>
          <p:cNvSpPr>
            <a:spLocks noChangeShapeType="1"/>
          </p:cNvSpPr>
          <p:nvPr/>
        </p:nvSpPr>
        <p:spPr bwMode="auto">
          <a:xfrm>
            <a:off x="6381750" y="6000750"/>
            <a:ext cx="742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364" name="Group 132"/>
          <p:cNvGraphicFramePr>
            <a:graphicFrameLocks noGrp="1"/>
          </p:cNvGraphicFramePr>
          <p:nvPr/>
        </p:nvGraphicFramePr>
        <p:xfrm>
          <a:off x="800100" y="1009650"/>
          <a:ext cx="7486650" cy="481012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73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阳极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阴极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96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发生作用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氧化作用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还原作用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原电池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电势低，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负极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电势高，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正极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电解池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电势高，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正极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电势低，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负极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90" name="Text Box 31"/>
          <p:cNvSpPr txBox="1">
            <a:spLocks noChangeArrowheads="1"/>
          </p:cNvSpPr>
          <p:nvPr/>
        </p:nvSpPr>
        <p:spPr bwMode="auto">
          <a:xfrm>
            <a:off x="931863" y="3829050"/>
            <a:ext cx="611187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电极电势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3631</TotalTime>
  <Words>1215</Words>
  <Application>Microsoft Office PowerPoint</Application>
  <PresentationFormat>全屏显示(4:3)</PresentationFormat>
  <Paragraphs>133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1_古瓶荷花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ecust</dc:creator>
  <cp:lastModifiedBy>CAI JUN</cp:lastModifiedBy>
  <cp:revision>305</cp:revision>
  <dcterms:created xsi:type="dcterms:W3CDTF">2013-12-22T23:49:39Z</dcterms:created>
  <dcterms:modified xsi:type="dcterms:W3CDTF">2020-07-07T02:20:01Z</dcterms:modified>
</cp:coreProperties>
</file>