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8"/>
  </p:notesMasterIdLst>
  <p:sldIdLst>
    <p:sldId id="458" r:id="rId2"/>
    <p:sldId id="435" r:id="rId3"/>
    <p:sldId id="439" r:id="rId4"/>
    <p:sldId id="433" r:id="rId5"/>
    <p:sldId id="463" r:id="rId6"/>
    <p:sldId id="395" r:id="rId7"/>
    <p:sldId id="453" r:id="rId8"/>
    <p:sldId id="440" r:id="rId9"/>
    <p:sldId id="414" r:id="rId10"/>
    <p:sldId id="460" r:id="rId11"/>
    <p:sldId id="464" r:id="rId12"/>
    <p:sldId id="467" r:id="rId13"/>
    <p:sldId id="415" r:id="rId14"/>
    <p:sldId id="416" r:id="rId15"/>
    <p:sldId id="466" r:id="rId16"/>
    <p:sldId id="461" r:id="rId17"/>
    <p:sldId id="432" r:id="rId18"/>
    <p:sldId id="442" r:id="rId19"/>
    <p:sldId id="443" r:id="rId20"/>
    <p:sldId id="447" r:id="rId21"/>
    <p:sldId id="448" r:id="rId22"/>
    <p:sldId id="454" r:id="rId23"/>
    <p:sldId id="455" r:id="rId24"/>
    <p:sldId id="459" r:id="rId25"/>
    <p:sldId id="450" r:id="rId26"/>
    <p:sldId id="451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0000"/>
    <a:srgbClr val="969696"/>
    <a:srgbClr val="CCECFF"/>
    <a:srgbClr val="33CCFF"/>
    <a:srgbClr val="99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A365B-77B8-42E6-98D6-5CEC2F3FC1D2}" v="257" dt="2020-06-10T03:31:31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82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578A365B-77B8-42E6-98D6-5CEC2F3FC1D2}"/>
    <pc:docChg chg="custSel modSld">
      <pc:chgData name="Cai Jun" userId="57e790d697ad4281" providerId="LiveId" clId="{578A365B-77B8-42E6-98D6-5CEC2F3FC1D2}" dt="2020-06-10T03:31:31.918" v="483"/>
      <pc:docMkLst>
        <pc:docMk/>
      </pc:docMkLst>
      <pc:sldChg chg="modSp mod">
        <pc:chgData name="Cai Jun" userId="57e790d697ad4281" providerId="LiveId" clId="{578A365B-77B8-42E6-98D6-5CEC2F3FC1D2}" dt="2020-06-10T00:34:56.829" v="59"/>
        <pc:sldMkLst>
          <pc:docMk/>
          <pc:sldMk cId="0" sldId="395"/>
        </pc:sldMkLst>
        <pc:spChg chg="mod">
          <ac:chgData name="Cai Jun" userId="57e790d697ad4281" providerId="LiveId" clId="{578A365B-77B8-42E6-98D6-5CEC2F3FC1D2}" dt="2020-06-10T00:32:59.202" v="40" actId="113"/>
          <ac:spMkLst>
            <pc:docMk/>
            <pc:sldMk cId="0" sldId="395"/>
            <ac:spMk id="8208" creationId="{00000000-0000-0000-0000-000000000000}"/>
          </ac:spMkLst>
        </pc:spChg>
        <pc:graphicFrameChg chg="mod">
          <ac:chgData name="Cai Jun" userId="57e790d697ad4281" providerId="LiveId" clId="{578A365B-77B8-42E6-98D6-5CEC2F3FC1D2}" dt="2020-06-10T00:32:05.518" v="28"/>
          <ac:graphicFrameMkLst>
            <pc:docMk/>
            <pc:sldMk cId="0" sldId="395"/>
            <ac:graphicFrameMk id="8195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2:31.319" v="34"/>
          <ac:graphicFrameMkLst>
            <pc:docMk/>
            <pc:sldMk cId="0" sldId="395"/>
            <ac:graphicFrameMk id="8205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2:44.447" v="37"/>
          <ac:graphicFrameMkLst>
            <pc:docMk/>
            <pc:sldMk cId="0" sldId="395"/>
            <ac:graphicFrameMk id="8206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4:56.829" v="59"/>
          <ac:graphicFrameMkLst>
            <pc:docMk/>
            <pc:sldMk cId="0" sldId="395"/>
            <ac:graphicFrameMk id="8207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3:06.429" v="42"/>
          <ac:graphicFrameMkLst>
            <pc:docMk/>
            <pc:sldMk cId="0" sldId="395"/>
            <ac:graphicFrameMk id="8209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2:22.177" v="32"/>
          <ac:graphicFrameMkLst>
            <pc:docMk/>
            <pc:sldMk cId="0" sldId="395"/>
            <ac:graphicFrameMk id="8211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2:14.809" v="30"/>
          <ac:graphicFrameMkLst>
            <pc:docMk/>
            <pc:sldMk cId="0" sldId="395"/>
            <ac:graphicFrameMk id="8213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2:52.715" v="39"/>
          <ac:graphicFrameMkLst>
            <pc:docMk/>
            <pc:sldMk cId="0" sldId="395"/>
            <ac:graphicFrameMk id="8214" creationId="{00000000-0000-0000-0000-000000000000}"/>
          </ac:graphicFrameMkLst>
        </pc:graphicFrameChg>
      </pc:sldChg>
      <pc:sldChg chg="modSp">
        <pc:chgData name="Cai Jun" userId="57e790d697ad4281" providerId="LiveId" clId="{578A365B-77B8-42E6-98D6-5CEC2F3FC1D2}" dt="2020-06-10T00:35:34.444" v="67"/>
        <pc:sldMkLst>
          <pc:docMk/>
          <pc:sldMk cId="0" sldId="414"/>
        </pc:sldMkLst>
        <pc:graphicFrameChg chg="mod">
          <ac:chgData name="Cai Jun" userId="57e790d697ad4281" providerId="LiveId" clId="{578A365B-77B8-42E6-98D6-5CEC2F3FC1D2}" dt="2020-06-10T00:35:11.688" v="61"/>
          <ac:graphicFrameMkLst>
            <pc:docMk/>
            <pc:sldMk cId="0" sldId="414"/>
            <ac:graphicFrameMk id="11267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5:19.449" v="63"/>
          <ac:graphicFrameMkLst>
            <pc:docMk/>
            <pc:sldMk cId="0" sldId="414"/>
            <ac:graphicFrameMk id="11268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5:26.226" v="65"/>
          <ac:graphicFrameMkLst>
            <pc:docMk/>
            <pc:sldMk cId="0" sldId="414"/>
            <ac:graphicFrameMk id="11269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5:34.444" v="67"/>
          <ac:graphicFrameMkLst>
            <pc:docMk/>
            <pc:sldMk cId="0" sldId="414"/>
            <ac:graphicFrameMk id="11270" creationId="{00000000-0000-0000-0000-000000000000}"/>
          </ac:graphicFrameMkLst>
        </pc:graphicFrameChg>
      </pc:sldChg>
      <pc:sldChg chg="modSp">
        <pc:chgData name="Cai Jun" userId="57e790d697ad4281" providerId="LiveId" clId="{578A365B-77B8-42E6-98D6-5CEC2F3FC1D2}" dt="2020-06-10T00:40:20.238" v="116"/>
        <pc:sldMkLst>
          <pc:docMk/>
          <pc:sldMk cId="0" sldId="415"/>
        </pc:sldMkLst>
        <pc:graphicFrameChg chg="mod">
          <ac:chgData name="Cai Jun" userId="57e790d697ad4281" providerId="LiveId" clId="{578A365B-77B8-42E6-98D6-5CEC2F3FC1D2}" dt="2020-06-10T00:40:12.572" v="114"/>
          <ac:graphicFrameMkLst>
            <pc:docMk/>
            <pc:sldMk cId="0" sldId="415"/>
            <ac:graphicFrameMk id="14339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0:20.238" v="116"/>
          <ac:graphicFrameMkLst>
            <pc:docMk/>
            <pc:sldMk cId="0" sldId="415"/>
            <ac:graphicFrameMk id="14340" creationId="{00000000-0000-0000-0000-000000000000}"/>
          </ac:graphicFrameMkLst>
        </pc:graphicFrameChg>
      </pc:sldChg>
      <pc:sldChg chg="modSp">
        <pc:chgData name="Cai Jun" userId="57e790d697ad4281" providerId="LiveId" clId="{578A365B-77B8-42E6-98D6-5CEC2F3FC1D2}" dt="2020-06-10T00:41:43.702" v="125"/>
        <pc:sldMkLst>
          <pc:docMk/>
          <pc:sldMk cId="0" sldId="416"/>
        </pc:sldMkLst>
        <pc:graphicFrameChg chg="mod">
          <ac:chgData name="Cai Jun" userId="57e790d697ad4281" providerId="LiveId" clId="{578A365B-77B8-42E6-98D6-5CEC2F3FC1D2}" dt="2020-06-10T00:41:04.742" v="119"/>
          <ac:graphicFrameMkLst>
            <pc:docMk/>
            <pc:sldMk cId="0" sldId="416"/>
            <ac:graphicFrameMk id="15363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1:30.158" v="123"/>
          <ac:graphicFrameMkLst>
            <pc:docMk/>
            <pc:sldMk cId="0" sldId="416"/>
            <ac:graphicFrameMk id="15364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1:14.607" v="121"/>
          <ac:graphicFrameMkLst>
            <pc:docMk/>
            <pc:sldMk cId="0" sldId="416"/>
            <ac:graphicFrameMk id="15365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1:43.702" v="125"/>
          <ac:graphicFrameMkLst>
            <pc:docMk/>
            <pc:sldMk cId="0" sldId="416"/>
            <ac:graphicFrameMk id="15366" creationId="{00000000-0000-0000-0000-000000000000}"/>
          </ac:graphicFrameMkLst>
        </pc:graphicFrameChg>
      </pc:sldChg>
      <pc:sldChg chg="modSp">
        <pc:chgData name="Cai Jun" userId="57e790d697ad4281" providerId="LiveId" clId="{578A365B-77B8-42E6-98D6-5CEC2F3FC1D2}" dt="2020-06-10T00:44:25.248" v="176"/>
        <pc:sldMkLst>
          <pc:docMk/>
          <pc:sldMk cId="0" sldId="432"/>
        </pc:sldMkLst>
        <pc:spChg chg="mod">
          <ac:chgData name="Cai Jun" userId="57e790d697ad4281" providerId="LiveId" clId="{578A365B-77B8-42E6-98D6-5CEC2F3FC1D2}" dt="2020-06-10T00:44:16.421" v="174"/>
          <ac:spMkLst>
            <pc:docMk/>
            <pc:sldMk cId="0" sldId="432"/>
            <ac:spMk id="19464" creationId="{00000000-0000-0000-0000-000000000000}"/>
          </ac:spMkLst>
        </pc:spChg>
        <pc:spChg chg="mod">
          <ac:chgData name="Cai Jun" userId="57e790d697ad4281" providerId="LiveId" clId="{578A365B-77B8-42E6-98D6-5CEC2F3FC1D2}" dt="2020-06-10T00:44:16.421" v="174"/>
          <ac:spMkLst>
            <pc:docMk/>
            <pc:sldMk cId="0" sldId="432"/>
            <ac:spMk id="19465" creationId="{00000000-0000-0000-0000-000000000000}"/>
          </ac:spMkLst>
        </pc:spChg>
        <pc:grpChg chg="mod">
          <ac:chgData name="Cai Jun" userId="57e790d697ad4281" providerId="LiveId" clId="{578A365B-77B8-42E6-98D6-5CEC2F3FC1D2}" dt="2020-06-10T00:44:16.421" v="174"/>
          <ac:grpSpMkLst>
            <pc:docMk/>
            <pc:sldMk cId="0" sldId="432"/>
            <ac:grpSpMk id="19458" creationId="{00000000-0000-0000-0000-000000000000}"/>
          </ac:grpSpMkLst>
        </pc:grpChg>
        <pc:graphicFrameChg chg="mod">
          <ac:chgData name="Cai Jun" userId="57e790d697ad4281" providerId="LiveId" clId="{578A365B-77B8-42E6-98D6-5CEC2F3FC1D2}" dt="2020-06-10T00:44:25.248" v="176"/>
          <ac:graphicFrameMkLst>
            <pc:docMk/>
            <pc:sldMk cId="0" sldId="432"/>
            <ac:graphicFrameMk id="19461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4:16.421" v="174"/>
          <ac:graphicFrameMkLst>
            <pc:docMk/>
            <pc:sldMk cId="0" sldId="432"/>
            <ac:graphicFrameMk id="19466" creationId="{00000000-0000-0000-0000-000000000000}"/>
          </ac:graphicFrameMkLst>
        </pc:graphicFrameChg>
      </pc:sldChg>
      <pc:sldChg chg="modSp mod">
        <pc:chgData name="Cai Jun" userId="57e790d697ad4281" providerId="LiveId" clId="{578A365B-77B8-42E6-98D6-5CEC2F3FC1D2}" dt="2020-06-10T00:31:30.723" v="19"/>
        <pc:sldMkLst>
          <pc:docMk/>
          <pc:sldMk cId="0" sldId="433"/>
        </pc:sldMkLst>
        <pc:spChg chg="mod">
          <ac:chgData name="Cai Jun" userId="57e790d697ad4281" providerId="LiveId" clId="{578A365B-77B8-42E6-98D6-5CEC2F3FC1D2}" dt="2020-06-10T00:30:53.745" v="8" actId="113"/>
          <ac:spMkLst>
            <pc:docMk/>
            <pc:sldMk cId="0" sldId="433"/>
            <ac:spMk id="6152" creationId="{00000000-0000-0000-0000-000000000000}"/>
          </ac:spMkLst>
        </pc:spChg>
        <pc:graphicFrameChg chg="mod">
          <ac:chgData name="Cai Jun" userId="57e790d697ad4281" providerId="LiveId" clId="{578A365B-77B8-42E6-98D6-5CEC2F3FC1D2}" dt="2020-06-10T00:31:00.646" v="10"/>
          <ac:graphicFrameMkLst>
            <pc:docMk/>
            <pc:sldMk cId="0" sldId="433"/>
            <ac:graphicFrameMk id="6146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1:15.993" v="15"/>
          <ac:graphicFrameMkLst>
            <pc:docMk/>
            <pc:sldMk cId="0" sldId="433"/>
            <ac:graphicFrameMk id="6147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1:30.723" v="19"/>
          <ac:graphicFrameMkLst>
            <pc:docMk/>
            <pc:sldMk cId="0" sldId="433"/>
            <ac:graphicFrameMk id="6148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0:50.937" v="7"/>
          <ac:graphicFrameMkLst>
            <pc:docMk/>
            <pc:sldMk cId="0" sldId="433"/>
            <ac:graphicFrameMk id="6149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1:07.970" v="12"/>
          <ac:graphicFrameMkLst>
            <pc:docMk/>
            <pc:sldMk cId="0" sldId="433"/>
            <ac:graphicFrameMk id="6150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1:23.515" v="17"/>
          <ac:graphicFrameMkLst>
            <pc:docMk/>
            <pc:sldMk cId="0" sldId="433"/>
            <ac:graphicFrameMk id="6151" creationId="{00000000-0000-0000-0000-000000000000}"/>
          </ac:graphicFrameMkLst>
        </pc:graphicFrameChg>
      </pc:sldChg>
      <pc:sldChg chg="modSp">
        <pc:chgData name="Cai Jun" userId="57e790d697ad4281" providerId="LiveId" clId="{578A365B-77B8-42E6-98D6-5CEC2F3FC1D2}" dt="2020-06-10T00:30:29.679" v="5"/>
        <pc:sldMkLst>
          <pc:docMk/>
          <pc:sldMk cId="0" sldId="435"/>
        </pc:sldMkLst>
        <pc:spChg chg="mod">
          <ac:chgData name="Cai Jun" userId="57e790d697ad4281" providerId="LiveId" clId="{578A365B-77B8-42E6-98D6-5CEC2F3FC1D2}" dt="2020-06-10T00:30:22.067" v="3"/>
          <ac:spMkLst>
            <pc:docMk/>
            <pc:sldMk cId="0" sldId="435"/>
            <ac:spMk id="4107" creationId="{00000000-0000-0000-0000-000000000000}"/>
          </ac:spMkLst>
        </pc:spChg>
        <pc:spChg chg="mod">
          <ac:chgData name="Cai Jun" userId="57e790d697ad4281" providerId="LiveId" clId="{578A365B-77B8-42E6-98D6-5CEC2F3FC1D2}" dt="2020-06-10T00:30:12.475" v="1"/>
          <ac:spMkLst>
            <pc:docMk/>
            <pc:sldMk cId="0" sldId="435"/>
            <ac:spMk id="4111" creationId="{00000000-0000-0000-0000-000000000000}"/>
          </ac:spMkLst>
        </pc:spChg>
        <pc:grpChg chg="mod">
          <ac:chgData name="Cai Jun" userId="57e790d697ad4281" providerId="LiveId" clId="{578A365B-77B8-42E6-98D6-5CEC2F3FC1D2}" dt="2020-06-10T00:30:12.475" v="1"/>
          <ac:grpSpMkLst>
            <pc:docMk/>
            <pc:sldMk cId="0" sldId="435"/>
            <ac:grpSpMk id="9" creationId="{00000000-0000-0000-0000-000000000000}"/>
          </ac:grpSpMkLst>
        </pc:grpChg>
        <pc:grpChg chg="mod">
          <ac:chgData name="Cai Jun" userId="57e790d697ad4281" providerId="LiveId" clId="{578A365B-77B8-42E6-98D6-5CEC2F3FC1D2}" dt="2020-06-10T00:30:22.067" v="3"/>
          <ac:grpSpMkLst>
            <pc:docMk/>
            <pc:sldMk cId="0" sldId="435"/>
            <ac:grpSpMk id="10" creationId="{00000000-0000-0000-0000-000000000000}"/>
          </ac:grpSpMkLst>
        </pc:grpChg>
        <pc:graphicFrameChg chg="mod">
          <ac:chgData name="Cai Jun" userId="57e790d697ad4281" providerId="LiveId" clId="{578A365B-77B8-42E6-98D6-5CEC2F3FC1D2}" dt="2020-06-10T00:30:22.067" v="3"/>
          <ac:graphicFrameMkLst>
            <pc:docMk/>
            <pc:sldMk cId="0" sldId="435"/>
            <ac:graphicFrameMk id="4106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0:12.475" v="1"/>
          <ac:graphicFrameMkLst>
            <pc:docMk/>
            <pc:sldMk cId="0" sldId="435"/>
            <ac:graphicFrameMk id="4112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0:29.679" v="5"/>
          <ac:graphicFrameMkLst>
            <pc:docMk/>
            <pc:sldMk cId="0" sldId="435"/>
            <ac:graphicFrameMk id="5128" creationId="{00000000-0000-0000-0000-000000000000}"/>
          </ac:graphicFrameMkLst>
        </pc:graphicFrameChg>
      </pc:sldChg>
      <pc:sldChg chg="modSp">
        <pc:chgData name="Cai Jun" userId="57e790d697ad4281" providerId="LiveId" clId="{578A365B-77B8-42E6-98D6-5CEC2F3FC1D2}" dt="2020-06-10T00:34:42.031" v="56"/>
        <pc:sldMkLst>
          <pc:docMk/>
          <pc:sldMk cId="0" sldId="440"/>
        </pc:sldMkLst>
        <pc:graphicFrameChg chg="mod">
          <ac:chgData name="Cai Jun" userId="57e790d697ad4281" providerId="LiveId" clId="{578A365B-77B8-42E6-98D6-5CEC2F3FC1D2}" dt="2020-06-10T00:34:17.950" v="50"/>
          <ac:graphicFrameMkLst>
            <pc:docMk/>
            <pc:sldMk cId="0" sldId="440"/>
            <ac:graphicFrameMk id="10243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4:26.379" v="52"/>
          <ac:graphicFrameMkLst>
            <pc:docMk/>
            <pc:sldMk cId="0" sldId="440"/>
            <ac:graphicFrameMk id="10244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4:34.365" v="54"/>
          <ac:graphicFrameMkLst>
            <pc:docMk/>
            <pc:sldMk cId="0" sldId="440"/>
            <ac:graphicFrameMk id="10246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4:42.031" v="56"/>
          <ac:graphicFrameMkLst>
            <pc:docMk/>
            <pc:sldMk cId="0" sldId="440"/>
            <ac:graphicFrameMk id="10247" creationId="{00000000-0000-0000-0000-000000000000}"/>
          </ac:graphicFrameMkLst>
        </pc:graphicFrameChg>
      </pc:sldChg>
      <pc:sldChg chg="modSp">
        <pc:chgData name="Cai Jun" userId="57e790d697ad4281" providerId="LiveId" clId="{578A365B-77B8-42E6-98D6-5CEC2F3FC1D2}" dt="2020-06-10T00:45:05.267" v="183"/>
        <pc:sldMkLst>
          <pc:docMk/>
          <pc:sldMk cId="0" sldId="442"/>
        </pc:sldMkLst>
        <pc:spChg chg="mod">
          <ac:chgData name="Cai Jun" userId="57e790d697ad4281" providerId="LiveId" clId="{578A365B-77B8-42E6-98D6-5CEC2F3FC1D2}" dt="2020-06-10T00:44:56.555" v="181"/>
          <ac:spMkLst>
            <pc:docMk/>
            <pc:sldMk cId="0" sldId="442"/>
            <ac:spMk id="20486" creationId="{00000000-0000-0000-0000-000000000000}"/>
          </ac:spMkLst>
        </pc:spChg>
        <pc:grpChg chg="mod">
          <ac:chgData name="Cai Jun" userId="57e790d697ad4281" providerId="LiveId" clId="{578A365B-77B8-42E6-98D6-5CEC2F3FC1D2}" dt="2020-06-10T00:44:56.555" v="181"/>
          <ac:grpSpMkLst>
            <pc:docMk/>
            <pc:sldMk cId="0" sldId="442"/>
            <ac:grpSpMk id="20483" creationId="{00000000-0000-0000-0000-000000000000}"/>
          </ac:grpSpMkLst>
        </pc:grpChg>
        <pc:graphicFrameChg chg="mod">
          <ac:chgData name="Cai Jun" userId="57e790d697ad4281" providerId="LiveId" clId="{578A365B-77B8-42E6-98D6-5CEC2F3FC1D2}" dt="2020-06-10T00:45:05.267" v="183"/>
          <ac:graphicFrameMkLst>
            <pc:docMk/>
            <pc:sldMk cId="0" sldId="442"/>
            <ac:graphicFrameMk id="20485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4:56.555" v="181"/>
          <ac:graphicFrameMkLst>
            <pc:docMk/>
            <pc:sldMk cId="0" sldId="442"/>
            <ac:graphicFrameMk id="20487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4:56.555" v="181"/>
          <ac:graphicFrameMkLst>
            <pc:docMk/>
            <pc:sldMk cId="0" sldId="442"/>
            <ac:graphicFrameMk id="20488" creationId="{00000000-0000-0000-0000-000000000000}"/>
          </ac:graphicFrameMkLst>
        </pc:graphicFrameChg>
      </pc:sldChg>
      <pc:sldChg chg="addSp delSp modSp mod delAnim">
        <pc:chgData name="Cai Jun" userId="57e790d697ad4281" providerId="LiveId" clId="{578A365B-77B8-42E6-98D6-5CEC2F3FC1D2}" dt="2020-06-10T00:52:13.342" v="337" actId="164"/>
        <pc:sldMkLst>
          <pc:docMk/>
          <pc:sldMk cId="0" sldId="443"/>
        </pc:sldMkLst>
        <pc:spChg chg="mod">
          <ac:chgData name="Cai Jun" userId="57e790d697ad4281" providerId="LiveId" clId="{578A365B-77B8-42E6-98D6-5CEC2F3FC1D2}" dt="2020-06-10T00:52:13.342" v="337" actId="164"/>
          <ac:spMkLst>
            <pc:docMk/>
            <pc:sldMk cId="0" sldId="443"/>
            <ac:spMk id="21506" creationId="{00000000-0000-0000-0000-000000000000}"/>
          </ac:spMkLst>
        </pc:spChg>
        <pc:grpChg chg="add mod">
          <ac:chgData name="Cai Jun" userId="57e790d697ad4281" providerId="LiveId" clId="{578A365B-77B8-42E6-98D6-5CEC2F3FC1D2}" dt="2020-06-10T00:52:13.342" v="337" actId="164"/>
          <ac:grpSpMkLst>
            <pc:docMk/>
            <pc:sldMk cId="0" sldId="443"/>
            <ac:grpSpMk id="2" creationId="{65EA1407-9FE5-4D28-AC7B-F805F55EF9BC}"/>
          </ac:grpSpMkLst>
        </pc:grpChg>
        <pc:graphicFrameChg chg="mod">
          <ac:chgData name="Cai Jun" userId="57e790d697ad4281" providerId="LiveId" clId="{578A365B-77B8-42E6-98D6-5CEC2F3FC1D2}" dt="2020-06-10T00:52:13.342" v="337" actId="164"/>
          <ac:graphicFrameMkLst>
            <pc:docMk/>
            <pc:sldMk cId="0" sldId="443"/>
            <ac:graphicFrameMk id="21507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52:13.342" v="337" actId="164"/>
          <ac:graphicFrameMkLst>
            <pc:docMk/>
            <pc:sldMk cId="0" sldId="443"/>
            <ac:graphicFrameMk id="21508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52:13.342" v="337" actId="164"/>
          <ac:graphicFrameMkLst>
            <pc:docMk/>
            <pc:sldMk cId="0" sldId="443"/>
            <ac:graphicFrameMk id="21509" creationId="{00000000-0000-0000-0000-000000000000}"/>
          </ac:graphicFrameMkLst>
        </pc:graphicFrameChg>
        <pc:graphicFrameChg chg="del mod">
          <ac:chgData name="Cai Jun" userId="57e790d697ad4281" providerId="LiveId" clId="{578A365B-77B8-42E6-98D6-5CEC2F3FC1D2}" dt="2020-06-10T00:51:32.890" v="331" actId="478"/>
          <ac:graphicFrameMkLst>
            <pc:docMk/>
            <pc:sldMk cId="0" sldId="443"/>
            <ac:graphicFrameMk id="21510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8:53.718" v="242" actId="1076"/>
          <ac:graphicFrameMkLst>
            <pc:docMk/>
            <pc:sldMk cId="0" sldId="443"/>
            <ac:graphicFrameMk id="258059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9:17.399" v="297" actId="1037"/>
          <ac:graphicFrameMkLst>
            <pc:docMk/>
            <pc:sldMk cId="0" sldId="443"/>
            <ac:graphicFrameMk id="258061" creationId="{00000000-0000-0000-0000-000000000000}"/>
          </ac:graphicFrameMkLst>
        </pc:graphicFrameChg>
        <pc:graphicFrameChg chg="del mod">
          <ac:chgData name="Cai Jun" userId="57e790d697ad4281" providerId="LiveId" clId="{578A365B-77B8-42E6-98D6-5CEC2F3FC1D2}" dt="2020-06-10T00:47:17.326" v="209" actId="478"/>
          <ac:graphicFrameMkLst>
            <pc:docMk/>
            <pc:sldMk cId="0" sldId="443"/>
            <ac:graphicFrameMk id="258063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9:07.692" v="284" actId="1036"/>
          <ac:graphicFrameMkLst>
            <pc:docMk/>
            <pc:sldMk cId="0" sldId="443"/>
            <ac:graphicFrameMk id="258065" creationId="{00000000-0000-0000-0000-000000000000}"/>
          </ac:graphicFrameMkLst>
        </pc:graphicFrameChg>
        <pc:graphicFrameChg chg="del mod">
          <ac:chgData name="Cai Jun" userId="57e790d697ad4281" providerId="LiveId" clId="{578A365B-77B8-42E6-98D6-5CEC2F3FC1D2}" dt="2020-06-10T00:48:11.151" v="232" actId="478"/>
          <ac:graphicFrameMkLst>
            <pc:docMk/>
            <pc:sldMk cId="0" sldId="443"/>
            <ac:graphicFrameMk id="258067" creationId="{00000000-0000-0000-0000-000000000000}"/>
          </ac:graphicFrameMkLst>
        </pc:graphicFrameChg>
      </pc:sldChg>
      <pc:sldChg chg="addSp delSp modSp mod delAnim">
        <pc:chgData name="Cai Jun" userId="57e790d697ad4281" providerId="LiveId" clId="{578A365B-77B8-42E6-98D6-5CEC2F3FC1D2}" dt="2020-06-10T00:59:00.352" v="387" actId="164"/>
        <pc:sldMkLst>
          <pc:docMk/>
          <pc:sldMk cId="0" sldId="447"/>
        </pc:sldMkLst>
        <pc:spChg chg="mod">
          <ac:chgData name="Cai Jun" userId="57e790d697ad4281" providerId="LiveId" clId="{578A365B-77B8-42E6-98D6-5CEC2F3FC1D2}" dt="2020-06-10T00:59:00.352" v="387" actId="164"/>
          <ac:spMkLst>
            <pc:docMk/>
            <pc:sldMk cId="0" sldId="447"/>
            <ac:spMk id="22530" creationId="{00000000-0000-0000-0000-000000000000}"/>
          </ac:spMkLst>
        </pc:spChg>
        <pc:spChg chg="mod">
          <ac:chgData name="Cai Jun" userId="57e790d697ad4281" providerId="LiveId" clId="{578A365B-77B8-42E6-98D6-5CEC2F3FC1D2}" dt="2020-06-10T00:59:00.352" v="387" actId="164"/>
          <ac:spMkLst>
            <pc:docMk/>
            <pc:sldMk cId="0" sldId="447"/>
            <ac:spMk id="22532" creationId="{00000000-0000-0000-0000-000000000000}"/>
          </ac:spMkLst>
        </pc:spChg>
        <pc:grpChg chg="add mod">
          <ac:chgData name="Cai Jun" userId="57e790d697ad4281" providerId="LiveId" clId="{578A365B-77B8-42E6-98D6-5CEC2F3FC1D2}" dt="2020-06-10T00:59:00.352" v="387" actId="164"/>
          <ac:grpSpMkLst>
            <pc:docMk/>
            <pc:sldMk cId="0" sldId="447"/>
            <ac:grpSpMk id="2" creationId="{B6C2A014-B570-4560-87AD-CAAD286FCBA6}"/>
          </ac:grpSpMkLst>
        </pc:grpChg>
        <pc:graphicFrameChg chg="mod">
          <ac:chgData name="Cai Jun" userId="57e790d697ad4281" providerId="LiveId" clId="{578A365B-77B8-42E6-98D6-5CEC2F3FC1D2}" dt="2020-06-10T00:59:00.352" v="387" actId="164"/>
          <ac:graphicFrameMkLst>
            <pc:docMk/>
            <pc:sldMk cId="0" sldId="447"/>
            <ac:graphicFrameMk id="22531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54:18.008" v="370"/>
          <ac:graphicFrameMkLst>
            <pc:docMk/>
            <pc:sldMk cId="0" sldId="447"/>
            <ac:graphicFrameMk id="265223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57:13.693" v="385"/>
          <ac:graphicFrameMkLst>
            <pc:docMk/>
            <pc:sldMk cId="0" sldId="447"/>
            <ac:graphicFrameMk id="265224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54:56.417" v="375"/>
          <ac:graphicFrameMkLst>
            <pc:docMk/>
            <pc:sldMk cId="0" sldId="447"/>
            <ac:graphicFrameMk id="265225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56:20.413" v="383" actId="1076"/>
          <ac:graphicFrameMkLst>
            <pc:docMk/>
            <pc:sldMk cId="0" sldId="447"/>
            <ac:graphicFrameMk id="265226" creationId="{00000000-0000-0000-0000-000000000000}"/>
          </ac:graphicFrameMkLst>
        </pc:graphicFrameChg>
        <pc:graphicFrameChg chg="del mod">
          <ac:chgData name="Cai Jun" userId="57e790d697ad4281" providerId="LiveId" clId="{578A365B-77B8-42E6-98D6-5CEC2F3FC1D2}" dt="2020-06-10T00:56:15.151" v="382" actId="478"/>
          <ac:graphicFrameMkLst>
            <pc:docMk/>
            <pc:sldMk cId="0" sldId="447"/>
            <ac:graphicFrameMk id="265227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578A365B-77B8-42E6-98D6-5CEC2F3FC1D2}" dt="2020-06-10T01:08:29.878" v="475"/>
        <pc:sldMkLst>
          <pc:docMk/>
          <pc:sldMk cId="0" sldId="448"/>
        </pc:sldMkLst>
        <pc:spChg chg="mod">
          <ac:chgData name="Cai Jun" userId="57e790d697ad4281" providerId="LiveId" clId="{578A365B-77B8-42E6-98D6-5CEC2F3FC1D2}" dt="2020-06-10T00:59:15.117" v="389"/>
          <ac:spMkLst>
            <pc:docMk/>
            <pc:sldMk cId="0" sldId="448"/>
            <ac:spMk id="13" creationId="{CC24E3FD-A58E-4BEA-B0AF-107460F12929}"/>
          </ac:spMkLst>
        </pc:spChg>
        <pc:spChg chg="mod">
          <ac:chgData name="Cai Jun" userId="57e790d697ad4281" providerId="LiveId" clId="{578A365B-77B8-42E6-98D6-5CEC2F3FC1D2}" dt="2020-06-10T00:59:15.117" v="389"/>
          <ac:spMkLst>
            <pc:docMk/>
            <pc:sldMk cId="0" sldId="448"/>
            <ac:spMk id="15" creationId="{DDA0EB0D-5447-4E40-9CCC-B737F351D5E0}"/>
          </ac:spMkLst>
        </pc:spChg>
        <pc:spChg chg="add mod">
          <ac:chgData name="Cai Jun" userId="57e790d697ad4281" providerId="LiveId" clId="{578A365B-77B8-42E6-98D6-5CEC2F3FC1D2}" dt="2020-06-10T01:00:34.090" v="403" actId="20577"/>
          <ac:spMkLst>
            <pc:docMk/>
            <pc:sldMk cId="0" sldId="448"/>
            <ac:spMk id="16" creationId="{547EC2A3-3262-4E9F-9F28-A4F5DB2828FF}"/>
          </ac:spMkLst>
        </pc:spChg>
        <pc:spChg chg="add mod">
          <ac:chgData name="Cai Jun" userId="57e790d697ad4281" providerId="LiveId" clId="{578A365B-77B8-42E6-98D6-5CEC2F3FC1D2}" dt="2020-06-10T00:59:15.117" v="389"/>
          <ac:spMkLst>
            <pc:docMk/>
            <pc:sldMk cId="0" sldId="448"/>
            <ac:spMk id="20" creationId="{8E4F910A-012E-4E81-83EB-8D337FB7A877}"/>
          </ac:spMkLst>
        </pc:spChg>
        <pc:spChg chg="del">
          <ac:chgData name="Cai Jun" userId="57e790d697ad4281" providerId="LiveId" clId="{578A365B-77B8-42E6-98D6-5CEC2F3FC1D2}" dt="2020-06-10T00:59:14.598" v="388" actId="478"/>
          <ac:spMkLst>
            <pc:docMk/>
            <pc:sldMk cId="0" sldId="448"/>
            <ac:spMk id="23555" creationId="{00000000-0000-0000-0000-000000000000}"/>
          </ac:spMkLst>
        </pc:spChg>
        <pc:spChg chg="del">
          <ac:chgData name="Cai Jun" userId="57e790d697ad4281" providerId="LiveId" clId="{578A365B-77B8-42E6-98D6-5CEC2F3FC1D2}" dt="2020-06-10T00:59:14.598" v="388" actId="478"/>
          <ac:spMkLst>
            <pc:docMk/>
            <pc:sldMk cId="0" sldId="448"/>
            <ac:spMk id="23556" creationId="{00000000-0000-0000-0000-000000000000}"/>
          </ac:spMkLst>
        </pc:spChg>
        <pc:spChg chg="del">
          <ac:chgData name="Cai Jun" userId="57e790d697ad4281" providerId="LiveId" clId="{578A365B-77B8-42E6-98D6-5CEC2F3FC1D2}" dt="2020-06-10T00:59:14.598" v="388" actId="478"/>
          <ac:spMkLst>
            <pc:docMk/>
            <pc:sldMk cId="0" sldId="448"/>
            <ac:spMk id="23559" creationId="{00000000-0000-0000-0000-000000000000}"/>
          </ac:spMkLst>
        </pc:spChg>
        <pc:spChg chg="del">
          <ac:chgData name="Cai Jun" userId="57e790d697ad4281" providerId="LiveId" clId="{578A365B-77B8-42E6-98D6-5CEC2F3FC1D2}" dt="2020-06-10T00:59:14.598" v="388" actId="478"/>
          <ac:spMkLst>
            <pc:docMk/>
            <pc:sldMk cId="0" sldId="448"/>
            <ac:spMk id="23563" creationId="{00000000-0000-0000-0000-000000000000}"/>
          </ac:spMkLst>
        </pc:spChg>
        <pc:grpChg chg="add mod">
          <ac:chgData name="Cai Jun" userId="57e790d697ad4281" providerId="LiveId" clId="{578A365B-77B8-42E6-98D6-5CEC2F3FC1D2}" dt="2020-06-10T00:59:15.117" v="389"/>
          <ac:grpSpMkLst>
            <pc:docMk/>
            <pc:sldMk cId="0" sldId="448"/>
            <ac:grpSpMk id="12" creationId="{98119737-3375-4689-9AEA-2AABB779E762}"/>
          </ac:grpSpMkLst>
        </pc:grpChg>
        <pc:graphicFrameChg chg="mod">
          <ac:chgData name="Cai Jun" userId="57e790d697ad4281" providerId="LiveId" clId="{578A365B-77B8-42E6-98D6-5CEC2F3FC1D2}" dt="2020-06-10T00:59:15.117" v="389"/>
          <ac:graphicFrameMkLst>
            <pc:docMk/>
            <pc:sldMk cId="0" sldId="448"/>
            <ac:graphicFrameMk id="14" creationId="{FC8E859C-4C5F-4ECD-8F72-613DFF7A87F5}"/>
          </ac:graphicFrameMkLst>
        </pc:graphicFrameChg>
        <pc:graphicFrameChg chg="add mod">
          <ac:chgData name="Cai Jun" userId="57e790d697ad4281" providerId="LiveId" clId="{578A365B-77B8-42E6-98D6-5CEC2F3FC1D2}" dt="2020-06-10T00:59:15.117" v="389"/>
          <ac:graphicFrameMkLst>
            <pc:docMk/>
            <pc:sldMk cId="0" sldId="448"/>
            <ac:graphicFrameMk id="17" creationId="{F247AC01-79CB-4541-8930-38EFD13775B3}"/>
          </ac:graphicFrameMkLst>
        </pc:graphicFrameChg>
        <pc:graphicFrameChg chg="add mod">
          <ac:chgData name="Cai Jun" userId="57e790d697ad4281" providerId="LiveId" clId="{578A365B-77B8-42E6-98D6-5CEC2F3FC1D2}" dt="2020-06-10T00:59:15.117" v="389"/>
          <ac:graphicFrameMkLst>
            <pc:docMk/>
            <pc:sldMk cId="0" sldId="448"/>
            <ac:graphicFrameMk id="18" creationId="{4A25EC45-903C-4165-87DA-B2568C5C02F7}"/>
          </ac:graphicFrameMkLst>
        </pc:graphicFrameChg>
        <pc:graphicFrameChg chg="add mod">
          <ac:chgData name="Cai Jun" userId="57e790d697ad4281" providerId="LiveId" clId="{578A365B-77B8-42E6-98D6-5CEC2F3FC1D2}" dt="2020-06-10T00:59:15.117" v="389"/>
          <ac:graphicFrameMkLst>
            <pc:docMk/>
            <pc:sldMk cId="0" sldId="448"/>
            <ac:graphicFrameMk id="19" creationId="{3BA827E5-C5DC-4E33-82E4-A5BDB873B64E}"/>
          </ac:graphicFrameMkLst>
        </pc:graphicFrameChg>
        <pc:graphicFrameChg chg="del">
          <ac:chgData name="Cai Jun" userId="57e790d697ad4281" providerId="LiveId" clId="{578A365B-77B8-42E6-98D6-5CEC2F3FC1D2}" dt="2020-06-10T00:59:14.598" v="388" actId="478"/>
          <ac:graphicFrameMkLst>
            <pc:docMk/>
            <pc:sldMk cId="0" sldId="448"/>
            <ac:graphicFrameMk id="23554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1:08:29.878" v="475"/>
          <ac:graphicFrameMkLst>
            <pc:docMk/>
            <pc:sldMk cId="0" sldId="448"/>
            <ac:graphicFrameMk id="23557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1:08:15.270" v="473"/>
          <ac:graphicFrameMkLst>
            <pc:docMk/>
            <pc:sldMk cId="0" sldId="448"/>
            <ac:graphicFrameMk id="23558" creationId="{00000000-0000-0000-0000-000000000000}"/>
          </ac:graphicFrameMkLst>
        </pc:graphicFrameChg>
        <pc:graphicFrameChg chg="del">
          <ac:chgData name="Cai Jun" userId="57e790d697ad4281" providerId="LiveId" clId="{578A365B-77B8-42E6-98D6-5CEC2F3FC1D2}" dt="2020-06-10T00:59:14.598" v="388" actId="478"/>
          <ac:graphicFrameMkLst>
            <pc:docMk/>
            <pc:sldMk cId="0" sldId="448"/>
            <ac:graphicFrameMk id="23560" creationId="{00000000-0000-0000-0000-000000000000}"/>
          </ac:graphicFrameMkLst>
        </pc:graphicFrameChg>
        <pc:graphicFrameChg chg="del">
          <ac:chgData name="Cai Jun" userId="57e790d697ad4281" providerId="LiveId" clId="{578A365B-77B8-42E6-98D6-5CEC2F3FC1D2}" dt="2020-06-10T00:59:14.598" v="388" actId="478"/>
          <ac:graphicFrameMkLst>
            <pc:docMk/>
            <pc:sldMk cId="0" sldId="448"/>
            <ac:graphicFrameMk id="23561" creationId="{00000000-0000-0000-0000-000000000000}"/>
          </ac:graphicFrameMkLst>
        </pc:graphicFrameChg>
        <pc:graphicFrameChg chg="del">
          <ac:chgData name="Cai Jun" userId="57e790d697ad4281" providerId="LiveId" clId="{578A365B-77B8-42E6-98D6-5CEC2F3FC1D2}" dt="2020-06-10T00:59:14.598" v="388" actId="478"/>
          <ac:graphicFrameMkLst>
            <pc:docMk/>
            <pc:sldMk cId="0" sldId="448"/>
            <ac:graphicFrameMk id="23562" creationId="{00000000-0000-0000-0000-000000000000}"/>
          </ac:graphicFrameMkLst>
        </pc:graphicFrameChg>
      </pc:sldChg>
      <pc:sldChg chg="modSp mod">
        <pc:chgData name="Cai Jun" userId="57e790d697ad4281" providerId="LiveId" clId="{578A365B-77B8-42E6-98D6-5CEC2F3FC1D2}" dt="2020-06-10T01:07:03.996" v="445" actId="207"/>
        <pc:sldMkLst>
          <pc:docMk/>
          <pc:sldMk cId="0" sldId="450"/>
        </pc:sldMkLst>
        <pc:spChg chg="mod">
          <ac:chgData name="Cai Jun" userId="57e790d697ad4281" providerId="LiveId" clId="{578A365B-77B8-42E6-98D6-5CEC2F3FC1D2}" dt="2020-06-10T01:07:03.996" v="445" actId="207"/>
          <ac:spMkLst>
            <pc:docMk/>
            <pc:sldMk cId="0" sldId="450"/>
            <ac:spMk id="27650" creationId="{00000000-0000-0000-0000-000000000000}"/>
          </ac:spMkLst>
        </pc:spChg>
        <pc:graphicFrameChg chg="mod">
          <ac:chgData name="Cai Jun" userId="57e790d697ad4281" providerId="LiveId" clId="{578A365B-77B8-42E6-98D6-5CEC2F3FC1D2}" dt="2020-06-10T01:04:15.097" v="425"/>
          <ac:graphicFrameMkLst>
            <pc:docMk/>
            <pc:sldMk cId="0" sldId="450"/>
            <ac:graphicFrameMk id="268298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1:04:22.554" v="429"/>
          <ac:graphicFrameMkLst>
            <pc:docMk/>
            <pc:sldMk cId="0" sldId="450"/>
            <ac:graphicFrameMk id="268299" creationId="{00000000-0000-0000-0000-000000000000}"/>
          </ac:graphicFrameMkLst>
        </pc:graphicFrameChg>
      </pc:sldChg>
      <pc:sldChg chg="addSp delSp modSp mod">
        <pc:chgData name="Cai Jun" userId="57e790d697ad4281" providerId="LiveId" clId="{578A365B-77B8-42E6-98D6-5CEC2F3FC1D2}" dt="2020-06-10T01:06:47.929" v="441" actId="207"/>
        <pc:sldMkLst>
          <pc:docMk/>
          <pc:sldMk cId="0" sldId="451"/>
        </pc:sldMkLst>
        <pc:spChg chg="add mod">
          <ac:chgData name="Cai Jun" userId="57e790d697ad4281" providerId="LiveId" clId="{578A365B-77B8-42E6-98D6-5CEC2F3FC1D2}" dt="2020-06-10T01:06:47.929" v="441" actId="207"/>
          <ac:spMkLst>
            <pc:docMk/>
            <pc:sldMk cId="0" sldId="451"/>
            <ac:spMk id="7" creationId="{64D9ACAE-2922-4A38-961F-41C707E7B278}"/>
          </ac:spMkLst>
        </pc:spChg>
        <pc:spChg chg="del">
          <ac:chgData name="Cai Jun" userId="57e790d697ad4281" providerId="LiveId" clId="{578A365B-77B8-42E6-98D6-5CEC2F3FC1D2}" dt="2020-06-10T01:04:34.991" v="430" actId="478"/>
          <ac:spMkLst>
            <pc:docMk/>
            <pc:sldMk cId="0" sldId="451"/>
            <ac:spMk id="28678" creationId="{00000000-0000-0000-0000-000000000000}"/>
          </ac:spMkLst>
        </pc:spChg>
        <pc:graphicFrameChg chg="mod">
          <ac:chgData name="Cai Jun" userId="57e790d697ad4281" providerId="LiveId" clId="{578A365B-77B8-42E6-98D6-5CEC2F3FC1D2}" dt="2020-06-10T01:04:44.106" v="433"/>
          <ac:graphicFrameMkLst>
            <pc:docMk/>
            <pc:sldMk cId="0" sldId="451"/>
            <ac:graphicFrameMk id="269323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1:04:49.562" v="435"/>
          <ac:graphicFrameMkLst>
            <pc:docMk/>
            <pc:sldMk cId="0" sldId="451"/>
            <ac:graphicFrameMk id="269324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1:05:00.348" v="437"/>
          <ac:graphicFrameMkLst>
            <pc:docMk/>
            <pc:sldMk cId="0" sldId="451"/>
            <ac:graphicFrameMk id="269325" creationId="{00000000-0000-0000-0000-000000000000}"/>
          </ac:graphicFrameMkLst>
        </pc:graphicFrameChg>
      </pc:sldChg>
      <pc:sldChg chg="modSp">
        <pc:chgData name="Cai Jun" userId="57e790d697ad4281" providerId="LiveId" clId="{578A365B-77B8-42E6-98D6-5CEC2F3FC1D2}" dt="2020-06-10T00:33:56.284" v="48"/>
        <pc:sldMkLst>
          <pc:docMk/>
          <pc:sldMk cId="0" sldId="453"/>
        </pc:sldMkLst>
        <pc:graphicFrameChg chg="mod">
          <ac:chgData name="Cai Jun" userId="57e790d697ad4281" providerId="LiveId" clId="{578A365B-77B8-42E6-98D6-5CEC2F3FC1D2}" dt="2020-06-10T00:33:47.528" v="46"/>
          <ac:graphicFrameMkLst>
            <pc:docMk/>
            <pc:sldMk cId="0" sldId="453"/>
            <ac:graphicFrameMk id="9218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3:56.284" v="48"/>
          <ac:graphicFrameMkLst>
            <pc:docMk/>
            <pc:sldMk cId="0" sldId="453"/>
            <ac:graphicFrameMk id="9219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3:27.246" v="44"/>
          <ac:graphicFrameMkLst>
            <pc:docMk/>
            <pc:sldMk cId="0" sldId="453"/>
            <ac:graphicFrameMk id="9220" creationId="{00000000-0000-0000-0000-000000000000}"/>
          </ac:graphicFrameMkLst>
        </pc:graphicFrameChg>
      </pc:sldChg>
      <pc:sldChg chg="modSp">
        <pc:chgData name="Cai Jun" userId="57e790d697ad4281" providerId="LiveId" clId="{578A365B-77B8-42E6-98D6-5CEC2F3FC1D2}" dt="2020-06-10T03:31:31.918" v="483"/>
        <pc:sldMkLst>
          <pc:docMk/>
          <pc:sldMk cId="0" sldId="454"/>
        </pc:sldMkLst>
        <pc:spChg chg="mod">
          <ac:chgData name="Cai Jun" userId="57e790d697ad4281" providerId="LiveId" clId="{578A365B-77B8-42E6-98D6-5CEC2F3FC1D2}" dt="2020-06-10T01:00:04.769" v="400"/>
          <ac:spMkLst>
            <pc:docMk/>
            <pc:sldMk cId="0" sldId="454"/>
            <ac:spMk id="274435" creationId="{00000000-0000-0000-0000-000000000000}"/>
          </ac:spMkLst>
        </pc:spChg>
        <pc:grpChg chg="mod">
          <ac:chgData name="Cai Jun" userId="57e790d697ad4281" providerId="LiveId" clId="{578A365B-77B8-42E6-98D6-5CEC2F3FC1D2}" dt="2020-06-10T01:00:04.769" v="400"/>
          <ac:grpSpMkLst>
            <pc:docMk/>
            <pc:sldMk cId="0" sldId="454"/>
            <ac:grpSpMk id="24578" creationId="{00000000-0000-0000-0000-000000000000}"/>
          </ac:grpSpMkLst>
        </pc:grpChg>
        <pc:graphicFrameChg chg="mod">
          <ac:chgData name="Cai Jun" userId="57e790d697ad4281" providerId="LiveId" clId="{578A365B-77B8-42E6-98D6-5CEC2F3FC1D2}" dt="2020-06-10T03:31:31.918" v="483"/>
          <ac:graphicFrameMkLst>
            <pc:docMk/>
            <pc:sldMk cId="0" sldId="454"/>
            <ac:graphicFrameMk id="24579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1:00:04.769" v="400"/>
          <ac:graphicFrameMkLst>
            <pc:docMk/>
            <pc:sldMk cId="0" sldId="454"/>
            <ac:graphicFrameMk id="24581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1:00:04.769" v="400"/>
          <ac:graphicFrameMkLst>
            <pc:docMk/>
            <pc:sldMk cId="0" sldId="454"/>
            <ac:graphicFrameMk id="24582" creationId="{00000000-0000-0000-0000-000000000000}"/>
          </ac:graphicFrameMkLst>
        </pc:graphicFrameChg>
      </pc:sldChg>
      <pc:sldChg chg="addSp delSp modSp">
        <pc:chgData name="Cai Jun" userId="57e790d697ad4281" providerId="LiveId" clId="{578A365B-77B8-42E6-98D6-5CEC2F3FC1D2}" dt="2020-06-10T01:01:09.898" v="409"/>
        <pc:sldMkLst>
          <pc:docMk/>
          <pc:sldMk cId="0" sldId="455"/>
        </pc:sldMkLst>
        <pc:spChg chg="mod">
          <ac:chgData name="Cai Jun" userId="57e790d697ad4281" providerId="LiveId" clId="{578A365B-77B8-42E6-98D6-5CEC2F3FC1D2}" dt="2020-06-10T01:00:48.566" v="405"/>
          <ac:spMkLst>
            <pc:docMk/>
            <pc:sldMk cId="0" sldId="455"/>
            <ac:spMk id="9" creationId="{34A7E8B7-AD4A-4F8B-AAC7-FA45FC779D57}"/>
          </ac:spMkLst>
        </pc:spChg>
        <pc:spChg chg="mod">
          <ac:chgData name="Cai Jun" userId="57e790d697ad4281" providerId="LiveId" clId="{578A365B-77B8-42E6-98D6-5CEC2F3FC1D2}" dt="2020-06-10T01:00:48.566" v="405"/>
          <ac:spMkLst>
            <pc:docMk/>
            <pc:sldMk cId="0" sldId="455"/>
            <ac:spMk id="11" creationId="{CDFA7DD0-1BAC-42FC-9F5D-07ECEF367276}"/>
          </ac:spMkLst>
        </pc:spChg>
        <pc:spChg chg="del">
          <ac:chgData name="Cai Jun" userId="57e790d697ad4281" providerId="LiveId" clId="{578A365B-77B8-42E6-98D6-5CEC2F3FC1D2}" dt="2020-06-10T01:00:48.128" v="404" actId="478"/>
          <ac:spMkLst>
            <pc:docMk/>
            <pc:sldMk cId="0" sldId="455"/>
            <ac:spMk id="25604" creationId="{00000000-0000-0000-0000-000000000000}"/>
          </ac:spMkLst>
        </pc:spChg>
        <pc:spChg chg="del">
          <ac:chgData name="Cai Jun" userId="57e790d697ad4281" providerId="LiveId" clId="{578A365B-77B8-42E6-98D6-5CEC2F3FC1D2}" dt="2020-06-10T01:00:48.128" v="404" actId="478"/>
          <ac:spMkLst>
            <pc:docMk/>
            <pc:sldMk cId="0" sldId="455"/>
            <ac:spMk id="25605" creationId="{00000000-0000-0000-0000-000000000000}"/>
          </ac:spMkLst>
        </pc:spChg>
        <pc:grpChg chg="add mod">
          <ac:chgData name="Cai Jun" userId="57e790d697ad4281" providerId="LiveId" clId="{578A365B-77B8-42E6-98D6-5CEC2F3FC1D2}" dt="2020-06-10T01:00:48.566" v="405"/>
          <ac:grpSpMkLst>
            <pc:docMk/>
            <pc:sldMk cId="0" sldId="455"/>
            <ac:grpSpMk id="8" creationId="{5A84526F-C23A-4FF9-A58A-CE501DF62B9F}"/>
          </ac:grpSpMkLst>
        </pc:grpChg>
        <pc:graphicFrameChg chg="mod">
          <ac:chgData name="Cai Jun" userId="57e790d697ad4281" providerId="LiveId" clId="{578A365B-77B8-42E6-98D6-5CEC2F3FC1D2}" dt="2020-06-10T01:00:48.566" v="405"/>
          <ac:graphicFrameMkLst>
            <pc:docMk/>
            <pc:sldMk cId="0" sldId="455"/>
            <ac:graphicFrameMk id="10" creationId="{3BC0E939-DCE1-4C43-BFFF-8F08F0E0BFDF}"/>
          </ac:graphicFrameMkLst>
        </pc:graphicFrameChg>
        <pc:graphicFrameChg chg="del">
          <ac:chgData name="Cai Jun" userId="57e790d697ad4281" providerId="LiveId" clId="{578A365B-77B8-42E6-98D6-5CEC2F3FC1D2}" dt="2020-06-10T01:00:48.128" v="404" actId="478"/>
          <ac:graphicFrameMkLst>
            <pc:docMk/>
            <pc:sldMk cId="0" sldId="455"/>
            <ac:graphicFrameMk id="25602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1:01:09.898" v="409"/>
          <ac:graphicFrameMkLst>
            <pc:docMk/>
            <pc:sldMk cId="0" sldId="455"/>
            <ac:graphicFrameMk id="25606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1:01:00.093" v="407"/>
          <ac:graphicFrameMkLst>
            <pc:docMk/>
            <pc:sldMk cId="0" sldId="455"/>
            <ac:graphicFrameMk id="25607" creationId="{00000000-0000-0000-0000-000000000000}"/>
          </ac:graphicFrameMkLst>
        </pc:graphicFrameChg>
      </pc:sldChg>
      <pc:sldChg chg="addSp delSp modSp mod">
        <pc:chgData name="Cai Jun" userId="57e790d697ad4281" providerId="LiveId" clId="{578A365B-77B8-42E6-98D6-5CEC2F3FC1D2}" dt="2020-06-10T01:07:36.616" v="471" actId="14100"/>
        <pc:sldMkLst>
          <pc:docMk/>
          <pc:sldMk cId="0" sldId="459"/>
        </pc:sldMkLst>
        <pc:spChg chg="mod">
          <ac:chgData name="Cai Jun" userId="57e790d697ad4281" providerId="LiveId" clId="{578A365B-77B8-42E6-98D6-5CEC2F3FC1D2}" dt="2020-06-10T01:07:21.916" v="447"/>
          <ac:spMkLst>
            <pc:docMk/>
            <pc:sldMk cId="0" sldId="459"/>
            <ac:spMk id="9" creationId="{E02B593D-101E-4146-8D97-B0E57ABAD2CD}"/>
          </ac:spMkLst>
        </pc:spChg>
        <pc:spChg chg="mod">
          <ac:chgData name="Cai Jun" userId="57e790d697ad4281" providerId="LiveId" clId="{578A365B-77B8-42E6-98D6-5CEC2F3FC1D2}" dt="2020-06-10T01:07:21.916" v="447"/>
          <ac:spMkLst>
            <pc:docMk/>
            <pc:sldMk cId="0" sldId="459"/>
            <ac:spMk id="11" creationId="{DB859610-0FFA-4813-8FC3-9370AFA9F108}"/>
          </ac:spMkLst>
        </pc:spChg>
        <pc:spChg chg="del">
          <ac:chgData name="Cai Jun" userId="57e790d697ad4281" providerId="LiveId" clId="{578A365B-77B8-42E6-98D6-5CEC2F3FC1D2}" dt="2020-06-10T01:07:21.478" v="446" actId="478"/>
          <ac:spMkLst>
            <pc:docMk/>
            <pc:sldMk cId="0" sldId="459"/>
            <ac:spMk id="26628" creationId="{00000000-0000-0000-0000-000000000000}"/>
          </ac:spMkLst>
        </pc:spChg>
        <pc:spChg chg="del">
          <ac:chgData name="Cai Jun" userId="57e790d697ad4281" providerId="LiveId" clId="{578A365B-77B8-42E6-98D6-5CEC2F3FC1D2}" dt="2020-06-10T01:07:21.478" v="446" actId="478"/>
          <ac:spMkLst>
            <pc:docMk/>
            <pc:sldMk cId="0" sldId="459"/>
            <ac:spMk id="26629" creationId="{00000000-0000-0000-0000-000000000000}"/>
          </ac:spMkLst>
        </pc:spChg>
        <pc:grpChg chg="add mod">
          <ac:chgData name="Cai Jun" userId="57e790d697ad4281" providerId="LiveId" clId="{578A365B-77B8-42E6-98D6-5CEC2F3FC1D2}" dt="2020-06-10T01:07:21.916" v="447"/>
          <ac:grpSpMkLst>
            <pc:docMk/>
            <pc:sldMk cId="0" sldId="459"/>
            <ac:grpSpMk id="8" creationId="{930D5101-1FDD-4FE2-B601-19A8F541AD23}"/>
          </ac:grpSpMkLst>
        </pc:grpChg>
        <pc:graphicFrameChg chg="mod">
          <ac:chgData name="Cai Jun" userId="57e790d697ad4281" providerId="LiveId" clId="{578A365B-77B8-42E6-98D6-5CEC2F3FC1D2}" dt="2020-06-10T01:07:21.916" v="447"/>
          <ac:graphicFrameMkLst>
            <pc:docMk/>
            <pc:sldMk cId="0" sldId="459"/>
            <ac:graphicFrameMk id="10" creationId="{2D1EA49C-C9DD-4B79-8E0B-926B3C58A421}"/>
          </ac:graphicFrameMkLst>
        </pc:graphicFrameChg>
        <pc:graphicFrameChg chg="del">
          <ac:chgData name="Cai Jun" userId="57e790d697ad4281" providerId="LiveId" clId="{578A365B-77B8-42E6-98D6-5CEC2F3FC1D2}" dt="2020-06-10T01:07:21.478" v="446" actId="478"/>
          <ac:graphicFrameMkLst>
            <pc:docMk/>
            <pc:sldMk cId="0" sldId="459"/>
            <ac:graphicFrameMk id="26626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1:07:36.616" v="471" actId="14100"/>
          <ac:graphicFrameMkLst>
            <pc:docMk/>
            <pc:sldMk cId="0" sldId="459"/>
            <ac:graphicFrameMk id="26631" creationId="{00000000-0000-0000-0000-000000000000}"/>
          </ac:graphicFrameMkLst>
        </pc:graphicFrameChg>
      </pc:sldChg>
      <pc:sldChg chg="modSp mod">
        <pc:chgData name="Cai Jun" userId="57e790d697ad4281" providerId="LiveId" clId="{578A365B-77B8-42E6-98D6-5CEC2F3FC1D2}" dt="2020-06-10T00:36:14.293" v="80"/>
        <pc:sldMkLst>
          <pc:docMk/>
          <pc:sldMk cId="0" sldId="460"/>
        </pc:sldMkLst>
        <pc:graphicFrameChg chg="mod">
          <ac:chgData name="Cai Jun" userId="57e790d697ad4281" providerId="LiveId" clId="{578A365B-77B8-42E6-98D6-5CEC2F3FC1D2}" dt="2020-06-10T00:35:46.174" v="69"/>
          <ac:graphicFrameMkLst>
            <pc:docMk/>
            <pc:sldMk cId="0" sldId="460"/>
            <ac:graphicFrameMk id="12291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6:14.293" v="80"/>
          <ac:graphicFrameMkLst>
            <pc:docMk/>
            <pc:sldMk cId="0" sldId="460"/>
            <ac:graphicFrameMk id="12292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6:07.030" v="78"/>
          <ac:graphicFrameMkLst>
            <pc:docMk/>
            <pc:sldMk cId="0" sldId="460"/>
            <ac:graphicFrameMk id="12293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5:57.579" v="76" actId="14100"/>
          <ac:graphicFrameMkLst>
            <pc:docMk/>
            <pc:sldMk cId="0" sldId="460"/>
            <ac:graphicFrameMk id="12294" creationId="{00000000-0000-0000-0000-000000000000}"/>
          </ac:graphicFrameMkLst>
        </pc:graphicFrameChg>
      </pc:sldChg>
      <pc:sldChg chg="modSp mod">
        <pc:chgData name="Cai Jun" userId="57e790d697ad4281" providerId="LiveId" clId="{578A365B-77B8-42E6-98D6-5CEC2F3FC1D2}" dt="2020-06-10T01:26:24.208" v="481" actId="113"/>
        <pc:sldMkLst>
          <pc:docMk/>
          <pc:sldMk cId="0" sldId="461"/>
        </pc:sldMkLst>
        <pc:spChg chg="mod">
          <ac:chgData name="Cai Jun" userId="57e790d697ad4281" providerId="LiveId" clId="{578A365B-77B8-42E6-98D6-5CEC2F3FC1D2}" dt="2020-06-10T01:26:24.208" v="481" actId="113"/>
          <ac:spMkLst>
            <pc:docMk/>
            <pc:sldMk cId="0" sldId="461"/>
            <ac:spMk id="18439" creationId="{00000000-0000-0000-0000-000000000000}"/>
          </ac:spMkLst>
        </pc:spChg>
        <pc:spChg chg="mod">
          <ac:chgData name="Cai Jun" userId="57e790d697ad4281" providerId="LiveId" clId="{578A365B-77B8-42E6-98D6-5CEC2F3FC1D2}" dt="2020-06-10T00:43:25.095" v="162"/>
          <ac:spMkLst>
            <pc:docMk/>
            <pc:sldMk cId="0" sldId="461"/>
            <ac:spMk id="18448" creationId="{00000000-0000-0000-0000-000000000000}"/>
          </ac:spMkLst>
        </pc:spChg>
        <pc:spChg chg="mod">
          <ac:chgData name="Cai Jun" userId="57e790d697ad4281" providerId="LiveId" clId="{578A365B-77B8-42E6-98D6-5CEC2F3FC1D2}" dt="2020-06-10T00:43:25.095" v="162"/>
          <ac:spMkLst>
            <pc:docMk/>
            <pc:sldMk cId="0" sldId="461"/>
            <ac:spMk id="18449" creationId="{00000000-0000-0000-0000-000000000000}"/>
          </ac:spMkLst>
        </pc:spChg>
        <pc:spChg chg="mod">
          <ac:chgData name="Cai Jun" userId="57e790d697ad4281" providerId="LiveId" clId="{578A365B-77B8-42E6-98D6-5CEC2F3FC1D2}" dt="2020-06-10T01:25:55.502" v="479" actId="207"/>
          <ac:spMkLst>
            <pc:docMk/>
            <pc:sldMk cId="0" sldId="461"/>
            <ac:spMk id="18461" creationId="{00000000-0000-0000-0000-000000000000}"/>
          </ac:spMkLst>
        </pc:spChg>
        <pc:spChg chg="mod">
          <ac:chgData name="Cai Jun" userId="57e790d697ad4281" providerId="LiveId" clId="{578A365B-77B8-42E6-98D6-5CEC2F3FC1D2}" dt="2020-06-10T00:43:25.095" v="162"/>
          <ac:spMkLst>
            <pc:docMk/>
            <pc:sldMk cId="0" sldId="461"/>
            <ac:spMk id="18462" creationId="{00000000-0000-0000-0000-000000000000}"/>
          </ac:spMkLst>
        </pc:spChg>
        <pc:spChg chg="mod">
          <ac:chgData name="Cai Jun" userId="57e790d697ad4281" providerId="LiveId" clId="{578A365B-77B8-42E6-98D6-5CEC2F3FC1D2}" dt="2020-06-10T01:25:51.240" v="478" actId="207"/>
          <ac:spMkLst>
            <pc:docMk/>
            <pc:sldMk cId="0" sldId="461"/>
            <ac:spMk id="18463" creationId="{00000000-0000-0000-0000-000000000000}"/>
          </ac:spMkLst>
        </pc:spChg>
        <pc:spChg chg="mod">
          <ac:chgData name="Cai Jun" userId="57e790d697ad4281" providerId="LiveId" clId="{578A365B-77B8-42E6-98D6-5CEC2F3FC1D2}" dt="2020-06-10T00:43:25.095" v="162"/>
          <ac:spMkLst>
            <pc:docMk/>
            <pc:sldMk cId="0" sldId="461"/>
            <ac:spMk id="18464" creationId="{00000000-0000-0000-0000-000000000000}"/>
          </ac:spMkLst>
        </pc:spChg>
        <pc:spChg chg="mod">
          <ac:chgData name="Cai Jun" userId="57e790d697ad4281" providerId="LiveId" clId="{578A365B-77B8-42E6-98D6-5CEC2F3FC1D2}" dt="2020-06-10T00:43:01.710" v="140"/>
          <ac:spMkLst>
            <pc:docMk/>
            <pc:sldMk cId="0" sldId="461"/>
            <ac:spMk id="18465" creationId="{00000000-0000-0000-0000-000000000000}"/>
          </ac:spMkLst>
        </pc:spChg>
        <pc:spChg chg="mod">
          <ac:chgData name="Cai Jun" userId="57e790d697ad4281" providerId="LiveId" clId="{578A365B-77B8-42E6-98D6-5CEC2F3FC1D2}" dt="2020-06-10T00:43:01.710" v="140"/>
          <ac:spMkLst>
            <pc:docMk/>
            <pc:sldMk cId="0" sldId="461"/>
            <ac:spMk id="18468" creationId="{00000000-0000-0000-0000-000000000000}"/>
          </ac:spMkLst>
        </pc:spChg>
        <pc:grpChg chg="mod">
          <ac:chgData name="Cai Jun" userId="57e790d697ad4281" providerId="LiveId" clId="{578A365B-77B8-42E6-98D6-5CEC2F3FC1D2}" dt="2020-06-10T00:43:01.710" v="140"/>
          <ac:grpSpMkLst>
            <pc:docMk/>
            <pc:sldMk cId="0" sldId="461"/>
            <ac:grpSpMk id="18437" creationId="{00000000-0000-0000-0000-000000000000}"/>
          </ac:grpSpMkLst>
        </pc:grpChg>
        <pc:grpChg chg="mod">
          <ac:chgData name="Cai Jun" userId="57e790d697ad4281" providerId="LiveId" clId="{578A365B-77B8-42E6-98D6-5CEC2F3FC1D2}" dt="2020-06-10T00:43:25.095" v="162"/>
          <ac:grpSpMkLst>
            <pc:docMk/>
            <pc:sldMk cId="0" sldId="461"/>
            <ac:grpSpMk id="18438" creationId="{00000000-0000-0000-0000-000000000000}"/>
          </ac:grpSpMkLst>
        </pc:grpChg>
        <pc:grpChg chg="mod">
          <ac:chgData name="Cai Jun" userId="57e790d697ad4281" providerId="LiveId" clId="{578A365B-77B8-42E6-98D6-5CEC2F3FC1D2}" dt="2020-06-10T00:43:25.095" v="162"/>
          <ac:grpSpMkLst>
            <pc:docMk/>
            <pc:sldMk cId="0" sldId="461"/>
            <ac:grpSpMk id="18440" creationId="{00000000-0000-0000-0000-000000000000}"/>
          </ac:grpSpMkLst>
        </pc:grpChg>
        <pc:grpChg chg="mod">
          <ac:chgData name="Cai Jun" userId="57e790d697ad4281" providerId="LiveId" clId="{578A365B-77B8-42E6-98D6-5CEC2F3FC1D2}" dt="2020-06-10T00:43:25.095" v="162"/>
          <ac:grpSpMkLst>
            <pc:docMk/>
            <pc:sldMk cId="0" sldId="461"/>
            <ac:grpSpMk id="18445" creationId="{00000000-0000-0000-0000-000000000000}"/>
          </ac:grpSpMkLst>
        </pc:grpChg>
        <pc:grpChg chg="mod">
          <ac:chgData name="Cai Jun" userId="57e790d697ad4281" providerId="LiveId" clId="{578A365B-77B8-42E6-98D6-5CEC2F3FC1D2}" dt="2020-06-10T00:43:25.095" v="162"/>
          <ac:grpSpMkLst>
            <pc:docMk/>
            <pc:sldMk cId="0" sldId="461"/>
            <ac:grpSpMk id="18447" creationId="{00000000-0000-0000-0000-000000000000}"/>
          </ac:grpSpMkLst>
        </pc:grpChg>
        <pc:grpChg chg="mod">
          <ac:chgData name="Cai Jun" userId="57e790d697ad4281" providerId="LiveId" clId="{578A365B-77B8-42E6-98D6-5CEC2F3FC1D2}" dt="2020-06-10T00:43:25.095" v="162"/>
          <ac:grpSpMkLst>
            <pc:docMk/>
            <pc:sldMk cId="0" sldId="461"/>
            <ac:grpSpMk id="18450" creationId="{00000000-0000-0000-0000-000000000000}"/>
          </ac:grpSpMkLst>
        </pc:grpChg>
        <pc:grpChg chg="mod">
          <ac:chgData name="Cai Jun" userId="57e790d697ad4281" providerId="LiveId" clId="{578A365B-77B8-42E6-98D6-5CEC2F3FC1D2}" dt="2020-06-10T00:43:25.095" v="162"/>
          <ac:grpSpMkLst>
            <pc:docMk/>
            <pc:sldMk cId="0" sldId="461"/>
            <ac:grpSpMk id="18451" creationId="{00000000-0000-0000-0000-000000000000}"/>
          </ac:grpSpMkLst>
        </pc:grpChg>
        <pc:grpChg chg="mod">
          <ac:chgData name="Cai Jun" userId="57e790d697ad4281" providerId="LiveId" clId="{578A365B-77B8-42E6-98D6-5CEC2F3FC1D2}" dt="2020-06-10T00:43:25.095" v="162"/>
          <ac:grpSpMkLst>
            <pc:docMk/>
            <pc:sldMk cId="0" sldId="461"/>
            <ac:grpSpMk id="18452" creationId="{00000000-0000-0000-0000-000000000000}"/>
          </ac:grpSpMkLst>
        </pc:grpChg>
        <pc:grpChg chg="mod">
          <ac:chgData name="Cai Jun" userId="57e790d697ad4281" providerId="LiveId" clId="{578A365B-77B8-42E6-98D6-5CEC2F3FC1D2}" dt="2020-06-10T00:43:25.095" v="162"/>
          <ac:grpSpMkLst>
            <pc:docMk/>
            <pc:sldMk cId="0" sldId="461"/>
            <ac:grpSpMk id="18453" creationId="{00000000-0000-0000-0000-000000000000}"/>
          </ac:grpSpMkLst>
        </pc:grpChg>
        <pc:grpChg chg="mod">
          <ac:chgData name="Cai Jun" userId="57e790d697ad4281" providerId="LiveId" clId="{578A365B-77B8-42E6-98D6-5CEC2F3FC1D2}" dt="2020-06-10T00:43:25.095" v="162"/>
          <ac:grpSpMkLst>
            <pc:docMk/>
            <pc:sldMk cId="0" sldId="461"/>
            <ac:grpSpMk id="18454" creationId="{00000000-0000-0000-0000-000000000000}"/>
          </ac:grpSpMkLst>
        </pc:grpChg>
        <pc:graphicFrameChg chg="mod">
          <ac:chgData name="Cai Jun" userId="57e790d697ad4281" providerId="LiveId" clId="{578A365B-77B8-42E6-98D6-5CEC2F3FC1D2}" dt="2020-06-10T00:43:47.993" v="168"/>
          <ac:graphicFrameMkLst>
            <pc:docMk/>
            <pc:sldMk cId="0" sldId="461"/>
            <ac:graphicFrameMk id="18434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3:55.668" v="170"/>
          <ac:graphicFrameMkLst>
            <pc:docMk/>
            <pc:sldMk cId="0" sldId="461"/>
            <ac:graphicFrameMk id="18435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4:04.432" v="172"/>
          <ac:graphicFrameMkLst>
            <pc:docMk/>
            <pc:sldMk cId="0" sldId="461"/>
            <ac:graphicFrameMk id="18436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3:25.095" v="162"/>
          <ac:graphicFrameMkLst>
            <pc:docMk/>
            <pc:sldMk cId="0" sldId="461"/>
            <ac:graphicFrameMk id="18446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3:14.380" v="160" actId="1038"/>
          <ac:graphicFrameMkLst>
            <pc:docMk/>
            <pc:sldMk cId="0" sldId="461"/>
            <ac:graphicFrameMk id="18466" creationId="{00000000-0000-0000-0000-000000000000}"/>
          </ac:graphicFrameMkLst>
        </pc:graphicFrameChg>
        <pc:cxnChg chg="mod">
          <ac:chgData name="Cai Jun" userId="57e790d697ad4281" providerId="LiveId" clId="{578A365B-77B8-42E6-98D6-5CEC2F3FC1D2}" dt="2020-06-10T00:43:25.095" v="162"/>
          <ac:cxnSpMkLst>
            <pc:docMk/>
            <pc:sldMk cId="0" sldId="461"/>
            <ac:cxnSpMk id="18441" creationId="{00000000-0000-0000-0000-000000000000}"/>
          </ac:cxnSpMkLst>
        </pc:cxnChg>
        <pc:cxnChg chg="mod">
          <ac:chgData name="Cai Jun" userId="57e790d697ad4281" providerId="LiveId" clId="{578A365B-77B8-42E6-98D6-5CEC2F3FC1D2}" dt="2020-06-10T00:43:25.095" v="162"/>
          <ac:cxnSpMkLst>
            <pc:docMk/>
            <pc:sldMk cId="0" sldId="461"/>
            <ac:cxnSpMk id="18442" creationId="{00000000-0000-0000-0000-000000000000}"/>
          </ac:cxnSpMkLst>
        </pc:cxnChg>
        <pc:cxnChg chg="mod">
          <ac:chgData name="Cai Jun" userId="57e790d697ad4281" providerId="LiveId" clId="{578A365B-77B8-42E6-98D6-5CEC2F3FC1D2}" dt="2020-06-10T00:43:25.095" v="162"/>
          <ac:cxnSpMkLst>
            <pc:docMk/>
            <pc:sldMk cId="0" sldId="461"/>
            <ac:cxnSpMk id="18443" creationId="{00000000-0000-0000-0000-000000000000}"/>
          </ac:cxnSpMkLst>
        </pc:cxnChg>
        <pc:cxnChg chg="mod">
          <ac:chgData name="Cai Jun" userId="57e790d697ad4281" providerId="LiveId" clId="{578A365B-77B8-42E6-98D6-5CEC2F3FC1D2}" dt="2020-06-10T00:43:25.095" v="162"/>
          <ac:cxnSpMkLst>
            <pc:docMk/>
            <pc:sldMk cId="0" sldId="461"/>
            <ac:cxnSpMk id="18444" creationId="{00000000-0000-0000-0000-000000000000}"/>
          </ac:cxnSpMkLst>
        </pc:cxnChg>
        <pc:cxnChg chg="mod">
          <ac:chgData name="Cai Jun" userId="57e790d697ad4281" providerId="LiveId" clId="{578A365B-77B8-42E6-98D6-5CEC2F3FC1D2}" dt="2020-06-10T00:43:25.095" v="162"/>
          <ac:cxnSpMkLst>
            <pc:docMk/>
            <pc:sldMk cId="0" sldId="461"/>
            <ac:cxnSpMk id="18455" creationId="{00000000-0000-0000-0000-000000000000}"/>
          </ac:cxnSpMkLst>
        </pc:cxnChg>
        <pc:cxnChg chg="mod">
          <ac:chgData name="Cai Jun" userId="57e790d697ad4281" providerId="LiveId" clId="{578A365B-77B8-42E6-98D6-5CEC2F3FC1D2}" dt="2020-06-10T00:43:25.095" v="162"/>
          <ac:cxnSpMkLst>
            <pc:docMk/>
            <pc:sldMk cId="0" sldId="461"/>
            <ac:cxnSpMk id="18456" creationId="{00000000-0000-0000-0000-000000000000}"/>
          </ac:cxnSpMkLst>
        </pc:cxnChg>
        <pc:cxnChg chg="mod">
          <ac:chgData name="Cai Jun" userId="57e790d697ad4281" providerId="LiveId" clId="{578A365B-77B8-42E6-98D6-5CEC2F3FC1D2}" dt="2020-06-10T00:43:25.095" v="162"/>
          <ac:cxnSpMkLst>
            <pc:docMk/>
            <pc:sldMk cId="0" sldId="461"/>
            <ac:cxnSpMk id="18457" creationId="{00000000-0000-0000-0000-000000000000}"/>
          </ac:cxnSpMkLst>
        </pc:cxnChg>
        <pc:cxnChg chg="mod">
          <ac:chgData name="Cai Jun" userId="57e790d697ad4281" providerId="LiveId" clId="{578A365B-77B8-42E6-98D6-5CEC2F3FC1D2}" dt="2020-06-10T00:43:25.095" v="162"/>
          <ac:cxnSpMkLst>
            <pc:docMk/>
            <pc:sldMk cId="0" sldId="461"/>
            <ac:cxnSpMk id="18458" creationId="{00000000-0000-0000-0000-000000000000}"/>
          </ac:cxnSpMkLst>
        </pc:cxnChg>
        <pc:cxnChg chg="mod">
          <ac:chgData name="Cai Jun" userId="57e790d697ad4281" providerId="LiveId" clId="{578A365B-77B8-42E6-98D6-5CEC2F3FC1D2}" dt="2020-06-10T00:43:25.095" v="162"/>
          <ac:cxnSpMkLst>
            <pc:docMk/>
            <pc:sldMk cId="0" sldId="461"/>
            <ac:cxnSpMk id="18459" creationId="{00000000-0000-0000-0000-000000000000}"/>
          </ac:cxnSpMkLst>
        </pc:cxnChg>
        <pc:cxnChg chg="mod">
          <ac:chgData name="Cai Jun" userId="57e790d697ad4281" providerId="LiveId" clId="{578A365B-77B8-42E6-98D6-5CEC2F3FC1D2}" dt="2020-06-10T00:43:25.095" v="162"/>
          <ac:cxnSpMkLst>
            <pc:docMk/>
            <pc:sldMk cId="0" sldId="461"/>
            <ac:cxnSpMk id="18460" creationId="{00000000-0000-0000-0000-000000000000}"/>
          </ac:cxnSpMkLst>
        </pc:cxnChg>
        <pc:cxnChg chg="mod">
          <ac:chgData name="Cai Jun" userId="57e790d697ad4281" providerId="LiveId" clId="{578A365B-77B8-42E6-98D6-5CEC2F3FC1D2}" dt="2020-06-10T00:43:01.710" v="140"/>
          <ac:cxnSpMkLst>
            <pc:docMk/>
            <pc:sldMk cId="0" sldId="461"/>
            <ac:cxnSpMk id="18467" creationId="{00000000-0000-0000-0000-000000000000}"/>
          </ac:cxnSpMkLst>
        </pc:cxnChg>
      </pc:sldChg>
      <pc:sldChg chg="modSp">
        <pc:chgData name="Cai Jun" userId="57e790d697ad4281" providerId="LiveId" clId="{578A365B-77B8-42E6-98D6-5CEC2F3FC1D2}" dt="2020-06-10T00:31:55.619" v="26"/>
        <pc:sldMkLst>
          <pc:docMk/>
          <pc:sldMk cId="0" sldId="463"/>
        </pc:sldMkLst>
        <pc:graphicFrameChg chg="mod">
          <ac:chgData name="Cai Jun" userId="57e790d697ad4281" providerId="LiveId" clId="{578A365B-77B8-42E6-98D6-5CEC2F3FC1D2}" dt="2020-06-10T00:31:40.936" v="21"/>
          <ac:graphicFrameMkLst>
            <pc:docMk/>
            <pc:sldMk cId="0" sldId="463"/>
            <ac:graphicFrameMk id="7170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1:48.429" v="24"/>
          <ac:graphicFrameMkLst>
            <pc:docMk/>
            <pc:sldMk cId="0" sldId="463"/>
            <ac:graphicFrameMk id="7172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1:55.619" v="26"/>
          <ac:graphicFrameMkLst>
            <pc:docMk/>
            <pc:sldMk cId="0" sldId="463"/>
            <ac:graphicFrameMk id="7173" creationId="{00000000-0000-0000-0000-000000000000}"/>
          </ac:graphicFrameMkLst>
        </pc:graphicFrameChg>
      </pc:sldChg>
      <pc:sldChg chg="modSp mod">
        <pc:chgData name="Cai Jun" userId="57e790d697ad4281" providerId="LiveId" clId="{578A365B-77B8-42E6-98D6-5CEC2F3FC1D2}" dt="2020-06-10T01:20:36.619" v="477" actId="207"/>
        <pc:sldMkLst>
          <pc:docMk/>
          <pc:sldMk cId="0" sldId="464"/>
        </pc:sldMkLst>
        <pc:spChg chg="mod">
          <ac:chgData name="Cai Jun" userId="57e790d697ad4281" providerId="LiveId" clId="{578A365B-77B8-42E6-98D6-5CEC2F3FC1D2}" dt="2020-06-10T01:20:36.619" v="477" actId="207"/>
          <ac:spMkLst>
            <pc:docMk/>
            <pc:sldMk cId="0" sldId="464"/>
            <ac:spMk id="13314" creationId="{00000000-0000-0000-0000-000000000000}"/>
          </ac:spMkLst>
        </pc:spChg>
        <pc:spChg chg="mod">
          <ac:chgData name="Cai Jun" userId="57e790d697ad4281" providerId="LiveId" clId="{578A365B-77B8-42E6-98D6-5CEC2F3FC1D2}" dt="2020-06-10T00:36:47.809" v="85"/>
          <ac:spMkLst>
            <pc:docMk/>
            <pc:sldMk cId="0" sldId="464"/>
            <ac:spMk id="13317" creationId="{00000000-0000-0000-0000-000000000000}"/>
          </ac:spMkLst>
        </pc:spChg>
        <pc:spChg chg="mod">
          <ac:chgData name="Cai Jun" userId="57e790d697ad4281" providerId="LiveId" clId="{578A365B-77B8-42E6-98D6-5CEC2F3FC1D2}" dt="2020-06-10T00:36:36.905" v="83"/>
          <ac:spMkLst>
            <pc:docMk/>
            <pc:sldMk cId="0" sldId="464"/>
            <ac:spMk id="13319" creationId="{00000000-0000-0000-0000-000000000000}"/>
          </ac:spMkLst>
        </pc:spChg>
        <pc:grpChg chg="mod">
          <ac:chgData name="Cai Jun" userId="57e790d697ad4281" providerId="LiveId" clId="{578A365B-77B8-42E6-98D6-5CEC2F3FC1D2}" dt="2020-06-10T00:36:36.905" v="83"/>
          <ac:grpSpMkLst>
            <pc:docMk/>
            <pc:sldMk cId="0" sldId="464"/>
            <ac:grpSpMk id="13315" creationId="{00000000-0000-0000-0000-000000000000}"/>
          </ac:grpSpMkLst>
        </pc:grpChg>
        <pc:grpChg chg="mod">
          <ac:chgData name="Cai Jun" userId="57e790d697ad4281" providerId="LiveId" clId="{578A365B-77B8-42E6-98D6-5CEC2F3FC1D2}" dt="2020-06-10T00:36:47.809" v="85"/>
          <ac:grpSpMkLst>
            <pc:docMk/>
            <pc:sldMk cId="0" sldId="464"/>
            <ac:grpSpMk id="13316" creationId="{00000000-0000-0000-0000-000000000000}"/>
          </ac:grpSpMkLst>
        </pc:grpChg>
        <pc:graphicFrameChg chg="mod">
          <ac:chgData name="Cai Jun" userId="57e790d697ad4281" providerId="LiveId" clId="{578A365B-77B8-42E6-98D6-5CEC2F3FC1D2}" dt="2020-06-10T00:36:47.809" v="85"/>
          <ac:graphicFrameMkLst>
            <pc:docMk/>
            <pc:sldMk cId="0" sldId="464"/>
            <ac:graphicFrameMk id="13318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6:36.905" v="83"/>
          <ac:graphicFrameMkLst>
            <pc:docMk/>
            <pc:sldMk cId="0" sldId="464"/>
            <ac:graphicFrameMk id="13320" creationId="{00000000-0000-0000-0000-000000000000}"/>
          </ac:graphicFrameMkLst>
        </pc:graphicFrameChg>
      </pc:sldChg>
      <pc:sldChg chg="modSp mod">
        <pc:chgData name="Cai Jun" userId="57e790d697ad4281" providerId="LiveId" clId="{578A365B-77B8-42E6-98D6-5CEC2F3FC1D2}" dt="2020-06-10T00:42:47.759" v="138" actId="113"/>
        <pc:sldMkLst>
          <pc:docMk/>
          <pc:sldMk cId="3830761337" sldId="466"/>
        </pc:sldMkLst>
        <pc:spChg chg="mod">
          <ac:chgData name="Cai Jun" userId="57e790d697ad4281" providerId="LiveId" clId="{578A365B-77B8-42E6-98D6-5CEC2F3FC1D2}" dt="2020-06-10T00:42:32.260" v="134"/>
          <ac:spMkLst>
            <pc:docMk/>
            <pc:sldMk cId="3830761337" sldId="466"/>
            <ac:spMk id="10" creationId="{00000000-0000-0000-0000-000000000000}"/>
          </ac:spMkLst>
        </pc:spChg>
        <pc:spChg chg="mod">
          <ac:chgData name="Cai Jun" userId="57e790d697ad4281" providerId="LiveId" clId="{578A365B-77B8-42E6-98D6-5CEC2F3FC1D2}" dt="2020-06-10T00:42:35.676" v="135" actId="113"/>
          <ac:spMkLst>
            <pc:docMk/>
            <pc:sldMk cId="3830761337" sldId="466"/>
            <ac:spMk id="15" creationId="{00000000-0000-0000-0000-000000000000}"/>
          </ac:spMkLst>
        </pc:spChg>
        <pc:spChg chg="mod">
          <ac:chgData name="Cai Jun" userId="57e790d697ad4281" providerId="LiveId" clId="{578A365B-77B8-42E6-98D6-5CEC2F3FC1D2}" dt="2020-06-10T00:42:47.759" v="138" actId="113"/>
          <ac:spMkLst>
            <pc:docMk/>
            <pc:sldMk cId="3830761337" sldId="466"/>
            <ac:spMk id="16" creationId="{00000000-0000-0000-0000-000000000000}"/>
          </ac:spMkLst>
        </pc:spChg>
        <pc:spChg chg="mod">
          <ac:chgData name="Cai Jun" userId="57e790d697ad4281" providerId="LiveId" clId="{578A365B-77B8-42E6-98D6-5CEC2F3FC1D2}" dt="2020-06-10T00:42:39.751" v="136" actId="113"/>
          <ac:spMkLst>
            <pc:docMk/>
            <pc:sldMk cId="3830761337" sldId="466"/>
            <ac:spMk id="17" creationId="{00000000-0000-0000-0000-000000000000}"/>
          </ac:spMkLst>
        </pc:spChg>
        <pc:grpChg chg="mod">
          <ac:chgData name="Cai Jun" userId="57e790d697ad4281" providerId="LiveId" clId="{578A365B-77B8-42E6-98D6-5CEC2F3FC1D2}" dt="2020-06-10T00:42:32.260" v="134"/>
          <ac:grpSpMkLst>
            <pc:docMk/>
            <pc:sldMk cId="3830761337" sldId="466"/>
            <ac:grpSpMk id="2" creationId="{00000000-0000-0000-0000-000000000000}"/>
          </ac:grpSpMkLst>
        </pc:grpChg>
        <pc:grpChg chg="mod">
          <ac:chgData name="Cai Jun" userId="57e790d697ad4281" providerId="LiveId" clId="{578A365B-77B8-42E6-98D6-5CEC2F3FC1D2}" dt="2020-06-10T00:42:32.260" v="134"/>
          <ac:grpSpMkLst>
            <pc:docMk/>
            <pc:sldMk cId="3830761337" sldId="466"/>
            <ac:grpSpMk id="3" creationId="{00000000-0000-0000-0000-000000000000}"/>
          </ac:grpSpMkLst>
        </pc:grpChg>
        <pc:graphicFrameChg chg="mod">
          <ac:chgData name="Cai Jun" userId="57e790d697ad4281" providerId="LiveId" clId="{578A365B-77B8-42E6-98D6-5CEC2F3FC1D2}" dt="2020-06-10T00:42:32.260" v="134"/>
          <ac:graphicFrameMkLst>
            <pc:docMk/>
            <pc:sldMk cId="3830761337" sldId="466"/>
            <ac:graphicFrameMk id="8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2:32.260" v="134"/>
          <ac:graphicFrameMkLst>
            <pc:docMk/>
            <pc:sldMk cId="3830761337" sldId="466"/>
            <ac:graphicFrameMk id="9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2:32.260" v="134"/>
          <ac:graphicFrameMkLst>
            <pc:docMk/>
            <pc:sldMk cId="3830761337" sldId="466"/>
            <ac:graphicFrameMk id="11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42:32.260" v="134"/>
          <ac:graphicFrameMkLst>
            <pc:docMk/>
            <pc:sldMk cId="3830761337" sldId="466"/>
            <ac:graphicFrameMk id="12" creationId="{00000000-0000-0000-0000-000000000000}"/>
          </ac:graphicFrameMkLst>
        </pc:graphicFrameChg>
      </pc:sldChg>
      <pc:sldChg chg="modSp mod">
        <pc:chgData name="Cai Jun" userId="57e790d697ad4281" providerId="LiveId" clId="{578A365B-77B8-42E6-98D6-5CEC2F3FC1D2}" dt="2020-06-10T00:39:54.457" v="112"/>
        <pc:sldMkLst>
          <pc:docMk/>
          <pc:sldMk cId="1391281497" sldId="467"/>
        </pc:sldMkLst>
        <pc:spChg chg="mod">
          <ac:chgData name="Cai Jun" userId="57e790d697ad4281" providerId="LiveId" clId="{578A365B-77B8-42E6-98D6-5CEC2F3FC1D2}" dt="2020-06-10T00:37:33.466" v="92" actId="113"/>
          <ac:spMkLst>
            <pc:docMk/>
            <pc:sldMk cId="1391281497" sldId="467"/>
            <ac:spMk id="7" creationId="{00000000-0000-0000-0000-000000000000}"/>
          </ac:spMkLst>
        </pc:spChg>
        <pc:spChg chg="mod">
          <ac:chgData name="Cai Jun" userId="57e790d697ad4281" providerId="LiveId" clId="{578A365B-77B8-42E6-98D6-5CEC2F3FC1D2}" dt="2020-06-10T00:37:33.466" v="92" actId="113"/>
          <ac:spMkLst>
            <pc:docMk/>
            <pc:sldMk cId="1391281497" sldId="467"/>
            <ac:spMk id="8" creationId="{00000000-0000-0000-0000-000000000000}"/>
          </ac:spMkLst>
        </pc:spChg>
        <pc:spChg chg="mod">
          <ac:chgData name="Cai Jun" userId="57e790d697ad4281" providerId="LiveId" clId="{578A365B-77B8-42E6-98D6-5CEC2F3FC1D2}" dt="2020-06-10T00:38:26.849" v="106" actId="113"/>
          <ac:spMkLst>
            <pc:docMk/>
            <pc:sldMk cId="1391281497" sldId="467"/>
            <ac:spMk id="12" creationId="{00000000-0000-0000-0000-000000000000}"/>
          </ac:spMkLst>
        </pc:spChg>
        <pc:spChg chg="mod">
          <ac:chgData name="Cai Jun" userId="57e790d697ad4281" providerId="LiveId" clId="{578A365B-77B8-42E6-98D6-5CEC2F3FC1D2}" dt="2020-06-10T00:38:19.106" v="103" actId="113"/>
          <ac:spMkLst>
            <pc:docMk/>
            <pc:sldMk cId="1391281497" sldId="467"/>
            <ac:spMk id="15" creationId="{00000000-0000-0000-0000-000000000000}"/>
          </ac:spMkLst>
        </pc:spChg>
        <pc:spChg chg="mod">
          <ac:chgData name="Cai Jun" userId="57e790d697ad4281" providerId="LiveId" clId="{578A365B-77B8-42E6-98D6-5CEC2F3FC1D2}" dt="2020-06-10T00:37:21.152" v="91" actId="113"/>
          <ac:spMkLst>
            <pc:docMk/>
            <pc:sldMk cId="1391281497" sldId="467"/>
            <ac:spMk id="18" creationId="{00000000-0000-0000-0000-000000000000}"/>
          </ac:spMkLst>
        </pc:spChg>
        <pc:spChg chg="mod">
          <ac:chgData name="Cai Jun" userId="57e790d697ad4281" providerId="LiveId" clId="{578A365B-77B8-42E6-98D6-5CEC2F3FC1D2}" dt="2020-06-10T00:38:12.951" v="102" actId="14100"/>
          <ac:spMkLst>
            <pc:docMk/>
            <pc:sldMk cId="1391281497" sldId="467"/>
            <ac:spMk id="20" creationId="{00000000-0000-0000-0000-000000000000}"/>
          </ac:spMkLst>
        </pc:spChg>
        <pc:spChg chg="mod">
          <ac:chgData name="Cai Jun" userId="57e790d697ad4281" providerId="LiveId" clId="{578A365B-77B8-42E6-98D6-5CEC2F3FC1D2}" dt="2020-06-10T00:38:12.951" v="102" actId="14100"/>
          <ac:spMkLst>
            <pc:docMk/>
            <pc:sldMk cId="1391281497" sldId="467"/>
            <ac:spMk id="21" creationId="{00000000-0000-0000-0000-000000000000}"/>
          </ac:spMkLst>
        </pc:spChg>
        <pc:spChg chg="mod">
          <ac:chgData name="Cai Jun" userId="57e790d697ad4281" providerId="LiveId" clId="{578A365B-77B8-42E6-98D6-5CEC2F3FC1D2}" dt="2020-06-10T00:38:12.951" v="102" actId="14100"/>
          <ac:spMkLst>
            <pc:docMk/>
            <pc:sldMk cId="1391281497" sldId="467"/>
            <ac:spMk id="22" creationId="{00000000-0000-0000-0000-000000000000}"/>
          </ac:spMkLst>
        </pc:spChg>
        <pc:spChg chg="mod">
          <ac:chgData name="Cai Jun" userId="57e790d697ad4281" providerId="LiveId" clId="{578A365B-77B8-42E6-98D6-5CEC2F3FC1D2}" dt="2020-06-10T00:37:56.124" v="100" actId="113"/>
          <ac:spMkLst>
            <pc:docMk/>
            <pc:sldMk cId="1391281497" sldId="467"/>
            <ac:spMk id="24" creationId="{00000000-0000-0000-0000-000000000000}"/>
          </ac:spMkLst>
        </pc:spChg>
        <pc:grpChg chg="mod">
          <ac:chgData name="Cai Jun" userId="57e790d697ad4281" providerId="LiveId" clId="{578A365B-77B8-42E6-98D6-5CEC2F3FC1D2}" dt="2020-06-10T00:38:12.951" v="102" actId="14100"/>
          <ac:grpSpMkLst>
            <pc:docMk/>
            <pc:sldMk cId="1391281497" sldId="467"/>
            <ac:grpSpMk id="17" creationId="{00000000-0000-0000-0000-000000000000}"/>
          </ac:grpSpMkLst>
        </pc:grpChg>
        <pc:graphicFrameChg chg="mod">
          <ac:chgData name="Cai Jun" userId="57e790d697ad4281" providerId="LiveId" clId="{578A365B-77B8-42E6-98D6-5CEC2F3FC1D2}" dt="2020-06-10T00:38:47.749" v="108"/>
          <ac:graphicFrameMkLst>
            <pc:docMk/>
            <pc:sldMk cId="1391281497" sldId="467"/>
            <ac:graphicFrameMk id="14" creationId="{00000000-0000-0000-0000-000000000000}"/>
          </ac:graphicFrameMkLst>
        </pc:graphicFrameChg>
        <pc:graphicFrameChg chg="mod">
          <ac:chgData name="Cai Jun" userId="57e790d697ad4281" providerId="LiveId" clId="{578A365B-77B8-42E6-98D6-5CEC2F3FC1D2}" dt="2020-06-10T00:39:54.457" v="112"/>
          <ac:graphicFrameMkLst>
            <pc:docMk/>
            <pc:sldMk cId="1391281497" sldId="467"/>
            <ac:graphicFrameMk id="16" creationId="{00000000-0000-0000-0000-000000000000}"/>
          </ac:graphicFrameMkLst>
        </pc:graphicFrameChg>
        <pc:picChg chg="mod">
          <ac:chgData name="Cai Jun" userId="57e790d697ad4281" providerId="LiveId" clId="{578A365B-77B8-42E6-98D6-5CEC2F3FC1D2}" dt="2020-06-10T00:38:12.951" v="102" actId="14100"/>
          <ac:picMkLst>
            <pc:docMk/>
            <pc:sldMk cId="1391281497" sldId="467"/>
            <ac:picMk id="19" creationId="{00000000-0000-0000-0000-000000000000}"/>
          </ac:picMkLst>
        </pc:picChg>
      </pc:sldChg>
    </pc:docChg>
  </pc:docChgLst>
  <pc:docChgLst>
    <pc:chgData name="CAI JUN" userId="08ce88e1165b00db" providerId="LiveId" clId="{1ED58E75-1479-4CB6-93C3-6C3025994235}"/>
    <pc:docChg chg="modSld">
      <pc:chgData name="CAI JUN" userId="08ce88e1165b00db" providerId="LiveId" clId="{1ED58E75-1479-4CB6-93C3-6C3025994235}" dt="2020-06-11T00:28:08.737" v="60" actId="1076"/>
      <pc:docMkLst>
        <pc:docMk/>
      </pc:docMkLst>
      <pc:sldChg chg="modSp">
        <pc:chgData name="CAI JUN" userId="08ce88e1165b00db" providerId="LiveId" clId="{1ED58E75-1479-4CB6-93C3-6C3025994235}" dt="2020-06-11T00:24:38.503" v="3"/>
        <pc:sldMkLst>
          <pc:docMk/>
          <pc:sldMk cId="0" sldId="450"/>
        </pc:sldMkLst>
        <pc:graphicFrameChg chg="mod">
          <ac:chgData name="CAI JUN" userId="08ce88e1165b00db" providerId="LiveId" clId="{1ED58E75-1479-4CB6-93C3-6C3025994235}" dt="2020-06-11T00:24:25.175" v="1"/>
          <ac:graphicFrameMkLst>
            <pc:docMk/>
            <pc:sldMk cId="0" sldId="450"/>
            <ac:graphicFrameMk id="268298" creationId="{00000000-0000-0000-0000-000000000000}"/>
          </ac:graphicFrameMkLst>
        </pc:graphicFrameChg>
        <pc:graphicFrameChg chg="mod">
          <ac:chgData name="CAI JUN" userId="08ce88e1165b00db" providerId="LiveId" clId="{1ED58E75-1479-4CB6-93C3-6C3025994235}" dt="2020-06-11T00:24:38.503" v="3"/>
          <ac:graphicFrameMkLst>
            <pc:docMk/>
            <pc:sldMk cId="0" sldId="450"/>
            <ac:graphicFrameMk id="268299" creationId="{00000000-0000-0000-0000-000000000000}"/>
          </ac:graphicFrameMkLst>
        </pc:graphicFrameChg>
      </pc:sldChg>
      <pc:sldChg chg="modSp mod">
        <pc:chgData name="CAI JUN" userId="08ce88e1165b00db" providerId="LiveId" clId="{1ED58E75-1479-4CB6-93C3-6C3025994235}" dt="2020-06-11T00:28:08.737" v="60" actId="1076"/>
        <pc:sldMkLst>
          <pc:docMk/>
          <pc:sldMk cId="0" sldId="451"/>
        </pc:sldMkLst>
        <pc:graphicFrameChg chg="mod">
          <ac:chgData name="CAI JUN" userId="08ce88e1165b00db" providerId="LiveId" clId="{1ED58E75-1479-4CB6-93C3-6C3025994235}" dt="2020-06-11T00:28:08.737" v="60" actId="1076"/>
          <ac:graphicFrameMkLst>
            <pc:docMk/>
            <pc:sldMk cId="0" sldId="451"/>
            <ac:graphicFrameMk id="269323" creationId="{00000000-0000-0000-0000-000000000000}"/>
          </ac:graphicFrameMkLst>
        </pc:graphicFrameChg>
        <pc:graphicFrameChg chg="mod">
          <ac:chgData name="CAI JUN" userId="08ce88e1165b00db" providerId="LiveId" clId="{1ED58E75-1479-4CB6-93C3-6C3025994235}" dt="2020-06-11T00:26:38.972" v="35" actId="1038"/>
          <ac:graphicFrameMkLst>
            <pc:docMk/>
            <pc:sldMk cId="0" sldId="451"/>
            <ac:graphicFrameMk id="269324" creationId="{00000000-0000-0000-0000-000000000000}"/>
          </ac:graphicFrameMkLst>
        </pc:graphicFrameChg>
        <pc:graphicFrameChg chg="mod">
          <ac:chgData name="CAI JUN" userId="08ce88e1165b00db" providerId="LiveId" clId="{1ED58E75-1479-4CB6-93C3-6C3025994235}" dt="2020-06-11T00:26:57.847" v="59" actId="1037"/>
          <ac:graphicFrameMkLst>
            <pc:docMk/>
            <pc:sldMk cId="0" sldId="451"/>
            <ac:graphicFrameMk id="269325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png"/><Relationship Id="rId1" Type="http://schemas.openxmlformats.org/officeDocument/2006/relationships/image" Target="../media/image40.png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e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FB95D65-E00C-4D46-BBC9-A9134F1AD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416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856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6EFFC-0C77-4FCE-84CE-FA48C795C9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1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C1755-9606-4A1D-81FE-80161F43C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9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09996-0104-4B2B-BD1E-AC6F66E88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35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46914-7295-42F5-978F-6D3D72F73A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74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48EC7-F9A7-4971-B9B6-FFD43C0374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19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05847-C737-4936-9E4C-B9D2FC67A8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8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173FF-1BC3-47A4-BE7E-66F65F0B0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01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AFC16-4F5D-47CE-A51F-BDD5DCBF43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3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BA0C0-4A25-45DA-A589-B42594679E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02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E96BA-FC9C-4DE9-BC7E-5E3DE90AB2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9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DD16D-DDF0-4B78-BB42-112C2E4A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2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4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F86B101C-D22C-4D3C-9EBC-10FAB0FBE8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3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3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1016000" y="1860550"/>
            <a:ext cx="70167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190750" indent="-2190750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17-4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电池反应的电势和标准电势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800225" y="3998913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Potential and Standard Potential of Cell Reaction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1"/>
          <p:cNvSpPr>
            <a:spLocks noChangeArrowheads="1"/>
          </p:cNvSpPr>
          <p:nvPr/>
        </p:nvSpPr>
        <p:spPr bwMode="auto">
          <a:xfrm>
            <a:off x="236538" y="2838450"/>
            <a:ext cx="8647112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29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372820"/>
              </p:ext>
            </p:extLst>
          </p:nvPr>
        </p:nvGraphicFramePr>
        <p:xfrm>
          <a:off x="1052513" y="974725"/>
          <a:ext cx="7002462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908080" imgH="685800" progId="Equation.DSMT4">
                  <p:embed/>
                </p:oleObj>
              </mc:Choice>
              <mc:Fallback>
                <p:oleObj name="Equation" r:id="rId3" imgW="2908080" imgH="685800" progId="Equation.DSMT4">
                  <p:embed/>
                  <p:pic>
                    <p:nvPicPr>
                      <p:cNvPr id="12291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974725"/>
                        <a:ext cx="7002462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104323"/>
              </p:ext>
            </p:extLst>
          </p:nvPr>
        </p:nvGraphicFramePr>
        <p:xfrm>
          <a:off x="2025650" y="4829175"/>
          <a:ext cx="5053013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981080" imgH="495000" progId="Equation.DSMT4">
                  <p:embed/>
                </p:oleObj>
              </mc:Choice>
              <mc:Fallback>
                <p:oleObj name="Equation" r:id="rId5" imgW="1981080" imgH="495000" progId="Equation.DSMT4">
                  <p:embed/>
                  <p:pic>
                    <p:nvPicPr>
                      <p:cNvPr id="1229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829175"/>
                        <a:ext cx="5053013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721026"/>
              </p:ext>
            </p:extLst>
          </p:nvPr>
        </p:nvGraphicFramePr>
        <p:xfrm>
          <a:off x="1152525" y="3997325"/>
          <a:ext cx="68008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933640" imgH="253800" progId="Equation.DSMT4">
                  <p:embed/>
                </p:oleObj>
              </mc:Choice>
              <mc:Fallback>
                <p:oleObj name="Equation" r:id="rId7" imgW="2933640" imgH="253800" progId="Equation.DSMT4">
                  <p:embed/>
                  <p:pic>
                    <p:nvPicPr>
                      <p:cNvPr id="1229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997325"/>
                        <a:ext cx="68008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895683"/>
              </p:ext>
            </p:extLst>
          </p:nvPr>
        </p:nvGraphicFramePr>
        <p:xfrm>
          <a:off x="288319" y="2939874"/>
          <a:ext cx="8529262" cy="53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4089240" imgH="253800" progId="Equation.DSMT4">
                  <p:embed/>
                </p:oleObj>
              </mc:Choice>
              <mc:Fallback>
                <p:oleObj name="Equation" r:id="rId9" imgW="4089240" imgH="253800" progId="Equation.DSMT4">
                  <p:embed/>
                  <p:pic>
                    <p:nvPicPr>
                      <p:cNvPr id="1229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19" y="2939874"/>
                        <a:ext cx="8529262" cy="530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29"/>
          <p:cNvSpPr txBox="1">
            <a:spLocks noChangeArrowheads="1"/>
          </p:cNvSpPr>
          <p:nvPr/>
        </p:nvSpPr>
        <p:spPr bwMode="auto">
          <a:xfrm>
            <a:off x="869950" y="2301875"/>
            <a:ext cx="7777163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6600"/>
              </a:buClr>
              <a:buSzTx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当反应达到最终的化学反应平衡（不是有内约束的平衡）时：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algn="just" eaLnBrk="1" hangingPunct="1">
              <a:buClr>
                <a:srgbClr val="006600"/>
              </a:buClr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           </a:t>
            </a:r>
            <a:r>
              <a:rPr lang="en-US" altLang="zh-CN" sz="2800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0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   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= 0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电池耗尽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algn="just" eaLnBrk="1" hangingPunct="1">
              <a:buClr>
                <a:srgbClr val="006600"/>
              </a:buClr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能斯特方程中的活度就是达到化学反应平衡时的活度，用上标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eq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表示，由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Symbol" pitchFamily="18" charset="2"/>
                <a:ea typeface="黑体" pitchFamily="49" charset="-122"/>
              </a:rPr>
              <a:t>=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0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得：</a:t>
            </a:r>
          </a:p>
        </p:txBody>
      </p:sp>
      <p:grpSp>
        <p:nvGrpSpPr>
          <p:cNvPr id="13315" name="组合 9"/>
          <p:cNvGrpSpPr>
            <a:grpSpLocks/>
          </p:cNvGrpSpPr>
          <p:nvPr/>
        </p:nvGrpSpPr>
        <p:grpSpPr bwMode="auto">
          <a:xfrm>
            <a:off x="1938338" y="733425"/>
            <a:ext cx="4610100" cy="1423988"/>
            <a:chOff x="2095500" y="4248150"/>
            <a:chExt cx="4610100" cy="1423987"/>
          </a:xfrm>
        </p:grpSpPr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2095500" y="4248150"/>
              <a:ext cx="4610100" cy="140970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3320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7892966"/>
                </p:ext>
              </p:extLst>
            </p:nvPr>
          </p:nvGraphicFramePr>
          <p:xfrm>
            <a:off x="2362200" y="4306888"/>
            <a:ext cx="4095750" cy="1365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1371600" imgH="457200" progId="Equation.DSMT4">
                    <p:embed/>
                  </p:oleObj>
                </mc:Choice>
                <mc:Fallback>
                  <p:oleObj name="Equation" r:id="rId3" imgW="1371600" imgH="457200" progId="Equation.DSMT4">
                    <p:embed/>
                    <p:pic>
                      <p:nvPicPr>
                        <p:cNvPr id="1332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4306888"/>
                          <a:ext cx="4095750" cy="1365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6" name="组合 12"/>
          <p:cNvGrpSpPr>
            <a:grpSpLocks/>
          </p:cNvGrpSpPr>
          <p:nvPr/>
        </p:nvGrpSpPr>
        <p:grpSpPr bwMode="auto">
          <a:xfrm>
            <a:off x="1147763" y="4738688"/>
            <a:ext cx="7167562" cy="1409700"/>
            <a:chOff x="2095500" y="4248150"/>
            <a:chExt cx="7167562" cy="1409700"/>
          </a:xfrm>
        </p:grpSpPr>
        <p:sp>
          <p:nvSpPr>
            <p:cNvPr id="13317" name="AutoShape 7"/>
            <p:cNvSpPr>
              <a:spLocks noChangeArrowheads="1"/>
            </p:cNvSpPr>
            <p:nvPr/>
          </p:nvSpPr>
          <p:spPr bwMode="auto">
            <a:xfrm>
              <a:off x="2095500" y="4248150"/>
              <a:ext cx="7167562" cy="140970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3318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0509667"/>
                </p:ext>
              </p:extLst>
            </p:nvPr>
          </p:nvGraphicFramePr>
          <p:xfrm>
            <a:off x="2220912" y="4287837"/>
            <a:ext cx="6900863" cy="1365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5" imgW="2311200" imgH="457200" progId="Equation.DSMT4">
                    <p:embed/>
                  </p:oleObj>
                </mc:Choice>
                <mc:Fallback>
                  <p:oleObj name="Equation" r:id="rId5" imgW="2311200" imgH="457200" progId="Equation.DSMT4">
                    <p:embed/>
                    <p:pic>
                      <p:nvPicPr>
                        <p:cNvPr id="13318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912" y="4287837"/>
                          <a:ext cx="6900863" cy="1365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698899" y="1139106"/>
            <a:ext cx="3312408" cy="1752125"/>
            <a:chOff x="4995864" y="1251764"/>
            <a:chExt cx="3312864" cy="1753374"/>
          </a:xfrm>
        </p:grpSpPr>
        <p:graphicFrame>
          <p:nvGraphicFramePr>
            <p:cNvPr id="6" name="对象 4"/>
            <p:cNvGraphicFramePr>
              <a:graphicFrameLocks noChangeAspect="1"/>
            </p:cNvGraphicFramePr>
            <p:nvPr/>
          </p:nvGraphicFramePr>
          <p:xfrm>
            <a:off x="4995864" y="1251764"/>
            <a:ext cx="3312864" cy="1753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BMP 图像" r:id="rId3" imgW="0" imgH="0" progId="Paint.Picture">
                    <p:embed/>
                  </p:oleObj>
                </mc:Choice>
                <mc:Fallback>
                  <p:oleObj name="BMP 图像" r:id="rId3" imgW="0" imgH="0" progId="Paint.Picture">
                    <p:embed/>
                    <p:pic>
                      <p:nvPicPr>
                        <p:cNvPr id="6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864" y="1251764"/>
                          <a:ext cx="3312864" cy="1753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5583934" y="1852886"/>
              <a:ext cx="8602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sz="28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TextBox 10"/>
            <p:cNvSpPr txBox="1">
              <a:spLocks noChangeArrowheads="1"/>
            </p:cNvSpPr>
            <p:nvPr/>
          </p:nvSpPr>
          <p:spPr bwMode="auto">
            <a:xfrm>
              <a:off x="7012583" y="1852886"/>
              <a:ext cx="8602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sz="28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33070" y="4739619"/>
            <a:ext cx="3310572" cy="1776412"/>
            <a:chOff x="2779349" y="4126299"/>
            <a:chExt cx="3310572" cy="1776412"/>
          </a:xfrm>
        </p:grpSpPr>
        <p:graphicFrame>
          <p:nvGraphicFramePr>
            <p:cNvPr id="11" name="对象 3"/>
            <p:cNvGraphicFramePr>
              <a:graphicFrameLocks noChangeAspect="1"/>
            </p:cNvGraphicFramePr>
            <p:nvPr/>
          </p:nvGraphicFramePr>
          <p:xfrm>
            <a:off x="2779349" y="4126299"/>
            <a:ext cx="3310572" cy="177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位图图像" r:id="rId5" imgW="3742857" imgH="2010056" progId="PBrush">
                    <p:embed/>
                  </p:oleObj>
                </mc:Choice>
                <mc:Fallback>
                  <p:oleObj name="位图图像" r:id="rId5" imgW="3742857" imgH="2010056" progId="PBrush">
                    <p:embed/>
                    <p:pic>
                      <p:nvPicPr>
                        <p:cNvPr id="11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349" y="4126299"/>
                          <a:ext cx="3310572" cy="177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3338668" y="4562492"/>
              <a:ext cx="221423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 err="1">
                  <a:solidFill>
                    <a:srgbClr val="000000"/>
                  </a:solidFill>
                  <a:latin typeface="Times New Roman" pitchFamily="18" charset="0"/>
                </a:rPr>
                <a:t>HCl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，极少量的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和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61181" y="4219436"/>
            <a:ext cx="8137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反应达到最终平衡，不能对外做电功，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= 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61181" y="574059"/>
            <a:ext cx="8137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设计装置使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反应时对外做电功，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&gt; 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14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85065"/>
              </p:ext>
            </p:extLst>
          </p:nvPr>
        </p:nvGraphicFramePr>
        <p:xfrm>
          <a:off x="1590675" y="2951163"/>
          <a:ext cx="381952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701720" imgH="482400" progId="Equation.DSMT4">
                  <p:embed/>
                </p:oleObj>
              </mc:Choice>
              <mc:Fallback>
                <p:oleObj name="Equation" r:id="rId7" imgW="1701720" imgH="482400" progId="Equation.DSMT4">
                  <p:embed/>
                  <p:pic>
                    <p:nvPicPr>
                      <p:cNvPr id="14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951163"/>
                        <a:ext cx="3819525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650699"/>
              </p:ext>
            </p:extLst>
          </p:nvPr>
        </p:nvGraphicFramePr>
        <p:xfrm>
          <a:off x="4827588" y="4681538"/>
          <a:ext cx="3706812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701720" imgH="838080" progId="Equation.DSMT4">
                  <p:embed/>
                </p:oleObj>
              </mc:Choice>
              <mc:Fallback>
                <p:oleObj name="Equation" r:id="rId9" imgW="1701720" imgH="838080" progId="Equation.DSMT4">
                  <p:embed/>
                  <p:pic>
                    <p:nvPicPr>
                      <p:cNvPr id="16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4681538"/>
                        <a:ext cx="3706812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142372" y="4092492"/>
            <a:ext cx="8837707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" name="组合 16"/>
          <p:cNvGrpSpPr/>
          <p:nvPr/>
        </p:nvGrpSpPr>
        <p:grpSpPr>
          <a:xfrm>
            <a:off x="5402108" y="1122336"/>
            <a:ext cx="3295650" cy="1762125"/>
            <a:chOff x="1608331" y="1666991"/>
            <a:chExt cx="3295650" cy="176212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08331" y="1666991"/>
              <a:ext cx="3295650" cy="1762125"/>
            </a:xfrm>
            <a:prstGeom prst="rect">
              <a:avLst/>
            </a:prstGeom>
          </p:spPr>
        </p:pic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1900199" y="2286629"/>
              <a:ext cx="860156" cy="522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sz="28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4085014" y="2286628"/>
              <a:ext cx="710873" cy="522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sz="2800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2581651" y="1930808"/>
              <a:ext cx="139526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solidFill>
                    <a:srgbClr val="000000"/>
                  </a:solidFill>
                  <a:latin typeface="Times New Roman" pitchFamily="18" charset="0"/>
                </a:rPr>
                <a:t>HCl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，极少量的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和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 bwMode="auto">
          <a:xfrm>
            <a:off x="4119077" y="1903104"/>
            <a:ext cx="1223962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5693977" y="3088599"/>
            <a:ext cx="31377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只要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Cl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没用完就可持续对外做电功！</a:t>
            </a:r>
          </a:p>
        </p:txBody>
      </p:sp>
    </p:spTree>
    <p:extLst>
      <p:ext uri="{BB962C8B-B14F-4D97-AF65-F5344CB8AC3E}">
        <p14:creationId xmlns:p14="http://schemas.microsoft.com/office/powerpoint/2010/main" val="139128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596900" y="603250"/>
            <a:ext cx="81184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电池反应的条件电势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(conditional potential of cell reaction)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43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181868"/>
              </p:ext>
            </p:extLst>
          </p:nvPr>
        </p:nvGraphicFramePr>
        <p:xfrm>
          <a:off x="1679575" y="1878013"/>
          <a:ext cx="55419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968480" imgH="419040" progId="Equation.DSMT4">
                  <p:embed/>
                </p:oleObj>
              </mc:Choice>
              <mc:Fallback>
                <p:oleObj name="Equation" r:id="rId3" imgW="1968480" imgH="419040" progId="Equation.DSMT4">
                  <p:embed/>
                  <p:pic>
                    <p:nvPicPr>
                      <p:cNvPr id="143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878013"/>
                        <a:ext cx="55419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301403"/>
              </p:ext>
            </p:extLst>
          </p:nvPr>
        </p:nvGraphicFramePr>
        <p:xfrm>
          <a:off x="1762125" y="3668713"/>
          <a:ext cx="5507038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955520" imgH="419040" progId="Equation.DSMT4">
                  <p:embed/>
                </p:oleObj>
              </mc:Choice>
              <mc:Fallback>
                <p:oleObj name="Equation" r:id="rId5" imgW="1955520" imgH="419040" progId="Equation.DSMT4">
                  <p:embed/>
                  <p:pic>
                    <p:nvPicPr>
                      <p:cNvPr id="1434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668713"/>
                        <a:ext cx="5507038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4350" y="44450"/>
            <a:ext cx="336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655638" y="571500"/>
            <a:ext cx="80740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电池反应电势的温度系数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(temperature dependence of potential of cell reaction)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536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283941"/>
              </p:ext>
            </p:extLst>
          </p:nvPr>
        </p:nvGraphicFramePr>
        <p:xfrm>
          <a:off x="2579688" y="1962150"/>
          <a:ext cx="402113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841400" imgH="393480" progId="Equation.DSMT4">
                  <p:embed/>
                </p:oleObj>
              </mc:Choice>
              <mc:Fallback>
                <p:oleObj name="Equation" r:id="rId3" imgW="1841400" imgH="393480" progId="Equation.DSMT4">
                  <p:embed/>
                  <p:pic>
                    <p:nvPicPr>
                      <p:cNvPr id="1536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1962150"/>
                        <a:ext cx="4021137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424603"/>
              </p:ext>
            </p:extLst>
          </p:nvPr>
        </p:nvGraphicFramePr>
        <p:xfrm>
          <a:off x="2227263" y="4492625"/>
          <a:ext cx="46243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120760" imgH="203040" progId="Equation.DSMT4">
                  <p:embed/>
                </p:oleObj>
              </mc:Choice>
              <mc:Fallback>
                <p:oleObj name="Equation" r:id="rId5" imgW="2120760" imgH="203040" progId="Equation.DSMT4">
                  <p:embed/>
                  <p:pic>
                    <p:nvPicPr>
                      <p:cNvPr id="1536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4492625"/>
                        <a:ext cx="46243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202644"/>
              </p:ext>
            </p:extLst>
          </p:nvPr>
        </p:nvGraphicFramePr>
        <p:xfrm>
          <a:off x="1951038" y="3063875"/>
          <a:ext cx="5346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2095200" imgH="457200" progId="Equation.DSMT4">
                  <p:embed/>
                </p:oleObj>
              </mc:Choice>
              <mc:Fallback>
                <p:oleObj name="Equation" r:id="rId7" imgW="2095200" imgH="457200" progId="Equation.DSMT4">
                  <p:embed/>
                  <p:pic>
                    <p:nvPicPr>
                      <p:cNvPr id="1536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3063875"/>
                        <a:ext cx="53467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017442"/>
              </p:ext>
            </p:extLst>
          </p:nvPr>
        </p:nvGraphicFramePr>
        <p:xfrm>
          <a:off x="2279650" y="5124450"/>
          <a:ext cx="45053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1765080" imgH="507960" progId="Equation.DSMT4">
                  <p:embed/>
                </p:oleObj>
              </mc:Choice>
              <mc:Fallback>
                <p:oleObj name="Equation" r:id="rId9" imgW="1765080" imgH="507960" progId="Equation.DSMT4">
                  <p:embed/>
                  <p:pic>
                    <p:nvPicPr>
                      <p:cNvPr id="1536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124450"/>
                        <a:ext cx="450532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94719" y="1227955"/>
            <a:ext cx="8001000" cy="3062377"/>
            <a:chOff x="683568" y="692696"/>
            <a:chExt cx="8001000" cy="3062377"/>
          </a:xfrm>
        </p:grpSpPr>
        <p:grpSp>
          <p:nvGrpSpPr>
            <p:cNvPr id="2" name="组合 1"/>
            <p:cNvGrpSpPr/>
            <p:nvPr/>
          </p:nvGrpSpPr>
          <p:grpSpPr>
            <a:xfrm>
              <a:off x="683568" y="692696"/>
              <a:ext cx="8001000" cy="3062377"/>
              <a:chOff x="698500" y="692696"/>
              <a:chExt cx="8001000" cy="306237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98500" y="692696"/>
                <a:ext cx="8001000" cy="30623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求证：恒压时，                    。</a:t>
                </a: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</a:rPr>
                  <a:t>证明：</a:t>
                </a: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恒定外压时：</a:t>
                </a: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体系初末态压强等于外压：</a:t>
                </a: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1200"/>
                  </a:spcBef>
                  <a:defRPr/>
                </a:pP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zh-CN" altLang="en-US" sz="2800" b="1" dirty="0">
                    <a:solidFill>
                      <a:schemeClr val="accent4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  <a:sym typeface="Symbol" panose="05050102010706020507" pitchFamily="18" charset="2"/>
                  </a:rPr>
                  <a:t>将上述两式代入第一式，即得结论。</a:t>
                </a:r>
                <a:endParaRPr lang="en-US" altLang="zh-CN" sz="2800" b="1" dirty="0">
                  <a:solidFill>
                    <a:schemeClr val="accent4">
                      <a:lumMod val="75000"/>
                    </a:schemeClr>
                  </a:solidFill>
                  <a:latin typeface="Symbol" panose="05050102010706020507" pitchFamily="18" charset="2"/>
                </a:endParaRPr>
              </a:p>
            </p:txBody>
          </p:sp>
          <p:graphicFrame>
            <p:nvGraphicFramePr>
              <p:cNvPr id="8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720804"/>
                  </p:ext>
                </p:extLst>
              </p:nvPr>
            </p:nvGraphicFramePr>
            <p:xfrm>
              <a:off x="3321656" y="763316"/>
              <a:ext cx="1862138" cy="4540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4" name="Equation" r:id="rId3" imgW="838080" imgH="203040" progId="Equation.DSMT4">
                      <p:embed/>
                    </p:oleObj>
                  </mc:Choice>
                  <mc:Fallback>
                    <p:oleObj name="Equation" r:id="rId3" imgW="838080" imgH="203040" progId="Equation.DSMT4">
                      <p:embed/>
                      <p:pic>
                        <p:nvPicPr>
                          <p:cNvPr id="8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1656" y="763316"/>
                            <a:ext cx="1862138" cy="4540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0692992"/>
                  </p:ext>
                </p:extLst>
              </p:nvPr>
            </p:nvGraphicFramePr>
            <p:xfrm>
              <a:off x="2051656" y="1236391"/>
              <a:ext cx="6142038" cy="538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5" name="Equation" r:id="rId5" imgW="2768400" imgH="241200" progId="Equation.DSMT4">
                      <p:embed/>
                    </p:oleObj>
                  </mc:Choice>
                  <mc:Fallback>
                    <p:oleObj name="Equation" r:id="rId5" imgW="2768400" imgH="241200" progId="Equation.DSMT4">
                      <p:embed/>
                      <p:pic>
                        <p:nvPicPr>
                          <p:cNvPr id="11" name="对象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1656" y="1236391"/>
                            <a:ext cx="6142038" cy="538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0811191"/>
                </p:ext>
              </p:extLst>
            </p:nvPr>
          </p:nvGraphicFramePr>
          <p:xfrm>
            <a:off x="3030499" y="1728516"/>
            <a:ext cx="2198688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7" imgW="990360" imgH="241200" progId="Equation.DSMT4">
                    <p:embed/>
                  </p:oleObj>
                </mc:Choice>
                <mc:Fallback>
                  <p:oleObj name="Equation" r:id="rId7" imgW="990360" imgH="241200" progId="Equation.DSMT4">
                    <p:embed/>
                    <p:pic>
                      <p:nvPicPr>
                        <p:cNvPr id="9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499" y="1728516"/>
                          <a:ext cx="2198688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3194692"/>
                </p:ext>
              </p:extLst>
            </p:nvPr>
          </p:nvGraphicFramePr>
          <p:xfrm>
            <a:off x="2303424" y="2715941"/>
            <a:ext cx="40576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9" imgW="1828800" imgH="241200" progId="Equation.DSMT4">
                    <p:embed/>
                  </p:oleObj>
                </mc:Choice>
                <mc:Fallback>
                  <p:oleObj name="Equation" r:id="rId9" imgW="1828800" imgH="241200" progId="Equation.DSMT4">
                    <p:embed/>
                    <p:pic>
                      <p:nvPicPr>
                        <p:cNvPr id="1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3424" y="2715941"/>
                          <a:ext cx="40576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715963" y="4372629"/>
            <a:ext cx="80391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一个过程初末态定了后，</a:t>
            </a:r>
            <a:r>
              <a:rPr lang="en-US" altLang="zh-CN" sz="2800" b="1" dirty="0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800" b="1" dirty="0">
                <a:solidFill>
                  <a:srgbClr val="0000FF"/>
                </a:solidFill>
              </a:rPr>
              <a:t>的数值也确定了，从上可看出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恒压热的数值依赖非体积功的大小！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741363" y="6001910"/>
            <a:ext cx="8104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</a:rPr>
              <a:t>成立的条件是：</a:t>
            </a:r>
            <a:r>
              <a:rPr lang="zh-CN" altLang="en-US" sz="2800" b="1" dirty="0">
                <a:solidFill>
                  <a:srgbClr val="000000"/>
                </a:solidFill>
              </a:rPr>
              <a:t>体系封闭，恒压，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Wʹ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3202065" y="5358928"/>
            <a:ext cx="3111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Wʹ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661266" y="567894"/>
            <a:ext cx="63436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封闭体系恒压过程的热和功</a:t>
            </a:r>
          </a:p>
        </p:txBody>
      </p:sp>
    </p:spTree>
    <p:extLst>
      <p:ext uri="{BB962C8B-B14F-4D97-AF65-F5344CB8AC3E}">
        <p14:creationId xmlns:p14="http://schemas.microsoft.com/office/powerpoint/2010/main" val="383076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783830"/>
              </p:ext>
            </p:extLst>
          </p:nvPr>
        </p:nvGraphicFramePr>
        <p:xfrm>
          <a:off x="598488" y="4821238"/>
          <a:ext cx="82105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708360" imgH="241200" progId="Equation.DSMT4">
                  <p:embed/>
                </p:oleObj>
              </mc:Choice>
              <mc:Fallback>
                <p:oleObj name="Equation" r:id="rId3" imgW="3708360" imgH="241200" progId="Equation.DSMT4">
                  <p:embed/>
                  <p:pic>
                    <p:nvPicPr>
                      <p:cNvPr id="1843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4821238"/>
                        <a:ext cx="82105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061888"/>
              </p:ext>
            </p:extLst>
          </p:nvPr>
        </p:nvGraphicFramePr>
        <p:xfrm>
          <a:off x="687388" y="5360988"/>
          <a:ext cx="6934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3073320" imgH="241200" progId="Equation.DSMT4">
                  <p:embed/>
                </p:oleObj>
              </mc:Choice>
              <mc:Fallback>
                <p:oleObj name="Equation" r:id="rId5" imgW="3073320" imgH="241200" progId="Equation.DSMT4">
                  <p:embed/>
                  <p:pic>
                    <p:nvPicPr>
                      <p:cNvPr id="18435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5360988"/>
                        <a:ext cx="6934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007367"/>
              </p:ext>
            </p:extLst>
          </p:nvPr>
        </p:nvGraphicFramePr>
        <p:xfrm>
          <a:off x="701675" y="5997575"/>
          <a:ext cx="80486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3568680" imgH="241200" progId="Equation.DSMT4">
                  <p:embed/>
                </p:oleObj>
              </mc:Choice>
              <mc:Fallback>
                <p:oleObj name="Equation" r:id="rId7" imgW="3568680" imgH="241200" progId="Equation.DSMT4">
                  <p:embed/>
                  <p:pic>
                    <p:nvPicPr>
                      <p:cNvPr id="1843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997575"/>
                        <a:ext cx="80486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7" name="组合 5"/>
          <p:cNvGrpSpPr>
            <a:grpSpLocks/>
          </p:cNvGrpSpPr>
          <p:nvPr/>
        </p:nvGrpSpPr>
        <p:grpSpPr bwMode="auto">
          <a:xfrm>
            <a:off x="1526506" y="638175"/>
            <a:ext cx="5745832" cy="612775"/>
            <a:chOff x="3420605" y="641023"/>
            <a:chExt cx="5746536" cy="612742"/>
          </a:xfrm>
        </p:grpSpPr>
        <p:sp>
          <p:nvSpPr>
            <p:cNvPr id="18465" name="椭圆 1"/>
            <p:cNvSpPr>
              <a:spLocks noChangeArrowheads="1"/>
            </p:cNvSpPr>
            <p:nvPr/>
          </p:nvSpPr>
          <p:spPr bwMode="auto">
            <a:xfrm>
              <a:off x="6513923" y="641023"/>
              <a:ext cx="607843" cy="612742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8466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0554500"/>
                </p:ext>
              </p:extLst>
            </p:nvPr>
          </p:nvGraphicFramePr>
          <p:xfrm>
            <a:off x="3420605" y="665436"/>
            <a:ext cx="3599350" cy="563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Equation" r:id="rId9" imgW="1536480" imgH="241200" progId="Equation.DSMT4">
                    <p:embed/>
                  </p:oleObj>
                </mc:Choice>
                <mc:Fallback>
                  <p:oleObj name="Equation" r:id="rId9" imgW="1536480" imgH="241200" progId="Equation.DSMT4">
                    <p:embed/>
                    <p:pic>
                      <p:nvPicPr>
                        <p:cNvPr id="18466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0605" y="665436"/>
                          <a:ext cx="3599350" cy="5639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467" name="直接箭头连接符 3"/>
            <p:cNvCxnSpPr>
              <a:cxnSpLocks noChangeShapeType="1"/>
            </p:cNvCxnSpPr>
            <p:nvPr/>
          </p:nvCxnSpPr>
          <p:spPr bwMode="auto">
            <a:xfrm>
              <a:off x="7130190" y="947394"/>
              <a:ext cx="282804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68" name="TextBox 4"/>
            <p:cNvSpPr txBox="1">
              <a:spLocks noChangeArrowheads="1"/>
            </p:cNvSpPr>
            <p:nvPr/>
          </p:nvSpPr>
          <p:spPr bwMode="auto">
            <a:xfrm>
              <a:off x="7435577" y="716561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可逆恒压热</a:t>
              </a:r>
            </a:p>
          </p:txBody>
        </p:sp>
      </p:grpSp>
      <p:grpSp>
        <p:nvGrpSpPr>
          <p:cNvPr id="18438" name="组合 5"/>
          <p:cNvGrpSpPr>
            <a:grpSpLocks/>
          </p:cNvGrpSpPr>
          <p:nvPr/>
        </p:nvGrpSpPr>
        <p:grpSpPr bwMode="auto">
          <a:xfrm>
            <a:off x="1831975" y="1365420"/>
            <a:ext cx="5072063" cy="2731919"/>
            <a:chOff x="1832681" y="1749425"/>
            <a:chExt cx="5071357" cy="2731735"/>
          </a:xfrm>
        </p:grpSpPr>
        <p:grpSp>
          <p:nvGrpSpPr>
            <p:cNvPr id="18440" name="组合 10"/>
            <p:cNvGrpSpPr>
              <a:grpSpLocks/>
            </p:cNvGrpSpPr>
            <p:nvPr/>
          </p:nvGrpSpPr>
          <p:grpSpPr bwMode="auto">
            <a:xfrm>
              <a:off x="1832681" y="1749425"/>
              <a:ext cx="5071357" cy="2731735"/>
              <a:chOff x="1832360" y="1749097"/>
              <a:chExt cx="5071356" cy="2731734"/>
            </a:xfrm>
          </p:grpSpPr>
          <p:grpSp>
            <p:nvGrpSpPr>
              <p:cNvPr id="18445" name="组合 31"/>
              <p:cNvGrpSpPr>
                <a:grpSpLocks/>
              </p:cNvGrpSpPr>
              <p:nvPr/>
            </p:nvGrpSpPr>
            <p:grpSpPr bwMode="auto">
              <a:xfrm>
                <a:off x="1832360" y="1749097"/>
                <a:ext cx="5071356" cy="2731734"/>
                <a:chOff x="1859679" y="1638327"/>
                <a:chExt cx="5072218" cy="2731014"/>
              </a:xfrm>
            </p:grpSpPr>
            <p:grpSp>
              <p:nvGrpSpPr>
                <p:cNvPr id="18447" name="组合 30"/>
                <p:cNvGrpSpPr>
                  <a:grpSpLocks/>
                </p:cNvGrpSpPr>
                <p:nvPr/>
              </p:nvGrpSpPr>
              <p:grpSpPr bwMode="auto">
                <a:xfrm>
                  <a:off x="1859679" y="1638327"/>
                  <a:ext cx="5072218" cy="2719361"/>
                  <a:chOff x="1859679" y="1638327"/>
                  <a:chExt cx="5072218" cy="2719361"/>
                </a:xfrm>
              </p:grpSpPr>
              <p:grpSp>
                <p:nvGrpSpPr>
                  <p:cNvPr id="18450" name="组合 5"/>
                  <p:cNvGrpSpPr>
                    <a:grpSpLocks/>
                  </p:cNvGrpSpPr>
                  <p:nvPr/>
                </p:nvGrpSpPr>
                <p:grpSpPr bwMode="auto">
                  <a:xfrm>
                    <a:off x="1859679" y="2528887"/>
                    <a:ext cx="1271588" cy="954107"/>
                    <a:chOff x="1431054" y="2557463"/>
                    <a:chExt cx="1271588" cy="954107"/>
                  </a:xfrm>
                </p:grpSpPr>
                <p:sp>
                  <p:nvSpPr>
                    <p:cNvPr id="18463" name="TextBox 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5913" y="2557463"/>
                      <a:ext cx="1000125" cy="9541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A+B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800" i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2800" i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zh-CN" altLang="en-US" sz="2800" i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8464" name="圆角矩形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1054" y="2557463"/>
                      <a:ext cx="1271588" cy="95410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</p:grpSp>
              <p:grpSp>
                <p:nvGrpSpPr>
                  <p:cNvPr id="18451" name="组合 29"/>
                  <p:cNvGrpSpPr>
                    <a:grpSpLocks/>
                  </p:cNvGrpSpPr>
                  <p:nvPr/>
                </p:nvGrpSpPr>
                <p:grpSpPr bwMode="auto">
                  <a:xfrm>
                    <a:off x="2514599" y="1638327"/>
                    <a:ext cx="4417298" cy="2719361"/>
                    <a:chOff x="2514599" y="1638327"/>
                    <a:chExt cx="4417298" cy="2719361"/>
                  </a:xfrm>
                </p:grpSpPr>
                <p:grpSp>
                  <p:nvGrpSpPr>
                    <p:cNvPr id="18452" name="组合 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60309" y="2528888"/>
                      <a:ext cx="1271588" cy="954107"/>
                      <a:chOff x="1385890" y="2557463"/>
                      <a:chExt cx="1271588" cy="954107"/>
                    </a:xfrm>
                  </p:grpSpPr>
                  <p:sp>
                    <p:nvSpPr>
                      <p:cNvPr id="18461" name="Text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85913" y="2557463"/>
                        <a:ext cx="1000125" cy="954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0000"/>
                          <a:buFont typeface="Wingdings" pitchFamily="2" charset="2"/>
                          <a:buChar char="v"/>
                          <a:defRPr sz="32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85000"/>
                          <a:buFont typeface="Wingdings" pitchFamily="2" charset="2"/>
                          <a:buChar char=""/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80000"/>
                          <a:buFont typeface="Wingdings" pitchFamily="2" charset="2"/>
                          <a:buChar char="v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90000"/>
                          <a:buFont typeface="Wingdings" pitchFamily="2" charset="2"/>
                          <a:buChar char="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v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v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v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v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v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8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C+D</a:t>
                        </a:r>
                      </a:p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T</a:t>
                        </a:r>
                        <a:r>
                          <a:rPr lang="en-US" altLang="zh-CN" sz="28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, </a:t>
                        </a:r>
                        <a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a:t>p</a:t>
                        </a:r>
                        <a:endParaRPr lang="zh-CN" altLang="en-US" sz="2800" i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18462" name="圆角矩形 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85890" y="2557463"/>
                        <a:ext cx="1271588" cy="954107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905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70000"/>
                          <a:buFont typeface="Wingdings" pitchFamily="2" charset="2"/>
                          <a:buChar char="v"/>
                          <a:defRPr sz="32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85000"/>
                          <a:buFont typeface="Wingdings" pitchFamily="2" charset="2"/>
                          <a:buChar char=""/>
                          <a:defRPr sz="28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80000"/>
                          <a:buFont typeface="Wingdings" pitchFamily="2" charset="2"/>
                          <a:buChar char="v"/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90000"/>
                          <a:buFont typeface="Wingdings" pitchFamily="2" charset="2"/>
                          <a:buChar char="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v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v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v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v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5000"/>
                          <a:buFont typeface="Wingdings" pitchFamily="2" charset="2"/>
                          <a:buChar char="v"/>
                          <a:defRPr sz="2000">
                            <a:solidFill>
                              <a:schemeClr val="tx1"/>
                            </a:solidFill>
                            <a:latin typeface="Arial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1800"/>
                      </a:p>
                    </p:txBody>
                  </p:sp>
                </p:grpSp>
                <p:grpSp>
                  <p:nvGrpSpPr>
                    <p:cNvPr id="18453" name="组合 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14600" y="3482994"/>
                      <a:ext cx="3781503" cy="874694"/>
                      <a:chOff x="2514600" y="3482994"/>
                      <a:chExt cx="3781503" cy="874694"/>
                    </a:xfrm>
                  </p:grpSpPr>
                  <p:cxnSp>
                    <p:nvCxnSpPr>
                      <p:cNvPr id="18458" name="直接连接符 12"/>
                      <p:cNvCxnSpPr>
                        <a:cxnSpLocks noChangeShapeType="1"/>
                        <a:stCxn id="18463" idx="2"/>
                      </p:cNvCxnSpPr>
                      <p:nvPr/>
                    </p:nvCxnSpPr>
                    <p:spPr bwMode="auto">
                      <a:xfrm flipH="1">
                        <a:off x="2514600" y="3482994"/>
                        <a:ext cx="1" cy="874694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8459" name="直接连接符 1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514600" y="4357688"/>
                        <a:ext cx="3781503" cy="0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8460" name="直接箭头连接符 16"/>
                      <p:cNvCxnSpPr>
                        <a:cxnSpLocks noChangeShapeType="1"/>
                        <a:endCxn id="18462" idx="2"/>
                      </p:cNvCxnSpPr>
                      <p:nvPr/>
                    </p:nvCxnSpPr>
                    <p:spPr bwMode="auto">
                      <a:xfrm flipV="1">
                        <a:off x="6296103" y="3482995"/>
                        <a:ext cx="0" cy="874693"/>
                      </a:xfrm>
                      <a:prstGeom prst="straightConnector1">
                        <a:avLst/>
                      </a:prstGeom>
                      <a:noFill/>
                      <a:ln w="38100" algn="ctr">
                        <a:solidFill>
                          <a:schemeClr val="tx1"/>
                        </a:solidFill>
                        <a:round/>
                        <a:headEnd/>
                        <a:tailEnd type="arrow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grpSp>
                  <p:nvGrpSpPr>
                    <p:cNvPr id="18454" name="组合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14599" y="1638327"/>
                      <a:ext cx="3781503" cy="874694"/>
                      <a:chOff x="2514599" y="852487"/>
                      <a:chExt cx="3781503" cy="874694"/>
                    </a:xfrm>
                  </p:grpSpPr>
                  <p:cxnSp>
                    <p:nvCxnSpPr>
                      <p:cNvPr id="18455" name="直接连接符 1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2514599" y="852487"/>
                        <a:ext cx="1" cy="874694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8456" name="直接连接符 2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514599" y="858615"/>
                        <a:ext cx="3781503" cy="0"/>
                      </a:xfrm>
                      <a:prstGeom prst="line">
                        <a:avLst/>
                      </a:prstGeom>
                      <a:noFill/>
                      <a:ln w="38100" algn="ctr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8457" name="直接箭头连接符 2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6296102" y="852488"/>
                        <a:ext cx="0" cy="874693"/>
                      </a:xfrm>
                      <a:prstGeom prst="straightConnector1">
                        <a:avLst/>
                      </a:prstGeom>
                      <a:noFill/>
                      <a:ln w="38100" algn="ctr">
                        <a:solidFill>
                          <a:schemeClr val="tx1"/>
                        </a:solidFill>
                        <a:round/>
                        <a:headEnd type="arrow" w="med" len="med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</p:grpSp>
            <p:sp>
              <p:nvSpPr>
                <p:cNvPr id="18448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3086103" y="3538344"/>
                  <a:ext cx="2774229" cy="8309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/>
                    <a:t>用原电池构造一个恒温恒压可逆过程</a:t>
                  </a:r>
                </a:p>
              </p:txBody>
            </p:sp>
            <p:sp>
              <p:nvSpPr>
                <p:cNvPr id="18449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2669150" y="1675538"/>
                  <a:ext cx="3630472" cy="8307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/>
                    <a:t>恒温恒压不做非体积功，浪费非体积功，不可逆。</a:t>
                  </a:r>
                </a:p>
              </p:txBody>
            </p:sp>
          </p:grpSp>
          <p:graphicFrame>
            <p:nvGraphicFramePr>
              <p:cNvPr id="18446" name="对象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803593"/>
                  </p:ext>
                </p:extLst>
              </p:nvPr>
            </p:nvGraphicFramePr>
            <p:xfrm>
              <a:off x="3525987" y="2847403"/>
              <a:ext cx="1680928" cy="617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2" name="Equation" r:id="rId11" imgW="622080" imgH="228600" progId="Equation.DSMT4">
                      <p:embed/>
                    </p:oleObj>
                  </mc:Choice>
                  <mc:Fallback>
                    <p:oleObj name="Equation" r:id="rId11" imgW="622080" imgH="228600" progId="Equation.DSMT4">
                      <p:embed/>
                      <p:pic>
                        <p:nvPicPr>
                          <p:cNvPr id="18446" name="对象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5987" y="2847403"/>
                            <a:ext cx="1680928" cy="617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8441" name="直接箭头连接符 2"/>
            <p:cNvCxnSpPr>
              <a:cxnSpLocks noChangeShapeType="1"/>
            </p:cNvCxnSpPr>
            <p:nvPr/>
          </p:nvCxnSpPr>
          <p:spPr bwMode="auto">
            <a:xfrm>
              <a:off x="3915867" y="1755644"/>
              <a:ext cx="58543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2" name="直接箭头连接符 32"/>
            <p:cNvCxnSpPr>
              <a:cxnSpLocks noChangeShapeType="1"/>
            </p:cNvCxnSpPr>
            <p:nvPr/>
          </p:nvCxnSpPr>
          <p:spPr bwMode="auto">
            <a:xfrm>
              <a:off x="3921510" y="4459633"/>
              <a:ext cx="585434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3" name="直接箭头连接符 4"/>
            <p:cNvCxnSpPr>
              <a:cxnSpLocks noChangeShapeType="1"/>
            </p:cNvCxnSpPr>
            <p:nvPr/>
          </p:nvCxnSpPr>
          <p:spPr bwMode="auto">
            <a:xfrm flipV="1">
              <a:off x="2487490" y="2153021"/>
              <a:ext cx="0" cy="36124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4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89210" y="3764841"/>
              <a:ext cx="0" cy="36124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439" name="TextBox 8"/>
          <p:cNvSpPr txBox="1">
            <a:spLocks noChangeArrowheads="1"/>
          </p:cNvSpPr>
          <p:nvPr/>
        </p:nvSpPr>
        <p:spPr bwMode="auto">
          <a:xfrm>
            <a:off x="398463" y="4232275"/>
            <a:ext cx="8520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设在一定温度压力下，反应正向并可逆地进行了</a:t>
            </a:r>
            <a:r>
              <a:rPr lang="en-US" altLang="zh-CN" sz="280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i="1" dirty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85800" y="838200"/>
            <a:ext cx="4210050" cy="2019300"/>
            <a:chOff x="252" y="324"/>
            <a:chExt cx="2652" cy="1272"/>
          </a:xfrm>
        </p:grpSpPr>
        <p:sp>
          <p:nvSpPr>
            <p:cNvPr id="19464" name="AutoShape 3"/>
            <p:cNvSpPr>
              <a:spLocks noChangeArrowheads="1"/>
            </p:cNvSpPr>
            <p:nvPr/>
          </p:nvSpPr>
          <p:spPr bwMode="auto">
            <a:xfrm>
              <a:off x="252" y="324"/>
              <a:ext cx="2652" cy="1272"/>
            </a:xfrm>
            <a:prstGeom prst="star16">
              <a:avLst>
                <a:gd name="adj" fmla="val 46532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5" name="Text Box 4"/>
            <p:cNvSpPr txBox="1">
              <a:spLocks noChangeArrowheads="1"/>
            </p:cNvSpPr>
            <p:nvPr/>
          </p:nvSpPr>
          <p:spPr bwMode="auto">
            <a:xfrm>
              <a:off x="557" y="728"/>
              <a:ext cx="635" cy="36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已知</a:t>
              </a:r>
              <a:endParaRPr kumimoji="1" lang="zh-CN" altLang="en-US" sz="2400"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946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6045808"/>
                </p:ext>
              </p:extLst>
            </p:nvPr>
          </p:nvGraphicFramePr>
          <p:xfrm>
            <a:off x="1396" y="618"/>
            <a:ext cx="1139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Equation" r:id="rId3" imgW="711000" imgH="457200" progId="Equation.DSMT4">
                    <p:embed/>
                  </p:oleObj>
                </mc:Choice>
                <mc:Fallback>
                  <p:oleObj name="Equation" r:id="rId3" imgW="711000" imgH="457200" progId="Equation.DSMT4">
                    <p:embed/>
                    <p:pic>
                      <p:nvPicPr>
                        <p:cNvPr id="1946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618"/>
                          <a:ext cx="1139" cy="733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59" name="Group 6"/>
          <p:cNvGrpSpPr>
            <a:grpSpLocks/>
          </p:cNvGrpSpPr>
          <p:nvPr/>
        </p:nvGrpSpPr>
        <p:grpSpPr bwMode="auto">
          <a:xfrm>
            <a:off x="1162050" y="4629150"/>
            <a:ext cx="7162800" cy="1104900"/>
            <a:chOff x="660" y="2136"/>
            <a:chExt cx="4512" cy="696"/>
          </a:xfrm>
        </p:grpSpPr>
        <p:sp>
          <p:nvSpPr>
            <p:cNvPr id="19462" name="AutoShape 7"/>
            <p:cNvSpPr>
              <a:spLocks noChangeArrowheads="1"/>
            </p:cNvSpPr>
            <p:nvPr/>
          </p:nvSpPr>
          <p:spPr bwMode="auto">
            <a:xfrm>
              <a:off x="660" y="2136"/>
              <a:ext cx="4512" cy="696"/>
            </a:xfrm>
            <a:prstGeom prst="cube">
              <a:avLst>
                <a:gd name="adj" fmla="val 16838"/>
              </a:avLst>
            </a:prstGeom>
            <a:gradFill rotWithShape="0">
              <a:gsLst>
                <a:gs pos="0">
                  <a:srgbClr val="FF6600"/>
                </a:gs>
                <a:gs pos="50000">
                  <a:srgbClr val="FFCC66"/>
                </a:gs>
                <a:gs pos="100000">
                  <a:srgbClr val="FF6600"/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9463" name="Object 12"/>
            <p:cNvGraphicFramePr>
              <a:graphicFrameLocks noChangeAspect="1"/>
            </p:cNvGraphicFramePr>
            <p:nvPr/>
          </p:nvGraphicFramePr>
          <p:xfrm>
            <a:off x="4141" y="2416"/>
            <a:ext cx="598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公式" r:id="rId5" imgW="200084" imgH="0" progId="Equation.3">
                    <p:embed/>
                  </p:oleObj>
                </mc:Choice>
                <mc:Fallback>
                  <p:oleObj name="公式" r:id="rId5" imgW="200084" imgH="0" progId="Equation.3">
                    <p:embed/>
                    <p:pic>
                      <p:nvPicPr>
                        <p:cNvPr id="1946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" y="2416"/>
                          <a:ext cx="598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4749" name="AutoShape 13"/>
          <p:cNvSpPr>
            <a:spLocks noChangeArrowheads="1"/>
          </p:cNvSpPr>
          <p:nvPr/>
        </p:nvSpPr>
        <p:spPr bwMode="auto">
          <a:xfrm rot="6768950">
            <a:off x="4495006" y="3015457"/>
            <a:ext cx="1139825" cy="1023938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461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364549"/>
              </p:ext>
            </p:extLst>
          </p:nvPr>
        </p:nvGraphicFramePr>
        <p:xfrm>
          <a:off x="1647825" y="4930775"/>
          <a:ext cx="59737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1981080" imgH="228600" progId="Equation.DSMT4">
                  <p:embed/>
                </p:oleObj>
              </mc:Choice>
              <mc:Fallback>
                <p:oleObj name="Equation" r:id="rId7" imgW="1981080" imgH="228600" progId="Equation.DSMT4">
                  <p:embed/>
                  <p:pic>
                    <p:nvPicPr>
                      <p:cNvPr id="19461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4930775"/>
                        <a:ext cx="59737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74"/>
          <p:cNvGrpSpPr>
            <a:grpSpLocks/>
          </p:cNvGrpSpPr>
          <p:nvPr/>
        </p:nvGrpSpPr>
        <p:grpSpPr bwMode="auto">
          <a:xfrm>
            <a:off x="971550" y="1428750"/>
            <a:ext cx="4972050" cy="4672013"/>
            <a:chOff x="612" y="900"/>
            <a:chExt cx="3132" cy="2943"/>
          </a:xfrm>
        </p:grpSpPr>
        <p:sp>
          <p:nvSpPr>
            <p:cNvPr id="20489" name="Line 3"/>
            <p:cNvSpPr>
              <a:spLocks noChangeShapeType="1"/>
            </p:cNvSpPr>
            <p:nvPr/>
          </p:nvSpPr>
          <p:spPr bwMode="auto">
            <a:xfrm>
              <a:off x="1500" y="996"/>
              <a:ext cx="0" cy="2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Line 4"/>
            <p:cNvSpPr>
              <a:spLocks noChangeShapeType="1"/>
            </p:cNvSpPr>
            <p:nvPr/>
          </p:nvSpPr>
          <p:spPr bwMode="auto">
            <a:xfrm>
              <a:off x="1596" y="936"/>
              <a:ext cx="0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Line 5"/>
            <p:cNvSpPr>
              <a:spLocks noChangeShapeType="1"/>
            </p:cNvSpPr>
            <p:nvPr/>
          </p:nvSpPr>
          <p:spPr bwMode="auto">
            <a:xfrm>
              <a:off x="1704" y="996"/>
              <a:ext cx="0" cy="2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Line 6"/>
            <p:cNvSpPr>
              <a:spLocks noChangeShapeType="1"/>
            </p:cNvSpPr>
            <p:nvPr/>
          </p:nvSpPr>
          <p:spPr bwMode="auto">
            <a:xfrm>
              <a:off x="1800" y="936"/>
              <a:ext cx="0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7"/>
            <p:cNvSpPr>
              <a:spLocks noChangeShapeType="1"/>
            </p:cNvSpPr>
            <p:nvPr/>
          </p:nvSpPr>
          <p:spPr bwMode="auto">
            <a:xfrm>
              <a:off x="1908" y="996"/>
              <a:ext cx="0" cy="2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8"/>
            <p:cNvSpPr>
              <a:spLocks noChangeShapeType="1"/>
            </p:cNvSpPr>
            <p:nvPr/>
          </p:nvSpPr>
          <p:spPr bwMode="auto">
            <a:xfrm>
              <a:off x="2004" y="936"/>
              <a:ext cx="0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>
              <a:prstShdw prst="shdw17" dist="17961" dir="2700000">
                <a:srgbClr val="99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33" name="Rectangle 9"/>
            <p:cNvSpPr>
              <a:spLocks noChangeArrowheads="1"/>
            </p:cNvSpPr>
            <p:nvPr/>
          </p:nvSpPr>
          <p:spPr bwMode="auto">
            <a:xfrm>
              <a:off x="3024" y="1008"/>
              <a:ext cx="720" cy="22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prstShdw prst="shdw17" dist="17961" dir="2700000">
                <a:schemeClr val="hlink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96" name="Line 10"/>
            <p:cNvSpPr>
              <a:spLocks noChangeShapeType="1"/>
            </p:cNvSpPr>
            <p:nvPr/>
          </p:nvSpPr>
          <p:spPr bwMode="auto">
            <a:xfrm flipH="1">
              <a:off x="768" y="1116"/>
              <a:ext cx="7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11"/>
            <p:cNvSpPr>
              <a:spLocks noChangeShapeType="1"/>
            </p:cNvSpPr>
            <p:nvPr/>
          </p:nvSpPr>
          <p:spPr bwMode="auto">
            <a:xfrm flipH="1">
              <a:off x="2016" y="1104"/>
              <a:ext cx="9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Line 12"/>
            <p:cNvSpPr>
              <a:spLocks noChangeShapeType="1"/>
            </p:cNvSpPr>
            <p:nvPr/>
          </p:nvSpPr>
          <p:spPr bwMode="auto">
            <a:xfrm flipV="1">
              <a:off x="3204" y="900"/>
              <a:ext cx="312" cy="396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Line 13"/>
            <p:cNvSpPr>
              <a:spLocks noChangeShapeType="1"/>
            </p:cNvSpPr>
            <p:nvPr/>
          </p:nvSpPr>
          <p:spPr bwMode="auto">
            <a:xfrm>
              <a:off x="756" y="1104"/>
              <a:ext cx="0" cy="11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Oval 14"/>
            <p:cNvSpPr>
              <a:spLocks noChangeArrowheads="1"/>
            </p:cNvSpPr>
            <p:nvPr/>
          </p:nvSpPr>
          <p:spPr bwMode="auto">
            <a:xfrm>
              <a:off x="720" y="2220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prstShdw prst="shdw17" dist="17961" dir="2700000">
                <a:srgbClr val="00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0501" name="Oval 15"/>
            <p:cNvSpPr>
              <a:spLocks noChangeArrowheads="1"/>
            </p:cNvSpPr>
            <p:nvPr/>
          </p:nvSpPr>
          <p:spPr bwMode="auto">
            <a:xfrm>
              <a:off x="720" y="249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prstShdw prst="shdw17" dist="17961" dir="2700000">
                <a:srgbClr val="00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0502" name="Line 16"/>
            <p:cNvSpPr>
              <a:spLocks noChangeShapeType="1"/>
            </p:cNvSpPr>
            <p:nvPr/>
          </p:nvSpPr>
          <p:spPr bwMode="auto">
            <a:xfrm flipH="1">
              <a:off x="612" y="2256"/>
              <a:ext cx="144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17"/>
            <p:cNvSpPr>
              <a:spLocks noChangeShapeType="1"/>
            </p:cNvSpPr>
            <p:nvPr/>
          </p:nvSpPr>
          <p:spPr bwMode="auto">
            <a:xfrm>
              <a:off x="756" y="2556"/>
              <a:ext cx="0" cy="4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18"/>
            <p:cNvSpPr>
              <a:spLocks noChangeShapeType="1"/>
            </p:cNvSpPr>
            <p:nvPr/>
          </p:nvSpPr>
          <p:spPr bwMode="auto">
            <a:xfrm flipV="1">
              <a:off x="756" y="2964"/>
              <a:ext cx="6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Oval 19"/>
            <p:cNvSpPr>
              <a:spLocks noChangeArrowheads="1"/>
            </p:cNvSpPr>
            <p:nvPr/>
          </p:nvSpPr>
          <p:spPr bwMode="auto">
            <a:xfrm>
              <a:off x="1440" y="2928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prstShdw prst="shdw17" dist="17961" dir="2700000">
                <a:srgbClr val="00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0506" name="Oval 20"/>
            <p:cNvSpPr>
              <a:spLocks noChangeArrowheads="1"/>
            </p:cNvSpPr>
            <p:nvPr/>
          </p:nvSpPr>
          <p:spPr bwMode="auto">
            <a:xfrm>
              <a:off x="1788" y="2952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prstShdw prst="shdw17" dist="17961" dir="2700000">
                <a:srgbClr val="00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0507" name="Line 21"/>
            <p:cNvSpPr>
              <a:spLocks noChangeShapeType="1"/>
            </p:cNvSpPr>
            <p:nvPr/>
          </p:nvSpPr>
          <p:spPr bwMode="auto">
            <a:xfrm flipV="1">
              <a:off x="1848" y="2964"/>
              <a:ext cx="7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22"/>
            <p:cNvSpPr>
              <a:spLocks noChangeShapeType="1"/>
            </p:cNvSpPr>
            <p:nvPr/>
          </p:nvSpPr>
          <p:spPr bwMode="auto">
            <a:xfrm>
              <a:off x="756" y="1764"/>
              <a:ext cx="2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Rectangle 23"/>
            <p:cNvSpPr>
              <a:spLocks noChangeArrowheads="1"/>
            </p:cNvSpPr>
            <p:nvPr/>
          </p:nvSpPr>
          <p:spPr bwMode="auto">
            <a:xfrm>
              <a:off x="1008" y="1752"/>
              <a:ext cx="1920" cy="47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>
              <a:prstShdw prst="shdw17" dist="17961" dir="2700000">
                <a:srgbClr val="4D4D4D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0510" name="Line 24"/>
            <p:cNvSpPr>
              <a:spLocks noChangeShapeType="1"/>
            </p:cNvSpPr>
            <p:nvPr/>
          </p:nvSpPr>
          <p:spPr bwMode="auto">
            <a:xfrm>
              <a:off x="2928" y="1764"/>
              <a:ext cx="5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25"/>
            <p:cNvSpPr>
              <a:spLocks noChangeShapeType="1"/>
            </p:cNvSpPr>
            <p:nvPr/>
          </p:nvSpPr>
          <p:spPr bwMode="auto">
            <a:xfrm flipV="1">
              <a:off x="3444" y="1236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50" name="Oval 26"/>
            <p:cNvSpPr>
              <a:spLocks noChangeArrowheads="1"/>
            </p:cNvSpPr>
            <p:nvPr/>
          </p:nvSpPr>
          <p:spPr bwMode="auto">
            <a:xfrm>
              <a:off x="2400" y="2412"/>
              <a:ext cx="324" cy="324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>
              <a:prstShdw prst="shdw17" dist="17961" dir="2700000">
                <a:srgbClr val="CCE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rPr>
                <a:t>G</a:t>
              </a:r>
              <a:endParaRPr kumimoji="1" lang="en-US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0513" name="Line 27"/>
            <p:cNvSpPr>
              <a:spLocks noChangeShapeType="1"/>
            </p:cNvSpPr>
            <p:nvPr/>
          </p:nvSpPr>
          <p:spPr bwMode="auto">
            <a:xfrm flipV="1">
              <a:off x="2568" y="2724"/>
              <a:ext cx="0" cy="2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Line 28"/>
            <p:cNvSpPr>
              <a:spLocks noChangeShapeType="1"/>
            </p:cNvSpPr>
            <p:nvPr/>
          </p:nvSpPr>
          <p:spPr bwMode="auto">
            <a:xfrm flipV="1">
              <a:off x="2556" y="2232"/>
              <a:ext cx="0" cy="1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29"/>
            <p:cNvSpPr>
              <a:spLocks noChangeShapeType="1"/>
            </p:cNvSpPr>
            <p:nvPr/>
          </p:nvSpPr>
          <p:spPr bwMode="auto">
            <a:xfrm flipV="1">
              <a:off x="2568" y="1812"/>
              <a:ext cx="192" cy="4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30"/>
            <p:cNvSpPr>
              <a:spLocks noChangeShapeType="1"/>
            </p:cNvSpPr>
            <p:nvPr/>
          </p:nvSpPr>
          <p:spPr bwMode="auto">
            <a:xfrm flipH="1" flipV="1">
              <a:off x="1908" y="1812"/>
              <a:ext cx="64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Text Box 31"/>
            <p:cNvSpPr txBox="1">
              <a:spLocks noChangeArrowheads="1"/>
            </p:cNvSpPr>
            <p:nvPr/>
          </p:nvSpPr>
          <p:spPr bwMode="auto">
            <a:xfrm>
              <a:off x="858" y="142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a</a:t>
              </a:r>
              <a:endParaRPr kumimoji="1" lang="en-US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0518" name="Text Box 32"/>
            <p:cNvSpPr txBox="1">
              <a:spLocks noChangeArrowheads="1"/>
            </p:cNvSpPr>
            <p:nvPr/>
          </p:nvSpPr>
          <p:spPr bwMode="auto">
            <a:xfrm>
              <a:off x="1800" y="1421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c’</a:t>
              </a:r>
              <a:endParaRPr kumimoji="1" lang="en-US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0519" name="Text Box 33"/>
            <p:cNvSpPr txBox="1">
              <a:spLocks noChangeArrowheads="1"/>
            </p:cNvSpPr>
            <p:nvPr/>
          </p:nvSpPr>
          <p:spPr bwMode="auto">
            <a:xfrm>
              <a:off x="2653" y="1421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c</a:t>
              </a:r>
              <a:endParaRPr kumimoji="1" lang="en-US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0520" name="Oval 34"/>
            <p:cNvSpPr>
              <a:spLocks noChangeArrowheads="1"/>
            </p:cNvSpPr>
            <p:nvPr/>
          </p:nvSpPr>
          <p:spPr bwMode="auto">
            <a:xfrm>
              <a:off x="1788" y="2952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>
              <a:prstShdw prst="shdw17" dist="17961" dir="2700000">
                <a:srgbClr val="00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57061" name="Oval 37"/>
            <p:cNvSpPr>
              <a:spLocks noChangeArrowheads="1"/>
            </p:cNvSpPr>
            <p:nvPr/>
          </p:nvSpPr>
          <p:spPr bwMode="auto">
            <a:xfrm>
              <a:off x="1440" y="2676"/>
              <a:ext cx="72" cy="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7062" name="Oval 38"/>
            <p:cNvSpPr>
              <a:spLocks noChangeArrowheads="1"/>
            </p:cNvSpPr>
            <p:nvPr/>
          </p:nvSpPr>
          <p:spPr bwMode="auto">
            <a:xfrm>
              <a:off x="1788" y="2700"/>
              <a:ext cx="72" cy="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7072" name="Oval 48"/>
            <p:cNvSpPr>
              <a:spLocks noChangeArrowheads="1"/>
            </p:cNvSpPr>
            <p:nvPr/>
          </p:nvSpPr>
          <p:spPr bwMode="auto">
            <a:xfrm flipV="1">
              <a:off x="1440" y="3312"/>
              <a:ext cx="72" cy="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7073" name="Oval 49"/>
            <p:cNvSpPr>
              <a:spLocks noChangeArrowheads="1"/>
            </p:cNvSpPr>
            <p:nvPr/>
          </p:nvSpPr>
          <p:spPr bwMode="auto">
            <a:xfrm flipV="1">
              <a:off x="1788" y="3288"/>
              <a:ext cx="72" cy="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0525" name="Group 73"/>
            <p:cNvGrpSpPr>
              <a:grpSpLocks/>
            </p:cNvGrpSpPr>
            <p:nvPr/>
          </p:nvGrpSpPr>
          <p:grpSpPr bwMode="auto">
            <a:xfrm>
              <a:off x="1440" y="2244"/>
              <a:ext cx="420" cy="1572"/>
              <a:chOff x="1440" y="2244"/>
              <a:chExt cx="420" cy="1572"/>
            </a:xfrm>
          </p:grpSpPr>
          <p:grpSp>
            <p:nvGrpSpPr>
              <p:cNvPr id="20531" name="Group 72"/>
              <p:cNvGrpSpPr>
                <a:grpSpLocks/>
              </p:cNvGrpSpPr>
              <p:nvPr/>
            </p:nvGrpSpPr>
            <p:grpSpPr bwMode="auto">
              <a:xfrm>
                <a:off x="1440" y="2244"/>
                <a:ext cx="420" cy="528"/>
                <a:chOff x="1440" y="2244"/>
                <a:chExt cx="420" cy="528"/>
              </a:xfrm>
            </p:grpSpPr>
            <p:sp>
              <p:nvSpPr>
                <p:cNvPr id="20540" name="Line 36"/>
                <p:cNvSpPr>
                  <a:spLocks noChangeShapeType="1"/>
                </p:cNvSpPr>
                <p:nvPr/>
              </p:nvSpPr>
              <p:spPr bwMode="auto">
                <a:xfrm>
                  <a:off x="1704" y="2400"/>
                  <a:ext cx="1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41" name="Oval 39"/>
                <p:cNvSpPr>
                  <a:spLocks noChangeArrowheads="1"/>
                </p:cNvSpPr>
                <p:nvPr/>
              </p:nvSpPr>
              <p:spPr bwMode="auto">
                <a:xfrm>
                  <a:off x="1440" y="2676"/>
                  <a:ext cx="72" cy="7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>
                  <a:prstShdw prst="shdw17" dist="17961" dir="2700000">
                    <a:srgbClr val="000000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0542" name="Oval 40"/>
                <p:cNvSpPr>
                  <a:spLocks noChangeArrowheads="1"/>
                </p:cNvSpPr>
                <p:nvPr/>
              </p:nvSpPr>
              <p:spPr bwMode="auto">
                <a:xfrm>
                  <a:off x="1788" y="2700"/>
                  <a:ext cx="72" cy="7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>
                  <a:prstShdw prst="shdw17" dist="17961" dir="2700000">
                    <a:srgbClr val="000000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054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596" y="230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0000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44" name="Line 42"/>
                <p:cNvSpPr>
                  <a:spLocks noChangeShapeType="1"/>
                </p:cNvSpPr>
                <p:nvPr/>
              </p:nvSpPr>
              <p:spPr bwMode="auto">
                <a:xfrm>
                  <a:off x="1692" y="2244"/>
                  <a:ext cx="0" cy="27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0000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4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464" y="2388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4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812" y="2388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47" name="Line 45"/>
                <p:cNvSpPr>
                  <a:spLocks noChangeShapeType="1"/>
                </p:cNvSpPr>
                <p:nvPr/>
              </p:nvSpPr>
              <p:spPr bwMode="auto">
                <a:xfrm>
                  <a:off x="1464" y="2400"/>
                  <a:ext cx="1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532" name="Line 47"/>
              <p:cNvSpPr>
                <a:spLocks noChangeShapeType="1"/>
              </p:cNvSpPr>
              <p:nvPr/>
            </p:nvSpPr>
            <p:spPr bwMode="auto">
              <a:xfrm flipV="1">
                <a:off x="1704" y="3660"/>
                <a:ext cx="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3" name="Oval 50"/>
              <p:cNvSpPr>
                <a:spLocks noChangeArrowheads="1"/>
              </p:cNvSpPr>
              <p:nvPr/>
            </p:nvSpPr>
            <p:spPr bwMode="auto">
              <a:xfrm flipV="1">
                <a:off x="1440" y="3312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>
                <a:prstShdw prst="shdw17" dist="17961" dir="2700000">
                  <a:srgbClr val="0000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534" name="Oval 51"/>
              <p:cNvSpPr>
                <a:spLocks noChangeArrowheads="1"/>
              </p:cNvSpPr>
              <p:nvPr/>
            </p:nvSpPr>
            <p:spPr bwMode="auto">
              <a:xfrm flipV="1">
                <a:off x="1788" y="3288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>
                <a:prstShdw prst="shdw17" dist="17961" dir="2700000">
                  <a:srgbClr val="0000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535" name="Line 52"/>
              <p:cNvSpPr>
                <a:spLocks noChangeShapeType="1"/>
              </p:cNvSpPr>
              <p:nvPr/>
            </p:nvSpPr>
            <p:spPr bwMode="auto">
              <a:xfrm flipH="1" flipV="1">
                <a:off x="1596" y="3588"/>
                <a:ext cx="0" cy="1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6" name="Line 53"/>
              <p:cNvSpPr>
                <a:spLocks noChangeShapeType="1"/>
              </p:cNvSpPr>
              <p:nvPr/>
            </p:nvSpPr>
            <p:spPr bwMode="auto">
              <a:xfrm flipV="1">
                <a:off x="1692" y="3540"/>
                <a:ext cx="0" cy="2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7" name="Line 54"/>
              <p:cNvSpPr>
                <a:spLocks noChangeShapeType="1"/>
              </p:cNvSpPr>
              <p:nvPr/>
            </p:nvSpPr>
            <p:spPr bwMode="auto">
              <a:xfrm>
                <a:off x="1464" y="3372"/>
                <a:ext cx="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8" name="Line 55"/>
              <p:cNvSpPr>
                <a:spLocks noChangeShapeType="1"/>
              </p:cNvSpPr>
              <p:nvPr/>
            </p:nvSpPr>
            <p:spPr bwMode="auto">
              <a:xfrm>
                <a:off x="1812" y="3372"/>
                <a:ext cx="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9" name="Line 56"/>
              <p:cNvSpPr>
                <a:spLocks noChangeShapeType="1"/>
              </p:cNvSpPr>
              <p:nvPr/>
            </p:nvSpPr>
            <p:spPr bwMode="auto">
              <a:xfrm flipV="1">
                <a:off x="1464" y="3660"/>
                <a:ext cx="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1464" y="2988"/>
              <a:ext cx="108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1824" y="2988"/>
              <a:ext cx="108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1512" y="3132"/>
              <a:ext cx="3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9" name="Text Box 60"/>
            <p:cNvSpPr txBox="1">
              <a:spLocks noChangeArrowheads="1"/>
            </p:cNvSpPr>
            <p:nvPr/>
          </p:nvSpPr>
          <p:spPr bwMode="auto">
            <a:xfrm>
              <a:off x="969" y="3478"/>
              <a:ext cx="3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solidFill>
                    <a:srgbClr val="CC0000"/>
                  </a:solidFill>
                  <a:latin typeface="Times New Roman" pitchFamily="18" charset="0"/>
                  <a:ea typeface="黑体" pitchFamily="49" charset="-122"/>
                </a:rPr>
                <a:t>E</a:t>
              </a:r>
              <a:r>
                <a:rPr kumimoji="1" lang="en-US" altLang="zh-CN" sz="2400">
                  <a:solidFill>
                    <a:srgbClr val="CC0000"/>
                  </a:solidFill>
                  <a:latin typeface="Times New Roman" pitchFamily="18" charset="0"/>
                  <a:ea typeface="黑体" pitchFamily="49" charset="-122"/>
                </a:rPr>
                <a:t>x</a:t>
              </a:r>
              <a:endParaRPr kumimoji="1" lang="en-US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0530" name="Text Box 61"/>
            <p:cNvSpPr txBox="1">
              <a:spLocks noChangeArrowheads="1"/>
            </p:cNvSpPr>
            <p:nvPr/>
          </p:nvSpPr>
          <p:spPr bwMode="auto">
            <a:xfrm>
              <a:off x="969" y="2194"/>
              <a:ext cx="3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solidFill>
                    <a:srgbClr val="CC0000"/>
                  </a:solidFill>
                  <a:latin typeface="Times New Roman" pitchFamily="18" charset="0"/>
                  <a:ea typeface="黑体" pitchFamily="49" charset="-122"/>
                </a:rPr>
                <a:t>E</a:t>
              </a:r>
              <a:r>
                <a:rPr kumimoji="1" lang="en-US" altLang="zh-CN" sz="2400">
                  <a:solidFill>
                    <a:srgbClr val="CC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endParaRPr kumimoji="1" lang="en-US" altLang="zh-CN" sz="240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20483" name="Group 75"/>
          <p:cNvGrpSpPr>
            <a:grpSpLocks/>
          </p:cNvGrpSpPr>
          <p:nvPr/>
        </p:nvGrpSpPr>
        <p:grpSpPr bwMode="auto">
          <a:xfrm>
            <a:off x="5334000" y="3409950"/>
            <a:ext cx="3181350" cy="2819400"/>
            <a:chOff x="3360" y="2148"/>
            <a:chExt cx="2004" cy="1776"/>
          </a:xfrm>
        </p:grpSpPr>
        <p:sp>
          <p:nvSpPr>
            <p:cNvPr id="20486" name="Rectangle 63"/>
            <p:cNvSpPr>
              <a:spLocks noChangeArrowheads="1"/>
            </p:cNvSpPr>
            <p:nvPr/>
          </p:nvSpPr>
          <p:spPr bwMode="auto">
            <a:xfrm>
              <a:off x="3360" y="2148"/>
              <a:ext cx="2004" cy="177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prstShdw prst="shdw17" dist="17961" dir="27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0487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9334364"/>
                </p:ext>
              </p:extLst>
            </p:nvPr>
          </p:nvGraphicFramePr>
          <p:xfrm>
            <a:off x="3476" y="2220"/>
            <a:ext cx="166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Equation" r:id="rId3" imgW="990360" imgH="228600" progId="Equation.DSMT4">
                    <p:embed/>
                  </p:oleObj>
                </mc:Choice>
                <mc:Fallback>
                  <p:oleObj name="Equation" r:id="rId3" imgW="990360" imgH="228600" progId="Equation.DSMT4">
                    <p:embed/>
                    <p:pic>
                      <p:nvPicPr>
                        <p:cNvPr id="20487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2220"/>
                          <a:ext cx="1666" cy="38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600018"/>
                </p:ext>
              </p:extLst>
            </p:nvPr>
          </p:nvGraphicFramePr>
          <p:xfrm>
            <a:off x="3456" y="2724"/>
            <a:ext cx="17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Equation" r:id="rId5" imgW="1015920" imgH="228600" progId="Equation.DSMT4">
                    <p:embed/>
                  </p:oleObj>
                </mc:Choice>
                <mc:Fallback>
                  <p:oleObj name="Equation" r:id="rId5" imgW="1015920" imgH="228600" progId="Equation.DSMT4">
                    <p:embed/>
                    <p:pic>
                      <p:nvPicPr>
                        <p:cNvPr id="20488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724"/>
                          <a:ext cx="1708" cy="38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7095" name="Text Box 71"/>
          <p:cNvSpPr txBox="1">
            <a:spLocks noChangeArrowheads="1"/>
          </p:cNvSpPr>
          <p:nvPr/>
        </p:nvSpPr>
        <p:spPr bwMode="auto">
          <a:xfrm>
            <a:off x="598488" y="615950"/>
            <a:ext cx="39100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电池电动势的测定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0485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136550"/>
              </p:ext>
            </p:extLst>
          </p:nvPr>
        </p:nvGraphicFramePr>
        <p:xfrm>
          <a:off x="5921375" y="4941888"/>
          <a:ext cx="2006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749160" imgH="393480" progId="Equation.DSMT4">
                  <p:embed/>
                </p:oleObj>
              </mc:Choice>
              <mc:Fallback>
                <p:oleObj name="Equation" r:id="rId7" imgW="749160" imgH="393480" progId="Equation.DSMT4">
                  <p:embed/>
                  <p:pic>
                    <p:nvPicPr>
                      <p:cNvPr id="20485" name="对象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4941888"/>
                        <a:ext cx="2006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5EA1407-9FE5-4D28-AC7B-F805F55EF9BC}"/>
              </a:ext>
            </a:extLst>
          </p:cNvPr>
          <p:cNvGrpSpPr/>
          <p:nvPr/>
        </p:nvGrpSpPr>
        <p:grpSpPr>
          <a:xfrm>
            <a:off x="476250" y="476250"/>
            <a:ext cx="8188325" cy="2246769"/>
            <a:chOff x="476250" y="476250"/>
            <a:chExt cx="8188325" cy="2246769"/>
          </a:xfrm>
        </p:grpSpPr>
        <p:sp>
          <p:nvSpPr>
            <p:cNvPr id="21506" name="Text Box 2"/>
            <p:cNvSpPr txBox="1">
              <a:spLocks noChangeArrowheads="1"/>
            </p:cNvSpPr>
            <p:nvPr/>
          </p:nvSpPr>
          <p:spPr bwMode="auto">
            <a:xfrm>
              <a:off x="476250" y="476250"/>
              <a:ext cx="8172450" cy="2246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电池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                                                                      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在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25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宋体" pitchFamily="2" charset="-122"/>
                </a:rPr>
                <a:t>℃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时的电池反应电势为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0.67533V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，温度系数为              ，求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25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宋体" pitchFamily="2" charset="-122"/>
                </a:rPr>
                <a:t>℃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时电池反应</a:t>
              </a:r>
              <a:endParaRPr kumimoji="1" lang="en-US" altLang="zh-CN" sz="2800" b="1" dirty="0">
                <a:solidFill>
                  <a:srgbClr val="0000FF"/>
                </a:solidFill>
                <a:latin typeface="宋体" pitchFamily="2" charset="-122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endParaRPr kumimoji="1" lang="en-US" altLang="zh-CN" sz="2800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+mn-ea"/>
                  <a:ea typeface="+mn-ea"/>
                </a:rPr>
                <a:t>的</a:t>
              </a:r>
              <a:r>
                <a:rPr kumimoji="1" lang="en-US" altLang="zh-CN" sz="2800" dirty="0" err="1">
                  <a:solidFill>
                    <a:srgbClr val="000000"/>
                  </a:solidFill>
                  <a:latin typeface="Symbol" panose="05050102010706020507" pitchFamily="18" charset="2"/>
                  <a:ea typeface="+mn-ea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80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+mn-ea"/>
                  <a:ea typeface="+mn-ea"/>
                </a:rPr>
                <a:t>，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dirty="0" err="1">
                  <a:solidFill>
                    <a:srgbClr val="00000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80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+mn-ea"/>
                  <a:ea typeface="+mn-ea"/>
                </a:rPr>
                <a:t>，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dirty="0" err="1">
                  <a:solidFill>
                    <a:srgbClr val="00000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280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+mn-ea"/>
                  <a:ea typeface="+mn-ea"/>
                </a:rPr>
                <a:t>。</a:t>
              </a:r>
            </a:p>
          </p:txBody>
        </p:sp>
        <p:graphicFrame>
          <p:nvGraphicFramePr>
            <p:cNvPr id="2150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0402974"/>
                </p:ext>
              </p:extLst>
            </p:nvPr>
          </p:nvGraphicFramePr>
          <p:xfrm>
            <a:off x="1938338" y="530579"/>
            <a:ext cx="6726237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Equation" r:id="rId3" imgW="3174840" imgH="228600" progId="Equation.DSMT4">
                    <p:embed/>
                  </p:oleObj>
                </mc:Choice>
                <mc:Fallback>
                  <p:oleObj name="Equation" r:id="rId3" imgW="3174840" imgH="228600" progId="Equation.DSMT4">
                    <p:embed/>
                    <p:pic>
                      <p:nvPicPr>
                        <p:cNvPr id="2150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338" y="530579"/>
                          <a:ext cx="6726237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9380428"/>
                </p:ext>
              </p:extLst>
            </p:nvPr>
          </p:nvGraphicFramePr>
          <p:xfrm>
            <a:off x="1019175" y="1366838"/>
            <a:ext cx="231140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Equation" r:id="rId5" imgW="1066680" imgH="203040" progId="Equation.DSMT4">
                    <p:embed/>
                  </p:oleObj>
                </mc:Choice>
                <mc:Fallback>
                  <p:oleObj name="Equation" r:id="rId5" imgW="1066680" imgH="203040" progId="Equation.DSMT4">
                    <p:embed/>
                    <p:pic>
                      <p:nvPicPr>
                        <p:cNvPr id="2150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175" y="1366838"/>
                          <a:ext cx="2311400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942922"/>
                </p:ext>
              </p:extLst>
            </p:nvPr>
          </p:nvGraphicFramePr>
          <p:xfrm>
            <a:off x="573088" y="1795463"/>
            <a:ext cx="8005762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3670200" imgH="228600" progId="Equation.DSMT4">
                    <p:embed/>
                  </p:oleObj>
                </mc:Choice>
                <mc:Fallback>
                  <p:oleObj name="Equation" r:id="rId7" imgW="3670200" imgH="228600" progId="Equation.DSMT4">
                    <p:embed/>
                    <p:pic>
                      <p:nvPicPr>
                        <p:cNvPr id="2150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088" y="1795463"/>
                          <a:ext cx="8005762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8058" name="Text Box 10"/>
          <p:cNvSpPr txBox="1">
            <a:spLocks noChangeArrowheads="1"/>
          </p:cNvSpPr>
          <p:nvPr/>
        </p:nvSpPr>
        <p:spPr bwMode="auto">
          <a:xfrm>
            <a:off x="342900" y="2724150"/>
            <a:ext cx="95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2580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70768"/>
              </p:ext>
            </p:extLst>
          </p:nvPr>
        </p:nvGraphicFramePr>
        <p:xfrm>
          <a:off x="1230312" y="2702911"/>
          <a:ext cx="66643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2869920" imgH="457200" progId="Equation.DSMT4">
                  <p:embed/>
                </p:oleObj>
              </mc:Choice>
              <mc:Fallback>
                <p:oleObj name="Equation" r:id="rId9" imgW="2869920" imgH="457200" progId="Equation.DSMT4">
                  <p:embed/>
                  <p:pic>
                    <p:nvPicPr>
                      <p:cNvPr id="2580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2" y="2702911"/>
                        <a:ext cx="66643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941926"/>
              </p:ext>
            </p:extLst>
          </p:nvPr>
        </p:nvGraphicFramePr>
        <p:xfrm>
          <a:off x="408851" y="3800648"/>
          <a:ext cx="8560194" cy="104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3759120" imgH="457200" progId="Equation.DSMT4">
                  <p:embed/>
                </p:oleObj>
              </mc:Choice>
              <mc:Fallback>
                <p:oleObj name="Equation" r:id="rId11" imgW="3759120" imgH="457200" progId="Equation.DSMT4">
                  <p:embed/>
                  <p:pic>
                    <p:nvPicPr>
                      <p:cNvPr id="2580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51" y="3800648"/>
                        <a:ext cx="8560194" cy="1049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895004"/>
              </p:ext>
            </p:extLst>
          </p:nvPr>
        </p:nvGraphicFramePr>
        <p:xfrm>
          <a:off x="1229929" y="5003038"/>
          <a:ext cx="6838716" cy="159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3085920" imgH="711000" progId="Equation.DSMT4">
                  <p:embed/>
                </p:oleObj>
              </mc:Choice>
              <mc:Fallback>
                <p:oleObj name="Equation" r:id="rId13" imgW="3085920" imgH="711000" progId="Equation.DSMT4">
                  <p:embed/>
                  <p:pic>
                    <p:nvPicPr>
                      <p:cNvPr id="2580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929" y="5003038"/>
                        <a:ext cx="6838716" cy="159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8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273445"/>
              </p:ext>
            </p:extLst>
          </p:nvPr>
        </p:nvGraphicFramePr>
        <p:xfrm>
          <a:off x="1506538" y="3705225"/>
          <a:ext cx="476091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841400" imgH="393480" progId="Equation.DSMT4">
                  <p:embed/>
                </p:oleObj>
              </mc:Choice>
              <mc:Fallback>
                <p:oleObj name="Equation" r:id="rId3" imgW="1841400" imgH="393480" progId="Equation.DSMT4">
                  <p:embed/>
                  <p:pic>
                    <p:nvPicPr>
                      <p:cNvPr id="5128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3705225"/>
                        <a:ext cx="4760912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3"/>
          <p:cNvSpPr txBox="1">
            <a:spLocks noChangeArrowheads="1"/>
          </p:cNvSpPr>
          <p:nvPr/>
        </p:nvSpPr>
        <p:spPr bwMode="auto">
          <a:xfrm>
            <a:off x="487363" y="693738"/>
            <a:ext cx="7404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电池反应的电势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(potential of cell reaction)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879475" y="1254125"/>
            <a:ext cx="7778750" cy="1649412"/>
            <a:chOff x="879676" y="1254167"/>
            <a:chExt cx="7778196" cy="1649542"/>
          </a:xfrm>
        </p:grpSpPr>
        <p:sp>
          <p:nvSpPr>
            <p:cNvPr id="4111" name="TextBox 4"/>
            <p:cNvSpPr txBox="1">
              <a:spLocks noChangeArrowheads="1"/>
            </p:cNvSpPr>
            <p:nvPr/>
          </p:nvSpPr>
          <p:spPr bwMode="auto">
            <a:xfrm>
              <a:off x="879676" y="1254167"/>
              <a:ext cx="7778196" cy="1592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</a:rPr>
                <a:t>在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17.3</a:t>
              </a:r>
              <a:r>
                <a:rPr lang="zh-CN" altLang="en-US" sz="2800" b="1">
                  <a:solidFill>
                    <a:srgbClr val="0000FF"/>
                  </a:solidFill>
                </a:rPr>
                <a:t>节课件中，我们用电化学平衡条件推得如下结论：</a:t>
              </a:r>
              <a:r>
                <a:rPr lang="zh-CN" altLang="en-US" sz="2800" b="1">
                  <a:solidFill>
                    <a:srgbClr val="FF0000"/>
                  </a:solidFill>
                </a:rPr>
                <a:t>正负极用同种导线连出，并且完全消除不可逆因素后</a:t>
              </a:r>
              <a:r>
                <a:rPr lang="zh-CN" altLang="en-US" sz="2800" b="1">
                  <a:solidFill>
                    <a:srgbClr val="0000FF"/>
                  </a:solidFill>
                </a:rPr>
                <a:t>，有：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411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0157316"/>
                </p:ext>
              </p:extLst>
            </p:nvPr>
          </p:nvGraphicFramePr>
          <p:xfrm>
            <a:off x="4351292" y="2325814"/>
            <a:ext cx="2552518" cy="577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1104840" imgH="253800" progId="Equation.DSMT4">
                    <p:embed/>
                  </p:oleObj>
                </mc:Choice>
                <mc:Fallback>
                  <p:oleObj name="Equation" r:id="rId5" imgW="1104840" imgH="253800" progId="Equation.DSMT4">
                    <p:embed/>
                    <p:pic>
                      <p:nvPicPr>
                        <p:cNvPr id="411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1292" y="2325814"/>
                          <a:ext cx="2552518" cy="577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右大括号 1"/>
          <p:cNvSpPr>
            <a:spLocks/>
          </p:cNvSpPr>
          <p:nvPr/>
        </p:nvSpPr>
        <p:spPr bwMode="auto">
          <a:xfrm>
            <a:off x="6997700" y="2360613"/>
            <a:ext cx="293688" cy="1171575"/>
          </a:xfrm>
          <a:prstGeom prst="rightBrace">
            <a:avLst>
              <a:gd name="adj1" fmla="val 8329"/>
              <a:gd name="adj2" fmla="val 50000"/>
            </a:avLst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" name="右箭头 2"/>
          <p:cNvSpPr>
            <a:spLocks noChangeArrowheads="1"/>
          </p:cNvSpPr>
          <p:nvPr/>
        </p:nvSpPr>
        <p:spPr bwMode="auto">
          <a:xfrm>
            <a:off x="7413625" y="2716213"/>
            <a:ext cx="954088" cy="452437"/>
          </a:xfrm>
          <a:prstGeom prst="rightArrow">
            <a:avLst>
              <a:gd name="adj1" fmla="val 50000"/>
              <a:gd name="adj2" fmla="val 49839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235075" y="4921250"/>
            <a:ext cx="7264400" cy="1549400"/>
            <a:chOff x="1123950" y="2751650"/>
            <a:chExt cx="7265122" cy="1549417"/>
          </a:xfrm>
        </p:grpSpPr>
        <p:sp>
          <p:nvSpPr>
            <p:cNvPr id="4108" name="AutoShape 6"/>
            <p:cNvSpPr>
              <a:spLocks noChangeArrowheads="1"/>
            </p:cNvSpPr>
            <p:nvPr/>
          </p:nvSpPr>
          <p:spPr bwMode="auto">
            <a:xfrm>
              <a:off x="1123950" y="2751650"/>
              <a:ext cx="4622094" cy="1549417"/>
            </a:xfrm>
            <a:prstGeom prst="rightArrowCallout">
              <a:avLst>
                <a:gd name="adj1" fmla="val 25000"/>
                <a:gd name="adj2" fmla="val 25000"/>
                <a:gd name="adj3" fmla="val 33836"/>
                <a:gd name="adj4" fmla="val 6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109" name="Text Box 4"/>
            <p:cNvSpPr txBox="1">
              <a:spLocks noChangeArrowheads="1"/>
            </p:cNvSpPr>
            <p:nvPr/>
          </p:nvSpPr>
          <p:spPr bwMode="auto">
            <a:xfrm>
              <a:off x="1216550" y="2751650"/>
              <a:ext cx="2895600" cy="1538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电池的电势</a:t>
              </a:r>
            </a:p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电池的电动势</a:t>
              </a:r>
            </a:p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电池反应的电势</a:t>
              </a:r>
            </a:p>
          </p:txBody>
        </p:sp>
        <p:sp>
          <p:nvSpPr>
            <p:cNvPr id="4110" name="Text Box 5"/>
            <p:cNvSpPr txBox="1">
              <a:spLocks noChangeArrowheads="1"/>
            </p:cNvSpPr>
            <p:nvPr/>
          </p:nvSpPr>
          <p:spPr bwMode="auto">
            <a:xfrm>
              <a:off x="5733365" y="3199200"/>
              <a:ext cx="265570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区别和联系？</a:t>
              </a:r>
            </a:p>
          </p:txBody>
        </p:sp>
      </p:grp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6486525" y="3660775"/>
            <a:ext cx="2376488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电池反应电势必须包含导线与电极的接触电势！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915988" y="2822575"/>
            <a:ext cx="6080125" cy="754063"/>
            <a:chOff x="916260" y="2845328"/>
            <a:chExt cx="6079853" cy="754064"/>
          </a:xfrm>
        </p:grpSpPr>
        <p:graphicFrame>
          <p:nvGraphicFramePr>
            <p:cNvPr id="4106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021660"/>
                </p:ext>
              </p:extLst>
            </p:nvPr>
          </p:nvGraphicFramePr>
          <p:xfrm>
            <a:off x="4326057" y="2845328"/>
            <a:ext cx="2670056" cy="754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7" imgW="1155600" imgH="330120" progId="Equation.DSMT4">
                    <p:embed/>
                  </p:oleObj>
                </mc:Choice>
                <mc:Fallback>
                  <p:oleObj name="Equation" r:id="rId7" imgW="1155600" imgH="330120" progId="Equation.DSMT4">
                    <p:embed/>
                    <p:pic>
                      <p:nvPicPr>
                        <p:cNvPr id="4106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6057" y="2845328"/>
                          <a:ext cx="2670056" cy="7540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7" name="矩形 7"/>
            <p:cNvSpPr>
              <a:spLocks noChangeArrowheads="1"/>
            </p:cNvSpPr>
            <p:nvPr/>
          </p:nvSpPr>
          <p:spPr bwMode="auto">
            <a:xfrm>
              <a:off x="916260" y="2968276"/>
              <a:ext cx="3430747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ts val="9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latin typeface="宋体" pitchFamily="2" charset="-122"/>
                </a:rPr>
                <a:t>摩尔反应吉氏函数：</a:t>
              </a:r>
              <a:endParaRPr lang="en-US" altLang="zh-CN" sz="2800" b="1">
                <a:solidFill>
                  <a:srgbClr val="000000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C2A014-B570-4560-87AD-CAAD286FCBA6}"/>
              </a:ext>
            </a:extLst>
          </p:cNvPr>
          <p:cNvGrpSpPr/>
          <p:nvPr/>
        </p:nvGrpSpPr>
        <p:grpSpPr>
          <a:xfrm>
            <a:off x="457200" y="495300"/>
            <a:ext cx="8248650" cy="2600325"/>
            <a:chOff x="457200" y="495300"/>
            <a:chExt cx="8248650" cy="2600325"/>
          </a:xfrm>
        </p:grpSpPr>
        <p:sp>
          <p:nvSpPr>
            <p:cNvPr id="22530" name="Text Box 2"/>
            <p:cNvSpPr txBox="1">
              <a:spLocks noChangeArrowheads="1"/>
            </p:cNvSpPr>
            <p:nvPr/>
          </p:nvSpPr>
          <p:spPr bwMode="auto">
            <a:xfrm>
              <a:off x="457200" y="495300"/>
              <a:ext cx="81915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：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(1)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求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298K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时，下列电池的温度系数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2253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899192"/>
                </p:ext>
              </p:extLst>
            </p:nvPr>
          </p:nvGraphicFramePr>
          <p:xfrm>
            <a:off x="1162050" y="906403"/>
            <a:ext cx="6553200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Equation" r:id="rId3" imgW="2920680" imgH="241200" progId="Equation.DSMT4">
                    <p:embed/>
                  </p:oleObj>
                </mc:Choice>
                <mc:Fallback>
                  <p:oleObj name="Equation" r:id="rId3" imgW="2920680" imgH="241200" progId="Equation.DSMT4">
                    <p:embed/>
                    <p:pic>
                      <p:nvPicPr>
                        <p:cNvPr id="2253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050" y="906403"/>
                          <a:ext cx="6553200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476250" y="1295400"/>
              <a:ext cx="8229600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已知该电池的电池反应电势为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1.228V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O(l)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的标准摩尔生成焓为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286.06kJ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.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mol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800" baseline="4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(2)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求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273K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时该电池反应电势，设在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273K-298K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之间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O(l)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的标准摩尔生成焓不变。</a:t>
              </a:r>
            </a:p>
          </p:txBody>
        </p:sp>
      </p:grp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419100" y="2990850"/>
            <a:ext cx="1579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(1)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65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390753"/>
              </p:ext>
            </p:extLst>
          </p:nvPr>
        </p:nvGraphicFramePr>
        <p:xfrm>
          <a:off x="3803650" y="3008313"/>
          <a:ext cx="34972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676160" imgH="253800" progId="Equation.DSMT4">
                  <p:embed/>
                </p:oleObj>
              </mc:Choice>
              <mc:Fallback>
                <p:oleObj name="Equation" r:id="rId5" imgW="1676160" imgH="253800" progId="Equation.DSMT4">
                  <p:embed/>
                  <p:pic>
                    <p:nvPicPr>
                      <p:cNvPr id="265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3008313"/>
                        <a:ext cx="34972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383324"/>
              </p:ext>
            </p:extLst>
          </p:nvPr>
        </p:nvGraphicFramePr>
        <p:xfrm>
          <a:off x="3617913" y="3473450"/>
          <a:ext cx="4810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2336760" imgH="253800" progId="Equation.DSMT4">
                  <p:embed/>
                </p:oleObj>
              </mc:Choice>
              <mc:Fallback>
                <p:oleObj name="Equation" r:id="rId7" imgW="2336760" imgH="253800" progId="Equation.DSMT4">
                  <p:embed/>
                  <p:pic>
                    <p:nvPicPr>
                      <p:cNvPr id="265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3473450"/>
                        <a:ext cx="48101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56976"/>
              </p:ext>
            </p:extLst>
          </p:nvPr>
        </p:nvGraphicFramePr>
        <p:xfrm>
          <a:off x="4156075" y="3943350"/>
          <a:ext cx="37877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1904760" imgH="241200" progId="Equation.DSMT4">
                  <p:embed/>
                </p:oleObj>
              </mc:Choice>
              <mc:Fallback>
                <p:oleObj name="Equation" r:id="rId9" imgW="1904760" imgH="241200" progId="Equation.DSMT4">
                  <p:embed/>
                  <p:pic>
                    <p:nvPicPr>
                      <p:cNvPr id="265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3943350"/>
                        <a:ext cx="37877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126117"/>
              </p:ext>
            </p:extLst>
          </p:nvPr>
        </p:nvGraphicFramePr>
        <p:xfrm>
          <a:off x="719137" y="4638735"/>
          <a:ext cx="774382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3657600" imgH="761760" progId="Equation.DSMT4">
                  <p:embed/>
                </p:oleObj>
              </mc:Choice>
              <mc:Fallback>
                <p:oleObj name="Equation" r:id="rId11" imgW="3657600" imgH="761760" progId="Equation.DSMT4">
                  <p:embed/>
                  <p:pic>
                    <p:nvPicPr>
                      <p:cNvPr id="265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" y="4638735"/>
                        <a:ext cx="7743825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Box 8"/>
          <p:cNvSpPr txBox="1">
            <a:spLocks noChangeArrowheads="1"/>
          </p:cNvSpPr>
          <p:nvPr/>
        </p:nvSpPr>
        <p:spPr bwMode="auto">
          <a:xfrm>
            <a:off x="1933575" y="3062288"/>
            <a:ext cx="18700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负极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正极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电池反应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 autoUpdateAnimBg="0"/>
      <p:bldP spid="225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073320"/>
              </p:ext>
            </p:extLst>
          </p:nvPr>
        </p:nvGraphicFramePr>
        <p:xfrm>
          <a:off x="2003425" y="5440363"/>
          <a:ext cx="469106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095200" imgH="457200" progId="Equation.DSMT4">
                  <p:embed/>
                </p:oleObj>
              </mc:Choice>
              <mc:Fallback>
                <p:oleObj name="Equation" r:id="rId3" imgW="2095200" imgH="457200" progId="Equation.DSMT4">
                  <p:embed/>
                  <p:pic>
                    <p:nvPicPr>
                      <p:cNvPr id="2355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5440363"/>
                        <a:ext cx="469106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252373"/>
              </p:ext>
            </p:extLst>
          </p:nvPr>
        </p:nvGraphicFramePr>
        <p:xfrm>
          <a:off x="3180494" y="4491831"/>
          <a:ext cx="23971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1193760" imgH="457200" progId="Equation.DSMT4">
                  <p:embed/>
                </p:oleObj>
              </mc:Choice>
              <mc:Fallback>
                <p:oleObj name="Equation" r:id="rId5" imgW="1193760" imgH="457200" progId="Equation.DSMT4">
                  <p:embed/>
                  <p:pic>
                    <p:nvPicPr>
                      <p:cNvPr id="2355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494" y="4491831"/>
                        <a:ext cx="239712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98119737-3375-4689-9AEA-2AABB779E762}"/>
              </a:ext>
            </a:extLst>
          </p:cNvPr>
          <p:cNvGrpSpPr/>
          <p:nvPr/>
        </p:nvGrpSpPr>
        <p:grpSpPr>
          <a:xfrm>
            <a:off x="457200" y="495300"/>
            <a:ext cx="8248650" cy="2600325"/>
            <a:chOff x="457200" y="495300"/>
            <a:chExt cx="8248650" cy="2600325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CC24E3FD-A58E-4BEA-B0AF-107460F12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95300"/>
              <a:ext cx="81915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：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(1)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求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298K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时，下列电池的温度系数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4" name="Object 3">
              <a:extLst>
                <a:ext uri="{FF2B5EF4-FFF2-40B4-BE49-F238E27FC236}">
                  <a16:creationId xmlns:a16="http://schemas.microsoft.com/office/drawing/2014/main" id="{FC8E859C-4C5F-4ECD-8F72-613DFF7A87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381606"/>
                </p:ext>
              </p:extLst>
            </p:nvPr>
          </p:nvGraphicFramePr>
          <p:xfrm>
            <a:off x="1162050" y="906403"/>
            <a:ext cx="6553200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0" name="Equation" r:id="rId7" imgW="2920680" imgH="241200" progId="Equation.DSMT4">
                    <p:embed/>
                  </p:oleObj>
                </mc:Choice>
                <mc:Fallback>
                  <p:oleObj name="Equation" r:id="rId7" imgW="2920680" imgH="241200" progId="Equation.DSMT4">
                    <p:embed/>
                    <p:pic>
                      <p:nvPicPr>
                        <p:cNvPr id="14" name="Object 3">
                          <a:extLst>
                            <a:ext uri="{FF2B5EF4-FFF2-40B4-BE49-F238E27FC236}">
                              <a16:creationId xmlns:a16="http://schemas.microsoft.com/office/drawing/2014/main" id="{FC8E859C-4C5F-4ECD-8F72-613DFF7A87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050" y="906403"/>
                          <a:ext cx="6553200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4">
              <a:extLst>
                <a:ext uri="{FF2B5EF4-FFF2-40B4-BE49-F238E27FC236}">
                  <a16:creationId xmlns:a16="http://schemas.microsoft.com/office/drawing/2014/main" id="{DDA0EB0D-5447-4E40-9CCC-B737F351D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" y="1295400"/>
              <a:ext cx="8229600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已知该电池的电池反应电势为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1.228V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O(l)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的标准摩尔生成焓为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286.06kJ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.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mol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800" baseline="4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(2)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求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273K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时该电池反应电势，设在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273K-298K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之间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O(l)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的标准摩尔生成焓不变。</a:t>
              </a:r>
            </a:p>
          </p:txBody>
        </p:sp>
      </p:grpSp>
      <p:sp>
        <p:nvSpPr>
          <p:cNvPr id="16" name="Text Box 5">
            <a:extLst>
              <a:ext uri="{FF2B5EF4-FFF2-40B4-BE49-F238E27FC236}">
                <a16:creationId xmlns:a16="http://schemas.microsoft.com/office/drawing/2014/main" id="{547EC2A3-3262-4E9F-9F28-A4F5DB282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990850"/>
            <a:ext cx="1579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(2)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F247AC01-79CB-4541-8930-38EFD1377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548549"/>
              </p:ext>
            </p:extLst>
          </p:nvPr>
        </p:nvGraphicFramePr>
        <p:xfrm>
          <a:off x="3803650" y="3008313"/>
          <a:ext cx="34972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1676160" imgH="253800" progId="Equation.DSMT4">
                  <p:embed/>
                </p:oleObj>
              </mc:Choice>
              <mc:Fallback>
                <p:oleObj name="Equation" r:id="rId9" imgW="1676160" imgH="253800" progId="Equation.DSMT4">
                  <p:embed/>
                  <p:pic>
                    <p:nvPicPr>
                      <p:cNvPr id="17" name="Object 7">
                        <a:extLst>
                          <a:ext uri="{FF2B5EF4-FFF2-40B4-BE49-F238E27FC236}">
                            <a16:creationId xmlns:a16="http://schemas.microsoft.com/office/drawing/2014/main" id="{F247AC01-79CB-4541-8930-38EFD13775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3008313"/>
                        <a:ext cx="34972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4A25EC45-903C-4165-87DA-B2568C5C0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436457"/>
              </p:ext>
            </p:extLst>
          </p:nvPr>
        </p:nvGraphicFramePr>
        <p:xfrm>
          <a:off x="3617913" y="3473450"/>
          <a:ext cx="4810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2336760" imgH="253800" progId="Equation.DSMT4">
                  <p:embed/>
                </p:oleObj>
              </mc:Choice>
              <mc:Fallback>
                <p:oleObj name="Equation" r:id="rId11" imgW="2336760" imgH="253800" progId="Equation.DSMT4">
                  <p:embed/>
                  <p:pic>
                    <p:nvPicPr>
                      <p:cNvPr id="18" name="Object 8">
                        <a:extLst>
                          <a:ext uri="{FF2B5EF4-FFF2-40B4-BE49-F238E27FC236}">
                            <a16:creationId xmlns:a16="http://schemas.microsoft.com/office/drawing/2014/main" id="{4A25EC45-903C-4165-87DA-B2568C5C02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3473450"/>
                        <a:ext cx="48101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3BA827E5-C5DC-4E33-82E4-A5BDB873B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386436"/>
              </p:ext>
            </p:extLst>
          </p:nvPr>
        </p:nvGraphicFramePr>
        <p:xfrm>
          <a:off x="4156075" y="3943350"/>
          <a:ext cx="37877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1904760" imgH="241200" progId="Equation.DSMT4">
                  <p:embed/>
                </p:oleObj>
              </mc:Choice>
              <mc:Fallback>
                <p:oleObj name="Equation" r:id="rId13" imgW="1904760" imgH="241200" progId="Equation.DSMT4">
                  <p:embed/>
                  <p:pic>
                    <p:nvPicPr>
                      <p:cNvPr id="19" name="Object 9">
                        <a:extLst>
                          <a:ext uri="{FF2B5EF4-FFF2-40B4-BE49-F238E27FC236}">
                            <a16:creationId xmlns:a16="http://schemas.microsoft.com/office/drawing/2014/main" id="{3BA827E5-C5DC-4E33-82E4-A5BDB873B6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3943350"/>
                        <a:ext cx="37877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8">
            <a:extLst>
              <a:ext uri="{FF2B5EF4-FFF2-40B4-BE49-F238E27FC236}">
                <a16:creationId xmlns:a16="http://schemas.microsoft.com/office/drawing/2014/main" id="{8E4F910A-012E-4E81-83EB-8D337FB7A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3062288"/>
            <a:ext cx="18700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负极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正极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电池反应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1354138" y="811213"/>
            <a:ext cx="6446837" cy="663575"/>
            <a:chOff x="1354137" y="699006"/>
            <a:chExt cx="6446484" cy="663422"/>
          </a:xfrm>
        </p:grpSpPr>
        <p:sp>
          <p:nvSpPr>
            <p:cNvPr id="274435" name="Text Box 3"/>
            <p:cNvSpPr txBox="1">
              <a:spLocks noChangeArrowheads="1"/>
            </p:cNvSpPr>
            <p:nvPr/>
          </p:nvSpPr>
          <p:spPr bwMode="auto">
            <a:xfrm>
              <a:off x="2289123" y="699006"/>
              <a:ext cx="5511498" cy="584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2" charset="-122"/>
                </a:rPr>
                <a:t>是常数，则          也是常数。</a:t>
              </a:r>
            </a:p>
          </p:txBody>
        </p:sp>
        <p:graphicFrame>
          <p:nvGraphicFramePr>
            <p:cNvPr id="2458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136717"/>
                </p:ext>
              </p:extLst>
            </p:nvPr>
          </p:nvGraphicFramePr>
          <p:xfrm>
            <a:off x="1354137" y="724400"/>
            <a:ext cx="1100077" cy="633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Equation" r:id="rId3" imgW="419040" imgH="241200" progId="Equation.DSMT4">
                    <p:embed/>
                  </p:oleObj>
                </mc:Choice>
                <mc:Fallback>
                  <p:oleObj name="Equation" r:id="rId3" imgW="419040" imgH="241200" progId="Equation.DSMT4">
                    <p:embed/>
                    <p:pic>
                      <p:nvPicPr>
                        <p:cNvPr id="2458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137" y="724400"/>
                          <a:ext cx="1100077" cy="633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6888997"/>
                </p:ext>
              </p:extLst>
            </p:nvPr>
          </p:nvGraphicFramePr>
          <p:xfrm>
            <a:off x="4452767" y="729161"/>
            <a:ext cx="1000070" cy="633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Equation" r:id="rId5" imgW="380880" imgH="241200" progId="Equation.DSMT4">
                    <p:embed/>
                  </p:oleObj>
                </mc:Choice>
                <mc:Fallback>
                  <p:oleObj name="Equation" r:id="rId5" imgW="380880" imgH="241200" progId="Equation.DSMT4">
                    <p:embed/>
                    <p:pic>
                      <p:nvPicPr>
                        <p:cNvPr id="2458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767" y="729161"/>
                          <a:ext cx="1000070" cy="633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7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830194"/>
              </p:ext>
            </p:extLst>
          </p:nvPr>
        </p:nvGraphicFramePr>
        <p:xfrm>
          <a:off x="2355850" y="1838325"/>
          <a:ext cx="46101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1739880" imgH="1523880" progId="Equation.DSMT4">
                  <p:embed/>
                </p:oleObj>
              </mc:Choice>
              <mc:Fallback>
                <p:oleObj name="Equation" r:id="rId7" imgW="1739880" imgH="1523880" progId="Equation.DSMT4">
                  <p:embed/>
                  <p:pic>
                    <p:nvPicPr>
                      <p:cNvPr id="24579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1838325"/>
                        <a:ext cx="46101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1950" y="2990850"/>
            <a:ext cx="93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2560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327326"/>
              </p:ext>
            </p:extLst>
          </p:nvPr>
        </p:nvGraphicFramePr>
        <p:xfrm>
          <a:off x="1063625" y="5248275"/>
          <a:ext cx="7361238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831760" imgH="482400" progId="Equation.DSMT4">
                  <p:embed/>
                </p:oleObj>
              </mc:Choice>
              <mc:Fallback>
                <p:oleObj name="Equation" r:id="rId3" imgW="2831760" imgH="482400" progId="Equation.DSMT4">
                  <p:embed/>
                  <p:pic>
                    <p:nvPicPr>
                      <p:cNvPr id="25606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5248275"/>
                        <a:ext cx="7361238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202116"/>
              </p:ext>
            </p:extLst>
          </p:nvPr>
        </p:nvGraphicFramePr>
        <p:xfrm>
          <a:off x="1116013" y="2990850"/>
          <a:ext cx="7283450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3174840" imgH="1015920" progId="Equation.DSMT4">
                  <p:embed/>
                </p:oleObj>
              </mc:Choice>
              <mc:Fallback>
                <p:oleObj name="Equation" r:id="rId5" imgW="3174840" imgH="1015920" progId="Equation.DSMT4">
                  <p:embed/>
                  <p:pic>
                    <p:nvPicPr>
                      <p:cNvPr id="2560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0850"/>
                        <a:ext cx="7283450" cy="232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5A84526F-C23A-4FF9-A58A-CE501DF62B9F}"/>
              </a:ext>
            </a:extLst>
          </p:cNvPr>
          <p:cNvGrpSpPr/>
          <p:nvPr/>
        </p:nvGrpSpPr>
        <p:grpSpPr>
          <a:xfrm>
            <a:off x="457200" y="495300"/>
            <a:ext cx="8248650" cy="2600325"/>
            <a:chOff x="457200" y="495300"/>
            <a:chExt cx="8248650" cy="2600325"/>
          </a:xfrm>
        </p:grpSpPr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34A7E8B7-AD4A-4F8B-AAC7-FA45FC779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95300"/>
              <a:ext cx="81915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：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(1)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求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298K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时，下列电池的温度系数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0" name="Object 3">
              <a:extLst>
                <a:ext uri="{FF2B5EF4-FFF2-40B4-BE49-F238E27FC236}">
                  <a16:creationId xmlns:a16="http://schemas.microsoft.com/office/drawing/2014/main" id="{3BC0E939-DCE1-4C43-BFFF-8F08F0E0BF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4833038"/>
                </p:ext>
              </p:extLst>
            </p:nvPr>
          </p:nvGraphicFramePr>
          <p:xfrm>
            <a:off x="1162050" y="906403"/>
            <a:ext cx="6553200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Equation" r:id="rId7" imgW="2920680" imgH="241200" progId="Equation.DSMT4">
                    <p:embed/>
                  </p:oleObj>
                </mc:Choice>
                <mc:Fallback>
                  <p:oleObj name="Equation" r:id="rId7" imgW="2920680" imgH="241200" progId="Equation.DSMT4">
                    <p:embed/>
                    <p:pic>
                      <p:nvPicPr>
                        <p:cNvPr id="10" name="Object 3">
                          <a:extLst>
                            <a:ext uri="{FF2B5EF4-FFF2-40B4-BE49-F238E27FC236}">
                              <a16:creationId xmlns:a16="http://schemas.microsoft.com/office/drawing/2014/main" id="{3BC0E939-DCE1-4C43-BFFF-8F08F0E0BF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050" y="906403"/>
                          <a:ext cx="6553200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CDFA7DD0-1BAC-42FC-9F5D-07ECEF367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" y="1295400"/>
              <a:ext cx="8229600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已知该电池的电池反应电势为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1.228V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O(l)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的标准摩尔生成焓为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286.06kJ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.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mol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800" baseline="4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(2)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求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273K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时该电池反应电势，设在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273K-298K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之间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O(l)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的标准摩尔生成焓不变。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61950" y="2990850"/>
            <a:ext cx="93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096963" y="2978150"/>
            <a:ext cx="72659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第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(2)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问也可以这样求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663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6752"/>
              </p:ext>
            </p:extLst>
          </p:nvPr>
        </p:nvGraphicFramePr>
        <p:xfrm>
          <a:off x="402357" y="3540343"/>
          <a:ext cx="8567059" cy="299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4216320" imgH="1473120" progId="Equation.DSMT4">
                  <p:embed/>
                </p:oleObj>
              </mc:Choice>
              <mc:Fallback>
                <p:oleObj name="Equation" r:id="rId3" imgW="4216320" imgH="1473120" progId="Equation.DSMT4">
                  <p:embed/>
                  <p:pic>
                    <p:nvPicPr>
                      <p:cNvPr id="2663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57" y="3540343"/>
                        <a:ext cx="8567059" cy="299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930D5101-1FDD-4FE2-B601-19A8F541AD23}"/>
              </a:ext>
            </a:extLst>
          </p:cNvPr>
          <p:cNvGrpSpPr/>
          <p:nvPr/>
        </p:nvGrpSpPr>
        <p:grpSpPr>
          <a:xfrm>
            <a:off x="457200" y="495300"/>
            <a:ext cx="8248650" cy="2600325"/>
            <a:chOff x="457200" y="495300"/>
            <a:chExt cx="8248650" cy="2600325"/>
          </a:xfrm>
        </p:grpSpPr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E02B593D-101E-4146-8D97-B0E57ABAD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95300"/>
              <a:ext cx="81915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：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(1)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求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298K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sym typeface="Wingdings" pitchFamily="2" charset="2"/>
                </a:rPr>
                <a:t>时，下列电池的温度系数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0" name="Object 3">
              <a:extLst>
                <a:ext uri="{FF2B5EF4-FFF2-40B4-BE49-F238E27FC236}">
                  <a16:creationId xmlns:a16="http://schemas.microsoft.com/office/drawing/2014/main" id="{2D1EA49C-C9DD-4B79-8E0B-926B3C58A4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54877"/>
                </p:ext>
              </p:extLst>
            </p:nvPr>
          </p:nvGraphicFramePr>
          <p:xfrm>
            <a:off x="1162050" y="906403"/>
            <a:ext cx="6553200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1" name="Equation" r:id="rId5" imgW="2920680" imgH="241200" progId="Equation.DSMT4">
                    <p:embed/>
                  </p:oleObj>
                </mc:Choice>
                <mc:Fallback>
                  <p:oleObj name="Equation" r:id="rId5" imgW="2920680" imgH="241200" progId="Equation.DSMT4">
                    <p:embed/>
                    <p:pic>
                      <p:nvPicPr>
                        <p:cNvPr id="10" name="Object 3">
                          <a:extLst>
                            <a:ext uri="{FF2B5EF4-FFF2-40B4-BE49-F238E27FC236}">
                              <a16:creationId xmlns:a16="http://schemas.microsoft.com/office/drawing/2014/main" id="{2D1EA49C-C9DD-4B79-8E0B-926B3C58A4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050" y="906403"/>
                          <a:ext cx="6553200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DB859610-0FFA-4813-8FC3-9370AFA9F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" y="1295400"/>
              <a:ext cx="8229600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已知该电池的电池反应电势为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1.228V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O(l)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的标准摩尔生成焓为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286.06kJ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.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mol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800" baseline="4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(2)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求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273K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时该电池反应电势，设在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273K-298K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之间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O(l)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的标准摩尔生成焓不变。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95300" y="533400"/>
            <a:ext cx="8377238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313K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分别测定丹尼尔电池的电池反应电势，测到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(298K)=1.1030V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(313K)=1.0961V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电池反应：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 + CuSO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=1)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ZnSO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=1) + Cu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，并设在上述温度范围内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随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的变化率保持不变，求丹尼尔电池在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时反应的</a:t>
            </a:r>
            <a:r>
              <a:rPr lang="en-US" altLang="zh-CN" sz="2800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和反应进度为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摩尔时的可逆热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438150" y="31813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268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728468"/>
              </p:ext>
            </p:extLst>
          </p:nvPr>
        </p:nvGraphicFramePr>
        <p:xfrm>
          <a:off x="1362075" y="3205163"/>
          <a:ext cx="70516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3124080" imgH="711000" progId="Equation.DSMT4">
                  <p:embed/>
                </p:oleObj>
              </mc:Choice>
              <mc:Fallback>
                <p:oleObj name="Equation" r:id="rId3" imgW="3124080" imgH="711000" progId="Equation.DSMT4">
                  <p:embed/>
                  <p:pic>
                    <p:nvPicPr>
                      <p:cNvPr id="268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205163"/>
                        <a:ext cx="70516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752843"/>
              </p:ext>
            </p:extLst>
          </p:nvPr>
        </p:nvGraphicFramePr>
        <p:xfrm>
          <a:off x="1493838" y="4916488"/>
          <a:ext cx="64595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2781000" imgH="482400" progId="Equation.DSMT4">
                  <p:embed/>
                </p:oleObj>
              </mc:Choice>
              <mc:Fallback>
                <p:oleObj name="Equation" r:id="rId5" imgW="2781000" imgH="482400" progId="Equation.DSMT4">
                  <p:embed/>
                  <p:pic>
                    <p:nvPicPr>
                      <p:cNvPr id="268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4916488"/>
                        <a:ext cx="645953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8"/>
          <p:cNvSpPr txBox="1">
            <a:spLocks noChangeArrowheads="1"/>
          </p:cNvSpPr>
          <p:nvPr/>
        </p:nvSpPr>
        <p:spPr bwMode="auto">
          <a:xfrm>
            <a:off x="533400" y="3181350"/>
            <a:ext cx="120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269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345811"/>
              </p:ext>
            </p:extLst>
          </p:nvPr>
        </p:nvGraphicFramePr>
        <p:xfrm>
          <a:off x="687675" y="3700463"/>
          <a:ext cx="7768650" cy="105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3759120" imgH="507960" progId="Equation.DSMT4">
                  <p:embed/>
                </p:oleObj>
              </mc:Choice>
              <mc:Fallback>
                <p:oleObj name="Equation" r:id="rId3" imgW="3759120" imgH="507960" progId="Equation.DSMT4">
                  <p:embed/>
                  <p:pic>
                    <p:nvPicPr>
                      <p:cNvPr id="2693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75" y="3700463"/>
                        <a:ext cx="7768650" cy="1058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634616"/>
              </p:ext>
            </p:extLst>
          </p:nvPr>
        </p:nvGraphicFramePr>
        <p:xfrm>
          <a:off x="602887" y="4776063"/>
          <a:ext cx="8294007" cy="1011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4012920" imgH="482400" progId="Equation.DSMT4">
                  <p:embed/>
                </p:oleObj>
              </mc:Choice>
              <mc:Fallback>
                <p:oleObj name="Equation" r:id="rId5" imgW="4012920" imgH="482400" progId="Equation.DSMT4">
                  <p:embed/>
                  <p:pic>
                    <p:nvPicPr>
                      <p:cNvPr id="2693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87" y="4776063"/>
                        <a:ext cx="8294007" cy="1011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96443"/>
              </p:ext>
            </p:extLst>
          </p:nvPr>
        </p:nvGraphicFramePr>
        <p:xfrm>
          <a:off x="685557" y="5894238"/>
          <a:ext cx="7007182" cy="51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3492360" imgH="253800" progId="Equation.DSMT4">
                  <p:embed/>
                </p:oleObj>
              </mc:Choice>
              <mc:Fallback>
                <p:oleObj name="Equation" r:id="rId7" imgW="3492360" imgH="253800" progId="Equation.DSMT4">
                  <p:embed/>
                  <p:pic>
                    <p:nvPicPr>
                      <p:cNvPr id="2693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557" y="5894238"/>
                        <a:ext cx="7007182" cy="516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>
            <a:extLst>
              <a:ext uri="{FF2B5EF4-FFF2-40B4-BE49-F238E27FC236}">
                <a16:creationId xmlns:a16="http://schemas.microsoft.com/office/drawing/2014/main" id="{64D9ACAE-2922-4A38-961F-41C707E7B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33400"/>
            <a:ext cx="8377238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313K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分别测定丹尼尔电池的电池反应电势，测到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(298K)=1.1030V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(313K)=1.0961V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电池反应：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 + CuSO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=1)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ZnSO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=1) + Cu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，并设在上述温度范围内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随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的变化率保持不变，求丹尼尔电池在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时反应的</a:t>
            </a:r>
            <a:r>
              <a:rPr lang="en-US" altLang="zh-CN" sz="2800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和反应进度为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摩尔时的可逆热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530225" y="2344738"/>
            <a:ext cx="8191500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电池电动势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是尽可能达到有内约束的平衡（尽量消除不可逆因素）时，电池两极间的电势差，它等于电池中各相界面上的电势差的代数和。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30225" y="1239838"/>
            <a:ext cx="82042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电池电势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是泛指在各种情况下（平衡或不平衡）电池两极间的电势差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530225" y="3860800"/>
            <a:ext cx="8193088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电池反应电势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仅依赖参与电池反应物质的化学势，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它是电池中由化学反应产生的对电池电动势的贡献部分，只决定于所研究反应的性质和状态，与组成电池的形式和结构无关。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完全消除不可逆因素后，电池电动势等于电池反应电势，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实际上在尽量消除不可逆因素后，可以忽略两者的差别。</a:t>
            </a:r>
          </a:p>
        </p:txBody>
      </p:sp>
      <p:sp>
        <p:nvSpPr>
          <p:cNvPr id="5125" name="矩形 1"/>
          <p:cNvSpPr>
            <a:spLocks noChangeArrowheads="1"/>
          </p:cNvSpPr>
          <p:nvPr/>
        </p:nvSpPr>
        <p:spPr bwMode="auto">
          <a:xfrm>
            <a:off x="558800" y="593725"/>
            <a:ext cx="8072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前提：正负极用同种导线连出，观测电势差！</a:t>
            </a:r>
            <a:endParaRPr lang="zh-CN" altLang="en-US" sz="28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430088"/>
              </p:ext>
            </p:extLst>
          </p:nvPr>
        </p:nvGraphicFramePr>
        <p:xfrm>
          <a:off x="1524000" y="2290763"/>
          <a:ext cx="65706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882880" imgH="279360" progId="Equation.DSMT4">
                  <p:embed/>
                </p:oleObj>
              </mc:Choice>
              <mc:Fallback>
                <p:oleObj name="Equation" r:id="rId3" imgW="2882880" imgH="279360" progId="Equation.DSMT4">
                  <p:embed/>
                  <p:pic>
                    <p:nvPicPr>
                      <p:cNvPr id="6146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90763"/>
                        <a:ext cx="65706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963117"/>
              </p:ext>
            </p:extLst>
          </p:nvPr>
        </p:nvGraphicFramePr>
        <p:xfrm>
          <a:off x="3851275" y="3846513"/>
          <a:ext cx="1981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6147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846513"/>
                        <a:ext cx="19812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084159"/>
              </p:ext>
            </p:extLst>
          </p:nvPr>
        </p:nvGraphicFramePr>
        <p:xfrm>
          <a:off x="2895600" y="5583238"/>
          <a:ext cx="365918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688760" imgH="393480" progId="Equation.DSMT4">
                  <p:embed/>
                </p:oleObj>
              </mc:Choice>
              <mc:Fallback>
                <p:oleObj name="Equation" r:id="rId7" imgW="1688760" imgH="393480" progId="Equation.DSMT4">
                  <p:embed/>
                  <p:pic>
                    <p:nvPicPr>
                      <p:cNvPr id="6148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83238"/>
                        <a:ext cx="3659188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609882"/>
              </p:ext>
            </p:extLst>
          </p:nvPr>
        </p:nvGraphicFramePr>
        <p:xfrm>
          <a:off x="2470150" y="609600"/>
          <a:ext cx="41846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841400" imgH="393480" progId="Equation.DSMT4">
                  <p:embed/>
                </p:oleObj>
              </mc:Choice>
              <mc:Fallback>
                <p:oleObj name="Equation" r:id="rId9" imgW="1841400" imgH="393480" progId="Equation.DSMT4">
                  <p:embed/>
                  <p:pic>
                    <p:nvPicPr>
                      <p:cNvPr id="614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609600"/>
                        <a:ext cx="41846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695268"/>
              </p:ext>
            </p:extLst>
          </p:nvPr>
        </p:nvGraphicFramePr>
        <p:xfrm>
          <a:off x="1511300" y="3149600"/>
          <a:ext cx="65928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2603160" imgH="253800" progId="Equation.DSMT4">
                  <p:embed/>
                </p:oleObj>
              </mc:Choice>
              <mc:Fallback>
                <p:oleObj name="Equation" r:id="rId11" imgW="2603160" imgH="253800" progId="Equation.DSMT4">
                  <p:embed/>
                  <p:pic>
                    <p:nvPicPr>
                      <p:cNvPr id="615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149600"/>
                        <a:ext cx="65928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704811"/>
              </p:ext>
            </p:extLst>
          </p:nvPr>
        </p:nvGraphicFramePr>
        <p:xfrm>
          <a:off x="944563" y="4530725"/>
          <a:ext cx="779621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3073320" imgH="393480" progId="Equation.DSMT4">
                  <p:embed/>
                </p:oleObj>
              </mc:Choice>
              <mc:Fallback>
                <p:oleObj name="Equation" r:id="rId13" imgW="3073320" imgH="393480" progId="Equation.DSMT4">
                  <p:embed/>
                  <p:pic>
                    <p:nvPicPr>
                      <p:cNvPr id="6151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530725"/>
                        <a:ext cx="7796212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631825" y="1603375"/>
            <a:ext cx="81740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同一个反应的不同写法影响</a:t>
            </a:r>
            <a:r>
              <a:rPr lang="en-US" altLang="zh-CN" sz="2800" dirty="0" err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，不影响电势。</a:t>
            </a:r>
          </a:p>
        </p:txBody>
      </p:sp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36120"/>
              </p:ext>
            </p:extLst>
          </p:nvPr>
        </p:nvGraphicFramePr>
        <p:xfrm>
          <a:off x="2470150" y="609600"/>
          <a:ext cx="41846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841400" imgH="393480" progId="Equation.DSMT4">
                  <p:embed/>
                </p:oleObj>
              </mc:Choice>
              <mc:Fallback>
                <p:oleObj name="Equation" r:id="rId3" imgW="1841400" imgH="393480" progId="Equation.DSMT4">
                  <p:embed/>
                  <p:pic>
                    <p:nvPicPr>
                      <p:cNvPr id="717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609600"/>
                        <a:ext cx="41846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631825" y="1693863"/>
            <a:ext cx="81740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相同条件下，反应正向写法和逆向写法的电池反应电势差一个负号。</a:t>
            </a:r>
          </a:p>
        </p:txBody>
      </p:sp>
      <p:graphicFrame>
        <p:nvGraphicFramePr>
          <p:cNvPr id="717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209815"/>
              </p:ext>
            </p:extLst>
          </p:nvPr>
        </p:nvGraphicFramePr>
        <p:xfrm>
          <a:off x="1452563" y="2951163"/>
          <a:ext cx="49387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892160" imgH="304560" progId="Equation.DSMT4">
                  <p:embed/>
                </p:oleObj>
              </mc:Choice>
              <mc:Fallback>
                <p:oleObj name="Equation" r:id="rId5" imgW="1892160" imgH="304560" progId="Equation.DSMT4">
                  <p:embed/>
                  <p:pic>
                    <p:nvPicPr>
                      <p:cNvPr id="7172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951163"/>
                        <a:ext cx="49387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89229"/>
              </p:ext>
            </p:extLst>
          </p:nvPr>
        </p:nvGraphicFramePr>
        <p:xfrm>
          <a:off x="2833688" y="3829050"/>
          <a:ext cx="50990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981080" imgH="304560" progId="Equation.DSMT4">
                  <p:embed/>
                </p:oleObj>
              </mc:Choice>
              <mc:Fallback>
                <p:oleObj name="Equation" r:id="rId7" imgW="1981080" imgH="304560" progId="Equation.DSMT4">
                  <p:embed/>
                  <p:pic>
                    <p:nvPicPr>
                      <p:cNvPr id="717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3829050"/>
                        <a:ext cx="50990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组合 5"/>
          <p:cNvGrpSpPr>
            <a:grpSpLocks/>
          </p:cNvGrpSpPr>
          <p:nvPr/>
        </p:nvGrpSpPr>
        <p:grpSpPr bwMode="auto">
          <a:xfrm rot="5400000">
            <a:off x="2165350" y="3933826"/>
            <a:ext cx="134937" cy="525462"/>
            <a:chOff x="8050491" y="2328421"/>
            <a:chExt cx="135118" cy="763571"/>
          </a:xfrm>
        </p:grpSpPr>
        <p:cxnSp>
          <p:nvCxnSpPr>
            <p:cNvPr id="7175" name="直接连接符 2"/>
            <p:cNvCxnSpPr>
              <a:cxnSpLocks noChangeShapeType="1"/>
            </p:cNvCxnSpPr>
            <p:nvPr/>
          </p:nvCxnSpPr>
          <p:spPr bwMode="auto">
            <a:xfrm>
              <a:off x="8050491" y="2328421"/>
              <a:ext cx="0" cy="763571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6" name="直接连接符 12"/>
            <p:cNvCxnSpPr>
              <a:cxnSpLocks noChangeShapeType="1"/>
            </p:cNvCxnSpPr>
            <p:nvPr/>
          </p:nvCxnSpPr>
          <p:spPr bwMode="auto">
            <a:xfrm>
              <a:off x="8185609" y="2328421"/>
              <a:ext cx="0" cy="763571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6" name="Text Box 66"/>
          <p:cNvSpPr txBox="1">
            <a:spLocks noChangeArrowheads="1"/>
          </p:cNvSpPr>
          <p:nvPr/>
        </p:nvSpPr>
        <p:spPr bwMode="auto">
          <a:xfrm>
            <a:off x="623888" y="692150"/>
            <a:ext cx="80486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电池反应的标准电势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(potential of cell reaction)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19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184488"/>
              </p:ext>
            </p:extLst>
          </p:nvPr>
        </p:nvGraphicFramePr>
        <p:xfrm>
          <a:off x="2001838" y="1258888"/>
          <a:ext cx="49895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019240" imgH="419040" progId="Equation.DSMT4">
                  <p:embed/>
                </p:oleObj>
              </mc:Choice>
              <mc:Fallback>
                <p:oleObj name="Equation" r:id="rId3" imgW="2019240" imgH="419040" progId="Equation.DSMT4">
                  <p:embed/>
                  <p:pic>
                    <p:nvPicPr>
                      <p:cNvPr id="819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1258888"/>
                        <a:ext cx="4989512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组合 3"/>
          <p:cNvGrpSpPr>
            <a:grpSpLocks/>
          </p:cNvGrpSpPr>
          <p:nvPr/>
        </p:nvGrpSpPr>
        <p:grpSpPr bwMode="auto">
          <a:xfrm>
            <a:off x="969963" y="2954338"/>
            <a:ext cx="7685087" cy="3603625"/>
            <a:chOff x="811213" y="1916112"/>
            <a:chExt cx="7685088" cy="3603625"/>
          </a:xfrm>
        </p:grpSpPr>
        <p:grpSp>
          <p:nvGrpSpPr>
            <p:cNvPr id="8198" name="Group 2"/>
            <p:cNvGrpSpPr>
              <a:grpSpLocks/>
            </p:cNvGrpSpPr>
            <p:nvPr/>
          </p:nvGrpSpPr>
          <p:grpSpPr bwMode="auto">
            <a:xfrm>
              <a:off x="811213" y="1916112"/>
              <a:ext cx="7685088" cy="3603625"/>
              <a:chOff x="511" y="1207"/>
              <a:chExt cx="4841" cy="2270"/>
            </a:xfrm>
          </p:grpSpPr>
          <p:sp>
            <p:nvSpPr>
              <p:cNvPr id="8216" name="AutoShape 3"/>
              <p:cNvSpPr>
                <a:spLocks noChangeArrowheads="1"/>
              </p:cNvSpPr>
              <p:nvPr/>
            </p:nvSpPr>
            <p:spPr bwMode="auto">
              <a:xfrm>
                <a:off x="511" y="1207"/>
                <a:ext cx="2164" cy="111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217" name="AutoShape 4"/>
              <p:cNvSpPr>
                <a:spLocks noChangeArrowheads="1"/>
              </p:cNvSpPr>
              <p:nvPr/>
            </p:nvSpPr>
            <p:spPr bwMode="auto">
              <a:xfrm>
                <a:off x="2964" y="1214"/>
                <a:ext cx="2388" cy="111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218" name="AutoShape 5"/>
              <p:cNvSpPr>
                <a:spLocks noChangeArrowheads="1"/>
              </p:cNvSpPr>
              <p:nvPr/>
            </p:nvSpPr>
            <p:spPr bwMode="auto">
              <a:xfrm>
                <a:off x="511" y="2389"/>
                <a:ext cx="2164" cy="10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219" name="AutoShape 6"/>
              <p:cNvSpPr>
                <a:spLocks noChangeArrowheads="1"/>
              </p:cNvSpPr>
              <p:nvPr/>
            </p:nvSpPr>
            <p:spPr bwMode="auto">
              <a:xfrm>
                <a:off x="2964" y="2389"/>
                <a:ext cx="2388" cy="10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8199" name="Group 8"/>
            <p:cNvGrpSpPr>
              <a:grpSpLocks/>
            </p:cNvGrpSpPr>
            <p:nvPr/>
          </p:nvGrpSpPr>
          <p:grpSpPr bwMode="auto">
            <a:xfrm>
              <a:off x="4975225" y="3957624"/>
              <a:ext cx="3205163" cy="519113"/>
              <a:chOff x="3134" y="2493"/>
              <a:chExt cx="2019" cy="327"/>
            </a:xfrm>
          </p:grpSpPr>
          <p:graphicFrame>
            <p:nvGraphicFramePr>
              <p:cNvPr id="8214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6975397"/>
                  </p:ext>
                </p:extLst>
              </p:nvPr>
            </p:nvGraphicFramePr>
            <p:xfrm>
              <a:off x="3134" y="2499"/>
              <a:ext cx="336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9" name="Equation" r:id="rId5" imgW="241200" imgH="228600" progId="Equation.DSMT4">
                      <p:embed/>
                    </p:oleObj>
                  </mc:Choice>
                  <mc:Fallback>
                    <p:oleObj name="Equation" r:id="rId5" imgW="241200" imgH="228600" progId="Equation.DSMT4">
                      <p:embed/>
                      <p:pic>
                        <p:nvPicPr>
                          <p:cNvPr id="8214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4" y="2499"/>
                            <a:ext cx="336" cy="3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5" name="Text Box 10"/>
              <p:cNvSpPr txBox="1">
                <a:spLocks noChangeArrowheads="1"/>
              </p:cNvSpPr>
              <p:nvPr/>
            </p:nvSpPr>
            <p:spPr bwMode="auto">
              <a:xfrm>
                <a:off x="3350" y="2493"/>
                <a:ext cx="18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—</a:t>
                </a:r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标准压力</a:t>
                </a:r>
              </a:p>
            </p:txBody>
          </p:sp>
        </p:grpSp>
        <p:grpSp>
          <p:nvGrpSpPr>
            <p:cNvPr id="8200" name="Group 11"/>
            <p:cNvGrpSpPr>
              <a:grpSpLocks/>
            </p:cNvGrpSpPr>
            <p:nvPr/>
          </p:nvGrpSpPr>
          <p:grpSpPr bwMode="auto">
            <a:xfrm>
              <a:off x="981076" y="1998649"/>
              <a:ext cx="3163887" cy="1643062"/>
              <a:chOff x="559" y="1223"/>
              <a:chExt cx="1993" cy="1035"/>
            </a:xfrm>
          </p:grpSpPr>
          <p:sp>
            <p:nvSpPr>
              <p:cNvPr id="8212" name="Text Box 12"/>
              <p:cNvSpPr txBox="1">
                <a:spLocks noChangeArrowheads="1"/>
              </p:cNvSpPr>
              <p:nvPr/>
            </p:nvSpPr>
            <p:spPr bwMode="auto">
              <a:xfrm>
                <a:off x="559" y="1223"/>
                <a:ext cx="1993" cy="1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气态组分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—</a:t>
                </a:r>
                <a:r>
                  <a:rPr kumimoji="1" lang="zh-CN" altLang="en-US" sz="28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压力为</a:t>
                </a:r>
                <a:endParaRPr kumimoji="1" lang="en-US" altLang="zh-CN" sz="2800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  下处于理想气体状态的气态纯物质</a:t>
                </a:r>
                <a:endParaRPr kumimoji="1" lang="zh-CN" altLang="en-US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aphicFrame>
            <p:nvGraphicFramePr>
              <p:cNvPr id="8213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6857551"/>
                  </p:ext>
                </p:extLst>
              </p:nvPr>
            </p:nvGraphicFramePr>
            <p:xfrm>
              <a:off x="590" y="1589"/>
              <a:ext cx="31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0" name="Equation" r:id="rId7" imgW="241200" imgH="228600" progId="Equation.DSMT4">
                      <p:embed/>
                    </p:oleObj>
                  </mc:Choice>
                  <mc:Fallback>
                    <p:oleObj name="Equation" r:id="rId7" imgW="241200" imgH="228600" progId="Equation.DSMT4">
                      <p:embed/>
                      <p:pic>
                        <p:nvPicPr>
                          <p:cNvPr id="821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0" y="1589"/>
                            <a:ext cx="311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1" name="Group 14"/>
            <p:cNvGrpSpPr>
              <a:grpSpLocks/>
            </p:cNvGrpSpPr>
            <p:nvPr/>
          </p:nvGrpSpPr>
          <p:grpSpPr bwMode="auto">
            <a:xfrm>
              <a:off x="4899025" y="1990737"/>
              <a:ext cx="3416300" cy="1630363"/>
              <a:chOff x="3086" y="1254"/>
              <a:chExt cx="2152" cy="1027"/>
            </a:xfrm>
          </p:grpSpPr>
          <p:sp>
            <p:nvSpPr>
              <p:cNvPr id="8210" name="Text Box 15"/>
              <p:cNvSpPr txBox="1">
                <a:spLocks noChangeArrowheads="1"/>
              </p:cNvSpPr>
              <p:nvPr/>
            </p:nvSpPr>
            <p:spPr bwMode="auto">
              <a:xfrm>
                <a:off x="3086" y="1254"/>
                <a:ext cx="2152" cy="10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液态和固态组分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—</a:t>
                </a:r>
                <a:r>
                  <a:rPr kumimoji="1" lang="zh-CN" altLang="en-US" sz="28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压力为  下的液态和固态纯物质</a:t>
                </a:r>
                <a:endParaRPr kumimoji="1" lang="zh-CN" altLang="en-US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aphicFrame>
            <p:nvGraphicFramePr>
              <p:cNvPr id="8211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8145485"/>
                  </p:ext>
                </p:extLst>
              </p:nvPr>
            </p:nvGraphicFramePr>
            <p:xfrm>
              <a:off x="3546" y="1627"/>
              <a:ext cx="330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1" name="Equation" r:id="rId9" imgW="241200" imgH="228600" progId="Equation.DSMT4">
                      <p:embed/>
                    </p:oleObj>
                  </mc:Choice>
                  <mc:Fallback>
                    <p:oleObj name="Equation" r:id="rId9" imgW="241200" imgH="228600" progId="Equation.DSMT4">
                      <p:embed/>
                      <p:pic>
                        <p:nvPicPr>
                          <p:cNvPr id="8211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6" y="1627"/>
                            <a:ext cx="330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2" name="Group 17"/>
            <p:cNvGrpSpPr>
              <a:grpSpLocks/>
            </p:cNvGrpSpPr>
            <p:nvPr/>
          </p:nvGrpSpPr>
          <p:grpSpPr bwMode="auto">
            <a:xfrm>
              <a:off x="5647531" y="4634701"/>
              <a:ext cx="2108200" cy="519113"/>
              <a:chOff x="3278" y="3021"/>
              <a:chExt cx="1328" cy="327"/>
            </a:xfrm>
          </p:grpSpPr>
          <p:sp>
            <p:nvSpPr>
              <p:cNvPr id="8208" name="Text Box 18"/>
              <p:cNvSpPr txBox="1">
                <a:spLocks noChangeArrowheads="1"/>
              </p:cNvSpPr>
              <p:nvPr/>
            </p:nvSpPr>
            <p:spPr bwMode="auto">
              <a:xfrm>
                <a:off x="3566" y="3021"/>
                <a:ext cx="10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= 0.1MPa</a:t>
                </a:r>
                <a:endPara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8209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510013"/>
                  </p:ext>
                </p:extLst>
              </p:nvPr>
            </p:nvGraphicFramePr>
            <p:xfrm>
              <a:off x="3278" y="3027"/>
              <a:ext cx="338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" name="Equation" r:id="rId11" imgW="241200" imgH="228600" progId="Equation.DSMT4">
                      <p:embed/>
                    </p:oleObj>
                  </mc:Choice>
                  <mc:Fallback>
                    <p:oleObj name="Equation" r:id="rId11" imgW="241200" imgH="228600" progId="Equation.DSMT4">
                      <p:embed/>
                      <p:pic>
                        <p:nvPicPr>
                          <p:cNvPr id="8209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78" y="3027"/>
                            <a:ext cx="338" cy="3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3" name="Group 20"/>
            <p:cNvGrpSpPr>
              <a:grpSpLocks/>
            </p:cNvGrpSpPr>
            <p:nvPr/>
          </p:nvGrpSpPr>
          <p:grpSpPr bwMode="auto">
            <a:xfrm>
              <a:off x="1060453" y="3900474"/>
              <a:ext cx="3130553" cy="1538288"/>
              <a:chOff x="668" y="2457"/>
              <a:chExt cx="1972" cy="969"/>
            </a:xfrm>
          </p:grpSpPr>
          <p:sp>
            <p:nvSpPr>
              <p:cNvPr id="8204" name="Text Box 21"/>
              <p:cNvSpPr txBox="1">
                <a:spLocks noChangeArrowheads="1"/>
              </p:cNvSpPr>
              <p:nvPr/>
            </p:nvSpPr>
            <p:spPr bwMode="auto">
              <a:xfrm>
                <a:off x="710" y="2457"/>
                <a:ext cx="1930" cy="9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溶质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—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  </a:t>
                </a:r>
                <a:r>
                  <a:rPr kumimoji="1" lang="zh-CN" altLang="en-US" sz="28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下浓度为</a:t>
                </a:r>
                <a:endParaRPr kumimoji="1" lang="en-US" altLang="zh-CN" sz="2800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  </a:t>
                </a:r>
                <a:r>
                  <a:rPr kumimoji="1" lang="zh-CN" altLang="en-US" sz="28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或  的理想稀溶液中的溶质</a:t>
                </a:r>
                <a:endParaRPr kumimoji="1" lang="zh-CN" altLang="en-US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aphicFrame>
            <p:nvGraphicFramePr>
              <p:cNvPr id="8205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0149677"/>
                  </p:ext>
                </p:extLst>
              </p:nvPr>
            </p:nvGraphicFramePr>
            <p:xfrm>
              <a:off x="1356" y="2499"/>
              <a:ext cx="316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3" name="Equation" r:id="rId13" imgW="241200" imgH="228600" progId="Equation.DSMT4">
                      <p:embed/>
                    </p:oleObj>
                  </mc:Choice>
                  <mc:Fallback>
                    <p:oleObj name="Equation" r:id="rId13" imgW="241200" imgH="228600" progId="Equation.DSMT4">
                      <p:embed/>
                      <p:pic>
                        <p:nvPicPr>
                          <p:cNvPr id="8205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6" y="2499"/>
                            <a:ext cx="316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6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0327233"/>
                  </p:ext>
                </p:extLst>
              </p:nvPr>
            </p:nvGraphicFramePr>
            <p:xfrm>
              <a:off x="668" y="2798"/>
              <a:ext cx="299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" name="Equation" r:id="rId15" imgW="215640" imgH="203040" progId="Equation.DSMT4">
                      <p:embed/>
                    </p:oleObj>
                  </mc:Choice>
                  <mc:Fallback>
                    <p:oleObj name="Equation" r:id="rId15" imgW="215640" imgH="203040" progId="Equation.DSMT4">
                      <p:embed/>
                      <p:pic>
                        <p:nvPicPr>
                          <p:cNvPr id="8206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8" y="2798"/>
                            <a:ext cx="299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7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8297417"/>
                  </p:ext>
                </p:extLst>
              </p:nvPr>
            </p:nvGraphicFramePr>
            <p:xfrm>
              <a:off x="1140" y="2800"/>
              <a:ext cx="296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5" name="Equation" r:id="rId17" imgW="215640" imgH="203040" progId="Equation.DSMT4">
                      <p:embed/>
                    </p:oleObj>
                  </mc:Choice>
                  <mc:Fallback>
                    <p:oleObj name="Equation" r:id="rId17" imgW="215640" imgH="203040" progId="Equation.DSMT4">
                      <p:embed/>
                      <p:pic>
                        <p:nvPicPr>
                          <p:cNvPr id="8207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0" y="2800"/>
                            <a:ext cx="296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782638" y="2325688"/>
            <a:ext cx="308927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热力学标准状态</a:t>
            </a:r>
            <a:endParaRPr kumimoji="1"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160380"/>
              </p:ext>
            </p:extLst>
          </p:nvPr>
        </p:nvGraphicFramePr>
        <p:xfrm>
          <a:off x="2847975" y="3405188"/>
          <a:ext cx="32829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231560" imgH="241200" progId="Equation.DSMT4">
                  <p:embed/>
                </p:oleObj>
              </mc:Choice>
              <mc:Fallback>
                <p:oleObj name="Equation" r:id="rId3" imgW="1231560" imgH="241200" progId="Equation.DSMT4">
                  <p:embed/>
                  <p:pic>
                    <p:nvPicPr>
                      <p:cNvPr id="92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3405188"/>
                        <a:ext cx="32829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260245"/>
              </p:ext>
            </p:extLst>
          </p:nvPr>
        </p:nvGraphicFramePr>
        <p:xfrm>
          <a:off x="3070225" y="4557713"/>
          <a:ext cx="25987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015920" imgH="393480" progId="Equation.DSMT4">
                  <p:embed/>
                </p:oleObj>
              </mc:Choice>
              <mc:Fallback>
                <p:oleObj name="Equation" r:id="rId5" imgW="1015920" imgH="393480" progId="Equation.DSMT4">
                  <p:embed/>
                  <p:pic>
                    <p:nvPicPr>
                      <p:cNvPr id="921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557713"/>
                        <a:ext cx="25987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562244"/>
              </p:ext>
            </p:extLst>
          </p:nvPr>
        </p:nvGraphicFramePr>
        <p:xfrm>
          <a:off x="2057400" y="1851025"/>
          <a:ext cx="49895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019240" imgH="419040" progId="Equation.DSMT4">
                  <p:embed/>
                </p:oleObj>
              </mc:Choice>
              <mc:Fallback>
                <p:oleObj name="Equation" r:id="rId7" imgW="2019240" imgH="419040" progId="Equation.DSMT4">
                  <p:embed/>
                  <p:pic>
                    <p:nvPicPr>
                      <p:cNvPr id="922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51025"/>
                        <a:ext cx="498951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66"/>
          <p:cNvSpPr txBox="1">
            <a:spLocks noChangeArrowheads="1"/>
          </p:cNvSpPr>
          <p:nvPr/>
        </p:nvSpPr>
        <p:spPr bwMode="auto">
          <a:xfrm>
            <a:off x="895350" y="903288"/>
            <a:ext cx="740251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电池反应的标准电势与标准平衡常数</a:t>
            </a:r>
            <a:endParaRPr kumimoji="1" lang="zh-CN" altLang="en-US" sz="24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596900" y="674688"/>
            <a:ext cx="6332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能斯特方程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(Nernst equation)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02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848058"/>
              </p:ext>
            </p:extLst>
          </p:nvPr>
        </p:nvGraphicFramePr>
        <p:xfrm>
          <a:off x="3036888" y="1214438"/>
          <a:ext cx="16891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761760" imgH="253800" progId="Equation.DSMT4">
                  <p:embed/>
                </p:oleObj>
              </mc:Choice>
              <mc:Fallback>
                <p:oleObj name="Equation" r:id="rId3" imgW="761760" imgH="253800" progId="Equation.DSMT4">
                  <p:embed/>
                  <p:pic>
                    <p:nvPicPr>
                      <p:cNvPr id="102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1214438"/>
                        <a:ext cx="16891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702021"/>
              </p:ext>
            </p:extLst>
          </p:nvPr>
        </p:nvGraphicFramePr>
        <p:xfrm>
          <a:off x="919163" y="1779588"/>
          <a:ext cx="76200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276360" imgH="609480" progId="Equation.DSMT4">
                  <p:embed/>
                </p:oleObj>
              </mc:Choice>
              <mc:Fallback>
                <p:oleObj name="Equation" r:id="rId5" imgW="3276360" imgH="609480" progId="Equation.DSMT4">
                  <p:embed/>
                  <p:pic>
                    <p:nvPicPr>
                      <p:cNvPr id="102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779588"/>
                        <a:ext cx="76200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AutoShape 13"/>
          <p:cNvSpPr>
            <a:spLocks noChangeArrowheads="1"/>
          </p:cNvSpPr>
          <p:nvPr/>
        </p:nvSpPr>
        <p:spPr bwMode="auto">
          <a:xfrm>
            <a:off x="1042988" y="5129213"/>
            <a:ext cx="7500937" cy="11811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2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623827"/>
              </p:ext>
            </p:extLst>
          </p:nvPr>
        </p:nvGraphicFramePr>
        <p:xfrm>
          <a:off x="2066925" y="3276600"/>
          <a:ext cx="4402138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019240" imgH="812520" progId="Equation.DSMT4">
                  <p:embed/>
                </p:oleObj>
              </mc:Choice>
              <mc:Fallback>
                <p:oleObj name="Equation" r:id="rId7" imgW="2019240" imgH="812520" progId="Equation.DSMT4">
                  <p:embed/>
                  <p:pic>
                    <p:nvPicPr>
                      <p:cNvPr id="1024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3276600"/>
                        <a:ext cx="4402138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44055"/>
              </p:ext>
            </p:extLst>
          </p:nvPr>
        </p:nvGraphicFramePr>
        <p:xfrm>
          <a:off x="1308100" y="5187950"/>
          <a:ext cx="69977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2831760" imgH="419040" progId="Equation.DSMT4">
                  <p:embed/>
                </p:oleObj>
              </mc:Choice>
              <mc:Fallback>
                <p:oleObj name="Equation" r:id="rId9" imgW="2831760" imgH="419040" progId="Equation.DSMT4">
                  <p:embed/>
                  <p:pic>
                    <p:nvPicPr>
                      <p:cNvPr id="1024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5187950"/>
                        <a:ext cx="69977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654050" y="2276475"/>
            <a:ext cx="769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对于纯固体或纯液体，其活度为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</a:p>
        </p:txBody>
      </p:sp>
      <p:graphicFrame>
        <p:nvGraphicFramePr>
          <p:cNvPr id="1126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297342"/>
              </p:ext>
            </p:extLst>
          </p:nvPr>
        </p:nvGraphicFramePr>
        <p:xfrm>
          <a:off x="2509838" y="941388"/>
          <a:ext cx="39211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536480" imgH="419040" progId="Equation.DSMT4">
                  <p:embed/>
                </p:oleObj>
              </mc:Choice>
              <mc:Fallback>
                <p:oleObj name="Equation" r:id="rId3" imgW="1536480" imgH="419040" progId="Equation.DSMT4">
                  <p:embed/>
                  <p:pic>
                    <p:nvPicPr>
                      <p:cNvPr id="1126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941388"/>
                        <a:ext cx="392112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602509"/>
              </p:ext>
            </p:extLst>
          </p:nvPr>
        </p:nvGraphicFramePr>
        <p:xfrm>
          <a:off x="1347788" y="3163888"/>
          <a:ext cx="657701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603160" imgH="253800" progId="Equation.DSMT4">
                  <p:embed/>
                </p:oleObj>
              </mc:Choice>
              <mc:Fallback>
                <p:oleObj name="Equation" r:id="rId5" imgW="2603160" imgH="253800" progId="Equation.DSMT4">
                  <p:embed/>
                  <p:pic>
                    <p:nvPicPr>
                      <p:cNvPr id="1126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163888"/>
                        <a:ext cx="6577012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32993"/>
              </p:ext>
            </p:extLst>
          </p:nvPr>
        </p:nvGraphicFramePr>
        <p:xfrm>
          <a:off x="1373188" y="4162425"/>
          <a:ext cx="6584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2603160" imgH="253800" progId="Equation.DSMT4">
                  <p:embed/>
                </p:oleObj>
              </mc:Choice>
              <mc:Fallback>
                <p:oleObj name="Equation" r:id="rId7" imgW="2603160" imgH="253800" progId="Equation.DSMT4">
                  <p:embed/>
                  <p:pic>
                    <p:nvPicPr>
                      <p:cNvPr id="11269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4162425"/>
                        <a:ext cx="65849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8561"/>
              </p:ext>
            </p:extLst>
          </p:nvPr>
        </p:nvGraphicFramePr>
        <p:xfrm>
          <a:off x="2692400" y="5049838"/>
          <a:ext cx="343535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346040" imgH="482400" progId="Equation.DSMT4">
                  <p:embed/>
                </p:oleObj>
              </mc:Choice>
              <mc:Fallback>
                <p:oleObj name="Equation" r:id="rId9" imgW="1346040" imgH="482400" progId="Equation.DSMT4">
                  <p:embed/>
                  <p:pic>
                    <p:nvPicPr>
                      <p:cNvPr id="1127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5049838"/>
                        <a:ext cx="343535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4620</TotalTime>
  <Words>1169</Words>
  <Application>Microsoft Office PowerPoint</Application>
  <PresentationFormat>全屏显示(4:3)</PresentationFormat>
  <Paragraphs>97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黑体</vt:lpstr>
      <vt:lpstr>楷体</vt:lpstr>
      <vt:lpstr>楷体_GB2312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BMP 图像</vt:lpstr>
      <vt:lpstr>位图图像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375</cp:revision>
  <dcterms:created xsi:type="dcterms:W3CDTF">1999-10-07T02:58:10Z</dcterms:created>
  <dcterms:modified xsi:type="dcterms:W3CDTF">2020-06-11T00:28:19Z</dcterms:modified>
</cp:coreProperties>
</file>