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6"/>
  </p:notesMasterIdLst>
  <p:sldIdLst>
    <p:sldId id="503" r:id="rId2"/>
    <p:sldId id="476" r:id="rId3"/>
    <p:sldId id="516" r:id="rId4"/>
    <p:sldId id="505" r:id="rId5"/>
    <p:sldId id="478" r:id="rId6"/>
    <p:sldId id="479" r:id="rId7"/>
    <p:sldId id="509" r:id="rId8"/>
    <p:sldId id="506" r:id="rId9"/>
    <p:sldId id="480" r:id="rId10"/>
    <p:sldId id="481" r:id="rId11"/>
    <p:sldId id="482" r:id="rId12"/>
    <p:sldId id="483" r:id="rId13"/>
    <p:sldId id="484" r:id="rId14"/>
    <p:sldId id="485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FF0000"/>
    <a:srgbClr val="FF6600"/>
    <a:srgbClr val="996633"/>
    <a:srgbClr val="6699FF"/>
    <a:srgbClr val="3399F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07BC24-4C69-480F-B85E-95CD7DBCAEFF}" v="204" dt="2020-07-15T00:57:28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 autoAdjust="0"/>
    <p:restoredTop sz="94585" autoAdjust="0"/>
  </p:normalViewPr>
  <p:slideViewPr>
    <p:cSldViewPr snapToGrid="0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57e790d697ad4281" providerId="LiveId" clId="{B7CBC50C-7298-4A9B-9F2F-2565CC6BDE44}"/>
    <pc:docChg chg="delSld">
      <pc:chgData name="Cai Jun" userId="57e790d697ad4281" providerId="LiveId" clId="{B7CBC50C-7298-4A9B-9F2F-2565CC6BDE44}" dt="2020-07-15T01:01:40.688" v="0" actId="47"/>
      <pc:docMkLst>
        <pc:docMk/>
      </pc:docMkLst>
      <pc:sldChg chg="del">
        <pc:chgData name="Cai Jun" userId="57e790d697ad4281" providerId="LiveId" clId="{B7CBC50C-7298-4A9B-9F2F-2565CC6BDE44}" dt="2020-07-15T01:01:40.688" v="0" actId="47"/>
        <pc:sldMkLst>
          <pc:docMk/>
          <pc:sldMk cId="0" sldId="487"/>
        </pc:sldMkLst>
      </pc:sldChg>
      <pc:sldChg chg="del">
        <pc:chgData name="Cai Jun" userId="57e790d697ad4281" providerId="LiveId" clId="{B7CBC50C-7298-4A9B-9F2F-2565CC6BDE44}" dt="2020-07-15T01:01:40.688" v="0" actId="47"/>
        <pc:sldMkLst>
          <pc:docMk/>
          <pc:sldMk cId="0" sldId="488"/>
        </pc:sldMkLst>
      </pc:sldChg>
      <pc:sldChg chg="del">
        <pc:chgData name="Cai Jun" userId="57e790d697ad4281" providerId="LiveId" clId="{B7CBC50C-7298-4A9B-9F2F-2565CC6BDE44}" dt="2020-07-15T01:01:40.688" v="0" actId="47"/>
        <pc:sldMkLst>
          <pc:docMk/>
          <pc:sldMk cId="0" sldId="489"/>
        </pc:sldMkLst>
      </pc:sldChg>
      <pc:sldChg chg="del">
        <pc:chgData name="Cai Jun" userId="57e790d697ad4281" providerId="LiveId" clId="{B7CBC50C-7298-4A9B-9F2F-2565CC6BDE44}" dt="2020-07-15T01:01:40.688" v="0" actId="47"/>
        <pc:sldMkLst>
          <pc:docMk/>
          <pc:sldMk cId="0" sldId="490"/>
        </pc:sldMkLst>
      </pc:sldChg>
      <pc:sldChg chg="del">
        <pc:chgData name="Cai Jun" userId="57e790d697ad4281" providerId="LiveId" clId="{B7CBC50C-7298-4A9B-9F2F-2565CC6BDE44}" dt="2020-07-15T01:01:40.688" v="0" actId="47"/>
        <pc:sldMkLst>
          <pc:docMk/>
          <pc:sldMk cId="0" sldId="491"/>
        </pc:sldMkLst>
      </pc:sldChg>
      <pc:sldChg chg="del">
        <pc:chgData name="Cai Jun" userId="57e790d697ad4281" providerId="LiveId" clId="{B7CBC50C-7298-4A9B-9F2F-2565CC6BDE44}" dt="2020-07-15T01:01:40.688" v="0" actId="47"/>
        <pc:sldMkLst>
          <pc:docMk/>
          <pc:sldMk cId="0" sldId="492"/>
        </pc:sldMkLst>
      </pc:sldChg>
      <pc:sldChg chg="del">
        <pc:chgData name="Cai Jun" userId="57e790d697ad4281" providerId="LiveId" clId="{B7CBC50C-7298-4A9B-9F2F-2565CC6BDE44}" dt="2020-07-15T01:01:40.688" v="0" actId="47"/>
        <pc:sldMkLst>
          <pc:docMk/>
          <pc:sldMk cId="0" sldId="493"/>
        </pc:sldMkLst>
      </pc:sldChg>
      <pc:sldChg chg="del">
        <pc:chgData name="Cai Jun" userId="57e790d697ad4281" providerId="LiveId" clId="{B7CBC50C-7298-4A9B-9F2F-2565CC6BDE44}" dt="2020-07-15T01:01:40.688" v="0" actId="47"/>
        <pc:sldMkLst>
          <pc:docMk/>
          <pc:sldMk cId="0" sldId="494"/>
        </pc:sldMkLst>
      </pc:sldChg>
      <pc:sldChg chg="del">
        <pc:chgData name="Cai Jun" userId="57e790d697ad4281" providerId="LiveId" clId="{B7CBC50C-7298-4A9B-9F2F-2565CC6BDE44}" dt="2020-07-15T01:01:40.688" v="0" actId="47"/>
        <pc:sldMkLst>
          <pc:docMk/>
          <pc:sldMk cId="0" sldId="495"/>
        </pc:sldMkLst>
      </pc:sldChg>
      <pc:sldChg chg="del">
        <pc:chgData name="Cai Jun" userId="57e790d697ad4281" providerId="LiveId" clId="{B7CBC50C-7298-4A9B-9F2F-2565CC6BDE44}" dt="2020-07-15T01:01:40.688" v="0" actId="47"/>
        <pc:sldMkLst>
          <pc:docMk/>
          <pc:sldMk cId="0" sldId="496"/>
        </pc:sldMkLst>
      </pc:sldChg>
      <pc:sldChg chg="del">
        <pc:chgData name="Cai Jun" userId="57e790d697ad4281" providerId="LiveId" clId="{B7CBC50C-7298-4A9B-9F2F-2565CC6BDE44}" dt="2020-07-15T01:01:40.688" v="0" actId="47"/>
        <pc:sldMkLst>
          <pc:docMk/>
          <pc:sldMk cId="0" sldId="497"/>
        </pc:sldMkLst>
      </pc:sldChg>
      <pc:sldChg chg="del">
        <pc:chgData name="Cai Jun" userId="57e790d697ad4281" providerId="LiveId" clId="{B7CBC50C-7298-4A9B-9F2F-2565CC6BDE44}" dt="2020-07-15T01:01:40.688" v="0" actId="47"/>
        <pc:sldMkLst>
          <pc:docMk/>
          <pc:sldMk cId="0" sldId="498"/>
        </pc:sldMkLst>
      </pc:sldChg>
      <pc:sldChg chg="del">
        <pc:chgData name="Cai Jun" userId="57e790d697ad4281" providerId="LiveId" clId="{B7CBC50C-7298-4A9B-9F2F-2565CC6BDE44}" dt="2020-07-15T01:01:40.688" v="0" actId="47"/>
        <pc:sldMkLst>
          <pc:docMk/>
          <pc:sldMk cId="0" sldId="499"/>
        </pc:sldMkLst>
      </pc:sldChg>
      <pc:sldChg chg="del">
        <pc:chgData name="Cai Jun" userId="57e790d697ad4281" providerId="LiveId" clId="{B7CBC50C-7298-4A9B-9F2F-2565CC6BDE44}" dt="2020-07-15T01:01:40.688" v="0" actId="47"/>
        <pc:sldMkLst>
          <pc:docMk/>
          <pc:sldMk cId="0" sldId="500"/>
        </pc:sldMkLst>
      </pc:sldChg>
      <pc:sldChg chg="del">
        <pc:chgData name="Cai Jun" userId="57e790d697ad4281" providerId="LiveId" clId="{B7CBC50C-7298-4A9B-9F2F-2565CC6BDE44}" dt="2020-07-15T01:01:40.688" v="0" actId="47"/>
        <pc:sldMkLst>
          <pc:docMk/>
          <pc:sldMk cId="0" sldId="501"/>
        </pc:sldMkLst>
      </pc:sldChg>
      <pc:sldChg chg="del">
        <pc:chgData name="Cai Jun" userId="57e790d697ad4281" providerId="LiveId" clId="{B7CBC50C-7298-4A9B-9F2F-2565CC6BDE44}" dt="2020-07-15T01:01:40.688" v="0" actId="47"/>
        <pc:sldMkLst>
          <pc:docMk/>
          <pc:sldMk cId="0" sldId="502"/>
        </pc:sldMkLst>
      </pc:sldChg>
      <pc:sldChg chg="del">
        <pc:chgData name="Cai Jun" userId="57e790d697ad4281" providerId="LiveId" clId="{B7CBC50C-7298-4A9B-9F2F-2565CC6BDE44}" dt="2020-07-15T01:01:40.688" v="0" actId="47"/>
        <pc:sldMkLst>
          <pc:docMk/>
          <pc:sldMk cId="0" sldId="504"/>
        </pc:sldMkLst>
      </pc:sldChg>
      <pc:sldChg chg="del">
        <pc:chgData name="Cai Jun" userId="57e790d697ad4281" providerId="LiveId" clId="{B7CBC50C-7298-4A9B-9F2F-2565CC6BDE44}" dt="2020-07-15T01:01:40.688" v="0" actId="47"/>
        <pc:sldMkLst>
          <pc:docMk/>
          <pc:sldMk cId="0" sldId="507"/>
        </pc:sldMkLst>
      </pc:sldChg>
      <pc:sldChg chg="del">
        <pc:chgData name="Cai Jun" userId="57e790d697ad4281" providerId="LiveId" clId="{B7CBC50C-7298-4A9B-9F2F-2565CC6BDE44}" dt="2020-07-15T01:01:40.688" v="0" actId="47"/>
        <pc:sldMkLst>
          <pc:docMk/>
          <pc:sldMk cId="0" sldId="508"/>
        </pc:sldMkLst>
      </pc:sldChg>
    </pc:docChg>
  </pc:docChgLst>
  <pc:docChgLst>
    <pc:chgData name="CAI JUN" userId="08ce88e1165b00db" providerId="LiveId" clId="{2DD22806-D9CA-4BF4-A790-D87286E25D66}"/>
    <pc:docChg chg="custSel addSld delSld modSld">
      <pc:chgData name="CAI JUN" userId="08ce88e1165b00db" providerId="LiveId" clId="{2DD22806-D9CA-4BF4-A790-D87286E25D66}" dt="2020-06-11T06:09:12.340" v="479" actId="1035"/>
      <pc:docMkLst>
        <pc:docMk/>
      </pc:docMkLst>
      <pc:sldChg chg="modSp mod">
        <pc:chgData name="CAI JUN" userId="08ce88e1165b00db" providerId="LiveId" clId="{2DD22806-D9CA-4BF4-A790-D87286E25D66}" dt="2020-06-11T06:07:07.637" v="208"/>
        <pc:sldMkLst>
          <pc:docMk/>
          <pc:sldMk cId="0" sldId="489"/>
        </pc:sldMkLst>
        <pc:spChg chg="mod">
          <ac:chgData name="CAI JUN" userId="08ce88e1165b00db" providerId="LiveId" clId="{2DD22806-D9CA-4BF4-A790-D87286E25D66}" dt="2020-06-11T06:04:36.934" v="174" actId="113"/>
          <ac:spMkLst>
            <pc:docMk/>
            <pc:sldMk cId="0" sldId="489"/>
            <ac:spMk id="28680" creationId="{00000000-0000-0000-0000-000000000000}"/>
          </ac:spMkLst>
        </pc:spChg>
        <pc:graphicFrameChg chg="mod">
          <ac:chgData name="CAI JUN" userId="08ce88e1165b00db" providerId="LiveId" clId="{2DD22806-D9CA-4BF4-A790-D87286E25D66}" dt="2020-06-11T06:06:32.230" v="201"/>
          <ac:graphicFrameMkLst>
            <pc:docMk/>
            <pc:sldMk cId="0" sldId="489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2DD22806-D9CA-4BF4-A790-D87286E25D66}" dt="2020-06-11T06:06:50.262" v="203"/>
          <ac:graphicFrameMkLst>
            <pc:docMk/>
            <pc:sldMk cId="0" sldId="489"/>
            <ac:graphicFrameMk id="3" creationId="{00000000-0000-0000-0000-000000000000}"/>
          </ac:graphicFrameMkLst>
        </pc:graphicFrameChg>
        <pc:graphicFrameChg chg="mod">
          <ac:chgData name="CAI JUN" userId="08ce88e1165b00db" providerId="LiveId" clId="{2DD22806-D9CA-4BF4-A790-D87286E25D66}" dt="2020-06-11T06:07:00.433" v="206"/>
          <ac:graphicFrameMkLst>
            <pc:docMk/>
            <pc:sldMk cId="0" sldId="489"/>
            <ac:graphicFrameMk id="5" creationId="{00000000-0000-0000-0000-000000000000}"/>
          </ac:graphicFrameMkLst>
        </pc:graphicFrameChg>
        <pc:graphicFrameChg chg="mod">
          <ac:chgData name="CAI JUN" userId="08ce88e1165b00db" providerId="LiveId" clId="{2DD22806-D9CA-4BF4-A790-D87286E25D66}" dt="2020-06-11T06:07:07.637" v="208"/>
          <ac:graphicFrameMkLst>
            <pc:docMk/>
            <pc:sldMk cId="0" sldId="489"/>
            <ac:graphicFrameMk id="6" creationId="{00000000-0000-0000-0000-000000000000}"/>
          </ac:graphicFrameMkLst>
        </pc:graphicFrameChg>
      </pc:sldChg>
      <pc:sldChg chg="addSp delSp modSp mod modAnim">
        <pc:chgData name="CAI JUN" userId="08ce88e1165b00db" providerId="LiveId" clId="{2DD22806-D9CA-4BF4-A790-D87286E25D66}" dt="2020-06-11T06:07:20.996" v="223" actId="1035"/>
        <pc:sldMkLst>
          <pc:docMk/>
          <pc:sldMk cId="0" sldId="490"/>
        </pc:sldMkLst>
        <pc:spChg chg="mod">
          <ac:chgData name="CAI JUN" userId="08ce88e1165b00db" providerId="LiveId" clId="{2DD22806-D9CA-4BF4-A790-D87286E25D66}" dt="2020-06-11T06:02:07.715" v="86" actId="1035"/>
          <ac:spMkLst>
            <pc:docMk/>
            <pc:sldMk cId="0" sldId="490"/>
            <ac:spMk id="2" creationId="{00000000-0000-0000-0000-000000000000}"/>
          </ac:spMkLst>
        </pc:spChg>
        <pc:spChg chg="add mod">
          <ac:chgData name="CAI JUN" userId="08ce88e1165b00db" providerId="LiveId" clId="{2DD22806-D9CA-4BF4-A790-D87286E25D66}" dt="2020-06-11T06:04:45.262" v="176"/>
          <ac:spMkLst>
            <pc:docMk/>
            <pc:sldMk cId="0" sldId="490"/>
            <ac:spMk id="8" creationId="{FC333320-BA0E-4445-9791-C1F6D9DDCD53}"/>
          </ac:spMkLst>
        </pc:spChg>
        <pc:spChg chg="mod">
          <ac:chgData name="CAI JUN" userId="08ce88e1165b00db" providerId="LiveId" clId="{2DD22806-D9CA-4BF4-A790-D87286E25D66}" dt="2020-06-11T06:02:07.715" v="86" actId="1035"/>
          <ac:spMkLst>
            <pc:docMk/>
            <pc:sldMk cId="0" sldId="490"/>
            <ac:spMk id="29698" creationId="{00000000-0000-0000-0000-000000000000}"/>
          </ac:spMkLst>
        </pc:spChg>
        <pc:spChg chg="del">
          <ac:chgData name="CAI JUN" userId="08ce88e1165b00db" providerId="LiveId" clId="{2DD22806-D9CA-4BF4-A790-D87286E25D66}" dt="2020-06-11T06:04:44.762" v="175" actId="478"/>
          <ac:spMkLst>
            <pc:docMk/>
            <pc:sldMk cId="0" sldId="490"/>
            <ac:spMk id="29702" creationId="{00000000-0000-0000-0000-000000000000}"/>
          </ac:spMkLst>
        </pc:spChg>
        <pc:graphicFrameChg chg="add mod">
          <ac:chgData name="CAI JUN" userId="08ce88e1165b00db" providerId="LiveId" clId="{2DD22806-D9CA-4BF4-A790-D87286E25D66}" dt="2020-06-11T06:07:20.996" v="223" actId="1035"/>
          <ac:graphicFrameMkLst>
            <pc:docMk/>
            <pc:sldMk cId="0" sldId="490"/>
            <ac:graphicFrameMk id="9" creationId="{A2902EC7-FBCB-4025-BD22-09E090313D94}"/>
          </ac:graphicFrameMkLst>
        </pc:graphicFrameChg>
        <pc:graphicFrameChg chg="add mod">
          <ac:chgData name="CAI JUN" userId="08ce88e1165b00db" providerId="LiveId" clId="{2DD22806-D9CA-4BF4-A790-D87286E25D66}" dt="2020-06-11T06:07:20.996" v="223" actId="1035"/>
          <ac:graphicFrameMkLst>
            <pc:docMk/>
            <pc:sldMk cId="0" sldId="490"/>
            <ac:graphicFrameMk id="10" creationId="{51E92F16-1057-4BCA-94D1-3E8E5462B88E}"/>
          </ac:graphicFrameMkLst>
        </pc:graphicFrameChg>
        <pc:graphicFrameChg chg="mod">
          <ac:chgData name="CAI JUN" userId="08ce88e1165b00db" providerId="LiveId" clId="{2DD22806-D9CA-4BF4-A790-D87286E25D66}" dt="2020-06-11T06:02:30.512" v="102"/>
          <ac:graphicFrameMkLst>
            <pc:docMk/>
            <pc:sldMk cId="0" sldId="490"/>
            <ac:graphicFrameMk id="29699" creationId="{00000000-0000-0000-0000-000000000000}"/>
          </ac:graphicFrameMkLst>
        </pc:graphicFrameChg>
        <pc:graphicFrameChg chg="del mod">
          <ac:chgData name="CAI JUN" userId="08ce88e1165b00db" providerId="LiveId" clId="{2DD22806-D9CA-4BF4-A790-D87286E25D66}" dt="2020-06-11T06:07:18.434" v="209" actId="478"/>
          <ac:graphicFrameMkLst>
            <pc:docMk/>
            <pc:sldMk cId="0" sldId="490"/>
            <ac:graphicFrameMk id="29700" creationId="{00000000-0000-0000-0000-000000000000}"/>
          </ac:graphicFrameMkLst>
        </pc:graphicFrameChg>
        <pc:graphicFrameChg chg="del mod">
          <ac:chgData name="CAI JUN" userId="08ce88e1165b00db" providerId="LiveId" clId="{2DD22806-D9CA-4BF4-A790-D87286E25D66}" dt="2020-06-11T06:07:18.434" v="209" actId="478"/>
          <ac:graphicFrameMkLst>
            <pc:docMk/>
            <pc:sldMk cId="0" sldId="490"/>
            <ac:graphicFrameMk id="29701" creationId="{00000000-0000-0000-0000-000000000000}"/>
          </ac:graphicFrameMkLst>
        </pc:graphicFrameChg>
      </pc:sldChg>
      <pc:sldChg chg="addSp delSp modSp mod modAnim">
        <pc:chgData name="CAI JUN" userId="08ce88e1165b00db" providerId="LiveId" clId="{2DD22806-D9CA-4BF4-A790-D87286E25D66}" dt="2020-06-11T06:08:35.855" v="367" actId="1035"/>
        <pc:sldMkLst>
          <pc:docMk/>
          <pc:sldMk cId="0" sldId="491"/>
        </pc:sldMkLst>
        <pc:spChg chg="add mod">
          <ac:chgData name="CAI JUN" userId="08ce88e1165b00db" providerId="LiveId" clId="{2DD22806-D9CA-4BF4-A790-D87286E25D66}" dt="2020-06-11T06:05:12.871" v="185" actId="207"/>
          <ac:spMkLst>
            <pc:docMk/>
            <pc:sldMk cId="0" sldId="491"/>
            <ac:spMk id="9" creationId="{04F250DB-74C5-4A33-9688-3F5C14BC8A0C}"/>
          </ac:spMkLst>
        </pc:spChg>
        <pc:spChg chg="mod">
          <ac:chgData name="CAI JUN" userId="08ce88e1165b00db" providerId="LiveId" clId="{2DD22806-D9CA-4BF4-A790-D87286E25D66}" dt="2020-06-11T06:01:54.574" v="71" actId="1035"/>
          <ac:spMkLst>
            <pc:docMk/>
            <pc:sldMk cId="0" sldId="491"/>
            <ac:spMk id="30722" creationId="{00000000-0000-0000-0000-000000000000}"/>
          </ac:spMkLst>
        </pc:spChg>
        <pc:spChg chg="mod">
          <ac:chgData name="CAI JUN" userId="08ce88e1165b00db" providerId="LiveId" clId="{2DD22806-D9CA-4BF4-A790-D87286E25D66}" dt="2020-06-11T05:56:16.027" v="2" actId="113"/>
          <ac:spMkLst>
            <pc:docMk/>
            <pc:sldMk cId="0" sldId="491"/>
            <ac:spMk id="30725" creationId="{00000000-0000-0000-0000-000000000000}"/>
          </ac:spMkLst>
        </pc:spChg>
        <pc:spChg chg="del">
          <ac:chgData name="CAI JUN" userId="08ce88e1165b00db" providerId="LiveId" clId="{2DD22806-D9CA-4BF4-A790-D87286E25D66}" dt="2020-06-11T06:04:50.105" v="177" actId="478"/>
          <ac:spMkLst>
            <pc:docMk/>
            <pc:sldMk cId="0" sldId="491"/>
            <ac:spMk id="30728" creationId="{00000000-0000-0000-0000-000000000000}"/>
          </ac:spMkLst>
        </pc:spChg>
        <pc:graphicFrameChg chg="add mod">
          <ac:chgData name="CAI JUN" userId="08ce88e1165b00db" providerId="LiveId" clId="{2DD22806-D9CA-4BF4-A790-D87286E25D66}" dt="2020-06-11T06:08:35.855" v="367" actId="1035"/>
          <ac:graphicFrameMkLst>
            <pc:docMk/>
            <pc:sldMk cId="0" sldId="491"/>
            <ac:graphicFrameMk id="10" creationId="{797DA714-43D4-4410-88D4-175F9308D10F}"/>
          </ac:graphicFrameMkLst>
        </pc:graphicFrameChg>
        <pc:graphicFrameChg chg="add mod">
          <ac:chgData name="CAI JUN" userId="08ce88e1165b00db" providerId="LiveId" clId="{2DD22806-D9CA-4BF4-A790-D87286E25D66}" dt="2020-06-11T06:08:35.855" v="367" actId="1035"/>
          <ac:graphicFrameMkLst>
            <pc:docMk/>
            <pc:sldMk cId="0" sldId="491"/>
            <ac:graphicFrameMk id="11" creationId="{C3F2D46F-DB02-411F-9D04-B73E3D187088}"/>
          </ac:graphicFrameMkLst>
        </pc:graphicFrameChg>
        <pc:graphicFrameChg chg="mod">
          <ac:chgData name="CAI JUN" userId="08ce88e1165b00db" providerId="LiveId" clId="{2DD22806-D9CA-4BF4-A790-D87286E25D66}" dt="2020-06-11T06:01:58.355" v="76" actId="1035"/>
          <ac:graphicFrameMkLst>
            <pc:docMk/>
            <pc:sldMk cId="0" sldId="491"/>
            <ac:graphicFrameMk id="30723" creationId="{00000000-0000-0000-0000-000000000000}"/>
          </ac:graphicFrameMkLst>
        </pc:graphicFrameChg>
        <pc:graphicFrameChg chg="del mod">
          <ac:chgData name="CAI JUN" userId="08ce88e1165b00db" providerId="LiveId" clId="{2DD22806-D9CA-4BF4-A790-D87286E25D66}" dt="2020-06-11T05:56:56.793" v="10" actId="478"/>
          <ac:graphicFrameMkLst>
            <pc:docMk/>
            <pc:sldMk cId="0" sldId="491"/>
            <ac:graphicFrameMk id="30724" creationId="{00000000-0000-0000-0000-000000000000}"/>
          </ac:graphicFrameMkLst>
        </pc:graphicFrameChg>
        <pc:graphicFrameChg chg="del mod">
          <ac:chgData name="CAI JUN" userId="08ce88e1165b00db" providerId="LiveId" clId="{2DD22806-D9CA-4BF4-A790-D87286E25D66}" dt="2020-06-11T06:08:32.246" v="321" actId="478"/>
          <ac:graphicFrameMkLst>
            <pc:docMk/>
            <pc:sldMk cId="0" sldId="491"/>
            <ac:graphicFrameMk id="30726" creationId="{00000000-0000-0000-0000-000000000000}"/>
          </ac:graphicFrameMkLst>
        </pc:graphicFrameChg>
        <pc:graphicFrameChg chg="del mod">
          <ac:chgData name="CAI JUN" userId="08ce88e1165b00db" providerId="LiveId" clId="{2DD22806-D9CA-4BF4-A790-D87286E25D66}" dt="2020-06-11T06:08:32.246" v="321" actId="478"/>
          <ac:graphicFrameMkLst>
            <pc:docMk/>
            <pc:sldMk cId="0" sldId="491"/>
            <ac:graphicFrameMk id="30727" creationId="{00000000-0000-0000-0000-000000000000}"/>
          </ac:graphicFrameMkLst>
        </pc:graphicFrameChg>
      </pc:sldChg>
      <pc:sldChg chg="addSp delSp modSp mod modAnim">
        <pc:chgData name="CAI JUN" userId="08ce88e1165b00db" providerId="LiveId" clId="{2DD22806-D9CA-4BF4-A790-D87286E25D66}" dt="2020-06-11T06:08:50.605" v="439" actId="1038"/>
        <pc:sldMkLst>
          <pc:docMk/>
          <pc:sldMk cId="0" sldId="492"/>
        </pc:sldMkLst>
        <pc:spChg chg="add mod">
          <ac:chgData name="CAI JUN" userId="08ce88e1165b00db" providerId="LiveId" clId="{2DD22806-D9CA-4BF4-A790-D87286E25D66}" dt="2020-06-11T06:02:57.699" v="104"/>
          <ac:spMkLst>
            <pc:docMk/>
            <pc:sldMk cId="0" sldId="492"/>
            <ac:spMk id="10" creationId="{6E91896C-50BF-4239-82D3-4C705689C644}"/>
          </ac:spMkLst>
        </pc:spChg>
        <pc:spChg chg="add mod">
          <ac:chgData name="CAI JUN" userId="08ce88e1165b00db" providerId="LiveId" clId="{2DD22806-D9CA-4BF4-A790-D87286E25D66}" dt="2020-06-11T06:05:17.637" v="186" actId="207"/>
          <ac:spMkLst>
            <pc:docMk/>
            <pc:sldMk cId="0" sldId="492"/>
            <ac:spMk id="13" creationId="{F0AB5BF8-1D4E-452F-B9B5-20D22151585B}"/>
          </ac:spMkLst>
        </pc:spChg>
        <pc:spChg chg="del">
          <ac:chgData name="CAI JUN" userId="08ce88e1165b00db" providerId="LiveId" clId="{2DD22806-D9CA-4BF4-A790-D87286E25D66}" dt="2020-06-11T06:02:49.808" v="103" actId="478"/>
          <ac:spMkLst>
            <pc:docMk/>
            <pc:sldMk cId="0" sldId="492"/>
            <ac:spMk id="31746" creationId="{00000000-0000-0000-0000-000000000000}"/>
          </ac:spMkLst>
        </pc:spChg>
        <pc:spChg chg="mod">
          <ac:chgData name="CAI JUN" userId="08ce88e1165b00db" providerId="LiveId" clId="{2DD22806-D9CA-4BF4-A790-D87286E25D66}" dt="2020-06-11T06:03:29.809" v="162" actId="1035"/>
          <ac:spMkLst>
            <pc:docMk/>
            <pc:sldMk cId="0" sldId="492"/>
            <ac:spMk id="31747" creationId="{00000000-0000-0000-0000-000000000000}"/>
          </ac:spMkLst>
        </pc:spChg>
        <pc:spChg chg="del">
          <ac:chgData name="CAI JUN" userId="08ce88e1165b00db" providerId="LiveId" clId="{2DD22806-D9CA-4BF4-A790-D87286E25D66}" dt="2020-06-11T06:04:54.980" v="179" actId="478"/>
          <ac:spMkLst>
            <pc:docMk/>
            <pc:sldMk cId="0" sldId="492"/>
            <ac:spMk id="31752" creationId="{00000000-0000-0000-0000-000000000000}"/>
          </ac:spMkLst>
        </pc:spChg>
        <pc:graphicFrameChg chg="add del mod">
          <ac:chgData name="CAI JUN" userId="08ce88e1165b00db" providerId="LiveId" clId="{2DD22806-D9CA-4BF4-A790-D87286E25D66}" dt="2020-06-11T06:08:43.277" v="368" actId="478"/>
          <ac:graphicFrameMkLst>
            <pc:docMk/>
            <pc:sldMk cId="0" sldId="492"/>
            <ac:graphicFrameMk id="11" creationId="{3670F4FA-3D07-420A-9C80-FF286112A4FF}"/>
          </ac:graphicFrameMkLst>
        </pc:graphicFrameChg>
        <pc:graphicFrameChg chg="add del mod">
          <ac:chgData name="CAI JUN" userId="08ce88e1165b00db" providerId="LiveId" clId="{2DD22806-D9CA-4BF4-A790-D87286E25D66}" dt="2020-06-11T06:08:43.277" v="368" actId="478"/>
          <ac:graphicFrameMkLst>
            <pc:docMk/>
            <pc:sldMk cId="0" sldId="492"/>
            <ac:graphicFrameMk id="12" creationId="{EDC3A470-B1CA-4577-81ED-AE2F96C3E1F7}"/>
          </ac:graphicFrameMkLst>
        </pc:graphicFrameChg>
        <pc:graphicFrameChg chg="add mod">
          <ac:chgData name="CAI JUN" userId="08ce88e1165b00db" providerId="LiveId" clId="{2DD22806-D9CA-4BF4-A790-D87286E25D66}" dt="2020-06-11T06:08:50.605" v="439" actId="1038"/>
          <ac:graphicFrameMkLst>
            <pc:docMk/>
            <pc:sldMk cId="0" sldId="492"/>
            <ac:graphicFrameMk id="14" creationId="{5884A951-F006-45A8-8B30-81DFB0EEB3ED}"/>
          </ac:graphicFrameMkLst>
        </pc:graphicFrameChg>
        <pc:graphicFrameChg chg="add mod">
          <ac:chgData name="CAI JUN" userId="08ce88e1165b00db" providerId="LiveId" clId="{2DD22806-D9CA-4BF4-A790-D87286E25D66}" dt="2020-06-11T06:08:50.605" v="439" actId="1038"/>
          <ac:graphicFrameMkLst>
            <pc:docMk/>
            <pc:sldMk cId="0" sldId="492"/>
            <ac:graphicFrameMk id="15" creationId="{284E17C6-1CB3-44FA-8702-46A5630B0CC5}"/>
          </ac:graphicFrameMkLst>
        </pc:graphicFrameChg>
        <pc:graphicFrameChg chg="mod">
          <ac:chgData name="CAI JUN" userId="08ce88e1165b00db" providerId="LiveId" clId="{2DD22806-D9CA-4BF4-A790-D87286E25D66}" dt="2020-06-11T06:03:40.793" v="164"/>
          <ac:graphicFrameMkLst>
            <pc:docMk/>
            <pc:sldMk cId="0" sldId="492"/>
            <ac:graphicFrameMk id="31748" creationId="{00000000-0000-0000-0000-000000000000}"/>
          </ac:graphicFrameMkLst>
        </pc:graphicFrameChg>
        <pc:graphicFrameChg chg="del">
          <ac:chgData name="CAI JUN" userId="08ce88e1165b00db" providerId="LiveId" clId="{2DD22806-D9CA-4BF4-A790-D87286E25D66}" dt="2020-06-11T06:02:49.808" v="103" actId="478"/>
          <ac:graphicFrameMkLst>
            <pc:docMk/>
            <pc:sldMk cId="0" sldId="492"/>
            <ac:graphicFrameMk id="31749" creationId="{00000000-0000-0000-0000-000000000000}"/>
          </ac:graphicFrameMkLst>
        </pc:graphicFrameChg>
        <pc:graphicFrameChg chg="del">
          <ac:chgData name="CAI JUN" userId="08ce88e1165b00db" providerId="LiveId" clId="{2DD22806-D9CA-4BF4-A790-D87286E25D66}" dt="2020-06-11T06:02:49.808" v="103" actId="478"/>
          <ac:graphicFrameMkLst>
            <pc:docMk/>
            <pc:sldMk cId="0" sldId="492"/>
            <ac:graphicFrameMk id="31750" creationId="{00000000-0000-0000-0000-000000000000}"/>
          </ac:graphicFrameMkLst>
        </pc:graphicFrameChg>
        <pc:graphicFrameChg chg="mod">
          <ac:chgData name="CAI JUN" userId="08ce88e1165b00db" providerId="LiveId" clId="{2DD22806-D9CA-4BF4-A790-D87286E25D66}" dt="2020-06-11T06:03:24.871" v="156" actId="14100"/>
          <ac:graphicFrameMkLst>
            <pc:docMk/>
            <pc:sldMk cId="0" sldId="492"/>
            <ac:graphicFrameMk id="31751" creationId="{00000000-0000-0000-0000-000000000000}"/>
          </ac:graphicFrameMkLst>
        </pc:graphicFrameChg>
        <pc:graphicFrameChg chg="mod">
          <ac:chgData name="CAI JUN" userId="08ce88e1165b00db" providerId="LiveId" clId="{2DD22806-D9CA-4BF4-A790-D87286E25D66}" dt="2020-06-11T06:03:49.746" v="167"/>
          <ac:graphicFrameMkLst>
            <pc:docMk/>
            <pc:sldMk cId="0" sldId="492"/>
            <ac:graphicFrameMk id="31753" creationId="{00000000-0000-0000-0000-000000000000}"/>
          </ac:graphicFrameMkLst>
        </pc:graphicFrameChg>
      </pc:sldChg>
      <pc:sldChg chg="addSp delSp modSp mod modAnim">
        <pc:chgData name="CAI JUN" userId="08ce88e1165b00db" providerId="LiveId" clId="{2DD22806-D9CA-4BF4-A790-D87286E25D66}" dt="2020-06-11T06:09:00.996" v="461" actId="1035"/>
        <pc:sldMkLst>
          <pc:docMk/>
          <pc:sldMk cId="0" sldId="493"/>
        </pc:sldMkLst>
        <pc:spChg chg="add mod">
          <ac:chgData name="CAI JUN" userId="08ce88e1165b00db" providerId="LiveId" clId="{2DD22806-D9CA-4BF4-A790-D87286E25D66}" dt="2020-06-11T06:05:21.324" v="187" actId="207"/>
          <ac:spMkLst>
            <pc:docMk/>
            <pc:sldMk cId="0" sldId="493"/>
            <ac:spMk id="13" creationId="{97572ACA-479E-42C1-A153-5F72CA46CB3C}"/>
          </ac:spMkLst>
        </pc:spChg>
        <pc:spChg chg="del">
          <ac:chgData name="CAI JUN" userId="08ce88e1165b00db" providerId="LiveId" clId="{2DD22806-D9CA-4BF4-A790-D87286E25D66}" dt="2020-06-11T06:04:59.262" v="181" actId="478"/>
          <ac:spMkLst>
            <pc:docMk/>
            <pc:sldMk cId="0" sldId="493"/>
            <ac:spMk id="32778" creationId="{00000000-0000-0000-0000-000000000000}"/>
          </ac:spMkLst>
        </pc:spChg>
        <pc:graphicFrameChg chg="add mod">
          <ac:chgData name="CAI JUN" userId="08ce88e1165b00db" providerId="LiveId" clId="{2DD22806-D9CA-4BF4-A790-D87286E25D66}" dt="2020-06-11T06:07:34.715" v="242" actId="1036"/>
          <ac:graphicFrameMkLst>
            <pc:docMk/>
            <pc:sldMk cId="0" sldId="493"/>
            <ac:graphicFrameMk id="14" creationId="{16016D17-2A84-4344-BAA1-CFA4EFF18DED}"/>
          </ac:graphicFrameMkLst>
        </pc:graphicFrameChg>
        <pc:graphicFrameChg chg="add mod">
          <ac:chgData name="CAI JUN" userId="08ce88e1165b00db" providerId="LiveId" clId="{2DD22806-D9CA-4BF4-A790-D87286E25D66}" dt="2020-06-11T06:07:34.715" v="242" actId="1036"/>
          <ac:graphicFrameMkLst>
            <pc:docMk/>
            <pc:sldMk cId="0" sldId="493"/>
            <ac:graphicFrameMk id="15" creationId="{74C95545-8C21-468E-8193-F503E10A827D}"/>
          </ac:graphicFrameMkLst>
        </pc:graphicFrameChg>
        <pc:graphicFrameChg chg="add mod">
          <ac:chgData name="CAI JUN" userId="08ce88e1165b00db" providerId="LiveId" clId="{2DD22806-D9CA-4BF4-A790-D87286E25D66}" dt="2020-06-11T06:09:00.996" v="461" actId="1035"/>
          <ac:graphicFrameMkLst>
            <pc:docMk/>
            <pc:sldMk cId="0" sldId="493"/>
            <ac:graphicFrameMk id="16" creationId="{414B7E46-F677-4E2E-A822-FD9085AC3A96}"/>
          </ac:graphicFrameMkLst>
        </pc:graphicFrameChg>
        <pc:graphicFrameChg chg="add mod">
          <ac:chgData name="CAI JUN" userId="08ce88e1165b00db" providerId="LiveId" clId="{2DD22806-D9CA-4BF4-A790-D87286E25D66}" dt="2020-06-11T06:09:00.996" v="461" actId="1035"/>
          <ac:graphicFrameMkLst>
            <pc:docMk/>
            <pc:sldMk cId="0" sldId="493"/>
            <ac:graphicFrameMk id="17" creationId="{3B0030BE-05E2-4BA6-B62B-7DE2084BF261}"/>
          </ac:graphicFrameMkLst>
        </pc:graphicFrameChg>
        <pc:graphicFrameChg chg="del">
          <ac:chgData name="CAI JUN" userId="08ce88e1165b00db" providerId="LiveId" clId="{2DD22806-D9CA-4BF4-A790-D87286E25D66}" dt="2020-06-11T06:08:56.902" v="440" actId="478"/>
          <ac:graphicFrameMkLst>
            <pc:docMk/>
            <pc:sldMk cId="0" sldId="493"/>
            <ac:graphicFrameMk id="32774" creationId="{00000000-0000-0000-0000-000000000000}"/>
          </ac:graphicFrameMkLst>
        </pc:graphicFrameChg>
        <pc:graphicFrameChg chg="del">
          <ac:chgData name="CAI JUN" userId="08ce88e1165b00db" providerId="LiveId" clId="{2DD22806-D9CA-4BF4-A790-D87286E25D66}" dt="2020-06-11T06:08:56.902" v="440" actId="478"/>
          <ac:graphicFrameMkLst>
            <pc:docMk/>
            <pc:sldMk cId="0" sldId="493"/>
            <ac:graphicFrameMk id="32775" creationId="{00000000-0000-0000-0000-000000000000}"/>
          </ac:graphicFrameMkLst>
        </pc:graphicFrameChg>
        <pc:graphicFrameChg chg="del">
          <ac:chgData name="CAI JUN" userId="08ce88e1165b00db" providerId="LiveId" clId="{2DD22806-D9CA-4BF4-A790-D87286E25D66}" dt="2020-06-11T06:07:31.262" v="224" actId="478"/>
          <ac:graphicFrameMkLst>
            <pc:docMk/>
            <pc:sldMk cId="0" sldId="493"/>
            <ac:graphicFrameMk id="32776" creationId="{00000000-0000-0000-0000-000000000000}"/>
          </ac:graphicFrameMkLst>
        </pc:graphicFrameChg>
        <pc:graphicFrameChg chg="del">
          <ac:chgData name="CAI JUN" userId="08ce88e1165b00db" providerId="LiveId" clId="{2DD22806-D9CA-4BF4-A790-D87286E25D66}" dt="2020-06-11T06:07:31.262" v="224" actId="478"/>
          <ac:graphicFrameMkLst>
            <pc:docMk/>
            <pc:sldMk cId="0" sldId="493"/>
            <ac:graphicFrameMk id="32777" creationId="{00000000-0000-0000-0000-000000000000}"/>
          </ac:graphicFrameMkLst>
        </pc:graphicFrameChg>
      </pc:sldChg>
      <pc:sldChg chg="addSp delSp modSp mod modAnim">
        <pc:chgData name="CAI JUN" userId="08ce88e1165b00db" providerId="LiveId" clId="{2DD22806-D9CA-4BF4-A790-D87286E25D66}" dt="2020-06-11T06:09:12.340" v="479" actId="1035"/>
        <pc:sldMkLst>
          <pc:docMk/>
          <pc:sldMk cId="0" sldId="494"/>
        </pc:sldMkLst>
        <pc:spChg chg="add mod">
          <ac:chgData name="CAI JUN" userId="08ce88e1165b00db" providerId="LiveId" clId="{2DD22806-D9CA-4BF4-A790-D87286E25D66}" dt="2020-06-11T06:05:26.215" v="188" actId="207"/>
          <ac:spMkLst>
            <pc:docMk/>
            <pc:sldMk cId="0" sldId="494"/>
            <ac:spMk id="11" creationId="{03DA3111-DB99-4B0B-A97B-2C031189747A}"/>
          </ac:spMkLst>
        </pc:spChg>
        <pc:spChg chg="del">
          <ac:chgData name="CAI JUN" userId="08ce88e1165b00db" providerId="LiveId" clId="{2DD22806-D9CA-4BF4-A790-D87286E25D66}" dt="2020-06-11T06:05:04.793" v="183" actId="478"/>
          <ac:spMkLst>
            <pc:docMk/>
            <pc:sldMk cId="0" sldId="494"/>
            <ac:spMk id="33800" creationId="{00000000-0000-0000-0000-000000000000}"/>
          </ac:spMkLst>
        </pc:spChg>
        <pc:graphicFrameChg chg="add mod">
          <ac:chgData name="CAI JUN" userId="08ce88e1165b00db" providerId="LiveId" clId="{2DD22806-D9CA-4BF4-A790-D87286E25D66}" dt="2020-06-11T06:07:44.199" v="269" actId="1036"/>
          <ac:graphicFrameMkLst>
            <pc:docMk/>
            <pc:sldMk cId="0" sldId="494"/>
            <ac:graphicFrameMk id="12" creationId="{7CF6A00D-C9BF-4AAB-BD92-0B88AC922746}"/>
          </ac:graphicFrameMkLst>
        </pc:graphicFrameChg>
        <pc:graphicFrameChg chg="add mod">
          <ac:chgData name="CAI JUN" userId="08ce88e1165b00db" providerId="LiveId" clId="{2DD22806-D9CA-4BF4-A790-D87286E25D66}" dt="2020-06-11T06:07:44.199" v="269" actId="1036"/>
          <ac:graphicFrameMkLst>
            <pc:docMk/>
            <pc:sldMk cId="0" sldId="494"/>
            <ac:graphicFrameMk id="13" creationId="{B03B38D7-56BE-46E3-BDBF-8B837EBFE250}"/>
          </ac:graphicFrameMkLst>
        </pc:graphicFrameChg>
        <pc:graphicFrameChg chg="add mod">
          <ac:chgData name="CAI JUN" userId="08ce88e1165b00db" providerId="LiveId" clId="{2DD22806-D9CA-4BF4-A790-D87286E25D66}" dt="2020-06-11T06:09:12.340" v="479" actId="1035"/>
          <ac:graphicFrameMkLst>
            <pc:docMk/>
            <pc:sldMk cId="0" sldId="494"/>
            <ac:graphicFrameMk id="14" creationId="{337EB4C9-1842-438C-83EB-63F3256FCDB2}"/>
          </ac:graphicFrameMkLst>
        </pc:graphicFrameChg>
        <pc:graphicFrameChg chg="add mod">
          <ac:chgData name="CAI JUN" userId="08ce88e1165b00db" providerId="LiveId" clId="{2DD22806-D9CA-4BF4-A790-D87286E25D66}" dt="2020-06-11T06:09:12.340" v="479" actId="1035"/>
          <ac:graphicFrameMkLst>
            <pc:docMk/>
            <pc:sldMk cId="0" sldId="494"/>
            <ac:graphicFrameMk id="15" creationId="{B52296DF-38CB-4DF8-843F-D45140605113}"/>
          </ac:graphicFrameMkLst>
        </pc:graphicFrameChg>
        <pc:graphicFrameChg chg="del">
          <ac:chgData name="CAI JUN" userId="08ce88e1165b00db" providerId="LiveId" clId="{2DD22806-D9CA-4BF4-A790-D87286E25D66}" dt="2020-06-11T06:07:40.668" v="243" actId="478"/>
          <ac:graphicFrameMkLst>
            <pc:docMk/>
            <pc:sldMk cId="0" sldId="494"/>
            <ac:graphicFrameMk id="33796" creationId="{00000000-0000-0000-0000-000000000000}"/>
          </ac:graphicFrameMkLst>
        </pc:graphicFrameChg>
        <pc:graphicFrameChg chg="del">
          <ac:chgData name="CAI JUN" userId="08ce88e1165b00db" providerId="LiveId" clId="{2DD22806-D9CA-4BF4-A790-D87286E25D66}" dt="2020-06-11T06:07:40.668" v="243" actId="478"/>
          <ac:graphicFrameMkLst>
            <pc:docMk/>
            <pc:sldMk cId="0" sldId="494"/>
            <ac:graphicFrameMk id="33797" creationId="{00000000-0000-0000-0000-000000000000}"/>
          </ac:graphicFrameMkLst>
        </pc:graphicFrameChg>
        <pc:graphicFrameChg chg="del">
          <ac:chgData name="CAI JUN" userId="08ce88e1165b00db" providerId="LiveId" clId="{2DD22806-D9CA-4BF4-A790-D87286E25D66}" dt="2020-06-11T06:09:09.809" v="462" actId="478"/>
          <ac:graphicFrameMkLst>
            <pc:docMk/>
            <pc:sldMk cId="0" sldId="494"/>
            <ac:graphicFrameMk id="33798" creationId="{00000000-0000-0000-0000-000000000000}"/>
          </ac:graphicFrameMkLst>
        </pc:graphicFrameChg>
        <pc:graphicFrameChg chg="del">
          <ac:chgData name="CAI JUN" userId="08ce88e1165b00db" providerId="LiveId" clId="{2DD22806-D9CA-4BF4-A790-D87286E25D66}" dt="2020-06-11T06:09:09.809" v="462" actId="478"/>
          <ac:graphicFrameMkLst>
            <pc:docMk/>
            <pc:sldMk cId="0" sldId="494"/>
            <ac:graphicFrameMk id="33799" creationId="{00000000-0000-0000-0000-000000000000}"/>
          </ac:graphicFrameMkLst>
        </pc:graphicFrameChg>
      </pc:sldChg>
      <pc:sldChg chg="addSp delSp modSp mod modAnim">
        <pc:chgData name="CAI JUN" userId="08ce88e1165b00db" providerId="LiveId" clId="{2DD22806-D9CA-4BF4-A790-D87286E25D66}" dt="2020-06-11T06:08:12.105" v="320" actId="1076"/>
        <pc:sldMkLst>
          <pc:docMk/>
          <pc:sldMk cId="0" sldId="495"/>
        </pc:sldMkLst>
        <pc:spChg chg="add mod">
          <ac:chgData name="CAI JUN" userId="08ce88e1165b00db" providerId="LiveId" clId="{2DD22806-D9CA-4BF4-A790-D87286E25D66}" dt="2020-06-11T06:05:46.824" v="192"/>
          <ac:spMkLst>
            <pc:docMk/>
            <pc:sldMk cId="0" sldId="495"/>
            <ac:spMk id="9" creationId="{E4D6F1BF-A975-4CA9-911F-4A70C5B01736}"/>
          </ac:spMkLst>
        </pc:spChg>
        <pc:spChg chg="del">
          <ac:chgData name="CAI JUN" userId="08ce88e1165b00db" providerId="LiveId" clId="{2DD22806-D9CA-4BF4-A790-D87286E25D66}" dt="2020-06-11T06:05:34.824" v="189" actId="478"/>
          <ac:spMkLst>
            <pc:docMk/>
            <pc:sldMk cId="0" sldId="495"/>
            <ac:spMk id="34823" creationId="{00000000-0000-0000-0000-000000000000}"/>
          </ac:spMkLst>
        </pc:spChg>
        <pc:graphicFrameChg chg="add mod">
          <ac:chgData name="CAI JUN" userId="08ce88e1165b00db" providerId="LiveId" clId="{2DD22806-D9CA-4BF4-A790-D87286E25D66}" dt="2020-06-11T06:07:57.621" v="317" actId="1038"/>
          <ac:graphicFrameMkLst>
            <pc:docMk/>
            <pc:sldMk cId="0" sldId="495"/>
            <ac:graphicFrameMk id="10" creationId="{A64F75CA-88EC-45FD-BC63-949A59BDC511}"/>
          </ac:graphicFrameMkLst>
        </pc:graphicFrameChg>
        <pc:graphicFrameChg chg="add mod">
          <ac:chgData name="CAI JUN" userId="08ce88e1165b00db" providerId="LiveId" clId="{2DD22806-D9CA-4BF4-A790-D87286E25D66}" dt="2020-06-11T06:08:12.105" v="320" actId="1076"/>
          <ac:graphicFrameMkLst>
            <pc:docMk/>
            <pc:sldMk cId="0" sldId="495"/>
            <ac:graphicFrameMk id="11" creationId="{0042FC28-4788-4DBC-89B7-C5442F6665A6}"/>
          </ac:graphicFrameMkLst>
        </pc:graphicFrameChg>
        <pc:graphicFrameChg chg="del">
          <ac:chgData name="CAI JUN" userId="08ce88e1165b00db" providerId="LiveId" clId="{2DD22806-D9CA-4BF4-A790-D87286E25D66}" dt="2020-06-11T06:07:51.496" v="270" actId="478"/>
          <ac:graphicFrameMkLst>
            <pc:docMk/>
            <pc:sldMk cId="0" sldId="495"/>
            <ac:graphicFrameMk id="34821" creationId="{00000000-0000-0000-0000-000000000000}"/>
          </ac:graphicFrameMkLst>
        </pc:graphicFrameChg>
        <pc:graphicFrameChg chg="del">
          <ac:chgData name="CAI JUN" userId="08ce88e1165b00db" providerId="LiveId" clId="{2DD22806-D9CA-4BF4-A790-D87286E25D66}" dt="2020-06-11T06:07:51.496" v="270" actId="478"/>
          <ac:graphicFrameMkLst>
            <pc:docMk/>
            <pc:sldMk cId="0" sldId="495"/>
            <ac:graphicFrameMk id="34822" creationId="{00000000-0000-0000-0000-000000000000}"/>
          </ac:graphicFrameMkLst>
        </pc:graphicFrameChg>
      </pc:sldChg>
      <pc:sldChg chg="addSp delSp modSp">
        <pc:chgData name="CAI JUN" userId="08ce88e1165b00db" providerId="LiveId" clId="{2DD22806-D9CA-4BF4-A790-D87286E25D66}" dt="2020-06-11T06:05:51.449" v="194"/>
        <pc:sldMkLst>
          <pc:docMk/>
          <pc:sldMk cId="0" sldId="496"/>
        </pc:sldMkLst>
        <pc:spChg chg="add mod">
          <ac:chgData name="CAI JUN" userId="08ce88e1165b00db" providerId="LiveId" clId="{2DD22806-D9CA-4BF4-A790-D87286E25D66}" dt="2020-06-11T06:05:51.449" v="194"/>
          <ac:spMkLst>
            <pc:docMk/>
            <pc:sldMk cId="0" sldId="496"/>
            <ac:spMk id="11" creationId="{09C32E77-C8A8-4E60-8D19-B1B2A092580C}"/>
          </ac:spMkLst>
        </pc:spChg>
        <pc:spChg chg="del">
          <ac:chgData name="CAI JUN" userId="08ce88e1165b00db" providerId="LiveId" clId="{2DD22806-D9CA-4BF4-A790-D87286E25D66}" dt="2020-06-11T06:05:50.871" v="193" actId="478"/>
          <ac:spMkLst>
            <pc:docMk/>
            <pc:sldMk cId="0" sldId="496"/>
            <ac:spMk id="35850" creationId="{00000000-0000-0000-0000-000000000000}"/>
          </ac:spMkLst>
        </pc:spChg>
      </pc:sldChg>
      <pc:sldChg chg="addSp delSp modSp">
        <pc:chgData name="CAI JUN" userId="08ce88e1165b00db" providerId="LiveId" clId="{2DD22806-D9CA-4BF4-A790-D87286E25D66}" dt="2020-06-11T06:05:58.137" v="196"/>
        <pc:sldMkLst>
          <pc:docMk/>
          <pc:sldMk cId="0" sldId="497"/>
        </pc:sldMkLst>
        <pc:spChg chg="add mod">
          <ac:chgData name="CAI JUN" userId="08ce88e1165b00db" providerId="LiveId" clId="{2DD22806-D9CA-4BF4-A790-D87286E25D66}" dt="2020-06-11T06:05:58.137" v="196"/>
          <ac:spMkLst>
            <pc:docMk/>
            <pc:sldMk cId="0" sldId="497"/>
            <ac:spMk id="8" creationId="{017AD0B1-A37E-4B69-A351-14E1D8AC2E3F}"/>
          </ac:spMkLst>
        </pc:spChg>
        <pc:spChg chg="del">
          <ac:chgData name="CAI JUN" userId="08ce88e1165b00db" providerId="LiveId" clId="{2DD22806-D9CA-4BF4-A790-D87286E25D66}" dt="2020-06-11T06:05:57.559" v="195" actId="478"/>
          <ac:spMkLst>
            <pc:docMk/>
            <pc:sldMk cId="0" sldId="497"/>
            <ac:spMk id="36871" creationId="{00000000-0000-0000-0000-000000000000}"/>
          </ac:spMkLst>
        </pc:spChg>
      </pc:sldChg>
      <pc:sldChg chg="addSp delSp modSp">
        <pc:chgData name="CAI JUN" userId="08ce88e1165b00db" providerId="LiveId" clId="{2DD22806-D9CA-4BF4-A790-D87286E25D66}" dt="2020-06-11T06:06:03.855" v="198"/>
        <pc:sldMkLst>
          <pc:docMk/>
          <pc:sldMk cId="0" sldId="498"/>
        </pc:sldMkLst>
        <pc:spChg chg="add mod">
          <ac:chgData name="CAI JUN" userId="08ce88e1165b00db" providerId="LiveId" clId="{2DD22806-D9CA-4BF4-A790-D87286E25D66}" dt="2020-06-11T06:06:03.855" v="198"/>
          <ac:spMkLst>
            <pc:docMk/>
            <pc:sldMk cId="0" sldId="498"/>
            <ac:spMk id="8" creationId="{DA0E6659-9142-4BD0-AF36-F9A0270ED091}"/>
          </ac:spMkLst>
        </pc:spChg>
        <pc:spChg chg="del">
          <ac:chgData name="CAI JUN" userId="08ce88e1165b00db" providerId="LiveId" clId="{2DD22806-D9CA-4BF4-A790-D87286E25D66}" dt="2020-06-11T06:06:03.199" v="197" actId="478"/>
          <ac:spMkLst>
            <pc:docMk/>
            <pc:sldMk cId="0" sldId="498"/>
            <ac:spMk id="37896" creationId="{00000000-0000-0000-0000-000000000000}"/>
          </ac:spMkLst>
        </pc:spChg>
      </pc:sldChg>
      <pc:sldChg chg="add del">
        <pc:chgData name="CAI JUN" userId="08ce88e1165b00db" providerId="LiveId" clId="{2DD22806-D9CA-4BF4-A790-D87286E25D66}" dt="2020-06-11T06:05:39.418" v="191"/>
        <pc:sldMkLst>
          <pc:docMk/>
          <pc:sldMk cId="1143469927" sldId="517"/>
        </pc:sldMkLst>
      </pc:sldChg>
    </pc:docChg>
  </pc:docChgLst>
  <pc:docChgLst>
    <pc:chgData name="Cai Jun" userId="57e790d697ad4281" providerId="LiveId" clId="{CE07BC24-4C69-480F-B85E-95CD7DBCAEFF}"/>
    <pc:docChg chg="custSel delSld modSld">
      <pc:chgData name="Cai Jun" userId="57e790d697ad4281" providerId="LiveId" clId="{CE07BC24-4C69-480F-B85E-95CD7DBCAEFF}" dt="2020-07-15T00:57:28.563" v="621" actId="207"/>
      <pc:docMkLst>
        <pc:docMk/>
      </pc:docMkLst>
      <pc:sldChg chg="del">
        <pc:chgData name="Cai Jun" userId="57e790d697ad4281" providerId="LiveId" clId="{CE07BC24-4C69-480F-B85E-95CD7DBCAEFF}" dt="2020-07-15T00:34:55.475" v="156" actId="47"/>
        <pc:sldMkLst>
          <pc:docMk/>
          <pc:sldMk cId="0" sldId="470"/>
        </pc:sldMkLst>
      </pc:sldChg>
      <pc:sldChg chg="modSp del mod">
        <pc:chgData name="Cai Jun" userId="57e790d697ad4281" providerId="LiveId" clId="{CE07BC24-4C69-480F-B85E-95CD7DBCAEFF}" dt="2020-07-15T00:34:56.053" v="158" actId="47"/>
        <pc:sldMkLst>
          <pc:docMk/>
          <pc:sldMk cId="0" sldId="472"/>
        </pc:sldMkLst>
        <pc:spChg chg="mod">
          <ac:chgData name="Cai Jun" userId="57e790d697ad4281" providerId="LiveId" clId="{CE07BC24-4C69-480F-B85E-95CD7DBCAEFF}" dt="2020-07-15T00:22:06.637" v="30" actId="113"/>
          <ac:spMkLst>
            <pc:docMk/>
            <pc:sldMk cId="0" sldId="472"/>
            <ac:spMk id="41" creationId="{00000000-0000-0000-0000-000000000000}"/>
          </ac:spMkLst>
        </pc:spChg>
        <pc:spChg chg="mod">
          <ac:chgData name="Cai Jun" userId="57e790d697ad4281" providerId="LiveId" clId="{CE07BC24-4C69-480F-B85E-95CD7DBCAEFF}" dt="2020-07-15T00:22:11.782" v="31" actId="113"/>
          <ac:spMkLst>
            <pc:docMk/>
            <pc:sldMk cId="0" sldId="472"/>
            <ac:spMk id="42" creationId="{00000000-0000-0000-0000-000000000000}"/>
          </ac:spMkLst>
        </pc:spChg>
        <pc:graphicFrameChg chg="mod">
          <ac:chgData name="Cai Jun" userId="57e790d697ad4281" providerId="LiveId" clId="{CE07BC24-4C69-480F-B85E-95CD7DBCAEFF}" dt="2020-07-15T00:18:01.752" v="26"/>
          <ac:graphicFrameMkLst>
            <pc:docMk/>
            <pc:sldMk cId="0" sldId="472"/>
            <ac:graphicFrameMk id="2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0:17:03.172" v="8"/>
          <ac:graphicFrameMkLst>
            <pc:docMk/>
            <pc:sldMk cId="0" sldId="472"/>
            <ac:graphicFrameMk id="58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0:16:36.533" v="1"/>
          <ac:graphicFrameMkLst>
            <pc:docMk/>
            <pc:sldMk cId="0" sldId="472"/>
            <ac:graphicFrameMk id="4106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0:16:51.438" v="6"/>
          <ac:graphicFrameMkLst>
            <pc:docMk/>
            <pc:sldMk cId="0" sldId="472"/>
            <ac:graphicFrameMk id="4108" creationId="{00000000-0000-0000-0000-000000000000}"/>
          </ac:graphicFrameMkLst>
        </pc:graphicFrameChg>
      </pc:sldChg>
      <pc:sldChg chg="addSp delSp modSp del mod">
        <pc:chgData name="Cai Jun" userId="57e790d697ad4281" providerId="LiveId" clId="{CE07BC24-4C69-480F-B85E-95CD7DBCAEFF}" dt="2020-07-15T00:34:56.530" v="161" actId="47"/>
        <pc:sldMkLst>
          <pc:docMk/>
          <pc:sldMk cId="0" sldId="473"/>
        </pc:sldMkLst>
        <pc:spChg chg="mod">
          <ac:chgData name="Cai Jun" userId="57e790d697ad4281" providerId="LiveId" clId="{CE07BC24-4C69-480F-B85E-95CD7DBCAEFF}" dt="2020-07-15T00:29:05.275" v="131" actId="207"/>
          <ac:spMkLst>
            <pc:docMk/>
            <pc:sldMk cId="0" sldId="473"/>
            <ac:spMk id="6153" creationId="{00000000-0000-0000-0000-000000000000}"/>
          </ac:spMkLst>
        </pc:spChg>
        <pc:graphicFrameChg chg="mod">
          <ac:chgData name="Cai Jun" userId="57e790d697ad4281" providerId="LiveId" clId="{CE07BC24-4C69-480F-B85E-95CD7DBCAEFF}" dt="2020-07-15T00:28:42.707" v="123"/>
          <ac:graphicFrameMkLst>
            <pc:docMk/>
            <pc:sldMk cId="0" sldId="473"/>
            <ac:graphicFrameMk id="2" creationId="{00000000-0000-0000-0000-000000000000}"/>
          </ac:graphicFrameMkLst>
        </pc:graphicFrameChg>
        <pc:graphicFrameChg chg="add">
          <ac:chgData name="Cai Jun" userId="57e790d697ad4281" providerId="LiveId" clId="{CE07BC24-4C69-480F-B85E-95CD7DBCAEFF}" dt="2020-07-15T00:17:26.294" v="14" actId="22"/>
          <ac:graphicFrameMkLst>
            <pc:docMk/>
            <pc:sldMk cId="0" sldId="473"/>
            <ac:graphicFrameMk id="3" creationId="{2C925DAA-98FF-4A1C-8A6E-F34A106F40CC}"/>
          </ac:graphicFrameMkLst>
        </pc:graphicFrameChg>
        <pc:graphicFrameChg chg="del">
          <ac:chgData name="Cai Jun" userId="57e790d697ad4281" providerId="LiveId" clId="{CE07BC24-4C69-480F-B85E-95CD7DBCAEFF}" dt="2020-07-15T00:17:25.779" v="13" actId="478"/>
          <ac:graphicFrameMkLst>
            <pc:docMk/>
            <pc:sldMk cId="0" sldId="473"/>
            <ac:graphicFrameMk id="6152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0:28:30.297" v="121"/>
          <ac:graphicFrameMkLst>
            <pc:docMk/>
            <pc:sldMk cId="0" sldId="473"/>
            <ac:graphicFrameMk id="6155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0:26:46.037" v="112"/>
          <ac:graphicFrameMkLst>
            <pc:docMk/>
            <pc:sldMk cId="0" sldId="473"/>
            <ac:graphicFrameMk id="6156" creationId="{00000000-0000-0000-0000-000000000000}"/>
          </ac:graphicFrameMkLst>
        </pc:graphicFrameChg>
      </pc:sldChg>
      <pc:sldChg chg="addSp delSp modSp del mod">
        <pc:chgData name="Cai Jun" userId="57e790d697ad4281" providerId="LiveId" clId="{CE07BC24-4C69-480F-B85E-95CD7DBCAEFF}" dt="2020-07-15T00:34:58.254" v="165" actId="47"/>
        <pc:sldMkLst>
          <pc:docMk/>
          <pc:sldMk cId="0" sldId="474"/>
        </pc:sldMkLst>
        <pc:spChg chg="mod">
          <ac:chgData name="Cai Jun" userId="57e790d697ad4281" providerId="LiveId" clId="{CE07BC24-4C69-480F-B85E-95CD7DBCAEFF}" dt="2020-07-15T00:33:48.968" v="155" actId="1036"/>
          <ac:spMkLst>
            <pc:docMk/>
            <pc:sldMk cId="0" sldId="474"/>
            <ac:spMk id="10250" creationId="{00000000-0000-0000-0000-000000000000}"/>
          </ac:spMkLst>
        </pc:spChg>
        <pc:spChg chg="mod">
          <ac:chgData name="Cai Jun" userId="57e790d697ad4281" providerId="LiveId" clId="{CE07BC24-4C69-480F-B85E-95CD7DBCAEFF}" dt="2020-07-15T00:33:48.968" v="155" actId="1036"/>
          <ac:spMkLst>
            <pc:docMk/>
            <pc:sldMk cId="0" sldId="474"/>
            <ac:spMk id="10251" creationId="{00000000-0000-0000-0000-000000000000}"/>
          </ac:spMkLst>
        </pc:spChg>
        <pc:grpChg chg="mod">
          <ac:chgData name="Cai Jun" userId="57e790d697ad4281" providerId="LiveId" clId="{CE07BC24-4C69-480F-B85E-95CD7DBCAEFF}" dt="2020-07-15T00:33:48.968" v="155" actId="1036"/>
          <ac:grpSpMkLst>
            <pc:docMk/>
            <pc:sldMk cId="0" sldId="474"/>
            <ac:grpSpMk id="10249" creationId="{00000000-0000-0000-0000-000000000000}"/>
          </ac:grpSpMkLst>
        </pc:grpChg>
        <pc:graphicFrameChg chg="add">
          <ac:chgData name="Cai Jun" userId="57e790d697ad4281" providerId="LiveId" clId="{CE07BC24-4C69-480F-B85E-95CD7DBCAEFF}" dt="2020-07-15T00:17:36.824" v="22" actId="22"/>
          <ac:graphicFrameMkLst>
            <pc:docMk/>
            <pc:sldMk cId="0" sldId="474"/>
            <ac:graphicFrameMk id="2" creationId="{F3AA7294-E80B-4D9B-BC22-002D5C7F5FB8}"/>
          </ac:graphicFrameMkLst>
        </pc:graphicFrameChg>
        <pc:graphicFrameChg chg="del">
          <ac:chgData name="Cai Jun" userId="57e790d697ad4281" providerId="LiveId" clId="{CE07BC24-4C69-480F-B85E-95CD7DBCAEFF}" dt="2020-07-15T00:17:36.369" v="21" actId="478"/>
          <ac:graphicFrameMkLst>
            <pc:docMk/>
            <pc:sldMk cId="0" sldId="474"/>
            <ac:graphicFrameMk id="10248" creationId="{00000000-0000-0000-0000-000000000000}"/>
          </ac:graphicFrameMkLst>
        </pc:graphicFrameChg>
      </pc:sldChg>
      <pc:sldChg chg="modSp mod">
        <pc:chgData name="Cai Jun" userId="57e790d697ad4281" providerId="LiveId" clId="{CE07BC24-4C69-480F-B85E-95CD7DBCAEFF}" dt="2020-07-15T00:36:28.475" v="173" actId="113"/>
        <pc:sldMkLst>
          <pc:docMk/>
          <pc:sldMk cId="0" sldId="476"/>
        </pc:sldMkLst>
        <pc:spChg chg="mod">
          <ac:chgData name="Cai Jun" userId="57e790d697ad4281" providerId="LiveId" clId="{CE07BC24-4C69-480F-B85E-95CD7DBCAEFF}" dt="2020-07-15T00:36:23.455" v="172"/>
          <ac:spMkLst>
            <pc:docMk/>
            <pc:sldMk cId="0" sldId="476"/>
            <ac:spMk id="12292" creationId="{00000000-0000-0000-0000-000000000000}"/>
          </ac:spMkLst>
        </pc:spChg>
        <pc:spChg chg="mod">
          <ac:chgData name="Cai Jun" userId="57e790d697ad4281" providerId="LiveId" clId="{CE07BC24-4C69-480F-B85E-95CD7DBCAEFF}" dt="2020-07-15T00:36:13.760" v="170"/>
          <ac:spMkLst>
            <pc:docMk/>
            <pc:sldMk cId="0" sldId="476"/>
            <ac:spMk id="12293" creationId="{00000000-0000-0000-0000-000000000000}"/>
          </ac:spMkLst>
        </pc:spChg>
        <pc:spChg chg="mod">
          <ac:chgData name="Cai Jun" userId="57e790d697ad4281" providerId="LiveId" clId="{CE07BC24-4C69-480F-B85E-95CD7DBCAEFF}" dt="2020-07-15T00:36:28.475" v="173" actId="113"/>
          <ac:spMkLst>
            <pc:docMk/>
            <pc:sldMk cId="0" sldId="476"/>
            <ac:spMk id="12304" creationId="{00000000-0000-0000-0000-000000000000}"/>
          </ac:spMkLst>
        </pc:spChg>
        <pc:grpChg chg="mod">
          <ac:chgData name="Cai Jun" userId="57e790d697ad4281" providerId="LiveId" clId="{CE07BC24-4C69-480F-B85E-95CD7DBCAEFF}" dt="2020-07-15T00:36:13.760" v="170"/>
          <ac:grpSpMkLst>
            <pc:docMk/>
            <pc:sldMk cId="0" sldId="476"/>
            <ac:grpSpMk id="2" creationId="{00000000-0000-0000-0000-000000000000}"/>
          </ac:grpSpMkLst>
        </pc:grpChg>
        <pc:grpChg chg="mod">
          <ac:chgData name="Cai Jun" userId="57e790d697ad4281" providerId="LiveId" clId="{CE07BC24-4C69-480F-B85E-95CD7DBCAEFF}" dt="2020-07-15T00:36:23.455" v="172"/>
          <ac:grpSpMkLst>
            <pc:docMk/>
            <pc:sldMk cId="0" sldId="476"/>
            <ac:grpSpMk id="3" creationId="{00000000-0000-0000-0000-000000000000}"/>
          </ac:grpSpMkLst>
        </pc:grpChg>
        <pc:graphicFrameChg chg="mod">
          <ac:chgData name="Cai Jun" userId="57e790d697ad4281" providerId="LiveId" clId="{CE07BC24-4C69-480F-B85E-95CD7DBCAEFF}" dt="2020-07-15T00:35:51.442" v="167"/>
          <ac:graphicFrameMkLst>
            <pc:docMk/>
            <pc:sldMk cId="0" sldId="476"/>
            <ac:graphicFrameMk id="12295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0:36:13.760" v="170"/>
          <ac:graphicFrameMkLst>
            <pc:docMk/>
            <pc:sldMk cId="0" sldId="476"/>
            <ac:graphicFrameMk id="12296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0:36:23.455" v="172"/>
          <ac:graphicFrameMkLst>
            <pc:docMk/>
            <pc:sldMk cId="0" sldId="476"/>
            <ac:graphicFrameMk id="12297" creationId="{00000000-0000-0000-0000-000000000000}"/>
          </ac:graphicFrameMkLst>
        </pc:graphicFrameChg>
      </pc:sldChg>
      <pc:sldChg chg="modSp mod">
        <pc:chgData name="Cai Jun" userId="57e790d697ad4281" providerId="LiveId" clId="{CE07BC24-4C69-480F-B85E-95CD7DBCAEFF}" dt="2020-07-15T00:43:05.549" v="341" actId="1038"/>
        <pc:sldMkLst>
          <pc:docMk/>
          <pc:sldMk cId="0" sldId="479"/>
        </pc:sldMkLst>
        <pc:spChg chg="mod">
          <ac:chgData name="Cai Jun" userId="57e790d697ad4281" providerId="LiveId" clId="{CE07BC24-4C69-480F-B85E-95CD7DBCAEFF}" dt="2020-07-15T00:41:33.896" v="234" actId="1076"/>
          <ac:spMkLst>
            <pc:docMk/>
            <pc:sldMk cId="0" sldId="479"/>
            <ac:spMk id="228364" creationId="{00000000-0000-0000-0000-000000000000}"/>
          </ac:spMkLst>
        </pc:spChg>
        <pc:graphicFrameChg chg="mod">
          <ac:chgData name="Cai Jun" userId="57e790d697ad4281" providerId="LiveId" clId="{CE07BC24-4C69-480F-B85E-95CD7DBCAEFF}" dt="2020-07-15T00:42:28.734" v="297" actId="1038"/>
          <ac:graphicFrameMkLst>
            <pc:docMk/>
            <pc:sldMk cId="0" sldId="479"/>
            <ac:graphicFrameMk id="228362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0:43:05.549" v="341" actId="1038"/>
          <ac:graphicFrameMkLst>
            <pc:docMk/>
            <pc:sldMk cId="0" sldId="479"/>
            <ac:graphicFrameMk id="228363" creationId="{00000000-0000-0000-0000-000000000000}"/>
          </ac:graphicFrameMkLst>
        </pc:graphicFrameChg>
      </pc:sldChg>
      <pc:sldChg chg="addSp modSp mod modAnim">
        <pc:chgData name="Cai Jun" userId="57e790d697ad4281" providerId="LiveId" clId="{CE07BC24-4C69-480F-B85E-95CD7DBCAEFF}" dt="2020-07-15T00:49:54.310" v="470" actId="1035"/>
        <pc:sldMkLst>
          <pc:docMk/>
          <pc:sldMk cId="0" sldId="480"/>
        </pc:sldMkLst>
        <pc:spChg chg="add mod">
          <ac:chgData name="Cai Jun" userId="57e790d697ad4281" providerId="LiveId" clId="{CE07BC24-4C69-480F-B85E-95CD7DBCAEFF}" dt="2020-07-15T00:48:31.681" v="407" actId="571"/>
          <ac:spMkLst>
            <pc:docMk/>
            <pc:sldMk cId="0" sldId="480"/>
            <ac:spMk id="8" creationId="{069D3C85-C767-4265-9CD2-393151F77D9D}"/>
          </ac:spMkLst>
        </pc:spChg>
        <pc:spChg chg="mod">
          <ac:chgData name="Cai Jun" userId="57e790d697ad4281" providerId="LiveId" clId="{CE07BC24-4C69-480F-B85E-95CD7DBCAEFF}" dt="2020-07-15T00:49:54.310" v="470" actId="1035"/>
          <ac:spMkLst>
            <pc:docMk/>
            <pc:sldMk cId="0" sldId="480"/>
            <ac:spMk id="19459" creationId="{00000000-0000-0000-0000-000000000000}"/>
          </ac:spMkLst>
        </pc:spChg>
        <pc:spChg chg="mod">
          <ac:chgData name="Cai Jun" userId="57e790d697ad4281" providerId="LiveId" clId="{CE07BC24-4C69-480F-B85E-95CD7DBCAEFF}" dt="2020-07-15T00:48:34.577" v="416" actId="1036"/>
          <ac:spMkLst>
            <pc:docMk/>
            <pc:sldMk cId="0" sldId="480"/>
            <ac:spMk id="224266" creationId="{00000000-0000-0000-0000-000000000000}"/>
          </ac:spMkLst>
        </pc:spChg>
        <pc:graphicFrameChg chg="add mod">
          <ac:chgData name="Cai Jun" userId="57e790d697ad4281" providerId="LiveId" clId="{CE07BC24-4C69-480F-B85E-95CD7DBCAEFF}" dt="2020-07-15T00:48:31.681" v="407" actId="571"/>
          <ac:graphicFrameMkLst>
            <pc:docMk/>
            <pc:sldMk cId="0" sldId="480"/>
            <ac:graphicFrameMk id="7" creationId="{CD359F19-C2E2-4D20-845F-7680D871145A}"/>
          </ac:graphicFrameMkLst>
        </pc:graphicFrameChg>
        <pc:graphicFrameChg chg="mod">
          <ac:chgData name="Cai Jun" userId="57e790d697ad4281" providerId="LiveId" clId="{CE07BC24-4C69-480F-B85E-95CD7DBCAEFF}" dt="2020-07-15T00:49:19.623" v="437" actId="1037"/>
          <ac:graphicFrameMkLst>
            <pc:docMk/>
            <pc:sldMk cId="0" sldId="480"/>
            <ac:graphicFrameMk id="19460" creationId="{00000000-0000-0000-0000-000000000000}"/>
          </ac:graphicFrameMkLst>
        </pc:graphicFrameChg>
        <pc:picChg chg="add mod">
          <ac:chgData name="Cai Jun" userId="57e790d697ad4281" providerId="LiveId" clId="{CE07BC24-4C69-480F-B85E-95CD7DBCAEFF}" dt="2020-07-15T00:48:31.681" v="407" actId="571"/>
          <ac:picMkLst>
            <pc:docMk/>
            <pc:sldMk cId="0" sldId="480"/>
            <ac:picMk id="6" creationId="{B69C5A22-0E6F-411E-AE5A-029BF7FBD80C}"/>
          </ac:picMkLst>
        </pc:picChg>
        <pc:picChg chg="mod">
          <ac:chgData name="Cai Jun" userId="57e790d697ad4281" providerId="LiveId" clId="{CE07BC24-4C69-480F-B85E-95CD7DBCAEFF}" dt="2020-07-15T00:49:19.623" v="437" actId="1037"/>
          <ac:picMkLst>
            <pc:docMk/>
            <pc:sldMk cId="0" sldId="480"/>
            <ac:picMk id="19458" creationId="{00000000-0000-0000-0000-000000000000}"/>
          </ac:picMkLst>
        </pc:picChg>
      </pc:sldChg>
      <pc:sldChg chg="modSp mod">
        <pc:chgData name="Cai Jun" userId="57e790d697ad4281" providerId="LiveId" clId="{CE07BC24-4C69-480F-B85E-95CD7DBCAEFF}" dt="2020-07-15T00:48:19.432" v="405" actId="1036"/>
        <pc:sldMkLst>
          <pc:docMk/>
          <pc:sldMk cId="0" sldId="481"/>
        </pc:sldMkLst>
        <pc:spChg chg="mod">
          <ac:chgData name="Cai Jun" userId="57e790d697ad4281" providerId="LiveId" clId="{CE07BC24-4C69-480F-B85E-95CD7DBCAEFF}" dt="2020-07-15T00:48:19.432" v="405" actId="1036"/>
          <ac:spMkLst>
            <pc:docMk/>
            <pc:sldMk cId="0" sldId="481"/>
            <ac:spMk id="160937" creationId="{00000000-0000-0000-0000-000000000000}"/>
          </ac:spMkLst>
        </pc:spChg>
        <pc:graphicFrameChg chg="mod">
          <ac:chgData name="Cai Jun" userId="57e790d697ad4281" providerId="LiveId" clId="{CE07BC24-4C69-480F-B85E-95CD7DBCAEFF}" dt="2020-07-15T00:48:19.432" v="405" actId="1036"/>
          <ac:graphicFrameMkLst>
            <pc:docMk/>
            <pc:sldMk cId="0" sldId="481"/>
            <ac:graphicFrameMk id="20485" creationId="{00000000-0000-0000-0000-000000000000}"/>
          </ac:graphicFrameMkLst>
        </pc:graphicFrameChg>
        <pc:picChg chg="mod">
          <ac:chgData name="Cai Jun" userId="57e790d697ad4281" providerId="LiveId" clId="{CE07BC24-4C69-480F-B85E-95CD7DBCAEFF}" dt="2020-07-15T00:48:19.432" v="405" actId="1036"/>
          <ac:picMkLst>
            <pc:docMk/>
            <pc:sldMk cId="0" sldId="481"/>
            <ac:picMk id="20482" creationId="{00000000-0000-0000-0000-000000000000}"/>
          </ac:picMkLst>
        </pc:picChg>
      </pc:sldChg>
      <pc:sldChg chg="delSp modSp mod">
        <pc:chgData name="Cai Jun" userId="57e790d697ad4281" providerId="LiveId" clId="{CE07BC24-4C69-480F-B85E-95CD7DBCAEFF}" dt="2020-07-15T00:51:15.800" v="480" actId="1076"/>
        <pc:sldMkLst>
          <pc:docMk/>
          <pc:sldMk cId="0" sldId="482"/>
        </pc:sldMkLst>
        <pc:graphicFrameChg chg="del mod">
          <ac:chgData name="Cai Jun" userId="57e790d697ad4281" providerId="LiveId" clId="{CE07BC24-4C69-480F-B85E-95CD7DBCAEFF}" dt="2020-07-15T00:51:12.333" v="479" actId="478"/>
          <ac:graphicFrameMkLst>
            <pc:docMk/>
            <pc:sldMk cId="0" sldId="482"/>
            <ac:graphicFrameMk id="21508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0:51:15.800" v="480" actId="1076"/>
          <ac:graphicFrameMkLst>
            <pc:docMk/>
            <pc:sldMk cId="0" sldId="482"/>
            <ac:graphicFrameMk id="21509" creationId="{00000000-0000-0000-0000-000000000000}"/>
          </ac:graphicFrameMkLst>
        </pc:graphicFrameChg>
      </pc:sldChg>
      <pc:sldChg chg="modSp mod">
        <pc:chgData name="Cai Jun" userId="57e790d697ad4281" providerId="LiveId" clId="{CE07BC24-4C69-480F-B85E-95CD7DBCAEFF}" dt="2020-07-15T00:55:17.292" v="561" actId="1076"/>
        <pc:sldMkLst>
          <pc:docMk/>
          <pc:sldMk cId="0" sldId="483"/>
        </pc:sldMkLst>
        <pc:spChg chg="mod">
          <ac:chgData name="Cai Jun" userId="57e790d697ad4281" providerId="LiveId" clId="{CE07BC24-4C69-480F-B85E-95CD7DBCAEFF}" dt="2020-07-15T00:55:17.292" v="561" actId="1076"/>
          <ac:spMkLst>
            <pc:docMk/>
            <pc:sldMk cId="0" sldId="483"/>
            <ac:spMk id="7" creationId="{00000000-0000-0000-0000-000000000000}"/>
          </ac:spMkLst>
        </pc:spChg>
        <pc:graphicFrameChg chg="mod">
          <ac:chgData name="Cai Jun" userId="57e790d697ad4281" providerId="LiveId" clId="{CE07BC24-4C69-480F-B85E-95CD7DBCAEFF}" dt="2020-07-15T00:53:29.482" v="515" actId="14100"/>
          <ac:graphicFrameMkLst>
            <pc:docMk/>
            <pc:sldMk cId="0" sldId="483"/>
            <ac:graphicFrameMk id="22533" creationId="{00000000-0000-0000-0000-000000000000}"/>
          </ac:graphicFrameMkLst>
        </pc:graphicFrameChg>
      </pc:sldChg>
      <pc:sldChg chg="modSp mod">
        <pc:chgData name="Cai Jun" userId="57e790d697ad4281" providerId="LiveId" clId="{CE07BC24-4C69-480F-B85E-95CD7DBCAEFF}" dt="2020-07-15T00:57:28.563" v="621" actId="207"/>
        <pc:sldMkLst>
          <pc:docMk/>
          <pc:sldMk cId="0" sldId="484"/>
        </pc:sldMkLst>
        <pc:spChg chg="mod">
          <ac:chgData name="Cai Jun" userId="57e790d697ad4281" providerId="LiveId" clId="{CE07BC24-4C69-480F-B85E-95CD7DBCAEFF}" dt="2020-07-15T00:57:28.563" v="621" actId="207"/>
          <ac:spMkLst>
            <pc:docMk/>
            <pc:sldMk cId="0" sldId="484"/>
            <ac:spMk id="23674" creationId="{00000000-0000-0000-0000-000000000000}"/>
          </ac:spMkLst>
        </pc:spChg>
        <pc:graphicFrameChg chg="mod">
          <ac:chgData name="Cai Jun" userId="57e790d697ad4281" providerId="LiveId" clId="{CE07BC24-4C69-480F-B85E-95CD7DBCAEFF}" dt="2020-07-15T00:57:02.416" v="590" actId="1035"/>
          <ac:graphicFrameMkLst>
            <pc:docMk/>
            <pc:sldMk cId="0" sldId="484"/>
            <ac:graphicFrameMk id="23613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0:57:09.882" v="599" actId="1036"/>
          <ac:graphicFrameMkLst>
            <pc:docMk/>
            <pc:sldMk cId="0" sldId="484"/>
            <ac:graphicFrameMk id="23672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0:57:18.770" v="617" actId="1038"/>
          <ac:graphicFrameMkLst>
            <pc:docMk/>
            <pc:sldMk cId="0" sldId="484"/>
            <ac:graphicFrameMk id="23673" creationId="{00000000-0000-0000-0000-000000000000}"/>
          </ac:graphicFrameMkLst>
        </pc:graphicFrameChg>
        <pc:graphicFrameChg chg="modGraphic">
          <ac:chgData name="Cai Jun" userId="57e790d697ad4281" providerId="LiveId" clId="{CE07BC24-4C69-480F-B85E-95CD7DBCAEFF}" dt="2020-07-15T00:56:23.863" v="567" actId="113"/>
          <ac:graphicFrameMkLst>
            <pc:docMk/>
            <pc:sldMk cId="0" sldId="484"/>
            <ac:graphicFrameMk id="268471" creationId="{00000000-0000-0000-0000-000000000000}"/>
          </ac:graphicFrameMkLst>
        </pc:graphicFrameChg>
        <pc:graphicFrameChg chg="modGraphic">
          <ac:chgData name="Cai Jun" userId="57e790d697ad4281" providerId="LiveId" clId="{CE07BC24-4C69-480F-B85E-95CD7DBCAEFF}" dt="2020-07-15T00:56:32.948" v="569" actId="113"/>
          <ac:graphicFrameMkLst>
            <pc:docMk/>
            <pc:sldMk cId="0" sldId="484"/>
            <ac:graphicFrameMk id="268472" creationId="{00000000-0000-0000-0000-000000000000}"/>
          </ac:graphicFrameMkLst>
        </pc:graphicFrameChg>
      </pc:sldChg>
      <pc:sldChg chg="modSp">
        <pc:chgData name="Cai Jun" userId="57e790d697ad4281" providerId="LiveId" clId="{CE07BC24-4C69-480F-B85E-95CD7DBCAEFF}" dt="2020-07-15T00:37:56.392" v="177"/>
        <pc:sldMkLst>
          <pc:docMk/>
          <pc:sldMk cId="0" sldId="505"/>
        </pc:sldMkLst>
        <pc:graphicFrameChg chg="mod">
          <ac:chgData name="Cai Jun" userId="57e790d697ad4281" providerId="LiveId" clId="{CE07BC24-4C69-480F-B85E-95CD7DBCAEFF}" dt="2020-07-15T00:37:56.392" v="177"/>
          <ac:graphicFrameMkLst>
            <pc:docMk/>
            <pc:sldMk cId="0" sldId="505"/>
            <ac:graphicFrameMk id="14339" creationId="{00000000-0000-0000-0000-000000000000}"/>
          </ac:graphicFrameMkLst>
        </pc:graphicFrameChg>
      </pc:sldChg>
      <pc:sldChg chg="addSp delSp modSp del mod">
        <pc:chgData name="Cai Jun" userId="57e790d697ad4281" providerId="LiveId" clId="{CE07BC24-4C69-480F-B85E-95CD7DBCAEFF}" dt="2020-07-15T00:34:57.443" v="164" actId="47"/>
        <pc:sldMkLst>
          <pc:docMk/>
          <pc:sldMk cId="0" sldId="510"/>
        </pc:sldMkLst>
        <pc:spChg chg="mod">
          <ac:chgData name="Cai Jun" userId="57e790d697ad4281" providerId="LiveId" clId="{CE07BC24-4C69-480F-B85E-95CD7DBCAEFF}" dt="2020-07-15T00:33:30.216" v="151" actId="207"/>
          <ac:spMkLst>
            <pc:docMk/>
            <pc:sldMk cId="0" sldId="510"/>
            <ac:spMk id="9224" creationId="{00000000-0000-0000-0000-000000000000}"/>
          </ac:spMkLst>
        </pc:spChg>
        <pc:graphicFrameChg chg="add">
          <ac:chgData name="Cai Jun" userId="57e790d697ad4281" providerId="LiveId" clId="{CE07BC24-4C69-480F-B85E-95CD7DBCAEFF}" dt="2020-07-15T00:17:34.321" v="20" actId="22"/>
          <ac:graphicFrameMkLst>
            <pc:docMk/>
            <pc:sldMk cId="0" sldId="510"/>
            <ac:graphicFrameMk id="2" creationId="{98646552-276F-45E8-BF52-1DC69713559C}"/>
          </ac:graphicFrameMkLst>
        </pc:graphicFrameChg>
        <pc:graphicFrameChg chg="del">
          <ac:chgData name="Cai Jun" userId="57e790d697ad4281" providerId="LiveId" clId="{CE07BC24-4C69-480F-B85E-95CD7DBCAEFF}" dt="2020-07-15T00:17:33.689" v="19" actId="478"/>
          <ac:graphicFrameMkLst>
            <pc:docMk/>
            <pc:sldMk cId="0" sldId="510"/>
            <ac:graphicFrameMk id="9225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0:32:12.895" v="149"/>
          <ac:graphicFrameMkLst>
            <pc:docMk/>
            <pc:sldMk cId="0" sldId="510"/>
            <ac:graphicFrameMk id="9227" creationId="{00000000-0000-0000-0000-000000000000}"/>
          </ac:graphicFrameMkLst>
        </pc:graphicFrameChg>
      </pc:sldChg>
      <pc:sldChg chg="addSp delSp modSp del mod">
        <pc:chgData name="Cai Jun" userId="57e790d697ad4281" providerId="LiveId" clId="{CE07BC24-4C69-480F-B85E-95CD7DBCAEFF}" dt="2020-07-15T00:34:56.319" v="160" actId="47"/>
        <pc:sldMkLst>
          <pc:docMk/>
          <pc:sldMk cId="0" sldId="511"/>
        </pc:sldMkLst>
        <pc:spChg chg="mod">
          <ac:chgData name="Cai Jun" userId="57e790d697ad4281" providerId="LiveId" clId="{CE07BC24-4C69-480F-B85E-95CD7DBCAEFF}" dt="2020-07-15T00:26:13.615" v="110"/>
          <ac:spMkLst>
            <pc:docMk/>
            <pc:sldMk cId="0" sldId="511"/>
            <ac:spMk id="5133" creationId="{00000000-0000-0000-0000-000000000000}"/>
          </ac:spMkLst>
        </pc:spChg>
        <pc:spChg chg="mod">
          <ac:chgData name="Cai Jun" userId="57e790d697ad4281" providerId="LiveId" clId="{CE07BC24-4C69-480F-B85E-95CD7DBCAEFF}" dt="2020-07-15T00:26:13.615" v="110"/>
          <ac:spMkLst>
            <pc:docMk/>
            <pc:sldMk cId="0" sldId="511"/>
            <ac:spMk id="5134" creationId="{00000000-0000-0000-0000-000000000000}"/>
          </ac:spMkLst>
        </pc:spChg>
        <pc:spChg chg="mod">
          <ac:chgData name="Cai Jun" userId="57e790d697ad4281" providerId="LiveId" clId="{CE07BC24-4C69-480F-B85E-95CD7DBCAEFF}" dt="2020-07-15T00:26:13.615" v="110"/>
          <ac:spMkLst>
            <pc:docMk/>
            <pc:sldMk cId="0" sldId="511"/>
            <ac:spMk id="5135" creationId="{00000000-0000-0000-0000-000000000000}"/>
          </ac:spMkLst>
        </pc:spChg>
        <pc:spChg chg="mod">
          <ac:chgData name="Cai Jun" userId="57e790d697ad4281" providerId="LiveId" clId="{CE07BC24-4C69-480F-B85E-95CD7DBCAEFF}" dt="2020-07-15T00:26:13.615" v="110"/>
          <ac:spMkLst>
            <pc:docMk/>
            <pc:sldMk cId="0" sldId="511"/>
            <ac:spMk id="5136" creationId="{00000000-0000-0000-0000-000000000000}"/>
          </ac:spMkLst>
        </pc:spChg>
        <pc:spChg chg="mod">
          <ac:chgData name="Cai Jun" userId="57e790d697ad4281" providerId="LiveId" clId="{CE07BC24-4C69-480F-B85E-95CD7DBCAEFF}" dt="2020-07-15T00:26:13.615" v="110"/>
          <ac:spMkLst>
            <pc:docMk/>
            <pc:sldMk cId="0" sldId="511"/>
            <ac:spMk id="5137" creationId="{00000000-0000-0000-0000-000000000000}"/>
          </ac:spMkLst>
        </pc:spChg>
        <pc:spChg chg="mod">
          <ac:chgData name="Cai Jun" userId="57e790d697ad4281" providerId="LiveId" clId="{CE07BC24-4C69-480F-B85E-95CD7DBCAEFF}" dt="2020-07-15T00:26:13.615" v="110"/>
          <ac:spMkLst>
            <pc:docMk/>
            <pc:sldMk cId="0" sldId="511"/>
            <ac:spMk id="5138" creationId="{00000000-0000-0000-0000-000000000000}"/>
          </ac:spMkLst>
        </pc:spChg>
        <pc:grpChg chg="mod">
          <ac:chgData name="Cai Jun" userId="57e790d697ad4281" providerId="LiveId" clId="{CE07BC24-4C69-480F-B85E-95CD7DBCAEFF}" dt="2020-07-15T00:26:13.615" v="110"/>
          <ac:grpSpMkLst>
            <pc:docMk/>
            <pc:sldMk cId="0" sldId="511"/>
            <ac:grpSpMk id="5128" creationId="{00000000-0000-0000-0000-000000000000}"/>
          </ac:grpSpMkLst>
        </pc:grpChg>
        <pc:graphicFrameChg chg="add">
          <ac:chgData name="Cai Jun" userId="57e790d697ad4281" providerId="LiveId" clId="{CE07BC24-4C69-480F-B85E-95CD7DBCAEFF}" dt="2020-07-15T00:17:23.570" v="12" actId="22"/>
          <ac:graphicFrameMkLst>
            <pc:docMk/>
            <pc:sldMk cId="0" sldId="511"/>
            <ac:graphicFrameMk id="2" creationId="{0F52F476-839F-4477-95EC-5FC3DA891A66}"/>
          </ac:graphicFrameMkLst>
        </pc:graphicFrameChg>
        <pc:graphicFrameChg chg="del">
          <ac:chgData name="Cai Jun" userId="57e790d697ad4281" providerId="LiveId" clId="{CE07BC24-4C69-480F-B85E-95CD7DBCAEFF}" dt="2020-07-15T00:17:22.985" v="11" actId="478"/>
          <ac:graphicFrameMkLst>
            <pc:docMk/>
            <pc:sldMk cId="0" sldId="511"/>
            <ac:graphicFrameMk id="5129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0:26:13.615" v="110"/>
          <ac:graphicFrameMkLst>
            <pc:docMk/>
            <pc:sldMk cId="0" sldId="511"/>
            <ac:graphicFrameMk id="5131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0:26:13.615" v="110"/>
          <ac:graphicFrameMkLst>
            <pc:docMk/>
            <pc:sldMk cId="0" sldId="511"/>
            <ac:graphicFrameMk id="5132" creationId="{00000000-0000-0000-0000-000000000000}"/>
          </ac:graphicFrameMkLst>
        </pc:graphicFrameChg>
        <pc:picChg chg="mod">
          <ac:chgData name="Cai Jun" userId="57e790d697ad4281" providerId="LiveId" clId="{CE07BC24-4C69-480F-B85E-95CD7DBCAEFF}" dt="2020-07-15T00:26:13.615" v="110"/>
          <ac:picMkLst>
            <pc:docMk/>
            <pc:sldMk cId="0" sldId="511"/>
            <ac:picMk id="5130" creationId="{00000000-0000-0000-0000-000000000000}"/>
          </ac:picMkLst>
        </pc:picChg>
      </pc:sldChg>
      <pc:sldChg chg="addSp delSp modSp del mod">
        <pc:chgData name="Cai Jun" userId="57e790d697ad4281" providerId="LiveId" clId="{CE07BC24-4C69-480F-B85E-95CD7DBCAEFF}" dt="2020-07-15T00:34:56.740" v="162" actId="47"/>
        <pc:sldMkLst>
          <pc:docMk/>
          <pc:sldMk cId="0" sldId="512"/>
        </pc:sldMkLst>
        <pc:graphicFrameChg chg="mod">
          <ac:chgData name="Cai Jun" userId="57e790d697ad4281" providerId="LiveId" clId="{CE07BC24-4C69-480F-B85E-95CD7DBCAEFF}" dt="2020-07-15T00:30:10.886" v="133"/>
          <ac:graphicFrameMkLst>
            <pc:docMk/>
            <pc:sldMk cId="0" sldId="512"/>
            <ac:graphicFrameMk id="2" creationId="{00000000-0000-0000-0000-000000000000}"/>
          </ac:graphicFrameMkLst>
        </pc:graphicFrameChg>
        <pc:graphicFrameChg chg="add">
          <ac:chgData name="Cai Jun" userId="57e790d697ad4281" providerId="LiveId" clId="{CE07BC24-4C69-480F-B85E-95CD7DBCAEFF}" dt="2020-07-15T00:17:28.691" v="16" actId="22"/>
          <ac:graphicFrameMkLst>
            <pc:docMk/>
            <pc:sldMk cId="0" sldId="512"/>
            <ac:graphicFrameMk id="3" creationId="{D8115410-5FBE-4D95-A39C-D4DC32182E48}"/>
          </ac:graphicFrameMkLst>
        </pc:graphicFrameChg>
        <pc:graphicFrameChg chg="add mod">
          <ac:chgData name="Cai Jun" userId="57e790d697ad4281" providerId="LiveId" clId="{CE07BC24-4C69-480F-B85E-95CD7DBCAEFF}" dt="2020-07-15T00:30:58.146" v="140" actId="1076"/>
          <ac:graphicFrameMkLst>
            <pc:docMk/>
            <pc:sldMk cId="0" sldId="512"/>
            <ac:graphicFrameMk id="4" creationId="{59FE2855-6C45-493A-AB4F-C92748D306AC}"/>
          </ac:graphicFrameMkLst>
        </pc:graphicFrameChg>
        <pc:graphicFrameChg chg="del">
          <ac:chgData name="Cai Jun" userId="57e790d697ad4281" providerId="LiveId" clId="{CE07BC24-4C69-480F-B85E-95CD7DBCAEFF}" dt="2020-07-15T00:17:28.262" v="15" actId="478"/>
          <ac:graphicFrameMkLst>
            <pc:docMk/>
            <pc:sldMk cId="0" sldId="512"/>
            <ac:graphicFrameMk id="7177" creationId="{00000000-0000-0000-0000-000000000000}"/>
          </ac:graphicFrameMkLst>
        </pc:graphicFrameChg>
        <pc:graphicFrameChg chg="del mod">
          <ac:chgData name="Cai Jun" userId="57e790d697ad4281" providerId="LiveId" clId="{CE07BC24-4C69-480F-B85E-95CD7DBCAEFF}" dt="2020-07-15T00:30:54.224" v="139" actId="478"/>
          <ac:graphicFrameMkLst>
            <pc:docMk/>
            <pc:sldMk cId="0" sldId="512"/>
            <ac:graphicFrameMk id="7180" creationId="{00000000-0000-0000-0000-000000000000}"/>
          </ac:graphicFrameMkLst>
        </pc:graphicFrameChg>
      </pc:sldChg>
      <pc:sldChg chg="addSp delSp modSp del mod">
        <pc:chgData name="Cai Jun" userId="57e790d697ad4281" providerId="LiveId" clId="{CE07BC24-4C69-480F-B85E-95CD7DBCAEFF}" dt="2020-07-15T00:34:57.068" v="163" actId="47"/>
        <pc:sldMkLst>
          <pc:docMk/>
          <pc:sldMk cId="0" sldId="513"/>
        </pc:sldMkLst>
        <pc:graphicFrameChg chg="add">
          <ac:chgData name="Cai Jun" userId="57e790d697ad4281" providerId="LiveId" clId="{CE07BC24-4C69-480F-B85E-95CD7DBCAEFF}" dt="2020-07-15T00:17:31.595" v="18" actId="22"/>
          <ac:graphicFrameMkLst>
            <pc:docMk/>
            <pc:sldMk cId="0" sldId="513"/>
            <ac:graphicFrameMk id="2" creationId="{EF3625B2-70EC-4716-AD07-BE8B4FF76CD4}"/>
          </ac:graphicFrameMkLst>
        </pc:graphicFrameChg>
        <pc:graphicFrameChg chg="del">
          <ac:chgData name="Cai Jun" userId="57e790d697ad4281" providerId="LiveId" clId="{CE07BC24-4C69-480F-B85E-95CD7DBCAEFF}" dt="2020-07-15T00:17:31.075" v="17" actId="478"/>
          <ac:graphicFrameMkLst>
            <pc:docMk/>
            <pc:sldMk cId="0" sldId="513"/>
            <ac:graphicFrameMk id="8201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0:31:18.480" v="143"/>
          <ac:graphicFrameMkLst>
            <pc:docMk/>
            <pc:sldMk cId="0" sldId="513"/>
            <ac:graphicFrameMk id="8204" creationId="{00000000-0000-0000-0000-000000000000}"/>
          </ac:graphicFrameMkLst>
        </pc:graphicFrameChg>
      </pc:sldChg>
      <pc:sldChg chg="modSp del mod">
        <pc:chgData name="Cai Jun" userId="57e790d697ad4281" providerId="LiveId" clId="{CE07BC24-4C69-480F-B85E-95CD7DBCAEFF}" dt="2020-07-15T00:34:55.756" v="157" actId="47"/>
        <pc:sldMkLst>
          <pc:docMk/>
          <pc:sldMk cId="3424597075" sldId="514"/>
        </pc:sldMkLst>
        <pc:spChg chg="mod">
          <ac:chgData name="Cai Jun" userId="57e790d697ad4281" providerId="LiveId" clId="{CE07BC24-4C69-480F-B85E-95CD7DBCAEFF}" dt="2020-07-15T00:23:56.497" v="88" actId="948"/>
          <ac:spMkLst>
            <pc:docMk/>
            <pc:sldMk cId="3424597075" sldId="514"/>
            <ac:spMk id="2" creationId="{00000000-0000-0000-0000-000000000000}"/>
          </ac:spMkLst>
        </pc:spChg>
        <pc:spChg chg="mod">
          <ac:chgData name="Cai Jun" userId="57e790d697ad4281" providerId="LiveId" clId="{CE07BC24-4C69-480F-B85E-95CD7DBCAEFF}" dt="2020-07-15T00:24:32.574" v="105" actId="948"/>
          <ac:spMkLst>
            <pc:docMk/>
            <pc:sldMk cId="3424597075" sldId="514"/>
            <ac:spMk id="3" creationId="{00000000-0000-0000-0000-000000000000}"/>
          </ac:spMkLst>
        </pc:spChg>
      </pc:sldChg>
      <pc:sldChg chg="modSp del mod">
        <pc:chgData name="Cai Jun" userId="57e790d697ad4281" providerId="LiveId" clId="{CE07BC24-4C69-480F-B85E-95CD7DBCAEFF}" dt="2020-07-15T00:34:56.179" v="159" actId="47"/>
        <pc:sldMkLst>
          <pc:docMk/>
          <pc:sldMk cId="1315970088" sldId="515"/>
        </pc:sldMkLst>
        <pc:spChg chg="mod">
          <ac:chgData name="Cai Jun" userId="57e790d697ad4281" providerId="LiveId" clId="{CE07BC24-4C69-480F-B85E-95CD7DBCAEFF}" dt="2020-07-15T00:22:28.051" v="33" actId="113"/>
          <ac:spMkLst>
            <pc:docMk/>
            <pc:sldMk cId="1315970088" sldId="515"/>
            <ac:spMk id="32" creationId="{00000000-0000-0000-0000-000000000000}"/>
          </ac:spMkLst>
        </pc:spChg>
        <pc:spChg chg="mod">
          <ac:chgData name="Cai Jun" userId="57e790d697ad4281" providerId="LiveId" clId="{CE07BC24-4C69-480F-B85E-95CD7DBCAEFF}" dt="2020-07-15T00:22:24.561" v="32" actId="113"/>
          <ac:spMkLst>
            <pc:docMk/>
            <pc:sldMk cId="1315970088" sldId="515"/>
            <ac:spMk id="33" creationId="{00000000-0000-0000-0000-000000000000}"/>
          </ac:spMkLst>
        </pc:spChg>
        <pc:graphicFrameChg chg="mod">
          <ac:chgData name="Cai Jun" userId="57e790d697ad4281" providerId="LiveId" clId="{CE07BC24-4C69-480F-B85E-95CD7DBCAEFF}" dt="2020-07-15T00:31:48.990" v="147"/>
          <ac:graphicFrameMkLst>
            <pc:docMk/>
            <pc:sldMk cId="1315970088" sldId="515"/>
            <ac:graphicFrameMk id="4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0:17:17.686" v="10"/>
          <ac:graphicFrameMkLst>
            <pc:docMk/>
            <pc:sldMk cId="1315970088" sldId="515"/>
            <ac:graphicFrameMk id="4104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0:17:59.095" v="25"/>
          <ac:graphicFrameMkLst>
            <pc:docMk/>
            <pc:sldMk cId="1315970088" sldId="515"/>
            <ac:graphicFrameMk id="4108" creationId="{00000000-0000-0000-0000-000000000000}"/>
          </ac:graphicFrameMkLst>
        </pc:graphicFrameChg>
      </pc:sldChg>
      <pc:sldChg chg="modSp mod">
        <pc:chgData name="Cai Jun" userId="57e790d697ad4281" providerId="LiveId" clId="{CE07BC24-4C69-480F-B85E-95CD7DBCAEFF}" dt="2020-07-15T00:36:59.808" v="175" actId="6549"/>
        <pc:sldMkLst>
          <pc:docMk/>
          <pc:sldMk cId="2528060508" sldId="516"/>
        </pc:sldMkLst>
        <pc:spChg chg="mod">
          <ac:chgData name="Cai Jun" userId="57e790d697ad4281" providerId="LiveId" clId="{CE07BC24-4C69-480F-B85E-95CD7DBCAEFF}" dt="2020-07-15T00:36:59.808" v="175" actId="6549"/>
          <ac:spMkLst>
            <pc:docMk/>
            <pc:sldMk cId="2528060508" sldId="516"/>
            <ac:spMk id="13314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14B8FFDD-E147-4F5E-A04B-99308D8D11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0994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0003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16774-7670-4883-A603-1705FDF356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366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F5154-5485-495D-8725-7B4A32708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73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E4CAC-81A7-4709-83B7-D6DA10E4DA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6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D8D89-36B3-4FC9-830D-3B9991BDEC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874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180EA-BF8D-424A-B50D-78E1352BFF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524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10DF6-F33A-4A9A-A560-1A157A21F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684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61B7D-7CE5-4641-944F-D82740303C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30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25F23-1278-4492-9C5D-11117C2FCA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338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92315-30E8-4CCD-8E73-D41F11770F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24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87572-DFEA-4861-9DA7-C19ADF4530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16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C81B4-BBB2-4912-93C7-E5432D03DD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280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99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9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9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A413E66-8FF1-425A-91C5-40C7B115CC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6.jpe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11.jpe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228724" y="1536700"/>
            <a:ext cx="6858001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2124000" indent="-2124000">
              <a:lnSpc>
                <a:spcPct val="115000"/>
              </a:lnSpc>
              <a:defRPr/>
            </a:pPr>
            <a:r>
              <a:rPr kumimoji="1" lang="en-US" altLang="zh-CN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17-14 </a:t>
            </a:r>
            <a:r>
              <a:rPr kumimoji="1" lang="zh-CN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极化现象与超电势</a:t>
            </a:r>
            <a:endParaRPr kumimoji="1"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1800225" y="3998913"/>
            <a:ext cx="60483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Polarization Phenomena and Overpotential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64" descr="17-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075" y="430026"/>
            <a:ext cx="4716463" cy="37750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 Box 165"/>
          <p:cNvSpPr txBox="1">
            <a:spLocks noChangeArrowheads="1"/>
          </p:cNvSpPr>
          <p:nvPr/>
        </p:nvSpPr>
        <p:spPr bwMode="auto">
          <a:xfrm>
            <a:off x="784225" y="636588"/>
            <a:ext cx="12525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原电池</a:t>
            </a:r>
            <a:endParaRPr kumimoji="1" lang="zh-CN" altLang="en-US" sz="24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60937" name="Text Box 169"/>
          <p:cNvSpPr txBox="1">
            <a:spLocks noChangeArrowheads="1"/>
          </p:cNvSpPr>
          <p:nvPr/>
        </p:nvSpPr>
        <p:spPr bwMode="auto">
          <a:xfrm>
            <a:off x="381000" y="5324288"/>
            <a:ext cx="85058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放电时，阴极是正极，电势高，阳极是负极，电势低，随放电电流密度增加，反应加速，极化加剧，电池输出电势减小。反应加速，还使电池偏离平衡态更远，输出的功也越小。 </a:t>
            </a:r>
          </a:p>
        </p:txBody>
      </p:sp>
      <p:graphicFrame>
        <p:nvGraphicFramePr>
          <p:cNvPr id="20485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412931"/>
              </p:ext>
            </p:extLst>
          </p:nvPr>
        </p:nvGraphicFramePr>
        <p:xfrm>
          <a:off x="2186683" y="4353369"/>
          <a:ext cx="5075434" cy="959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2412720" imgH="457200" progId="Equation.DSMT4">
                  <p:embed/>
                </p:oleObj>
              </mc:Choice>
              <mc:Fallback>
                <p:oleObj name="Equation" r:id="rId4" imgW="2412720" imgH="457200" progId="Equation.DSMT4">
                  <p:embed/>
                  <p:pic>
                    <p:nvPicPr>
                      <p:cNvPr id="20485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6683" y="4353369"/>
                        <a:ext cx="5075434" cy="9599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0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9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070" descr="17-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928688"/>
            <a:ext cx="3768725" cy="301783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1071" descr="17-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928688"/>
            <a:ext cx="3757613" cy="30099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509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220537"/>
              </p:ext>
            </p:extLst>
          </p:nvPr>
        </p:nvGraphicFramePr>
        <p:xfrm>
          <a:off x="1993900" y="4243107"/>
          <a:ext cx="5156200" cy="217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5" imgW="2412720" imgH="1015920" progId="Equation.DSMT4">
                  <p:embed/>
                </p:oleObj>
              </mc:Choice>
              <mc:Fallback>
                <p:oleObj name="Equation" r:id="rId5" imgW="2412720" imgH="1015920" progId="Equation.DSMT4">
                  <p:embed/>
                  <p:pic>
                    <p:nvPicPr>
                      <p:cNvPr id="21509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4243107"/>
                        <a:ext cx="5156200" cy="217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34" name="Text Box 74"/>
          <p:cNvSpPr txBox="1">
            <a:spLocks noChangeArrowheads="1"/>
          </p:cNvSpPr>
          <p:nvPr/>
        </p:nvSpPr>
        <p:spPr bwMode="auto">
          <a:xfrm>
            <a:off x="688975" y="1922458"/>
            <a:ext cx="7983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活化超电势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(activation 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overpotential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)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9036" name="Text Box 76"/>
          <p:cNvSpPr txBox="1">
            <a:spLocks noChangeArrowheads="1"/>
          </p:cNvSpPr>
          <p:nvPr/>
        </p:nvSpPr>
        <p:spPr bwMode="auto">
          <a:xfrm>
            <a:off x="766763" y="3792523"/>
            <a:ext cx="7799387" cy="89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塔费尔方程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（氢超电势与电流密度之间的关系）</a:t>
            </a:r>
            <a:endParaRPr kumimoji="1" lang="en-US" altLang="zh-CN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</a:endParaRPr>
          </a:p>
          <a:p>
            <a:pPr>
              <a:defRPr/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Tafel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equation)</a:t>
            </a: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32" name="Text Box 79"/>
          <p:cNvSpPr txBox="1">
            <a:spLocks noChangeArrowheads="1"/>
          </p:cNvSpPr>
          <p:nvPr/>
        </p:nvSpPr>
        <p:spPr bwMode="auto">
          <a:xfrm>
            <a:off x="533400" y="2576505"/>
            <a:ext cx="8382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直接影响电极反应活化能垒的超电势。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在电流密度较低时的超电势主要是活化超电势。</a:t>
            </a:r>
          </a:p>
        </p:txBody>
      </p:sp>
      <p:graphicFrame>
        <p:nvGraphicFramePr>
          <p:cNvPr id="22533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241951"/>
              </p:ext>
            </p:extLst>
          </p:nvPr>
        </p:nvGraphicFramePr>
        <p:xfrm>
          <a:off x="3103788" y="4873489"/>
          <a:ext cx="2551783" cy="646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1002960" imgH="253800" progId="Equation.DSMT4">
                  <p:embed/>
                </p:oleObj>
              </mc:Choice>
              <mc:Fallback>
                <p:oleObj name="Equation" r:id="rId3" imgW="1002960" imgH="253800" progId="Equation.DSMT4">
                  <p:embed/>
                  <p:pic>
                    <p:nvPicPr>
                      <p:cNvPr id="22533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788" y="4873489"/>
                        <a:ext cx="2551783" cy="646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4"/>
          <p:cNvSpPr txBox="1">
            <a:spLocks noChangeArrowheads="1"/>
          </p:cNvSpPr>
          <p:nvPr/>
        </p:nvSpPr>
        <p:spPr bwMode="auto">
          <a:xfrm>
            <a:off x="584200" y="700088"/>
            <a:ext cx="79835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超电势分为三类：活化超电势、传质超电势、</a:t>
            </a:r>
            <a:endParaRPr kumimoji="1"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algn="just"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              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电阻超电势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Text Box 76"/>
          <p:cNvSpPr txBox="1">
            <a:spLocks noChangeArrowheads="1"/>
          </p:cNvSpPr>
          <p:nvPr/>
        </p:nvSpPr>
        <p:spPr bwMode="auto">
          <a:xfrm>
            <a:off x="1322575" y="5622287"/>
            <a:ext cx="69697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当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j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很小时，</a:t>
            </a:r>
            <a:r>
              <a:rPr kumimoji="1" lang="en-US" altLang="zh-CN" sz="2800" i="1" dirty="0">
                <a:solidFill>
                  <a:srgbClr val="000000"/>
                </a:solidFill>
                <a:latin typeface="Symbol" panose="05050102010706020507" pitchFamily="18" charset="2"/>
                <a:ea typeface="黑体" pitchFamily="2" charset="-122"/>
              </a:rPr>
              <a:t>h </a:t>
            </a:r>
            <a:r>
              <a:rPr kumimoji="1" lang="en-US" altLang="zh-CN" sz="2800" dirty="0">
                <a:solidFill>
                  <a:srgbClr val="000000"/>
                </a:solidFill>
                <a:latin typeface="Symbol" panose="05050102010706020507" pitchFamily="18" charset="2"/>
                <a:ea typeface="黑体" pitchFamily="2" charset="-122"/>
                <a:sym typeface="Symbol"/>
              </a:rPr>
              <a:t> 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，不能使用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Tafel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方程。</a:t>
            </a:r>
            <a:endParaRPr kumimoji="1" lang="en-US" altLang="zh-CN" sz="2800" i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2587625" y="1136650"/>
            <a:ext cx="3730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268471" name="Group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172488"/>
              </p:ext>
            </p:extLst>
          </p:nvPr>
        </p:nvGraphicFramePr>
        <p:xfrm>
          <a:off x="95250" y="1422400"/>
          <a:ext cx="8915400" cy="2378076"/>
        </p:xfrm>
        <a:graphic>
          <a:graphicData uri="http://schemas.openxmlformats.org/drawingml/2006/table">
            <a:tbl>
              <a:tblPr/>
              <a:tblGrid>
                <a:gridCol w="127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7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47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Cd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Cu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Pt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黑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Pt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石墨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Ag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0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0.466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0.000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0.0022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0.1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0.651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0.351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0.0034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0.3166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0.2981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0.981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0.479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0.0154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0.024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0.5995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0.4751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10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1.134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0.584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0.0300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0.068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0.7788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0.7618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1000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1.254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1.254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0.0483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0.676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1.2200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1.0890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6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03282"/>
              </p:ext>
            </p:extLst>
          </p:nvPr>
        </p:nvGraphicFramePr>
        <p:xfrm>
          <a:off x="92694" y="1441737"/>
          <a:ext cx="1311625" cy="37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799920" imgH="228600" progId="Equation.DSMT4">
                  <p:embed/>
                </p:oleObj>
              </mc:Choice>
              <mc:Fallback>
                <p:oleObj name="Equation" r:id="rId3" imgW="799920" imgH="228600" progId="Equation.DSMT4">
                  <p:embed/>
                  <p:pic>
                    <p:nvPicPr>
                      <p:cNvPr id="2361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94" y="1441737"/>
                        <a:ext cx="1311625" cy="37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472" name="Group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777313"/>
              </p:ext>
            </p:extLst>
          </p:nvPr>
        </p:nvGraphicFramePr>
        <p:xfrm>
          <a:off x="95250" y="3994150"/>
          <a:ext cx="8880475" cy="2378076"/>
        </p:xfrm>
        <a:graphic>
          <a:graphicData uri="http://schemas.openxmlformats.org/drawingml/2006/table">
            <a:tbl>
              <a:tblPr/>
              <a:tblGrid>
                <a:gridCol w="127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5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827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Fe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Zn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Ni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Pb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Hg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0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0.2026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0.2805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0.1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0.2183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0.0769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0.5562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0.4036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0.716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0.563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0.52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0.769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0.8488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10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0.5571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0.746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0.747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1.090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7.69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1.0361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1000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1.2915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1.229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1.241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1.262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769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1.108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672" name="Object 1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948766"/>
              </p:ext>
            </p:extLst>
          </p:nvPr>
        </p:nvGraphicFramePr>
        <p:xfrm>
          <a:off x="83104" y="4010872"/>
          <a:ext cx="1313343" cy="37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799920" imgH="228600" progId="Equation.DSMT4">
                  <p:embed/>
                </p:oleObj>
              </mc:Choice>
              <mc:Fallback>
                <p:oleObj name="Equation" r:id="rId5" imgW="799920" imgH="228600" progId="Equation.DSMT4">
                  <p:embed/>
                  <p:pic>
                    <p:nvPicPr>
                      <p:cNvPr id="23672" name="Object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04" y="4010872"/>
                        <a:ext cx="1313343" cy="37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73" name="Object 1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577677"/>
              </p:ext>
            </p:extLst>
          </p:nvPr>
        </p:nvGraphicFramePr>
        <p:xfrm>
          <a:off x="6160490" y="4014916"/>
          <a:ext cx="1339741" cy="385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799920" imgH="228600" progId="Equation.DSMT4">
                  <p:embed/>
                </p:oleObj>
              </mc:Choice>
              <mc:Fallback>
                <p:oleObj name="Equation" r:id="rId7" imgW="799920" imgH="228600" progId="Equation.DSMT4">
                  <p:embed/>
                  <p:pic>
                    <p:nvPicPr>
                      <p:cNvPr id="23673" name="Object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0490" y="4014916"/>
                        <a:ext cx="1339741" cy="385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74" name="Rectangle 186"/>
          <p:cNvSpPr>
            <a:spLocks noChangeArrowheads="1"/>
          </p:cNvSpPr>
          <p:nvPr/>
        </p:nvSpPr>
        <p:spPr bwMode="auto">
          <a:xfrm>
            <a:off x="1698625" y="779463"/>
            <a:ext cx="53879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表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17</a:t>
            </a:r>
            <a:r>
              <a:rPr kumimoji="1" lang="en-US" altLang="zh-CN" sz="2400" b="1" dirty="0">
                <a:solidFill>
                  <a:srgbClr val="0000FF"/>
                </a:solidFill>
                <a:cs typeface="Times New Roman" pitchFamily="18" charset="0"/>
              </a:rPr>
              <a:t>–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 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25℃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时氢的超电势，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Symbol" pitchFamily="18" charset="2"/>
                <a:cs typeface="Times New Roman" pitchFamily="18" charset="0"/>
                <a:sym typeface="Symbol" pitchFamily="18" charset="2"/>
              </a:rPr>
              <a:t>h</a:t>
            </a:r>
            <a:r>
              <a:rPr kumimoji="1" lang="en-US" altLang="zh-CN" sz="240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/V</a:t>
            </a:r>
            <a:endParaRPr kumimoji="1"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675" name="Rectangle 187"/>
          <p:cNvSpPr>
            <a:spLocks noChangeArrowheads="1"/>
          </p:cNvSpPr>
          <p:nvPr/>
        </p:nvSpPr>
        <p:spPr bwMode="auto">
          <a:xfrm>
            <a:off x="2193925" y="736600"/>
            <a:ext cx="2047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600"/>
              <a:t> </a:t>
            </a:r>
            <a:endParaRPr kumimoji="1" lang="en-US" altLang="zh-CN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5" name="Text Box 5"/>
          <p:cNvSpPr txBox="1">
            <a:spLocks noChangeArrowheads="1"/>
          </p:cNvSpPr>
          <p:nvPr/>
        </p:nvSpPr>
        <p:spPr bwMode="auto">
          <a:xfrm>
            <a:off x="822325" y="827088"/>
            <a:ext cx="7902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传质超电势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(mass transfer 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overpotential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)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579" name="Text Box 7"/>
          <p:cNvSpPr txBox="1">
            <a:spLocks noChangeArrowheads="1"/>
          </p:cNvSpPr>
          <p:nvPr/>
        </p:nvSpPr>
        <p:spPr bwMode="auto">
          <a:xfrm>
            <a:off x="571500" y="1485900"/>
            <a:ext cx="8153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传质对电化学反应速率的影响比对一般化学反应更为突出。</a:t>
            </a:r>
          </a:p>
        </p:txBody>
      </p:sp>
      <p:sp>
        <p:nvSpPr>
          <p:cNvPr id="24580" name="Rectangle 10"/>
          <p:cNvSpPr>
            <a:spLocks noChangeArrowheads="1"/>
          </p:cNvSpPr>
          <p:nvPr/>
        </p:nvSpPr>
        <p:spPr bwMode="auto">
          <a:xfrm>
            <a:off x="3562350" y="2700338"/>
            <a:ext cx="12350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pic>
        <p:nvPicPr>
          <p:cNvPr id="24581" name="Picture 9" descr="17-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338388"/>
            <a:ext cx="4327525" cy="312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6267" name="Group 27"/>
          <p:cNvGraphicFramePr>
            <a:graphicFrameLocks noGrp="1"/>
          </p:cNvGraphicFramePr>
          <p:nvPr/>
        </p:nvGraphicFramePr>
        <p:xfrm>
          <a:off x="3584575" y="5729288"/>
          <a:ext cx="5254625" cy="396875"/>
        </p:xfrm>
        <a:graphic>
          <a:graphicData uri="http://schemas.openxmlformats.org/drawingml/2006/table">
            <a:tbl>
              <a:tblPr/>
              <a:tblGrid>
                <a:gridCol w="525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26987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图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17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–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17 KI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酸性溶液电解的电流电势图 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584" name="Text Box 24"/>
          <p:cNvSpPr txBox="1">
            <a:spLocks noChangeArrowheads="1"/>
          </p:cNvSpPr>
          <p:nvPr/>
        </p:nvSpPr>
        <p:spPr bwMode="auto">
          <a:xfrm>
            <a:off x="711200" y="3016250"/>
            <a:ext cx="32766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传质在相当广阔的电流密度范围内起重要作用，在高电流密度时甚至起决定作用。 </a:t>
            </a: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2"/>
          <p:cNvGrpSpPr>
            <a:grpSpLocks/>
          </p:cNvGrpSpPr>
          <p:nvPr/>
        </p:nvGrpSpPr>
        <p:grpSpPr bwMode="auto">
          <a:xfrm>
            <a:off x="1647825" y="1058863"/>
            <a:ext cx="6775450" cy="1255712"/>
            <a:chOff x="1308100" y="414338"/>
            <a:chExt cx="6775450" cy="1255712"/>
          </a:xfrm>
        </p:grpSpPr>
        <p:grpSp>
          <p:nvGrpSpPr>
            <p:cNvPr id="12305" name="Group 1059"/>
            <p:cNvGrpSpPr>
              <a:grpSpLocks/>
            </p:cNvGrpSpPr>
            <p:nvPr/>
          </p:nvGrpSpPr>
          <p:grpSpPr bwMode="auto">
            <a:xfrm>
              <a:off x="1308100" y="987425"/>
              <a:ext cx="6775450" cy="682625"/>
              <a:chOff x="824" y="928"/>
              <a:chExt cx="4268" cy="160"/>
            </a:xfrm>
          </p:grpSpPr>
          <p:sp>
            <p:nvSpPr>
              <p:cNvPr id="12307" name="Line 1034"/>
              <p:cNvSpPr>
                <a:spLocks noChangeShapeType="1"/>
              </p:cNvSpPr>
              <p:nvPr/>
            </p:nvSpPr>
            <p:spPr bwMode="auto">
              <a:xfrm>
                <a:off x="2633" y="946"/>
                <a:ext cx="0" cy="60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  <a:effectLst>
                <a:prstShdw prst="shdw17" dist="17961" dir="2700000">
                  <a:srgbClr val="4D00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8" name="Line 1035"/>
              <p:cNvSpPr>
                <a:spLocks noChangeShapeType="1"/>
              </p:cNvSpPr>
              <p:nvPr/>
            </p:nvSpPr>
            <p:spPr bwMode="auto">
              <a:xfrm>
                <a:off x="2716" y="928"/>
                <a:ext cx="0" cy="92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  <a:effectLst>
                <a:prstShdw prst="shdw17" dist="17961" dir="2700000">
                  <a:srgbClr val="4D00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9" name="Line 1036"/>
              <p:cNvSpPr>
                <a:spLocks noChangeShapeType="1"/>
              </p:cNvSpPr>
              <p:nvPr/>
            </p:nvSpPr>
            <p:spPr bwMode="auto">
              <a:xfrm>
                <a:off x="2810" y="946"/>
                <a:ext cx="0" cy="60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  <a:effectLst>
                <a:prstShdw prst="shdw17" dist="17961" dir="2700000">
                  <a:srgbClr val="4D00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0" name="Line 1037"/>
              <p:cNvSpPr>
                <a:spLocks noChangeShapeType="1"/>
              </p:cNvSpPr>
              <p:nvPr/>
            </p:nvSpPr>
            <p:spPr bwMode="auto">
              <a:xfrm>
                <a:off x="2893" y="928"/>
                <a:ext cx="0" cy="92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  <a:effectLst>
                <a:prstShdw prst="shdw17" dist="17961" dir="2700000">
                  <a:srgbClr val="4D00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1" name="Line 1038"/>
              <p:cNvSpPr>
                <a:spLocks noChangeShapeType="1"/>
              </p:cNvSpPr>
              <p:nvPr/>
            </p:nvSpPr>
            <p:spPr bwMode="auto">
              <a:xfrm>
                <a:off x="2976" y="946"/>
                <a:ext cx="0" cy="60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  <a:effectLst>
                <a:prstShdw prst="shdw17" dist="17961" dir="2700000">
                  <a:srgbClr val="4D00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2" name="Line 1039"/>
              <p:cNvSpPr>
                <a:spLocks noChangeShapeType="1"/>
              </p:cNvSpPr>
              <p:nvPr/>
            </p:nvSpPr>
            <p:spPr bwMode="auto">
              <a:xfrm>
                <a:off x="3059" y="928"/>
                <a:ext cx="0" cy="92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  <a:effectLst>
                <a:prstShdw prst="shdw17" dist="17961" dir="2700000">
                  <a:srgbClr val="4D00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3" name="Line 1040"/>
              <p:cNvSpPr>
                <a:spLocks noChangeShapeType="1"/>
              </p:cNvSpPr>
              <p:nvPr/>
            </p:nvSpPr>
            <p:spPr bwMode="auto">
              <a:xfrm>
                <a:off x="824" y="974"/>
                <a:ext cx="1809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ffectLst>
                <a:prstShdw prst="shdw17" dist="17961" dir="2700000">
                  <a:srgbClr val="7A1F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4" name="Line 1041"/>
              <p:cNvSpPr>
                <a:spLocks noChangeShapeType="1"/>
              </p:cNvSpPr>
              <p:nvPr/>
            </p:nvSpPr>
            <p:spPr bwMode="auto">
              <a:xfrm>
                <a:off x="3082" y="974"/>
                <a:ext cx="2010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ffectLst>
                <a:prstShdw prst="shdw17" dist="17961" dir="2700000">
                  <a:srgbClr val="7A1F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5" name="Line 1042"/>
              <p:cNvSpPr>
                <a:spLocks noChangeShapeType="1"/>
              </p:cNvSpPr>
              <p:nvPr/>
            </p:nvSpPr>
            <p:spPr bwMode="auto">
              <a:xfrm flipV="1">
                <a:off x="5080" y="974"/>
                <a:ext cx="0" cy="114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ffectLst>
                <a:prstShdw prst="shdw17" dist="17961" dir="2700000">
                  <a:srgbClr val="7A1F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6" name="Line 1043"/>
              <p:cNvSpPr>
                <a:spLocks noChangeShapeType="1"/>
              </p:cNvSpPr>
              <p:nvPr/>
            </p:nvSpPr>
            <p:spPr bwMode="auto">
              <a:xfrm flipV="1">
                <a:off x="824" y="974"/>
                <a:ext cx="0" cy="114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ffectLst>
                <a:prstShdw prst="shdw17" dist="17961" dir="2700000">
                  <a:srgbClr val="7A1F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8852" name="Text Box 1044"/>
            <p:cNvSpPr txBox="1">
              <a:spLocks noChangeArrowheads="1"/>
            </p:cNvSpPr>
            <p:nvPr/>
          </p:nvSpPr>
          <p:spPr bwMode="auto">
            <a:xfrm>
              <a:off x="4151313" y="414338"/>
              <a:ext cx="714375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800" b="1" i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黑体" pitchFamily="2" charset="-122"/>
                </a:rPr>
                <a:t>E</a:t>
              </a:r>
              <a:r>
                <a:rPr kumimoji="1" lang="zh-CN" altLang="zh-CN" sz="2800" b="1" baseline="-25000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黑体" pitchFamily="2" charset="-122"/>
                </a:rPr>
                <a:t>外</a:t>
              </a:r>
              <a:endParaRPr kumimoji="1" lang="zh-CN" altLang="en-US" sz="2400">
                <a:latin typeface="Times New Roman" pitchFamily="18" charset="0"/>
                <a:ea typeface="黑体" pitchFamily="2" charset="-122"/>
              </a:endParaRPr>
            </a:p>
          </p:txBody>
        </p:sp>
      </p:grpSp>
      <p:grpSp>
        <p:nvGrpSpPr>
          <p:cNvPr id="12291" name="组合 1"/>
          <p:cNvGrpSpPr>
            <a:grpSpLocks/>
          </p:cNvGrpSpPr>
          <p:nvPr/>
        </p:nvGrpSpPr>
        <p:grpSpPr bwMode="auto">
          <a:xfrm>
            <a:off x="366703" y="2816225"/>
            <a:ext cx="3752850" cy="3775075"/>
            <a:chOff x="800100" y="2428875"/>
            <a:chExt cx="3752850" cy="3775075"/>
          </a:xfrm>
        </p:grpSpPr>
        <p:pic>
          <p:nvPicPr>
            <p:cNvPr id="12299" name="Picture 1030" descr="17-0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975" y="2428875"/>
              <a:ext cx="2997200" cy="3775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0" name="Rectangle 1050"/>
            <p:cNvSpPr>
              <a:spLocks noChangeArrowheads="1"/>
            </p:cNvSpPr>
            <p:nvPr/>
          </p:nvSpPr>
          <p:spPr bwMode="auto">
            <a:xfrm>
              <a:off x="1009650" y="4953000"/>
              <a:ext cx="609600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2301" name="Rectangle 1051"/>
            <p:cNvSpPr>
              <a:spLocks noChangeArrowheads="1"/>
            </p:cNvSpPr>
            <p:nvPr/>
          </p:nvSpPr>
          <p:spPr bwMode="auto">
            <a:xfrm>
              <a:off x="3162300" y="4857750"/>
              <a:ext cx="609600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2302" name="Text Box 1052"/>
            <p:cNvSpPr txBox="1">
              <a:spLocks noChangeArrowheads="1"/>
            </p:cNvSpPr>
            <p:nvPr/>
          </p:nvSpPr>
          <p:spPr bwMode="auto">
            <a:xfrm>
              <a:off x="800100" y="4819650"/>
              <a:ext cx="1162050" cy="779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Pt</a:t>
              </a:r>
              <a:r>
                <a:rPr kumimoji="1" lang="zh-CN" altLang="en-US" sz="1800" b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板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（阴极）</a:t>
              </a:r>
            </a:p>
          </p:txBody>
        </p:sp>
        <p:sp>
          <p:nvSpPr>
            <p:cNvPr id="12303" name="Text Box 1053"/>
            <p:cNvSpPr txBox="1">
              <a:spLocks noChangeArrowheads="1"/>
            </p:cNvSpPr>
            <p:nvPr/>
          </p:nvSpPr>
          <p:spPr bwMode="auto">
            <a:xfrm>
              <a:off x="2819400" y="4724400"/>
              <a:ext cx="1276350" cy="779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Pt</a:t>
              </a:r>
              <a:r>
                <a:rPr kumimoji="1" lang="zh-CN" altLang="en-US" sz="1800" b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板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（阳极）</a:t>
              </a:r>
            </a:p>
          </p:txBody>
        </p:sp>
        <p:sp>
          <p:nvSpPr>
            <p:cNvPr id="12304" name="Text Box 1060"/>
            <p:cNvSpPr txBox="1">
              <a:spLocks noChangeArrowheads="1"/>
            </p:cNvSpPr>
            <p:nvPr/>
          </p:nvSpPr>
          <p:spPr bwMode="auto">
            <a:xfrm>
              <a:off x="3038475" y="5457825"/>
              <a:ext cx="1514475" cy="3667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r>
                <a:rPr lang="en-US" altLang="zh-CN" sz="180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sz="1800" dirty="0">
                  <a:solidFill>
                    <a:srgbClr val="000000"/>
                  </a:solidFill>
                  <a:latin typeface="Times New Roman" pitchFamily="18" charset="0"/>
                </a:rPr>
                <a:t>SO</a:t>
              </a:r>
              <a:r>
                <a:rPr lang="en-US" altLang="zh-CN" sz="1800" baseline="-25000" dirty="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r>
                <a:rPr lang="zh-CN" altLang="en-US" sz="1800" b="1" dirty="0">
                  <a:solidFill>
                    <a:srgbClr val="000000"/>
                  </a:solidFill>
                </a:rPr>
                <a:t>溶液</a:t>
              </a:r>
            </a:p>
          </p:txBody>
        </p:sp>
      </p:grp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517525" y="508000"/>
            <a:ext cx="83407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2095500" indent="-2095500" defTabSz="1085850">
              <a:tabLst>
                <a:tab pos="2095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286000" defTabSz="1085850">
              <a:tabLst>
                <a:tab pos="2095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476500" defTabSz="1085850">
              <a:tabLst>
                <a:tab pos="2095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667000" defTabSz="1085850">
              <a:tabLst>
                <a:tab pos="2095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857500" defTabSz="1085850">
              <a:tabLst>
                <a:tab pos="2095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314700" defTabSz="1085850" fontAlgn="base">
              <a:spcBef>
                <a:spcPct val="0"/>
              </a:spcBef>
              <a:spcAft>
                <a:spcPct val="0"/>
              </a:spcAft>
              <a:tabLst>
                <a:tab pos="2095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771900" defTabSz="1085850" fontAlgn="base">
              <a:spcBef>
                <a:spcPct val="0"/>
              </a:spcBef>
              <a:spcAft>
                <a:spcPct val="0"/>
              </a:spcAft>
              <a:tabLst>
                <a:tab pos="2095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229100" defTabSz="1085850" fontAlgn="base">
              <a:spcBef>
                <a:spcPct val="0"/>
              </a:spcBef>
              <a:spcAft>
                <a:spcPct val="0"/>
              </a:spcAft>
              <a:tabLst>
                <a:tab pos="2095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686300" defTabSz="1085850" fontAlgn="base">
              <a:spcBef>
                <a:spcPct val="0"/>
              </a:spcBef>
              <a:spcAft>
                <a:spcPct val="0"/>
              </a:spcAft>
              <a:tabLst>
                <a:tab pos="2095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3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极化现象	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电极电势与电极反应电势有显著差别的现象。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2295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708388"/>
              </p:ext>
            </p:extLst>
          </p:nvPr>
        </p:nvGraphicFramePr>
        <p:xfrm>
          <a:off x="1620838" y="2168525"/>
          <a:ext cx="68056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2641320" imgH="279360" progId="Equation.DSMT4">
                  <p:embed/>
                </p:oleObj>
              </mc:Choice>
              <mc:Fallback>
                <p:oleObj name="Equation" r:id="rId4" imgW="2641320" imgH="279360" progId="Equation.DSMT4">
                  <p:embed/>
                  <p:pic>
                    <p:nvPicPr>
                      <p:cNvPr id="12295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2168525"/>
                        <a:ext cx="680561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4125919" y="4914900"/>
            <a:ext cx="4511676" cy="1232579"/>
            <a:chOff x="3883023" y="4914900"/>
            <a:chExt cx="4511676" cy="1232579"/>
          </a:xfrm>
        </p:grpSpPr>
        <p:sp>
          <p:nvSpPr>
            <p:cNvPr id="12292" name="Text Box 1061"/>
            <p:cNvSpPr txBox="1">
              <a:spLocks noChangeArrowheads="1"/>
            </p:cNvSpPr>
            <p:nvPr/>
          </p:nvSpPr>
          <p:spPr bwMode="auto">
            <a:xfrm>
              <a:off x="3883023" y="4977928"/>
              <a:ext cx="4511676" cy="11695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rgbClr val="0000FF"/>
                  </a:solidFill>
                </a:rPr>
                <a:t>原电池：</a:t>
              </a:r>
              <a:endParaRPr lang="en-US" altLang="zh-CN" sz="2800" b="1" dirty="0">
                <a:solidFill>
                  <a:srgbClr val="0000FF"/>
                </a:solidFill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rgbClr val="0000FF"/>
                  </a:solidFill>
                </a:rPr>
                <a:t>实际电势 </a:t>
              </a:r>
              <a:r>
                <a:rPr lang="zh-CN" altLang="en-US" sz="2800" b="1" dirty="0">
                  <a:solidFill>
                    <a:srgbClr val="0000FF"/>
                  </a:solidFill>
                  <a:sym typeface="Symbol"/>
                </a:rPr>
                <a:t> </a:t>
              </a:r>
              <a:r>
                <a:rPr lang="zh-CN" altLang="en-US" sz="2800" b="1" dirty="0">
                  <a:solidFill>
                    <a:srgbClr val="0000FF"/>
                  </a:solidFill>
                </a:rPr>
                <a:t>电池反应电势</a:t>
              </a:r>
            </a:p>
          </p:txBody>
        </p:sp>
        <p:graphicFrame>
          <p:nvGraphicFramePr>
            <p:cNvPr id="12297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4319263"/>
                </p:ext>
              </p:extLst>
            </p:nvPr>
          </p:nvGraphicFramePr>
          <p:xfrm>
            <a:off x="5340342" y="4914900"/>
            <a:ext cx="2879725" cy="687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Equation" r:id="rId6" imgW="1117440" imgH="266400" progId="Equation.DSMT4">
                    <p:embed/>
                  </p:oleObj>
                </mc:Choice>
                <mc:Fallback>
                  <p:oleObj name="Equation" r:id="rId6" imgW="1117440" imgH="266400" progId="Equation.DSMT4">
                    <p:embed/>
                    <p:pic>
                      <p:nvPicPr>
                        <p:cNvPr id="12297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0342" y="4914900"/>
                          <a:ext cx="2879725" cy="687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8" name="TextBox 1"/>
          <p:cNvSpPr txBox="1">
            <a:spLocks noChangeArrowheads="1"/>
          </p:cNvSpPr>
          <p:nvPr/>
        </p:nvSpPr>
        <p:spPr bwMode="auto">
          <a:xfrm>
            <a:off x="523875" y="930275"/>
            <a:ext cx="2238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(polarization)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129099" y="3306763"/>
            <a:ext cx="4029074" cy="1246377"/>
            <a:chOff x="3843339" y="3306763"/>
            <a:chExt cx="4029074" cy="1246377"/>
          </a:xfrm>
        </p:grpSpPr>
        <p:sp>
          <p:nvSpPr>
            <p:cNvPr id="12293" name="Text Box 1062"/>
            <p:cNvSpPr txBox="1">
              <a:spLocks noChangeArrowheads="1"/>
            </p:cNvSpPr>
            <p:nvPr/>
          </p:nvSpPr>
          <p:spPr bwMode="auto">
            <a:xfrm>
              <a:off x="3843339" y="3383589"/>
              <a:ext cx="4029074" cy="11695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rgbClr val="0000FF"/>
                  </a:solidFill>
                </a:rPr>
                <a:t>电解：</a:t>
              </a:r>
              <a:endParaRPr lang="en-US" altLang="zh-CN" sz="2800" b="1" dirty="0">
                <a:solidFill>
                  <a:srgbClr val="0000FF"/>
                </a:solidFill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rgbClr val="0000FF"/>
                  </a:solidFill>
                </a:rPr>
                <a:t>分解电势  </a:t>
              </a:r>
              <a:r>
                <a:rPr lang="zh-CN" altLang="en-US" sz="2800" b="1" dirty="0">
                  <a:solidFill>
                    <a:srgbClr val="0000FF"/>
                  </a:solidFill>
                  <a:sym typeface="Symbol"/>
                </a:rPr>
                <a:t> 反向电动势</a:t>
              </a:r>
              <a:endParaRPr lang="zh-CN" altLang="en-US" sz="2800" b="1" dirty="0">
                <a:solidFill>
                  <a:srgbClr val="0000FF"/>
                </a:solidFill>
              </a:endParaRPr>
            </a:p>
          </p:txBody>
        </p:sp>
        <p:graphicFrame>
          <p:nvGraphicFramePr>
            <p:cNvPr id="12296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0010420"/>
                </p:ext>
              </p:extLst>
            </p:nvPr>
          </p:nvGraphicFramePr>
          <p:xfrm>
            <a:off x="5026015" y="3306763"/>
            <a:ext cx="2846388" cy="687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Equation" r:id="rId8" imgW="1104840" imgH="266400" progId="Equation.DSMT4">
                    <p:embed/>
                  </p:oleObj>
                </mc:Choice>
                <mc:Fallback>
                  <p:oleObj name="Equation" r:id="rId8" imgW="1104840" imgH="266400" progId="Equation.DSMT4">
                    <p:embed/>
                    <p:pic>
                      <p:nvPicPr>
                        <p:cNvPr id="12296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6015" y="3306763"/>
                          <a:ext cx="2846388" cy="687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685799" y="723733"/>
            <a:ext cx="808672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若电池反应电势大于零，电池可以对外做功，是为原电池。当电池输出功的速率不是无限小时，电池偏离平衡，有一部分功被用于克服电池内阻，实际输出功小于可逆功，因而</a:t>
            </a:r>
            <a:r>
              <a:rPr lang="zh-CN" altLang="en-US" sz="2800" b="1" dirty="0">
                <a:solidFill>
                  <a:srgbClr val="FF0000"/>
                </a:solidFill>
              </a:rPr>
              <a:t>原电池输出电势小于电池反应电势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极化现象。</a:t>
            </a:r>
          </a:p>
        </p:txBody>
      </p:sp>
      <p:sp>
        <p:nvSpPr>
          <p:cNvPr id="13315" name="TextBox 5"/>
          <p:cNvSpPr txBox="1">
            <a:spLocks noChangeArrowheads="1"/>
          </p:cNvSpPr>
          <p:nvPr/>
        </p:nvSpPr>
        <p:spPr bwMode="auto">
          <a:xfrm>
            <a:off x="685799" y="3562358"/>
            <a:ext cx="804227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若电池反应电势小于零，需外界输入功才能使反应进行，是为电解池。当外界输入功的速率不是无限小时，电池偏离平衡，有一部分功被用于克服电池内阻，实际输入电功大于可逆功，因而</a:t>
            </a:r>
            <a:r>
              <a:rPr lang="zh-CN" altLang="en-US" sz="2800" b="1" dirty="0">
                <a:solidFill>
                  <a:srgbClr val="FF0000"/>
                </a:solidFill>
              </a:rPr>
              <a:t>外界输入电解池的电势大于反向电动势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极化现象。</a:t>
            </a:r>
          </a:p>
        </p:txBody>
      </p:sp>
    </p:spTree>
    <p:extLst>
      <p:ext uri="{BB962C8B-B14F-4D97-AF65-F5344CB8AC3E}">
        <p14:creationId xmlns:p14="http://schemas.microsoft.com/office/powerpoint/2010/main" val="2528060508"/>
      </p:ext>
    </p:extLst>
  </p:cSld>
  <p:clrMapOvr>
    <a:masterClrMapping/>
  </p:clrMapOvr>
  <p:transition spd="med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488950" y="704840"/>
            <a:ext cx="8340725" cy="369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2095500" indent="-2095500" defTabSz="1085850">
              <a:tabLst>
                <a:tab pos="2095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286000" defTabSz="1085850">
              <a:tabLst>
                <a:tab pos="2095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476500" defTabSz="1085850">
              <a:tabLst>
                <a:tab pos="2095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667000" defTabSz="1085850">
              <a:tabLst>
                <a:tab pos="2095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857500" defTabSz="1085850">
              <a:tabLst>
                <a:tab pos="2095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314700" defTabSz="1085850" fontAlgn="base">
              <a:spcBef>
                <a:spcPct val="0"/>
              </a:spcBef>
              <a:spcAft>
                <a:spcPct val="0"/>
              </a:spcAft>
              <a:tabLst>
                <a:tab pos="2095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771900" defTabSz="1085850" fontAlgn="base">
              <a:spcBef>
                <a:spcPct val="0"/>
              </a:spcBef>
              <a:spcAft>
                <a:spcPct val="0"/>
              </a:spcAft>
              <a:tabLst>
                <a:tab pos="2095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229100" defTabSz="1085850" fontAlgn="base">
              <a:spcBef>
                <a:spcPct val="0"/>
              </a:spcBef>
              <a:spcAft>
                <a:spcPct val="0"/>
              </a:spcAft>
              <a:tabLst>
                <a:tab pos="2095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686300" defTabSz="1085850" fontAlgn="base">
              <a:spcBef>
                <a:spcPct val="0"/>
              </a:spcBef>
              <a:spcAft>
                <a:spcPct val="0"/>
              </a:spcAft>
              <a:tabLst>
                <a:tab pos="2095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spcBef>
                <a:spcPts val="6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可极化电极	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(polarizable electrode)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产生极化现象的电极。大多数实际电极均属此类。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algn="just">
              <a:spcBef>
                <a:spcPts val="6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非极化电极 	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(non-polarizable electrode)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极化现象不显著的电极。氢电极（用镀了铂黑的铂作电极）、甘汞电极、氯化银电极等，当电流很大时，也会极化。</a:t>
            </a:r>
            <a:endParaRPr lang="zh-CN" altLang="en-US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spcBef>
                <a:spcPts val="6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超电势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overpotential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实际的电极电势与平衡的电极反应电势之差</a:t>
            </a:r>
          </a:p>
        </p:txBody>
      </p:sp>
      <p:graphicFrame>
        <p:nvGraphicFramePr>
          <p:cNvPr id="14339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490073"/>
              </p:ext>
            </p:extLst>
          </p:nvPr>
        </p:nvGraphicFramePr>
        <p:xfrm>
          <a:off x="2700338" y="4718050"/>
          <a:ext cx="601345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2577960" imgH="685800" progId="Equation.DSMT4">
                  <p:embed/>
                </p:oleObj>
              </mc:Choice>
              <mc:Fallback>
                <p:oleObj name="Equation" r:id="rId3" imgW="2577960" imgH="685800" progId="Equation.DSMT4">
                  <p:embed/>
                  <p:pic>
                    <p:nvPicPr>
                      <p:cNvPr id="14339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718050"/>
                        <a:ext cx="6013450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6" descr="17-24"/>
          <p:cNvPicPr>
            <a:picLocks noChangeAspect="1" noChangeArrowheads="1"/>
          </p:cNvPicPr>
          <p:nvPr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008063"/>
            <a:ext cx="5140325" cy="53276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 Box 8"/>
          <p:cNvSpPr txBox="1">
            <a:spLocks noChangeArrowheads="1"/>
          </p:cNvSpPr>
          <p:nvPr/>
        </p:nvSpPr>
        <p:spPr bwMode="auto">
          <a:xfrm>
            <a:off x="323850" y="466725"/>
            <a:ext cx="8334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1.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rPr>
              <a:t>超电势的测定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rPr>
              <a:t>(determination of 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rPr>
              <a:t>overpotential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rPr>
              <a:t>)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strips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6" descr="17-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966788"/>
            <a:ext cx="3768725" cy="301783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7" descr="17-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985838"/>
            <a:ext cx="3757613" cy="30099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 Box 8"/>
          <p:cNvSpPr txBox="1">
            <a:spLocks noChangeArrowheads="1"/>
          </p:cNvSpPr>
          <p:nvPr/>
        </p:nvSpPr>
        <p:spPr bwMode="auto">
          <a:xfrm>
            <a:off x="6099175" y="4122738"/>
            <a:ext cx="1255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原电池</a:t>
            </a:r>
            <a:endParaRPr kumimoji="1" lang="zh-CN" altLang="en-US" sz="24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6389" name="Text Box 9"/>
          <p:cNvSpPr txBox="1">
            <a:spLocks noChangeArrowheads="1"/>
          </p:cNvSpPr>
          <p:nvPr/>
        </p:nvSpPr>
        <p:spPr bwMode="auto">
          <a:xfrm>
            <a:off x="2022475" y="4122738"/>
            <a:ext cx="1255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电解池</a:t>
            </a:r>
            <a:endParaRPr kumimoji="1" lang="zh-CN" altLang="en-US" sz="2400"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2283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331946"/>
              </p:ext>
            </p:extLst>
          </p:nvPr>
        </p:nvGraphicFramePr>
        <p:xfrm>
          <a:off x="1457262" y="4646972"/>
          <a:ext cx="2498116" cy="944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5" imgW="1143000" imgH="431640" progId="Equation.DSMT4">
                  <p:embed/>
                </p:oleObj>
              </mc:Choice>
              <mc:Fallback>
                <p:oleObj name="Equation" r:id="rId5" imgW="1143000" imgH="431640" progId="Equation.DSMT4">
                  <p:embed/>
                  <p:pic>
                    <p:nvPicPr>
                      <p:cNvPr id="22836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262" y="4646972"/>
                        <a:ext cx="2498116" cy="9441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32291"/>
              </p:ext>
            </p:extLst>
          </p:nvPr>
        </p:nvGraphicFramePr>
        <p:xfrm>
          <a:off x="5629419" y="4675963"/>
          <a:ext cx="2543825" cy="953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7" imgW="1155600" imgH="431640" progId="Equation.DSMT4">
                  <p:embed/>
                </p:oleObj>
              </mc:Choice>
              <mc:Fallback>
                <p:oleObj name="Equation" r:id="rId7" imgW="1155600" imgH="431640" progId="Equation.DSMT4">
                  <p:embed/>
                  <p:pic>
                    <p:nvPicPr>
                      <p:cNvPr id="22836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9419" y="4675963"/>
                        <a:ext cx="2543825" cy="953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419100" y="5607424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无论是对电解还是放电，随电池电流密度增加，阳极电势总是增加，阴极电势总是减小。 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6" descr="17-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495300"/>
            <a:ext cx="3768725" cy="30178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7" descr="17-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514350"/>
            <a:ext cx="3757613" cy="30099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6099175" y="3651250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原电池</a:t>
            </a:r>
            <a:endParaRPr kumimoji="1" lang="zh-CN" altLang="en-US" sz="24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7413" name="Text Box 9"/>
          <p:cNvSpPr txBox="1">
            <a:spLocks noChangeArrowheads="1"/>
          </p:cNvSpPr>
          <p:nvPr/>
        </p:nvSpPr>
        <p:spPr bwMode="auto">
          <a:xfrm>
            <a:off x="2022475" y="3651250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电解池</a:t>
            </a:r>
            <a:endParaRPr kumimoji="1" lang="zh-CN" altLang="en-US" sz="24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7414" name="Text Box 12"/>
          <p:cNvSpPr txBox="1">
            <a:spLocks noChangeArrowheads="1"/>
          </p:cNvSpPr>
          <p:nvPr/>
        </p:nvSpPr>
        <p:spPr bwMode="auto">
          <a:xfrm>
            <a:off x="614363" y="4010025"/>
            <a:ext cx="8115300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阳极：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</a:rPr>
              <a:t>1 </a:t>
            </a:r>
            <a:r>
              <a:rPr lang="zh-CN" altLang="en-US" sz="2800" b="1" dirty="0">
                <a:solidFill>
                  <a:srgbClr val="0000FF"/>
                </a:solidFill>
              </a:rPr>
              <a:t>阳极产生正离子或消耗负离子，提高电势有助于产生正离子或消耗负离子。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</a:rPr>
              <a:t>2 </a:t>
            </a:r>
            <a:r>
              <a:rPr lang="zh-CN" altLang="en-US" sz="2800" b="1" dirty="0">
                <a:solidFill>
                  <a:srgbClr val="0000FF"/>
                </a:solidFill>
              </a:rPr>
              <a:t>正离子需要溶液中负离子维持溶液电中性，提高电势有助于负离子往阳极迁移。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所以，阳极的极化现象总是伴随着电极电势提高。</a:t>
            </a:r>
          </a:p>
        </p:txBody>
      </p: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2"/>
          <p:cNvSpPr txBox="1">
            <a:spLocks noChangeArrowheads="1"/>
          </p:cNvSpPr>
          <p:nvPr/>
        </p:nvSpPr>
        <p:spPr bwMode="auto">
          <a:xfrm>
            <a:off x="638175" y="3976688"/>
            <a:ext cx="8105775" cy="267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阴极：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</a:rPr>
              <a:t>1 </a:t>
            </a:r>
            <a:r>
              <a:rPr lang="zh-CN" altLang="en-US" sz="2800" b="1" dirty="0">
                <a:solidFill>
                  <a:srgbClr val="0000FF"/>
                </a:solidFill>
              </a:rPr>
              <a:t>阴极产生负离子或消耗正离子，降低电势有助于产生负离子或消耗正离子。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</a:rPr>
              <a:t>2 </a:t>
            </a:r>
            <a:r>
              <a:rPr lang="zh-CN" altLang="en-US" sz="2800" b="1" dirty="0">
                <a:solidFill>
                  <a:srgbClr val="0000FF"/>
                </a:solidFill>
              </a:rPr>
              <a:t>负离子需要溶液中正离子维持溶液电中性，降低电势有助于正离子往阴极迁移。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所以，阴极的极化现象总是伴随着电极电势降低。</a:t>
            </a:r>
          </a:p>
        </p:txBody>
      </p:sp>
      <p:pic>
        <p:nvPicPr>
          <p:cNvPr id="18435" name="Picture 6" descr="17-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495300"/>
            <a:ext cx="3768725" cy="30178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7" descr="17-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514350"/>
            <a:ext cx="3757613" cy="30099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 Box 8"/>
          <p:cNvSpPr txBox="1">
            <a:spLocks noChangeArrowheads="1"/>
          </p:cNvSpPr>
          <p:nvPr/>
        </p:nvSpPr>
        <p:spPr bwMode="auto">
          <a:xfrm>
            <a:off x="6099175" y="3651250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原电池</a:t>
            </a:r>
            <a:endParaRPr kumimoji="1" lang="zh-CN" altLang="en-US" sz="24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8438" name="Text Box 9"/>
          <p:cNvSpPr txBox="1">
            <a:spLocks noChangeArrowheads="1"/>
          </p:cNvSpPr>
          <p:nvPr/>
        </p:nvSpPr>
        <p:spPr bwMode="auto">
          <a:xfrm>
            <a:off x="2022475" y="3651250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电解池</a:t>
            </a:r>
            <a:endParaRPr kumimoji="1" lang="zh-CN" altLang="en-US" sz="2400"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6" descr="17-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845" y="426665"/>
            <a:ext cx="4729162" cy="3787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 Box 7"/>
          <p:cNvSpPr txBox="1">
            <a:spLocks noChangeArrowheads="1"/>
          </p:cNvSpPr>
          <p:nvPr/>
        </p:nvSpPr>
        <p:spPr bwMode="auto">
          <a:xfrm>
            <a:off x="757331" y="636588"/>
            <a:ext cx="12525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电解池</a:t>
            </a:r>
            <a:endParaRPr kumimoji="1" lang="zh-CN" altLang="en-US" sz="2400" dirty="0"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194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64245"/>
              </p:ext>
            </p:extLst>
          </p:nvPr>
        </p:nvGraphicFramePr>
        <p:xfrm>
          <a:off x="2269892" y="4379464"/>
          <a:ext cx="5097548" cy="964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2412720" imgH="457200" progId="Equation.DSMT4">
                  <p:embed/>
                </p:oleObj>
              </mc:Choice>
              <mc:Fallback>
                <p:oleObj name="Equation" r:id="rId4" imgW="2412720" imgH="457200" progId="Equation.DSMT4">
                  <p:embed/>
                  <p:pic>
                    <p:nvPicPr>
                      <p:cNvPr id="194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892" y="4379464"/>
                        <a:ext cx="5097548" cy="9643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66" name="Text Box 10"/>
          <p:cNvSpPr txBox="1">
            <a:spLocks noChangeArrowheads="1"/>
          </p:cNvSpPr>
          <p:nvPr/>
        </p:nvSpPr>
        <p:spPr bwMode="auto">
          <a:xfrm>
            <a:off x="376238" y="5320927"/>
            <a:ext cx="85677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电解时，阴极是负极，电势低，阳极是正极，电势高。随电解电流密度增加，反应加速，极化加剧，所需外加电势越高。反应加速，还使电池偏离平衡态更远，所需的功也越大。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6" grpId="0"/>
    </p:bld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4335</TotalTime>
  <Words>721</Words>
  <Application>Microsoft Office PowerPoint</Application>
  <PresentationFormat>全屏显示(4:3)</PresentationFormat>
  <Paragraphs>124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黑体</vt:lpstr>
      <vt:lpstr>楷体</vt:lpstr>
      <vt:lpstr>宋体</vt:lpstr>
      <vt:lpstr>Arial</vt:lpstr>
      <vt:lpstr>Symbol</vt:lpstr>
      <vt:lpstr>Times New Roman</vt:lpstr>
      <vt:lpstr>Wingdings</vt:lpstr>
      <vt:lpstr>古瓶荷花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华东理工大学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xueping</dc:creator>
  <cp:lastModifiedBy>Cai Jun</cp:lastModifiedBy>
  <cp:revision>402</cp:revision>
  <dcterms:created xsi:type="dcterms:W3CDTF">1999-10-07T02:58:10Z</dcterms:created>
  <dcterms:modified xsi:type="dcterms:W3CDTF">2020-07-15T01:01:43Z</dcterms:modified>
</cp:coreProperties>
</file>