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6" r:id="rId5"/>
    <p:sldId id="261" r:id="rId6"/>
    <p:sldId id="262" r:id="rId7"/>
    <p:sldId id="257" r:id="rId8"/>
    <p:sldId id="260" r:id="rId9"/>
    <p:sldId id="267" r:id="rId10"/>
    <p:sldId id="270" r:id="rId11"/>
    <p:sldId id="299" r:id="rId12"/>
    <p:sldId id="300" r:id="rId13"/>
    <p:sldId id="301" r:id="rId14"/>
    <p:sldId id="302" r:id="rId15"/>
    <p:sldId id="266" r:id="rId16"/>
    <p:sldId id="268" r:id="rId17"/>
    <p:sldId id="273" r:id="rId18"/>
    <p:sldId id="287" r:id="rId19"/>
    <p:sldId id="274" r:id="rId20"/>
    <p:sldId id="275" r:id="rId21"/>
    <p:sldId id="276" r:id="rId22"/>
    <p:sldId id="285" r:id="rId23"/>
    <p:sldId id="286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0" Type="http://schemas.openxmlformats.org/officeDocument/2006/relationships/image" Target="../media/image55.wmf"/><Relationship Id="rId1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5" Type="http://schemas.openxmlformats.org/officeDocument/2006/relationships/image" Target="../media/image157.wmf"/><Relationship Id="rId14" Type="http://schemas.openxmlformats.org/officeDocument/2006/relationships/image" Target="../media/image156.wmf"/><Relationship Id="rId13" Type="http://schemas.openxmlformats.org/officeDocument/2006/relationships/image" Target="../media/image155.wmf"/><Relationship Id="rId12" Type="http://schemas.openxmlformats.org/officeDocument/2006/relationships/image" Target="../media/image154.wmf"/><Relationship Id="rId11" Type="http://schemas.openxmlformats.org/officeDocument/2006/relationships/image" Target="../media/image153.wmf"/><Relationship Id="rId10" Type="http://schemas.openxmlformats.org/officeDocument/2006/relationships/image" Target="../media/image152.wmf"/><Relationship Id="rId1" Type="http://schemas.openxmlformats.org/officeDocument/2006/relationships/image" Target="../media/image1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wmf"/><Relationship Id="rId8" Type="http://schemas.openxmlformats.org/officeDocument/2006/relationships/image" Target="../media/image160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5" Type="http://schemas.openxmlformats.org/officeDocument/2006/relationships/image" Target="../media/image163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162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1" Type="http://schemas.openxmlformats.org/officeDocument/2006/relationships/image" Target="../media/image174.wmf"/><Relationship Id="rId10" Type="http://schemas.openxmlformats.org/officeDocument/2006/relationships/image" Target="../media/image173.wmf"/><Relationship Id="rId1" Type="http://schemas.openxmlformats.org/officeDocument/2006/relationships/image" Target="../media/image16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97.wmf"/><Relationship Id="rId13" Type="http://schemas.openxmlformats.org/officeDocument/2006/relationships/image" Target="../media/image186.wmf"/><Relationship Id="rId12" Type="http://schemas.openxmlformats.org/officeDocument/2006/relationships/image" Target="../media/image18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175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4" Type="http://schemas.openxmlformats.org/officeDocument/2006/relationships/image" Target="../media/image43.wmf"/><Relationship Id="rId23" Type="http://schemas.openxmlformats.org/officeDocument/2006/relationships/image" Target="../media/image42.wmf"/><Relationship Id="rId22" Type="http://schemas.openxmlformats.org/officeDocument/2006/relationships/image" Target="../media/image41.wmf"/><Relationship Id="rId21" Type="http://schemas.openxmlformats.org/officeDocument/2006/relationships/image" Target="../media/image40.wmf"/><Relationship Id="rId20" Type="http://schemas.openxmlformats.org/officeDocument/2006/relationships/image" Target="../media/image39.wmf"/><Relationship Id="rId2" Type="http://schemas.openxmlformats.org/officeDocument/2006/relationships/image" Target="../media/image21.wmf"/><Relationship Id="rId19" Type="http://schemas.openxmlformats.org/officeDocument/2006/relationships/image" Target="../media/image38.wmf"/><Relationship Id="rId18" Type="http://schemas.openxmlformats.org/officeDocument/2006/relationships/image" Target="../media/image37.wmf"/><Relationship Id="rId17" Type="http://schemas.openxmlformats.org/officeDocument/2006/relationships/image" Target="../media/image36.wmf"/><Relationship Id="rId16" Type="http://schemas.openxmlformats.org/officeDocument/2006/relationships/image" Target="../media/image35.wmf"/><Relationship Id="rId15" Type="http://schemas.openxmlformats.org/officeDocument/2006/relationships/image" Target="../media/image34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emf"/><Relationship Id="rId1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0" Type="http://schemas.openxmlformats.org/officeDocument/2006/relationships/image" Target="../media/image63.wmf"/><Relationship Id="rId2" Type="http://schemas.openxmlformats.org/officeDocument/2006/relationships/image" Target="../media/image45.wmf"/><Relationship Id="rId19" Type="http://schemas.openxmlformats.org/officeDocument/2006/relationships/image" Target="../media/image62.wmf"/><Relationship Id="rId18" Type="http://schemas.openxmlformats.org/officeDocument/2006/relationships/image" Target="../media/image61.wmf"/><Relationship Id="rId17" Type="http://schemas.openxmlformats.org/officeDocument/2006/relationships/image" Target="../media/image60.wmf"/><Relationship Id="rId16" Type="http://schemas.openxmlformats.org/officeDocument/2006/relationships/image" Target="../media/image59.wmf"/><Relationship Id="rId15" Type="http://schemas.openxmlformats.org/officeDocument/2006/relationships/image" Target="../media/image58.wmf"/><Relationship Id="rId14" Type="http://schemas.openxmlformats.org/officeDocument/2006/relationships/image" Target="../media/image57.wmf"/><Relationship Id="rId13" Type="http://schemas.openxmlformats.org/officeDocument/2006/relationships/image" Target="../media/image56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63.wmf"/><Relationship Id="rId1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5" Type="http://schemas.openxmlformats.org/officeDocument/2006/relationships/image" Target="../media/image84.wmf"/><Relationship Id="rId14" Type="http://schemas.openxmlformats.org/officeDocument/2006/relationships/image" Target="../media/image83.wmf"/><Relationship Id="rId13" Type="http://schemas.openxmlformats.org/officeDocument/2006/relationships/image" Target="../media/image82.wmf"/><Relationship Id="rId12" Type="http://schemas.openxmlformats.org/officeDocument/2006/relationships/image" Target="../media/image81.wmf"/><Relationship Id="rId11" Type="http://schemas.openxmlformats.org/officeDocument/2006/relationships/image" Target="../media/image80.wmf"/><Relationship Id="rId10" Type="http://schemas.openxmlformats.org/officeDocument/2006/relationships/image" Target="../media/image79.wmf"/><Relationship Id="rId1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9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1" Type="http://schemas.openxmlformats.org/officeDocument/2006/relationships/image" Target="../media/image107.wmf"/><Relationship Id="rId10" Type="http://schemas.openxmlformats.org/officeDocument/2006/relationships/image" Target="../media/image106.wmf"/><Relationship Id="rId1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1" Type="http://schemas.openxmlformats.org/officeDocument/2006/relationships/image" Target="../media/image126.wmf"/><Relationship Id="rId20" Type="http://schemas.openxmlformats.org/officeDocument/2006/relationships/image" Target="../media/image125.wmf"/><Relationship Id="rId2" Type="http://schemas.openxmlformats.org/officeDocument/2006/relationships/image" Target="../media/image109.wmf"/><Relationship Id="rId19" Type="http://schemas.openxmlformats.org/officeDocument/2006/relationships/image" Target="../media/image124.wmf"/><Relationship Id="rId18" Type="http://schemas.openxmlformats.org/officeDocument/2006/relationships/image" Target="../media/image123.wmf"/><Relationship Id="rId17" Type="http://schemas.openxmlformats.org/officeDocument/2006/relationships/image" Target="../media/image122.wmf"/><Relationship Id="rId16" Type="http://schemas.openxmlformats.org/officeDocument/2006/relationships/image" Target="../media/image121.wmf"/><Relationship Id="rId15" Type="http://schemas.openxmlformats.org/officeDocument/2006/relationships/image" Target="../media/image120.wmf"/><Relationship Id="rId14" Type="http://schemas.openxmlformats.org/officeDocument/2006/relationships/image" Target="../media/image119.wmf"/><Relationship Id="rId13" Type="http://schemas.openxmlformats.org/officeDocument/2006/relationships/image" Target="../media/image118.wmf"/><Relationship Id="rId12" Type="http://schemas.openxmlformats.org/officeDocument/2006/relationships/image" Target="../media/image117.wmf"/><Relationship Id="rId11" Type="http://schemas.openxmlformats.org/officeDocument/2006/relationships/image" Target="../media/image116.wmf"/><Relationship Id="rId10" Type="http://schemas.openxmlformats.org/officeDocument/2006/relationships/image" Target="../media/image115.wmf"/><Relationship Id="rId1" Type="http://schemas.openxmlformats.org/officeDocument/2006/relationships/image" Target="../media/image10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9" Type="http://schemas.openxmlformats.org/officeDocument/2006/relationships/vmlDrawing" Target="../drawings/vmlDrawing1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18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17.w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16.wmf"/><Relationship Id="rId30" Type="http://schemas.openxmlformats.org/officeDocument/2006/relationships/oleObject" Target="../embeddings/oleObject15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5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4.jpeg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42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12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14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51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5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5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6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37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2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6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44.w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57.wmf"/><Relationship Id="rId3" Type="http://schemas.openxmlformats.org/officeDocument/2006/relationships/oleObject" Target="../embeddings/oleObject168.bin"/><Relationship Id="rId29" Type="http://schemas.openxmlformats.org/officeDocument/2006/relationships/oleObject" Target="../embeddings/oleObject181.bin"/><Relationship Id="rId28" Type="http://schemas.openxmlformats.org/officeDocument/2006/relationships/image" Target="../media/image156.wmf"/><Relationship Id="rId27" Type="http://schemas.openxmlformats.org/officeDocument/2006/relationships/oleObject" Target="../embeddings/oleObject180.bin"/><Relationship Id="rId26" Type="http://schemas.openxmlformats.org/officeDocument/2006/relationships/image" Target="../media/image155.wmf"/><Relationship Id="rId25" Type="http://schemas.openxmlformats.org/officeDocument/2006/relationships/oleObject" Target="../embeddings/oleObject179.bin"/><Relationship Id="rId24" Type="http://schemas.openxmlformats.org/officeDocument/2006/relationships/image" Target="../media/image154.wmf"/><Relationship Id="rId23" Type="http://schemas.openxmlformats.org/officeDocument/2006/relationships/oleObject" Target="../embeddings/oleObject178.bin"/><Relationship Id="rId22" Type="http://schemas.openxmlformats.org/officeDocument/2006/relationships/image" Target="../media/image153.wmf"/><Relationship Id="rId21" Type="http://schemas.openxmlformats.org/officeDocument/2006/relationships/oleObject" Target="../embeddings/oleObject177.bin"/><Relationship Id="rId20" Type="http://schemas.openxmlformats.org/officeDocument/2006/relationships/image" Target="../media/image152.wmf"/><Relationship Id="rId2" Type="http://schemas.openxmlformats.org/officeDocument/2006/relationships/image" Target="../media/image143.w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151.w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50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48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167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9.wmf"/><Relationship Id="rId2" Type="http://schemas.openxmlformats.org/officeDocument/2006/relationships/oleObject" Target="../embeddings/oleObject182.bin"/><Relationship Id="rId1" Type="http://schemas.openxmlformats.org/officeDocument/2006/relationships/image" Target="../media/image158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52.wmf"/><Relationship Id="rId32" Type="http://schemas.openxmlformats.org/officeDocument/2006/relationships/vmlDrawing" Target="../drawings/vmlDrawing16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63.wmf"/><Relationship Id="rId3" Type="http://schemas.openxmlformats.org/officeDocument/2006/relationships/oleObject" Target="../embeddings/oleObject184.bin"/><Relationship Id="rId29" Type="http://schemas.openxmlformats.org/officeDocument/2006/relationships/oleObject" Target="../embeddings/oleObject197.bin"/><Relationship Id="rId28" Type="http://schemas.openxmlformats.org/officeDocument/2006/relationships/image" Target="../media/image61.wmf"/><Relationship Id="rId27" Type="http://schemas.openxmlformats.org/officeDocument/2006/relationships/oleObject" Target="../embeddings/oleObject196.bin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195.bin"/><Relationship Id="rId24" Type="http://schemas.openxmlformats.org/officeDocument/2006/relationships/image" Target="../media/image162.wmf"/><Relationship Id="rId23" Type="http://schemas.openxmlformats.org/officeDocument/2006/relationships/oleObject" Target="../embeddings/oleObject194.bin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193.bin"/><Relationship Id="rId20" Type="http://schemas.openxmlformats.org/officeDocument/2006/relationships/image" Target="../media/image68.wmf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192.bin"/><Relationship Id="rId18" Type="http://schemas.openxmlformats.org/officeDocument/2006/relationships/image" Target="../media/image161.wmf"/><Relationship Id="rId17" Type="http://schemas.openxmlformats.org/officeDocument/2006/relationships/oleObject" Target="../embeddings/oleObject191.bin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190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189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188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18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99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4.w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173.wmf"/><Relationship Id="rId2" Type="http://schemas.openxmlformats.org/officeDocument/2006/relationships/image" Target="../media/image164.wmf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9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210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86.wmf"/><Relationship Id="rId25" Type="http://schemas.openxmlformats.org/officeDocument/2006/relationships/oleObject" Target="../embeddings/oleObject221.bin"/><Relationship Id="rId24" Type="http://schemas.openxmlformats.org/officeDocument/2006/relationships/image" Target="../media/image185.wmf"/><Relationship Id="rId23" Type="http://schemas.openxmlformats.org/officeDocument/2006/relationships/oleObject" Target="../embeddings/oleObject220.bin"/><Relationship Id="rId22" Type="http://schemas.openxmlformats.org/officeDocument/2006/relationships/image" Target="../media/image184.wmf"/><Relationship Id="rId21" Type="http://schemas.openxmlformats.org/officeDocument/2006/relationships/oleObject" Target="../embeddings/oleObject219.bin"/><Relationship Id="rId20" Type="http://schemas.openxmlformats.org/officeDocument/2006/relationships/image" Target="../media/image183.wmf"/><Relationship Id="rId2" Type="http://schemas.openxmlformats.org/officeDocument/2006/relationships/image" Target="../media/image175.wmf"/><Relationship Id="rId19" Type="http://schemas.openxmlformats.org/officeDocument/2006/relationships/oleObject" Target="../embeddings/oleObject218.bin"/><Relationship Id="rId18" Type="http://schemas.openxmlformats.org/officeDocument/2006/relationships/image" Target="../media/image182.wmf"/><Relationship Id="rId17" Type="http://schemas.openxmlformats.org/officeDocument/2006/relationships/oleObject" Target="../embeddings/oleObject217.bin"/><Relationship Id="rId16" Type="http://schemas.openxmlformats.org/officeDocument/2006/relationships/image" Target="../media/image181.wmf"/><Relationship Id="rId15" Type="http://schemas.openxmlformats.org/officeDocument/2006/relationships/oleObject" Target="../embeddings/oleObject216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215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20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0" Type="http://schemas.openxmlformats.org/officeDocument/2006/relationships/vmlDrawing" Target="../drawings/vmlDrawing2.vml"/><Relationship Id="rId5" Type="http://schemas.openxmlformats.org/officeDocument/2006/relationships/oleObject" Target="../embeddings/oleObject21.bin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43.wmf"/><Relationship Id="rId47" Type="http://schemas.openxmlformats.org/officeDocument/2006/relationships/oleObject" Target="../embeddings/oleObject42.bin"/><Relationship Id="rId46" Type="http://schemas.openxmlformats.org/officeDocument/2006/relationships/image" Target="../media/image42.wmf"/><Relationship Id="rId45" Type="http://schemas.openxmlformats.org/officeDocument/2006/relationships/oleObject" Target="../embeddings/oleObject41.bin"/><Relationship Id="rId44" Type="http://schemas.openxmlformats.org/officeDocument/2006/relationships/image" Target="../media/image41.wmf"/><Relationship Id="rId43" Type="http://schemas.openxmlformats.org/officeDocument/2006/relationships/oleObject" Target="../embeddings/oleObject40.bin"/><Relationship Id="rId42" Type="http://schemas.openxmlformats.org/officeDocument/2006/relationships/image" Target="../media/image40.wmf"/><Relationship Id="rId41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4" Type="http://schemas.openxmlformats.org/officeDocument/2006/relationships/image" Target="../media/image21.wmf"/><Relationship Id="rId39" Type="http://schemas.openxmlformats.org/officeDocument/2006/relationships/oleObject" Target="../embeddings/oleObject38.bin"/><Relationship Id="rId38" Type="http://schemas.openxmlformats.org/officeDocument/2006/relationships/image" Target="../media/image38.wmf"/><Relationship Id="rId37" Type="http://schemas.openxmlformats.org/officeDocument/2006/relationships/oleObject" Target="../embeddings/oleObject37.bin"/><Relationship Id="rId36" Type="http://schemas.openxmlformats.org/officeDocument/2006/relationships/image" Target="../media/image37.wmf"/><Relationship Id="rId35" Type="http://schemas.openxmlformats.org/officeDocument/2006/relationships/oleObject" Target="../embeddings/oleObject36.bin"/><Relationship Id="rId34" Type="http://schemas.openxmlformats.org/officeDocument/2006/relationships/image" Target="../media/image36.wmf"/><Relationship Id="rId33" Type="http://schemas.openxmlformats.org/officeDocument/2006/relationships/oleObject" Target="../embeddings/oleObject35.bin"/><Relationship Id="rId32" Type="http://schemas.openxmlformats.org/officeDocument/2006/relationships/image" Target="../media/image35.wmf"/><Relationship Id="rId31" Type="http://schemas.openxmlformats.org/officeDocument/2006/relationships/oleObject" Target="../embeddings/oleObject34.bin"/><Relationship Id="rId30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9" Type="http://schemas.openxmlformats.org/officeDocument/2006/relationships/oleObject" Target="../embeddings/oleObject33.bin"/><Relationship Id="rId28" Type="http://schemas.openxmlformats.org/officeDocument/2006/relationships/image" Target="../media/image33.wmf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32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29.wmf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223.bin"/><Relationship Id="rId2" Type="http://schemas.openxmlformats.org/officeDocument/2006/relationships/image" Target="../media/image187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22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190.e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22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7.e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196.wmf"/><Relationship Id="rId1" Type="http://schemas.openxmlformats.org/officeDocument/2006/relationships/oleObject" Target="../embeddings/oleObject23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2" Type="http://schemas.openxmlformats.org/officeDocument/2006/relationships/vmlDrawing" Target="../drawings/vmlDrawing3.vml"/><Relationship Id="rId41" Type="http://schemas.openxmlformats.org/officeDocument/2006/relationships/slideLayout" Target="../slideLayouts/slideLayout1.xml"/><Relationship Id="rId40" Type="http://schemas.openxmlformats.org/officeDocument/2006/relationships/image" Target="../media/image63.wmf"/><Relationship Id="rId4" Type="http://schemas.openxmlformats.org/officeDocument/2006/relationships/image" Target="../media/image45.wmf"/><Relationship Id="rId39" Type="http://schemas.openxmlformats.org/officeDocument/2006/relationships/oleObject" Target="../embeddings/oleObject62.bin"/><Relationship Id="rId38" Type="http://schemas.openxmlformats.org/officeDocument/2006/relationships/image" Target="../media/image62.wmf"/><Relationship Id="rId37" Type="http://schemas.openxmlformats.org/officeDocument/2006/relationships/oleObject" Target="../embeddings/oleObject61.bin"/><Relationship Id="rId36" Type="http://schemas.openxmlformats.org/officeDocument/2006/relationships/image" Target="../media/image61.wmf"/><Relationship Id="rId35" Type="http://schemas.openxmlformats.org/officeDocument/2006/relationships/oleObject" Target="../embeddings/oleObject60.bin"/><Relationship Id="rId34" Type="http://schemas.openxmlformats.org/officeDocument/2006/relationships/image" Target="../media/image60.wmf"/><Relationship Id="rId33" Type="http://schemas.openxmlformats.org/officeDocument/2006/relationships/oleObject" Target="../embeddings/oleObject59.bin"/><Relationship Id="rId32" Type="http://schemas.openxmlformats.org/officeDocument/2006/relationships/image" Target="../media/image59.wmf"/><Relationship Id="rId31" Type="http://schemas.openxmlformats.org/officeDocument/2006/relationships/oleObject" Target="../embeddings/oleObject58.bin"/><Relationship Id="rId30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29" Type="http://schemas.openxmlformats.org/officeDocument/2006/relationships/oleObject" Target="../embeddings/oleObject57.bin"/><Relationship Id="rId28" Type="http://schemas.openxmlformats.org/officeDocument/2006/relationships/image" Target="../media/image57.w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56.w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wmf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55.wmf"/><Relationship Id="rId3" Type="http://schemas.openxmlformats.org/officeDocument/2006/relationships/oleObject" Target="../embeddings/oleObject64.bin"/><Relationship Id="rId29" Type="http://schemas.openxmlformats.org/officeDocument/2006/relationships/oleObject" Target="../embeddings/oleObject77.bin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76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75.bin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63.wmf"/><Relationship Id="rId2" Type="http://schemas.openxmlformats.org/officeDocument/2006/relationships/image" Target="../media/image64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1.wmf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85.wmf"/><Relationship Id="rId31" Type="http://schemas.openxmlformats.org/officeDocument/2006/relationships/oleObject" Target="../embeddings/oleObject93.bin"/><Relationship Id="rId30" Type="http://schemas.openxmlformats.org/officeDocument/2006/relationships/image" Target="../media/image84.wmf"/><Relationship Id="rId3" Type="http://schemas.openxmlformats.org/officeDocument/2006/relationships/oleObject" Target="../embeddings/oleObject79.bin"/><Relationship Id="rId29" Type="http://schemas.openxmlformats.org/officeDocument/2006/relationships/oleObject" Target="../embeddings/oleObject92.bin"/><Relationship Id="rId28" Type="http://schemas.openxmlformats.org/officeDocument/2006/relationships/image" Target="../media/image83.wmf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82.wmf"/><Relationship Id="rId25" Type="http://schemas.openxmlformats.org/officeDocument/2006/relationships/oleObject" Target="../embeddings/oleObject90.bin"/><Relationship Id="rId24" Type="http://schemas.openxmlformats.org/officeDocument/2006/relationships/image" Target="../media/image81.wmf"/><Relationship Id="rId23" Type="http://schemas.openxmlformats.org/officeDocument/2006/relationships/oleObject" Target="../embeddings/oleObject89.bin"/><Relationship Id="rId22" Type="http://schemas.openxmlformats.org/officeDocument/2006/relationships/image" Target="../media/image80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79.wmf"/><Relationship Id="rId2" Type="http://schemas.openxmlformats.org/officeDocument/2006/relationships/image" Target="../media/image70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86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9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8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96.w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94.wmf"/><Relationship Id="rId2" Type="http://schemas.openxmlformats.org/officeDocument/2006/relationships/image" Target="../media/image90.jpeg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53.wmf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10.bin"/><Relationship Id="rId24" Type="http://schemas.openxmlformats.org/officeDocument/2006/relationships/vmlDrawing" Target="../drawings/vmlDrawing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19.bin"/><Relationship Id="rId20" Type="http://schemas.openxmlformats.org/officeDocument/2006/relationships/image" Target="../media/image106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118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2.bin"/><Relationship Id="rId44" Type="http://schemas.openxmlformats.org/officeDocument/2006/relationships/vmlDrawing" Target="../drawings/vmlDrawing9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26.wmf"/><Relationship Id="rId41" Type="http://schemas.openxmlformats.org/officeDocument/2006/relationships/oleObject" Target="../embeddings/oleObject140.bin"/><Relationship Id="rId40" Type="http://schemas.openxmlformats.org/officeDocument/2006/relationships/image" Target="../media/image125.wmf"/><Relationship Id="rId4" Type="http://schemas.openxmlformats.org/officeDocument/2006/relationships/image" Target="../media/image109.wmf"/><Relationship Id="rId39" Type="http://schemas.openxmlformats.org/officeDocument/2006/relationships/oleObject" Target="../embeddings/oleObject139.bin"/><Relationship Id="rId38" Type="http://schemas.openxmlformats.org/officeDocument/2006/relationships/image" Target="../media/image124.wmf"/><Relationship Id="rId37" Type="http://schemas.openxmlformats.org/officeDocument/2006/relationships/oleObject" Target="../embeddings/oleObject138.bin"/><Relationship Id="rId36" Type="http://schemas.openxmlformats.org/officeDocument/2006/relationships/image" Target="../media/image123.wmf"/><Relationship Id="rId35" Type="http://schemas.openxmlformats.org/officeDocument/2006/relationships/oleObject" Target="../embeddings/oleObject137.bin"/><Relationship Id="rId34" Type="http://schemas.openxmlformats.org/officeDocument/2006/relationships/image" Target="../media/image122.wmf"/><Relationship Id="rId33" Type="http://schemas.openxmlformats.org/officeDocument/2006/relationships/oleObject" Target="../embeddings/oleObject136.bin"/><Relationship Id="rId32" Type="http://schemas.openxmlformats.org/officeDocument/2006/relationships/image" Target="../media/image121.wmf"/><Relationship Id="rId31" Type="http://schemas.openxmlformats.org/officeDocument/2006/relationships/oleObject" Target="../embeddings/oleObject135.bin"/><Relationship Id="rId30" Type="http://schemas.openxmlformats.org/officeDocument/2006/relationships/image" Target="../media/image120.wmf"/><Relationship Id="rId3" Type="http://schemas.openxmlformats.org/officeDocument/2006/relationships/oleObject" Target="../embeddings/oleObject121.bin"/><Relationship Id="rId29" Type="http://schemas.openxmlformats.org/officeDocument/2006/relationships/oleObject" Target="../embeddings/oleObject134.bin"/><Relationship Id="rId28" Type="http://schemas.openxmlformats.org/officeDocument/2006/relationships/image" Target="../media/image119.wmf"/><Relationship Id="rId27" Type="http://schemas.openxmlformats.org/officeDocument/2006/relationships/oleObject" Target="../embeddings/oleObject133.bin"/><Relationship Id="rId26" Type="http://schemas.openxmlformats.org/officeDocument/2006/relationships/image" Target="../media/image118.w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117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16.w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15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84505" y="1503045"/>
            <a:ext cx="4653915" cy="18167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161925"/>
            <a:ext cx="10515600" cy="635000"/>
          </a:xfrm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第二章公式总结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042670"/>
            <a:ext cx="4161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克劳修斯不等式和可逆性判据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9466" name="对象 19465"/>
          <p:cNvGraphicFramePr>
            <a:graphicFrameLocks noChangeAspect="1"/>
          </p:cNvGraphicFramePr>
          <p:nvPr/>
        </p:nvGraphicFramePr>
        <p:xfrm>
          <a:off x="673735" y="1622425"/>
          <a:ext cx="195125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" r:id="rId1" imgW="1073150" imgH="396240" progId="">
                  <p:embed/>
                </p:oleObj>
              </mc:Choice>
              <mc:Fallback>
                <p:oleObj name="" r:id="rId1" imgW="1073150" imgH="39624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735" y="1622425"/>
                        <a:ext cx="195125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>
            <a:graphicFrameLocks noChangeAspect="1"/>
          </p:cNvGraphicFramePr>
          <p:nvPr/>
        </p:nvGraphicFramePr>
        <p:xfrm>
          <a:off x="673418" y="2562860"/>
          <a:ext cx="189484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" r:id="rId3" imgW="1009650" imgH="344805" progId="">
                  <p:embed/>
                </p:oleObj>
              </mc:Choice>
              <mc:Fallback>
                <p:oleObj name="" r:id="rId3" imgW="1009650" imgH="344805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418" y="2562860"/>
                        <a:ext cx="1894848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9467"/>
          <p:cNvGraphicFramePr>
            <a:graphicFrameLocks noChangeAspect="1"/>
          </p:cNvGraphicFramePr>
          <p:nvPr/>
        </p:nvGraphicFramePr>
        <p:xfrm>
          <a:off x="3160395" y="1622108"/>
          <a:ext cx="167541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" r:id="rId5" imgW="920115" imgH="396240" progId="">
                  <p:embed/>
                </p:oleObj>
              </mc:Choice>
              <mc:Fallback>
                <p:oleObj name="" r:id="rId5" imgW="920115" imgH="396240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0395" y="1622108"/>
                        <a:ext cx="167541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8"/>
          <p:cNvGraphicFramePr>
            <a:graphicFrameLocks noChangeAspect="1"/>
          </p:cNvGraphicFramePr>
          <p:nvPr/>
        </p:nvGraphicFramePr>
        <p:xfrm>
          <a:off x="3085783" y="2679700"/>
          <a:ext cx="1824227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" r:id="rId7" imgW="957580" imgH="217170" progId="">
                  <p:embed/>
                </p:oleObj>
              </mc:Choice>
              <mc:Fallback>
                <p:oleObj name="" r:id="rId7" imgW="957580" imgH="21717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5783" y="2679700"/>
                        <a:ext cx="1824227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50405" y="946150"/>
            <a:ext cx="3855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克劳修斯不等式的条件公式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91935" y="1503045"/>
            <a:ext cx="5367655" cy="52336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483" name="对象 20482"/>
          <p:cNvGraphicFramePr>
            <a:graphicFrameLocks noChangeAspect="1"/>
          </p:cNvGraphicFramePr>
          <p:nvPr/>
        </p:nvGraphicFramePr>
        <p:xfrm>
          <a:off x="7234873" y="1911033"/>
          <a:ext cx="287064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" r:id="rId9" imgW="1327785" imgH="217170" progId="">
                  <p:embed/>
                </p:oleObj>
              </mc:Choice>
              <mc:Fallback>
                <p:oleObj name="" r:id="rId9" imgW="1327785" imgH="21717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4873" y="1911033"/>
                        <a:ext cx="287064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7282498" y="2453323"/>
          <a:ext cx="27748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" r:id="rId11" imgW="1289685" imgH="217170" progId="">
                  <p:embed/>
                </p:oleObj>
              </mc:Choice>
              <mc:Fallback>
                <p:oleObj name="" r:id="rId11" imgW="1289685" imgH="217170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82498" y="2453323"/>
                        <a:ext cx="27748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7330440" y="2940050"/>
          <a:ext cx="222184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" r:id="rId13" imgW="1086485" imgH="229870" progId="">
                  <p:embed/>
                </p:oleObj>
              </mc:Choice>
              <mc:Fallback>
                <p:oleObj name="" r:id="rId13" imgW="1086485" imgH="22987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30440" y="2940050"/>
                        <a:ext cx="222184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文本框 16386"/>
          <p:cNvSpPr txBox="1"/>
          <p:nvPr/>
        </p:nvSpPr>
        <p:spPr>
          <a:xfrm>
            <a:off x="8014018" y="1533843"/>
            <a:ext cx="22320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熵判据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6982143" y="3968750"/>
          <a:ext cx="386258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" r:id="rId15" imgW="1915160" imgH="215900" progId="">
                  <p:embed/>
                </p:oleObj>
              </mc:Choice>
              <mc:Fallback>
                <p:oleObj name="" r:id="rId15" imgW="1915160" imgH="2159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82143" y="3968750"/>
                        <a:ext cx="386258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文本框 16386"/>
          <p:cNvSpPr txBox="1"/>
          <p:nvPr/>
        </p:nvSpPr>
        <p:spPr>
          <a:xfrm>
            <a:off x="7850188" y="3522028"/>
            <a:ext cx="34686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亥氏函数判据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510" name="对象 21509"/>
          <p:cNvGraphicFramePr>
            <a:graphicFrameLocks noChangeAspect="1"/>
          </p:cNvGraphicFramePr>
          <p:nvPr/>
        </p:nvGraphicFramePr>
        <p:xfrm>
          <a:off x="7050405" y="4990465"/>
          <a:ext cx="372637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" r:id="rId17" imgW="1879600" imgH="228600" progId="">
                  <p:embed/>
                </p:oleObj>
              </mc:Choice>
              <mc:Fallback>
                <p:oleObj name="" r:id="rId17" imgW="1879600" imgH="2286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50405" y="4990465"/>
                        <a:ext cx="372637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文本框 16386"/>
          <p:cNvSpPr txBox="1"/>
          <p:nvPr/>
        </p:nvSpPr>
        <p:spPr>
          <a:xfrm>
            <a:off x="7940993" y="4578033"/>
            <a:ext cx="290353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吉氏函数判据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175" name="内容占位符 9223"/>
          <p:cNvGraphicFramePr>
            <a:graphicFrameLocks noGrp="1" noChangeAspect="1"/>
          </p:cNvGraphicFramePr>
          <p:nvPr/>
        </p:nvGraphicFramePr>
        <p:xfrm>
          <a:off x="7403942" y="5581651"/>
          <a:ext cx="191385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" r:id="rId19" imgW="1041400" imgH="215900" progId="">
                  <p:embed/>
                </p:oleObj>
              </mc:Choice>
              <mc:Fallback>
                <p:oleObj name="" r:id="rId19" imgW="1041400" imgH="2159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03942" y="5581651"/>
                        <a:ext cx="1913855" cy="39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6386"/>
          <p:cNvSpPr txBox="1"/>
          <p:nvPr/>
        </p:nvSpPr>
        <p:spPr>
          <a:xfrm>
            <a:off x="9424988" y="5564823"/>
            <a:ext cx="34686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功的极限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14344" name="组合 14343"/>
          <p:cNvGrpSpPr>
            <a:grpSpLocks noChangeAspect="1"/>
          </p:cNvGrpSpPr>
          <p:nvPr/>
        </p:nvGrpSpPr>
        <p:grpSpPr>
          <a:xfrm>
            <a:off x="6766872" y="6115705"/>
            <a:ext cx="2268256" cy="468000"/>
            <a:chOff x="1169" y="240"/>
            <a:chExt cx="1769" cy="365"/>
          </a:xfrm>
          <a:solidFill>
            <a:schemeClr val="bg1"/>
          </a:solidFill>
        </p:grpSpPr>
        <p:graphicFrame>
          <p:nvGraphicFramePr>
            <p:cNvPr id="14345" name="内容占位符 14344"/>
            <p:cNvGraphicFramePr>
              <a:graphicFrameLocks noGrp="1" noChangeAspect="1"/>
            </p:cNvGraphicFramePr>
            <p:nvPr>
              <p:ph sz="half" idx="2"/>
            </p:nvPr>
          </p:nvGraphicFramePr>
          <p:xfrm>
            <a:off x="1169" y="240"/>
            <a:ext cx="17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0" name="" r:id="rId21" imgW="1175385" imgH="242570" progId="">
                    <p:embed/>
                  </p:oleObj>
                </mc:Choice>
                <mc:Fallback>
                  <p:oleObj name="" r:id="rId21" imgW="1175385" imgH="242570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69" y="240"/>
                          <a:ext cx="1769" cy="365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直接连接符 14345"/>
            <p:cNvSpPr/>
            <p:nvPr/>
          </p:nvSpPr>
          <p:spPr>
            <a:xfrm>
              <a:off x="2157" y="323"/>
              <a:ext cx="91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" name="文本框 16386"/>
          <p:cNvSpPr txBox="1"/>
          <p:nvPr/>
        </p:nvSpPr>
        <p:spPr>
          <a:xfrm>
            <a:off x="9091613" y="6115368"/>
            <a:ext cx="34686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非体积功的极限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9460" name="内容占位符 1945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7515" y="3759835"/>
          <a:ext cx="295341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" r:id="rId23" imgW="1511300" imgH="368300" progId="">
                  <p:embed/>
                </p:oleObj>
              </mc:Choice>
              <mc:Fallback>
                <p:oleObj name="" r:id="rId23" imgW="1511300" imgH="368300" progId="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7515" y="3759835"/>
                        <a:ext cx="2953412" cy="72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内容占位符 1946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48405" y="3759835"/>
          <a:ext cx="139015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" r:id="rId25" imgW="715645" imgH="370840" progId="">
                  <p:embed/>
                </p:oleObj>
              </mc:Choice>
              <mc:Fallback>
                <p:oleObj name="" r:id="rId25" imgW="715645" imgH="37084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48405" y="3759835"/>
                        <a:ext cx="1390154" cy="72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6" name="图片 6150" descr="02-0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37198" y="5287645"/>
            <a:ext cx="1337246" cy="129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3" name="对象 9220"/>
          <p:cNvGraphicFramePr>
            <a:graphicFrameLocks noChangeAspect="1"/>
          </p:cNvGraphicFramePr>
          <p:nvPr/>
        </p:nvGraphicFramePr>
        <p:xfrm>
          <a:off x="2094230" y="5155565"/>
          <a:ext cx="99159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" r:id="rId28" imgW="457200" imgH="215900" progId="">
                  <p:embed/>
                </p:oleObj>
              </mc:Choice>
              <mc:Fallback>
                <p:oleObj name="" r:id="rId28" imgW="4572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94230" y="5155565"/>
                        <a:ext cx="99159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9221"/>
          <p:cNvGraphicFramePr>
            <a:graphicFrameLocks noChangeAspect="1"/>
          </p:cNvGraphicFramePr>
          <p:nvPr/>
        </p:nvGraphicFramePr>
        <p:xfrm>
          <a:off x="2093913" y="5808028"/>
          <a:ext cx="1990556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" r:id="rId30" imgW="990600" imgH="444500" progId="">
                  <p:embed/>
                </p:oleObj>
              </mc:Choice>
              <mc:Fallback>
                <p:oleObj name="" r:id="rId30" imgW="990600" imgH="4445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93913" y="5808028"/>
                        <a:ext cx="1990556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6386"/>
          <p:cNvSpPr txBox="1"/>
          <p:nvPr/>
        </p:nvSpPr>
        <p:spPr>
          <a:xfrm>
            <a:off x="1972628" y="4733608"/>
            <a:ext cx="22320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卡诺热机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3603542" y="5018605"/>
          <a:ext cx="115887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" r:id="rId32" imgW="596900" imgH="444500" progId="">
                  <p:embed/>
                </p:oleObj>
              </mc:Choice>
              <mc:Fallback>
                <p:oleObj name="" r:id="rId32" imgW="596900" imgH="4445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603542" y="5018605"/>
                        <a:ext cx="1158875" cy="861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84505" y="3430905"/>
            <a:ext cx="4653915" cy="11360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6386"/>
          <p:cNvSpPr txBox="1"/>
          <p:nvPr/>
        </p:nvSpPr>
        <p:spPr>
          <a:xfrm>
            <a:off x="1973263" y="3459798"/>
            <a:ext cx="22320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熵的定义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9425" y="4678045"/>
            <a:ext cx="4653915" cy="19989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5213350" y="2172335"/>
            <a:ext cx="1303655" cy="478155"/>
          </a:xfrm>
          <a:prstGeom prst="chevron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343535" y="103568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6618605" y="9740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664767" y="5574765"/>
          <a:ext cx="491294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4" imgW="292100" imgH="215900" progId="">
                  <p:embed/>
                </p:oleObj>
              </mc:Choice>
              <mc:Fallback>
                <p:oleObj name="" r:id="rId34" imgW="292100" imgH="2159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664767" y="5574765"/>
                        <a:ext cx="491294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1036714" y="6145630"/>
          <a:ext cx="69879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6" imgW="405765" imgH="241300" progId="">
                  <p:embed/>
                </p:oleObj>
              </mc:Choice>
              <mc:Fallback>
                <p:oleObj name="" r:id="rId36" imgW="405765" imgH="2413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036714" y="6145630"/>
                        <a:ext cx="69879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>
          <a:xfrm>
            <a:off x="10608945" y="5491480"/>
            <a:ext cx="654050" cy="504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085195" y="6065520"/>
            <a:ext cx="654050" cy="504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右箭头 34817"/>
          <p:cNvSpPr/>
          <p:nvPr/>
        </p:nvSpPr>
        <p:spPr>
          <a:xfrm>
            <a:off x="7011988" y="3484563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右箭头 34818"/>
          <p:cNvSpPr/>
          <p:nvPr/>
        </p:nvSpPr>
        <p:spPr>
          <a:xfrm>
            <a:off x="4229100" y="3535363"/>
            <a:ext cx="481013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右箭头 34819"/>
          <p:cNvSpPr/>
          <p:nvPr/>
        </p:nvSpPr>
        <p:spPr>
          <a:xfrm>
            <a:off x="4195763" y="5176838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文本框 34823"/>
          <p:cNvSpPr txBox="1"/>
          <p:nvPr/>
        </p:nvSpPr>
        <p:spPr>
          <a:xfrm>
            <a:off x="540385" y="751840"/>
            <a:ext cx="11305540" cy="1200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3  0.1MPa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下的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双原子分子理想气体连续经历下列几步变化：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从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恒容加热到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100℃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；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向真空绝热膨胀至体积增大一倍；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恒压冷却到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试求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各步和总的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Δ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Δ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</a:rPr>
              <a:t>Δ</a:t>
            </a:r>
            <a:r>
              <a:rPr lang="en-US" altLang="zh-CN" sz="2600" b="1" i="1">
                <a:latin typeface="Times New Roman" panose="02020603050405020304" pitchFamily="2" charset="0"/>
                <a:ea typeface="黑体" panose="02010609060101010101" pitchFamily="2" charset="-122"/>
              </a:rPr>
              <a:t>S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5" name="矩形 34824"/>
          <p:cNvSpPr/>
          <p:nvPr/>
        </p:nvSpPr>
        <p:spPr>
          <a:xfrm>
            <a:off x="1981200" y="2767013"/>
            <a:ext cx="2114550" cy="1657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6" name="文本框 34825"/>
          <p:cNvSpPr txBox="1"/>
          <p:nvPr/>
        </p:nvSpPr>
        <p:spPr>
          <a:xfrm>
            <a:off x="2001203" y="2667636"/>
            <a:ext cx="214757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=0.1MPa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=24.78dm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7" name="矩形 34826"/>
          <p:cNvSpPr/>
          <p:nvPr/>
        </p:nvSpPr>
        <p:spPr>
          <a:xfrm>
            <a:off x="7534275" y="2763838"/>
            <a:ext cx="2205038" cy="18240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8" name="文本框 34827"/>
          <p:cNvSpPr txBox="1"/>
          <p:nvPr/>
        </p:nvSpPr>
        <p:spPr>
          <a:xfrm>
            <a:off x="7524750" y="2708911"/>
            <a:ext cx="220980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=49.56dm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29" name="矩形 34828"/>
          <p:cNvSpPr/>
          <p:nvPr/>
        </p:nvSpPr>
        <p:spPr>
          <a:xfrm>
            <a:off x="5003800" y="4659313"/>
            <a:ext cx="2243138" cy="17414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0" name="文本框 34829"/>
          <p:cNvSpPr txBox="1"/>
          <p:nvPr/>
        </p:nvSpPr>
        <p:spPr>
          <a:xfrm>
            <a:off x="5087938" y="4575017"/>
            <a:ext cx="220980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=39.3dm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1" name="矩形 34830"/>
          <p:cNvSpPr/>
          <p:nvPr/>
        </p:nvSpPr>
        <p:spPr>
          <a:xfrm>
            <a:off x="4762500" y="2809875"/>
            <a:ext cx="2193925" cy="1719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000099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2" name="文本框 34831"/>
          <p:cNvSpPr txBox="1"/>
          <p:nvPr/>
        </p:nvSpPr>
        <p:spPr>
          <a:xfrm>
            <a:off x="4806950" y="2731136"/>
            <a:ext cx="2209800" cy="18148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=0.125MPa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</a:t>
            </a: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endParaRPr lang="en-US" altLang="zh-CN" sz="2800" b="1" baseline="-250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3" name="文本框 34832"/>
          <p:cNvSpPr txBox="1"/>
          <p:nvPr/>
        </p:nvSpPr>
        <p:spPr>
          <a:xfrm>
            <a:off x="4308475" y="3471863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4" name="文本框 34833"/>
          <p:cNvSpPr txBox="1"/>
          <p:nvPr/>
        </p:nvSpPr>
        <p:spPr>
          <a:xfrm>
            <a:off x="7104063" y="3424238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835" name="文本框 34834"/>
          <p:cNvSpPr txBox="1"/>
          <p:nvPr/>
        </p:nvSpPr>
        <p:spPr>
          <a:xfrm>
            <a:off x="4268788" y="5116513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对象 35841"/>
          <p:cNvGraphicFramePr>
            <a:graphicFrameLocks noChangeAspect="1"/>
          </p:cNvGraphicFramePr>
          <p:nvPr/>
        </p:nvGraphicFramePr>
        <p:xfrm>
          <a:off x="1833563" y="1671638"/>
          <a:ext cx="84248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" r:id="rId1" imgW="3654425" imgH="355600" progId="">
                  <p:embed/>
                </p:oleObj>
              </mc:Choice>
              <mc:Fallback>
                <p:oleObj name="" r:id="rId1" imgW="3654425" imgH="355600" progId="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3563" y="1671638"/>
                        <a:ext cx="8424862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对象 35842"/>
          <p:cNvGraphicFramePr>
            <a:graphicFrameLocks noChangeAspect="1"/>
          </p:cNvGraphicFramePr>
          <p:nvPr/>
        </p:nvGraphicFramePr>
        <p:xfrm>
          <a:off x="1760538" y="2679700"/>
          <a:ext cx="76215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" r:id="rId3" imgW="3349625" imgH="355600" progId="">
                  <p:embed/>
                </p:oleObj>
              </mc:Choice>
              <mc:Fallback>
                <p:oleObj name="" r:id="rId3" imgW="3349625" imgH="355600" progId="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0538" y="2679700"/>
                        <a:ext cx="7621587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35843"/>
          <p:cNvGraphicFramePr>
            <a:graphicFrameLocks noChangeAspect="1"/>
          </p:cNvGraphicFramePr>
          <p:nvPr/>
        </p:nvGraphicFramePr>
        <p:xfrm>
          <a:off x="1775604" y="3618744"/>
          <a:ext cx="4962851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" r:id="rId5" imgW="2273300" imgH="1181100" progId="">
                  <p:embed/>
                </p:oleObj>
              </mc:Choice>
              <mc:Fallback>
                <p:oleObj name="" r:id="rId5" imgW="2273300" imgH="1181100" progId="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604" y="3618744"/>
                        <a:ext cx="4962851" cy="25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矩形 35844"/>
          <p:cNvSpPr/>
          <p:nvPr/>
        </p:nvSpPr>
        <p:spPr>
          <a:xfrm>
            <a:off x="3143250" y="1123950"/>
            <a:ext cx="27749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b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(a)	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W=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7893" name="矩形 35845"/>
          <p:cNvSpPr/>
          <p:nvPr/>
        </p:nvSpPr>
        <p:spPr>
          <a:xfrm>
            <a:off x="1751013" y="3244215"/>
            <a:ext cx="8686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b" anchorCtr="0">
            <a:spAutoFit/>
          </a:bodyPr>
          <a:lstStyle/>
          <a:p>
            <a:pPr indent="269875" defTabSz="914400" fontAlgn="b">
              <a:tabLst>
                <a:tab pos="685800" algn="l"/>
              </a:tabLst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4" name="文本框 35846"/>
          <p:cNvSpPr txBox="1"/>
          <p:nvPr/>
        </p:nvSpPr>
        <p:spPr>
          <a:xfrm>
            <a:off x="3143250" y="404813"/>
            <a:ext cx="56927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(a)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从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25℃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恒容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加热到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100℃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7895" name="对象 35847"/>
          <p:cNvGraphicFramePr>
            <a:graphicFrameLocks noChangeAspect="1"/>
          </p:cNvGraphicFramePr>
          <p:nvPr/>
        </p:nvGraphicFramePr>
        <p:xfrm>
          <a:off x="6456363" y="1108075"/>
          <a:ext cx="1250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" r:id="rId7" imgW="610870" imgH="229235" progId="">
                  <p:embed/>
                </p:oleObj>
              </mc:Choice>
              <mc:Fallback>
                <p:oleObj name="" r:id="rId7" imgW="610870" imgH="229235" progId="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6363" y="1108075"/>
                        <a:ext cx="1250950" cy="4683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7016115" y="3690620"/>
            <a:ext cx="3519629" cy="2448000"/>
            <a:chOff x="2737" y="1900"/>
            <a:chExt cx="8362" cy="5816"/>
          </a:xfrm>
        </p:grpSpPr>
        <p:sp>
          <p:nvSpPr>
            <p:cNvPr id="6" name="圆角矩形 5"/>
            <p:cNvSpPr/>
            <p:nvPr/>
          </p:nvSpPr>
          <p:spPr>
            <a:xfrm>
              <a:off x="2737" y="1900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" r:id="rId9" imgW="1019810" imgH="254635" progId="">
                    <p:embed/>
                  </p:oleObj>
                </mc:Choice>
                <mc:Fallback>
                  <p:oleObj name="" r:id="rId9" imgW="1019810" imgH="2546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" r:id="rId11" imgW="1019810" imgH="254635" progId="">
                    <p:embed/>
                  </p:oleObj>
                </mc:Choice>
                <mc:Fallback>
                  <p:oleObj name="" r:id="rId11" imgW="1019810" imgH="2546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" r:id="rId13" imgW="1517015" imgH="433070" progId="">
                    <p:embed/>
                  </p:oleObj>
                </mc:Choice>
                <mc:Fallback>
                  <p:oleObj name="" r:id="rId13" imgW="1517015" imgH="43307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" r:id="rId15" imgW="1542415" imgH="471805" progId="">
                    <p:embed/>
                  </p:oleObj>
                </mc:Choice>
                <mc:Fallback>
                  <p:oleObj name="" r:id="rId15" imgW="1542415" imgH="47180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对象 15373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" r:id="rId17" imgW="2209800" imgH="431800" progId="">
                    <p:embed/>
                  </p:oleObj>
                </mc:Choice>
                <mc:Fallback>
                  <p:oleObj name="" r:id="rId17" imgW="2209800" imgH="4318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36865"/>
          <p:cNvSpPr/>
          <p:nvPr/>
        </p:nvSpPr>
        <p:spPr>
          <a:xfrm>
            <a:off x="3000375" y="1337628"/>
            <a:ext cx="6129655" cy="6140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indent="269875" fontAlgn="b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(b)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    Q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= 0,  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W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= 0,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U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= 0,  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H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= 0,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18" charset="2"/>
              </a:rPr>
              <a:t>= 0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269875" eaLnBrk="0" fontAlgn="b" hangingPunct="0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endParaRPr lang="en-US" altLang="zh-CN" sz="900">
              <a:latin typeface="Times New Roman" panose="02020603050405020304" pitchFamily="2" charset="0"/>
              <a:ea typeface="Times New Roman" panose="02020603050405020304" pitchFamily="2" charset="0"/>
              <a:sym typeface="Symbol" panose="05050102010706020507" pitchFamily="18" charset="2"/>
            </a:endParaRPr>
          </a:p>
        </p:txBody>
      </p:sp>
      <p:graphicFrame>
        <p:nvGraphicFramePr>
          <p:cNvPr id="38914" name="对象 36866"/>
          <p:cNvGraphicFramePr>
            <a:graphicFrameLocks noChangeAspect="1"/>
          </p:cNvGraphicFramePr>
          <p:nvPr/>
        </p:nvGraphicFramePr>
        <p:xfrm>
          <a:off x="1703388" y="2132013"/>
          <a:ext cx="87772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" r:id="rId1" imgW="3782695" imgH="393700" progId="">
                  <p:embed/>
                </p:oleObj>
              </mc:Choice>
              <mc:Fallback>
                <p:oleObj name="" r:id="rId1" imgW="3782695" imgH="393700" progId="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388" y="2132013"/>
                        <a:ext cx="8777287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36867"/>
          <p:cNvGraphicFramePr>
            <a:graphicFrameLocks noChangeAspect="1"/>
          </p:cNvGraphicFramePr>
          <p:nvPr/>
        </p:nvGraphicFramePr>
        <p:xfrm>
          <a:off x="4615180" y="3139758"/>
          <a:ext cx="45418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" r:id="rId3" imgW="1993900" imgH="228600" progId="">
                  <p:embed/>
                </p:oleObj>
              </mc:Choice>
              <mc:Fallback>
                <p:oleObj name="" r:id="rId3" imgW="1993900" imgH="2286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5180" y="3139758"/>
                        <a:ext cx="4541838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36868"/>
          <p:cNvGraphicFramePr>
            <a:graphicFrameLocks noChangeAspect="1"/>
          </p:cNvGraphicFramePr>
          <p:nvPr/>
        </p:nvGraphicFramePr>
        <p:xfrm>
          <a:off x="4451668" y="3931920"/>
          <a:ext cx="5149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" r:id="rId5" imgW="2273300" imgH="228600" progId="">
                  <p:embed/>
                </p:oleObj>
              </mc:Choice>
              <mc:Fallback>
                <p:oleObj name="" r:id="rId5" imgW="2273300" imgH="228600" progId="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1668" y="3931920"/>
                        <a:ext cx="51498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36869"/>
          <p:cNvGraphicFramePr>
            <a:graphicFrameLocks noChangeAspect="1"/>
          </p:cNvGraphicFramePr>
          <p:nvPr/>
        </p:nvGraphicFramePr>
        <p:xfrm>
          <a:off x="4296093" y="4508183"/>
          <a:ext cx="6361050" cy="19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" r:id="rId7" imgW="2921000" imgH="838200" progId="">
                  <p:embed/>
                </p:oleObj>
              </mc:Choice>
              <mc:Fallback>
                <p:oleObj name="" r:id="rId7" imgW="2921000" imgH="838200" progId="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6093" y="4508183"/>
                        <a:ext cx="6361050" cy="19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矩形 36870"/>
          <p:cNvSpPr/>
          <p:nvPr/>
        </p:nvSpPr>
        <p:spPr>
          <a:xfrm>
            <a:off x="1774825" y="3186113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b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(c)</a:t>
            </a:r>
            <a:r>
              <a:rPr lang="en-US" altLang="zh-CN" sz="9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9" name="文本框 36872"/>
          <p:cNvSpPr txBox="1"/>
          <p:nvPr/>
        </p:nvSpPr>
        <p:spPr>
          <a:xfrm>
            <a:off x="1631950" y="261938"/>
            <a:ext cx="8856663" cy="894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(b)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向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真空绝热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膨胀至体积增大一倍；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  <a:sym typeface="Arial" panose="020B0604020202020204" pitchFamily="34" charset="0"/>
            </a:endParaRPr>
          </a:p>
          <a:p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(c)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恒压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冷却到</a:t>
            </a:r>
            <a:r>
              <a:rPr lang="en-US" altLang="zh-CN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25℃</a:t>
            </a:r>
            <a:r>
              <a:rPr lang="zh-CN" altLang="en-US" sz="2600" b="1"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；</a:t>
            </a:r>
            <a:endParaRPr lang="zh-CN" altLang="en-US" sz="2600" b="1">
              <a:latin typeface="Times New Roman" panose="02020603050405020304" pitchFamily="2" charset="0"/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38920" name="对象 36873"/>
          <p:cNvGraphicFramePr>
            <a:graphicFrameLocks noChangeAspect="1"/>
          </p:cNvGraphicFramePr>
          <p:nvPr/>
        </p:nvGraphicFramePr>
        <p:xfrm>
          <a:off x="2393950" y="3211513"/>
          <a:ext cx="1285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" r:id="rId9" imgW="623570" imgH="241935" progId="">
                  <p:embed/>
                </p:oleObj>
              </mc:Choice>
              <mc:Fallback>
                <p:oleObj name="" r:id="rId9" imgW="623570" imgH="241935" progId="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3950" y="3211513"/>
                        <a:ext cx="1285875" cy="5032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551940" y="4368800"/>
            <a:ext cx="2743240" cy="1908000"/>
            <a:chOff x="2737" y="1900"/>
            <a:chExt cx="8362" cy="5816"/>
          </a:xfrm>
        </p:grpSpPr>
        <p:sp>
          <p:nvSpPr>
            <p:cNvPr id="6" name="圆角矩形 5"/>
            <p:cNvSpPr/>
            <p:nvPr/>
          </p:nvSpPr>
          <p:spPr>
            <a:xfrm>
              <a:off x="2737" y="1900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" r:id="rId11" imgW="1019810" imgH="254635" progId="">
                    <p:embed/>
                  </p:oleObj>
                </mc:Choice>
                <mc:Fallback>
                  <p:oleObj name="" r:id="rId11" imgW="1019810" imgH="2546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" r:id="rId13" imgW="1019810" imgH="254635" progId="">
                    <p:embed/>
                  </p:oleObj>
                </mc:Choice>
                <mc:Fallback>
                  <p:oleObj name="" r:id="rId13" imgW="1019810" imgH="2546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" r:id="rId15" imgW="1517015" imgH="433070" progId="">
                    <p:embed/>
                  </p:oleObj>
                </mc:Choice>
                <mc:Fallback>
                  <p:oleObj name="" r:id="rId15" imgW="1517015" imgH="43307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" r:id="rId17" imgW="1542415" imgH="471805" progId="">
                    <p:embed/>
                  </p:oleObj>
                </mc:Choice>
                <mc:Fallback>
                  <p:oleObj name="" r:id="rId17" imgW="1542415" imgH="47180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对象 15373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" r:id="rId19" imgW="2209800" imgH="431800" progId="">
                    <p:embed/>
                  </p:oleObj>
                </mc:Choice>
                <mc:Fallback>
                  <p:oleObj name="" r:id="rId19" imgW="2209800" imgH="4318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右箭头 37889"/>
          <p:cNvSpPr/>
          <p:nvPr/>
        </p:nvSpPr>
        <p:spPr>
          <a:xfrm>
            <a:off x="7248525" y="1130300"/>
            <a:ext cx="481013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右箭头 37890"/>
          <p:cNvSpPr/>
          <p:nvPr/>
        </p:nvSpPr>
        <p:spPr>
          <a:xfrm>
            <a:off x="4398963" y="2835275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939" name="对象 37891"/>
          <p:cNvGraphicFramePr>
            <a:graphicFrameLocks noChangeAspect="1"/>
          </p:cNvGraphicFramePr>
          <p:nvPr/>
        </p:nvGraphicFramePr>
        <p:xfrm>
          <a:off x="4583113" y="5162550"/>
          <a:ext cx="2549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" r:id="rId1" imgW="968375" imgH="178435" progId="">
                  <p:embed/>
                </p:oleObj>
              </mc:Choice>
              <mc:Fallback>
                <p:oleObj name="" r:id="rId1" imgW="968375" imgH="178435" progId="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3113" y="5162550"/>
                        <a:ext cx="25495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矩形 37892"/>
          <p:cNvSpPr/>
          <p:nvPr/>
        </p:nvSpPr>
        <p:spPr>
          <a:xfrm>
            <a:off x="3359150" y="4368959"/>
            <a:ext cx="6250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b"/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=(1559+0–2183)J= –624J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， 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=624J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9941" name="矩形 37893"/>
          <p:cNvSpPr/>
          <p:nvPr/>
        </p:nvSpPr>
        <p:spPr>
          <a:xfrm>
            <a:off x="3282950" y="2178368"/>
            <a:ext cx="2127250" cy="22987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indent="269875" defTabSz="914400" fontAlgn="b">
              <a:tabLst>
                <a:tab pos="685800" algn="l"/>
              </a:tabLst>
            </a:pPr>
            <a:r>
              <a:rPr lang="en-US" altLang="zh-CN" sz="900">
                <a:latin typeface="宋体" panose="02010600030101010101" pitchFamily="2" charset="-122"/>
                <a:ea typeface="楷体_GB2312" pitchFamily="1" charset="-122"/>
              </a:rPr>
              <a:t>	</a:t>
            </a:r>
            <a:endParaRPr lang="en-US" altLang="zh-CN" sz="24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9942" name="矩形 37894"/>
          <p:cNvSpPr/>
          <p:nvPr/>
        </p:nvSpPr>
        <p:spPr>
          <a:xfrm>
            <a:off x="2927350" y="5735955"/>
            <a:ext cx="6629400" cy="52197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fontAlgn="b"/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Δ</a:t>
            </a:r>
            <a:r>
              <a:rPr lang="en-US" altLang="zh-CN" sz="2800" b="1" i="1">
                <a:latin typeface="Times New Roman" panose="02020603050405020304" pitchFamily="2" charset="0"/>
                <a:ea typeface="楷体_GB2312" pitchFamily="1" charset="-122"/>
              </a:rPr>
              <a:t>S</a:t>
            </a:r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=(4.663+5.763</a:t>
            </a:r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2" charset="0"/>
                <a:ea typeface="楷体_GB2312" pitchFamily="1" charset="-122"/>
              </a:rPr>
              <a:t>6.529)= 3.897J.K</a:t>
            </a:r>
            <a:r>
              <a:rPr lang="en-US" altLang="zh-CN" sz="2800" b="1" baseline="30000">
                <a:latin typeface="Times New Roman" panose="02020603050405020304" pitchFamily="2" charset="0"/>
                <a:ea typeface="楷体_GB2312" pitchFamily="1" charset="-122"/>
              </a:rPr>
              <a:t>-1</a:t>
            </a:r>
            <a:endParaRPr lang="en-US" altLang="zh-CN" sz="2800" b="1" baseline="3000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9943" name="矩形 37895"/>
          <p:cNvSpPr/>
          <p:nvPr/>
        </p:nvSpPr>
        <p:spPr>
          <a:xfrm>
            <a:off x="2028825" y="4376738"/>
            <a:ext cx="17319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</a:rPr>
              <a:t>总计：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9944" name="右箭头 37896"/>
          <p:cNvSpPr/>
          <p:nvPr/>
        </p:nvSpPr>
        <p:spPr>
          <a:xfrm>
            <a:off x="4437063" y="1198563"/>
            <a:ext cx="481012" cy="371475"/>
          </a:xfrm>
          <a:prstGeom prst="rightArrow">
            <a:avLst>
              <a:gd name="adj1" fmla="val 50000"/>
              <a:gd name="adj2" fmla="val 32191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rgbClr val="990000"/>
            </a:prstShdw>
          </a:effectLst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8" name="文本框 37897"/>
          <p:cNvSpPr txBox="1"/>
          <p:nvPr/>
        </p:nvSpPr>
        <p:spPr>
          <a:xfrm>
            <a:off x="2213928" y="330835"/>
            <a:ext cx="214757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=0.1MPa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=24.78dm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9" name="文本框 37898"/>
          <p:cNvSpPr txBox="1"/>
          <p:nvPr/>
        </p:nvSpPr>
        <p:spPr>
          <a:xfrm>
            <a:off x="7737476" y="372110"/>
            <a:ext cx="220980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=49.56dm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0" name="文本框 37899"/>
          <p:cNvSpPr txBox="1"/>
          <p:nvPr/>
        </p:nvSpPr>
        <p:spPr>
          <a:xfrm>
            <a:off x="5300663" y="2238217"/>
            <a:ext cx="220980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=0.063MPa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=298K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4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=39.3dm</a:t>
            </a:r>
            <a:r>
              <a:rPr lang="en-US" altLang="zh-CN" sz="2800" b="1" baseline="30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3</a:t>
            </a:r>
            <a:endParaRPr lang="en-US" altLang="zh-CN" sz="2800" b="1" baseline="30000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901" name="文本框 37900"/>
          <p:cNvSpPr txBox="1"/>
          <p:nvPr/>
        </p:nvSpPr>
        <p:spPr>
          <a:xfrm>
            <a:off x="5019676" y="394335"/>
            <a:ext cx="2209800" cy="18148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 mol  id.g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</a:t>
            </a:r>
            <a:r>
              <a:rPr lang="en-US" altLang="zh-CN" sz="2800" b="1" baseline="-25000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=0.125MPa</a:t>
            </a:r>
            <a:endParaRPr lang="en-US" altLang="zh-CN" sz="28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T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=373K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>
              <a:buClr>
                <a:srgbClr val="000000"/>
              </a:buClr>
            </a:pP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=</a:t>
            </a:r>
            <a:r>
              <a:rPr lang="en-US" altLang="zh-CN" sz="28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V</a:t>
            </a:r>
            <a:r>
              <a:rPr lang="en-US" altLang="zh-CN" sz="2800" b="1" baseline="-2500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1</a:t>
            </a:r>
            <a:endParaRPr lang="en-US" altLang="zh-CN" sz="2800" b="1" baseline="-2500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49" name="文本框 37901"/>
          <p:cNvSpPr txBox="1"/>
          <p:nvPr/>
        </p:nvSpPr>
        <p:spPr>
          <a:xfrm>
            <a:off x="7312025" y="1087438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50" name="文本框 37902"/>
          <p:cNvSpPr txBox="1"/>
          <p:nvPr/>
        </p:nvSpPr>
        <p:spPr>
          <a:xfrm>
            <a:off x="4476750" y="2779713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51" name="文本框 37903"/>
          <p:cNvSpPr txBox="1"/>
          <p:nvPr/>
        </p:nvSpPr>
        <p:spPr>
          <a:xfrm>
            <a:off x="4511675" y="1130300"/>
            <a:ext cx="3143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25601"/>
          <p:cNvSpPr txBox="1"/>
          <p:nvPr/>
        </p:nvSpPr>
        <p:spPr>
          <a:xfrm>
            <a:off x="1841500" y="844550"/>
            <a:ext cx="76327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（</a:t>
            </a:r>
            <a:r>
              <a:rPr lang="en-US" altLang="zh-CN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1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）</a:t>
            </a:r>
            <a:r>
              <a:rPr lang="zh-CN" altLang="en-US" sz="2400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理想气体的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绝热可逆过程</a:t>
            </a:r>
            <a:endParaRPr lang="zh-CN" altLang="en-US" sz="2400" b="1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10" name="对象 25602"/>
          <p:cNvGraphicFramePr>
            <a:graphicFrameLocks noChangeAspect="1"/>
          </p:cNvGraphicFramePr>
          <p:nvPr/>
        </p:nvGraphicFramePr>
        <p:xfrm>
          <a:off x="2525713" y="2275523"/>
          <a:ext cx="221257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941070" imgH="215900" progId="Equation.3">
                  <p:embed/>
                </p:oleObj>
              </mc:Choice>
              <mc:Fallback>
                <p:oleObj name="" r:id="rId1" imgW="94107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5713" y="2275523"/>
                        <a:ext cx="221257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25603"/>
          <p:cNvGraphicFramePr/>
          <p:nvPr/>
        </p:nvGraphicFramePr>
        <p:xfrm>
          <a:off x="7872413" y="2259013"/>
          <a:ext cx="160337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25170" imgH="229235" progId="Equation.3">
                  <p:embed/>
                </p:oleObj>
              </mc:Choice>
              <mc:Fallback>
                <p:oleObj name="" r:id="rId3" imgW="725170" imgH="2292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2413" y="2259013"/>
                        <a:ext cx="160337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25604"/>
          <p:cNvGraphicFramePr>
            <a:graphicFrameLocks noChangeAspect="1"/>
          </p:cNvGraphicFramePr>
          <p:nvPr/>
        </p:nvGraphicFramePr>
        <p:xfrm>
          <a:off x="5145723" y="2252663"/>
          <a:ext cx="202649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979805" imgH="254635" progId="Equation.3">
                  <p:embed/>
                </p:oleObj>
              </mc:Choice>
              <mc:Fallback>
                <p:oleObj name="" r:id="rId5" imgW="979805" imgH="2546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5723" y="2252663"/>
                        <a:ext cx="2026499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文本框 25606"/>
          <p:cNvSpPr txBox="1"/>
          <p:nvPr/>
        </p:nvSpPr>
        <p:spPr>
          <a:xfrm>
            <a:off x="1806575" y="2898775"/>
            <a:ext cx="80645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理想气体的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绝热不可逆过程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0" name="矩形 25608"/>
          <p:cNvSpPr/>
          <p:nvPr/>
        </p:nvSpPr>
        <p:spPr>
          <a:xfrm>
            <a:off x="3865245" y="262890"/>
            <a:ext cx="35496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t">
            <a:spAutoFit/>
          </a:bodyPr>
          <a:p>
            <a:pPr fontAlgn="base"/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理想气体绝热过程的计算</a:t>
            </a: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441" name="文本框 1"/>
          <p:cNvSpPr txBox="1"/>
          <p:nvPr/>
        </p:nvSpPr>
        <p:spPr>
          <a:xfrm>
            <a:off x="1841500" y="1363663"/>
            <a:ext cx="7737475" cy="8299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p>
            <a:pPr algn="just"/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首先根据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力平衡条件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p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=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p</a:t>
            </a:r>
            <a:r>
              <a:rPr lang="zh-CN" altLang="en-US" sz="2400" b="1" baseline="-25000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外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，判定这是绝热可逆过程，</a:t>
            </a:r>
            <a:endParaRPr lang="zh-CN" altLang="en-US" sz="2400" b="1" noProof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可直接写出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Q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=0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，Δ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S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=0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，</a:t>
            </a:r>
            <a:r>
              <a:rPr lang="zh-CN" altLang="en-US" sz="2400" b="1" noProof="1"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绝热可逆过程是恒熵过程。</a:t>
            </a:r>
            <a:endParaRPr lang="zh-CN" altLang="en-US" sz="2400" b="1" noProof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7416" name="文本框 2"/>
          <p:cNvSpPr txBox="1"/>
          <p:nvPr/>
        </p:nvSpPr>
        <p:spPr>
          <a:xfrm>
            <a:off x="1806575" y="3357563"/>
            <a:ext cx="77374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如果不满足力平衡条件 ，即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≠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外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系统压力和外压不等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，判定这是绝热不可逆过程，仅能写出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，Δ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S＞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熵变要根据求出的终态温度计算。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7417" name="对象 48134"/>
          <p:cNvGraphicFramePr>
            <a:graphicFrameLocks noChangeAspect="1"/>
          </p:cNvGraphicFramePr>
          <p:nvPr/>
        </p:nvGraphicFramePr>
        <p:xfrm>
          <a:off x="5564188" y="4589463"/>
          <a:ext cx="108288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584200" imgH="177165" progId="">
                  <p:embed/>
                </p:oleObj>
              </mc:Choice>
              <mc:Fallback>
                <p:oleObj name="" r:id="rId7" imgW="584200" imgH="17716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4188" y="4589463"/>
                        <a:ext cx="108288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48135"/>
          <p:cNvGraphicFramePr>
            <a:graphicFrameLocks noChangeAspect="1"/>
          </p:cNvGraphicFramePr>
          <p:nvPr/>
        </p:nvGraphicFramePr>
        <p:xfrm>
          <a:off x="4049713" y="5057775"/>
          <a:ext cx="406905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943100" imgH="241300" progId="">
                  <p:embed/>
                </p:oleObj>
              </mc:Choice>
              <mc:Fallback>
                <p:oleObj name="" r:id="rId9" imgW="1943100" imgH="2413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9713" y="5057775"/>
                        <a:ext cx="406905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文本框 48133"/>
          <p:cNvSpPr txBox="1"/>
          <p:nvPr/>
        </p:nvSpPr>
        <p:spPr>
          <a:xfrm>
            <a:off x="8631238" y="5057775"/>
            <a:ext cx="18399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若外压恒定</a:t>
            </a:r>
            <a:endParaRPr lang="zh-CN" altLang="zh-CN" sz="2400" b="1" baseline="-2500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7420" name="对象 48132"/>
          <p:cNvGraphicFramePr>
            <a:graphicFrameLocks noChangeAspect="1"/>
          </p:cNvGraphicFramePr>
          <p:nvPr/>
        </p:nvGraphicFramePr>
        <p:xfrm>
          <a:off x="3551238" y="5597525"/>
          <a:ext cx="503818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387600" imgH="444500" progId="">
                  <p:embed/>
                </p:oleObj>
              </mc:Choice>
              <mc:Fallback>
                <p:oleObj name="" r:id="rId11" imgW="2387600" imgH="4445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1238" y="5597525"/>
                        <a:ext cx="503818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文本框 48133"/>
          <p:cNvSpPr txBox="1"/>
          <p:nvPr/>
        </p:nvSpPr>
        <p:spPr>
          <a:xfrm>
            <a:off x="9059863" y="5802313"/>
            <a:ext cx="16557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解出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2" name="圆角矩形 12304"/>
          <p:cNvSpPr/>
          <p:nvPr/>
        </p:nvSpPr>
        <p:spPr>
          <a:xfrm>
            <a:off x="3664585" y="211455"/>
            <a:ext cx="4091305" cy="5740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 anchorCtr="0"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217089"/>
          <p:cNvSpPr txBox="1"/>
          <p:nvPr/>
        </p:nvSpPr>
        <p:spPr>
          <a:xfrm>
            <a:off x="1093470" y="130175"/>
            <a:ext cx="10647045" cy="105029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               在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0.1MPa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绝热可逆压缩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至体积为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5dm</a:t>
            </a:r>
            <a:r>
              <a:rPr lang="en-US" altLang="zh-CN" sz="2400" b="1" baseline="30000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，试求终态温度及过程的                                    。假设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为理想气体。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9458" name="对象 217090"/>
          <p:cNvGraphicFramePr/>
          <p:nvPr/>
        </p:nvGraphicFramePr>
        <p:xfrm>
          <a:off x="1847533" y="276860"/>
          <a:ext cx="1444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812165" imgH="228600" progId="Equation.3">
                  <p:embed/>
                </p:oleObj>
              </mc:Choice>
              <mc:Fallback>
                <p:oleObj name="" r:id="rId1" imgW="812165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33" y="276860"/>
                        <a:ext cx="1444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矩形 217091"/>
          <p:cNvSpPr/>
          <p:nvPr/>
        </p:nvSpPr>
        <p:spPr>
          <a:xfrm>
            <a:off x="1524000" y="3533775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矩形 217092"/>
          <p:cNvSpPr/>
          <p:nvPr/>
        </p:nvSpPr>
        <p:spPr>
          <a:xfrm>
            <a:off x="1524000" y="35099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矩形 217093"/>
          <p:cNvSpPr/>
          <p:nvPr/>
        </p:nvSpPr>
        <p:spPr>
          <a:xfrm>
            <a:off x="1524000" y="352901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2" name="对象 217094"/>
          <p:cNvGraphicFramePr/>
          <p:nvPr/>
        </p:nvGraphicFramePr>
        <p:xfrm>
          <a:off x="2767013" y="735648"/>
          <a:ext cx="24685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193800" imgH="203200" progId="Equation.3">
                  <p:embed/>
                </p:oleObj>
              </mc:Choice>
              <mc:Fallback>
                <p:oleObj name="" r:id="rId3" imgW="1193800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7013" y="735648"/>
                        <a:ext cx="24685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217095"/>
          <p:cNvGraphicFramePr/>
          <p:nvPr/>
        </p:nvGraphicFramePr>
        <p:xfrm>
          <a:off x="8056563" y="1452563"/>
          <a:ext cx="19208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964565" imgH="495300" progId="Equation.3">
                  <p:embed/>
                </p:oleObj>
              </mc:Choice>
              <mc:Fallback>
                <p:oleObj name="" r:id="rId5" imgW="964565" imgH="495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6563" y="1452563"/>
                        <a:ext cx="19208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217096"/>
          <p:cNvGraphicFramePr/>
          <p:nvPr/>
        </p:nvGraphicFramePr>
        <p:xfrm>
          <a:off x="2565400" y="2393950"/>
          <a:ext cx="58499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919730" imgH="444500" progId="Equation.3">
                  <p:embed/>
                </p:oleObj>
              </mc:Choice>
              <mc:Fallback>
                <p:oleObj name="" r:id="rId7" imgW="2919730" imgH="4445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5400" y="2393950"/>
                        <a:ext cx="5849938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217097"/>
          <p:cNvGraphicFramePr/>
          <p:nvPr/>
        </p:nvGraphicFramePr>
        <p:xfrm>
          <a:off x="8112125" y="3438525"/>
          <a:ext cx="2368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079500" imgH="228600" progId="Equation.3">
                  <p:embed/>
                </p:oleObj>
              </mc:Choice>
              <mc:Fallback>
                <p:oleObj name="" r:id="rId9" imgW="10795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125" y="3438525"/>
                        <a:ext cx="236855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217098"/>
          <p:cNvGraphicFramePr/>
          <p:nvPr/>
        </p:nvGraphicFramePr>
        <p:xfrm>
          <a:off x="2279650" y="3959225"/>
          <a:ext cx="61356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2818130" imgH="431800" progId="Equation.3">
                  <p:embed/>
                </p:oleObj>
              </mc:Choice>
              <mc:Fallback>
                <p:oleObj name="" r:id="rId11" imgW="2818130" imgH="431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9650" y="3959225"/>
                        <a:ext cx="6135688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217099"/>
          <p:cNvGraphicFramePr/>
          <p:nvPr/>
        </p:nvGraphicFramePr>
        <p:xfrm>
          <a:off x="1847850" y="4797425"/>
          <a:ext cx="2135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1040130" imgH="266065" progId="Equation.3">
                  <p:embed/>
                </p:oleObj>
              </mc:Choice>
              <mc:Fallback>
                <p:oleObj name="" r:id="rId13" imgW="1040130" imgH="2660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7850" y="4797425"/>
                        <a:ext cx="21351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217100"/>
          <p:cNvGraphicFramePr/>
          <p:nvPr/>
        </p:nvGraphicFramePr>
        <p:xfrm>
          <a:off x="1847850" y="5445125"/>
          <a:ext cx="21621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1040130" imgH="266065" progId="Equation.3">
                  <p:embed/>
                </p:oleObj>
              </mc:Choice>
              <mc:Fallback>
                <p:oleObj name="" r:id="rId15" imgW="1040130" imgH="2660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7850" y="5445125"/>
                        <a:ext cx="21621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217101"/>
          <p:cNvGraphicFramePr/>
          <p:nvPr/>
        </p:nvGraphicFramePr>
        <p:xfrm>
          <a:off x="6167438" y="1701800"/>
          <a:ext cx="725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7" imgW="405765" imgH="203200" progId="Equation.3">
                  <p:embed/>
                </p:oleObj>
              </mc:Choice>
              <mc:Fallback>
                <p:oleObj name="" r:id="rId17" imgW="405765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67438" y="1701800"/>
                        <a:ext cx="7254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217102"/>
          <p:cNvGraphicFramePr/>
          <p:nvPr/>
        </p:nvGraphicFramePr>
        <p:xfrm>
          <a:off x="1943100" y="6151563"/>
          <a:ext cx="26193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1191895" imgH="177800" progId="Equation.3">
                  <p:embed/>
                </p:oleObj>
              </mc:Choice>
              <mc:Fallback>
                <p:oleObj name="" r:id="rId19" imgW="1191895" imgH="177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43100" y="6151563"/>
                        <a:ext cx="26193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217103"/>
          <p:cNvGraphicFramePr/>
          <p:nvPr/>
        </p:nvGraphicFramePr>
        <p:xfrm>
          <a:off x="2711450" y="1333500"/>
          <a:ext cx="23891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1" imgW="1142365" imgH="495300" progId="Equation.3">
                  <p:embed/>
                </p:oleObj>
              </mc:Choice>
              <mc:Fallback>
                <p:oleObj name="" r:id="rId21" imgW="1142365" imgH="495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11450" y="1333500"/>
                        <a:ext cx="2389188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矩形 217104"/>
          <p:cNvSpPr/>
          <p:nvPr/>
        </p:nvSpPr>
        <p:spPr>
          <a:xfrm>
            <a:off x="1919288" y="1698625"/>
            <a:ext cx="3455987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ctr" anchorCtr="0">
            <a:spAutoFit/>
          </a:bodyPr>
          <a:p>
            <a:pPr eaLnBrk="0" hangingPunct="0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9473" name="对象 217105"/>
          <p:cNvGraphicFramePr/>
          <p:nvPr/>
        </p:nvGraphicFramePr>
        <p:xfrm>
          <a:off x="2208213" y="3341688"/>
          <a:ext cx="22320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3" imgW="926465" imgH="254000" progId="Equation.3">
                  <p:embed/>
                </p:oleObj>
              </mc:Choice>
              <mc:Fallback>
                <p:oleObj name="" r:id="rId23" imgW="926465" imgH="254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08213" y="3341688"/>
                        <a:ext cx="223202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217106"/>
          <p:cNvGraphicFramePr/>
          <p:nvPr/>
        </p:nvGraphicFramePr>
        <p:xfrm>
          <a:off x="4494213" y="3390900"/>
          <a:ext cx="3487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5" imgW="1560830" imgH="254000" progId="Equation.3">
                  <p:embed/>
                </p:oleObj>
              </mc:Choice>
              <mc:Fallback>
                <p:oleObj name="" r:id="rId25" imgW="1560830" imgH="254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94213" y="3390900"/>
                        <a:ext cx="348773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对象 217107"/>
          <p:cNvGraphicFramePr/>
          <p:nvPr/>
        </p:nvGraphicFramePr>
        <p:xfrm>
          <a:off x="4079875" y="4868863"/>
          <a:ext cx="58086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7" imgW="2829560" imgH="203200" progId="Equation.3">
                  <p:embed/>
                </p:oleObj>
              </mc:Choice>
              <mc:Fallback>
                <p:oleObj name="" r:id="rId27" imgW="2829560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79875" y="4868863"/>
                        <a:ext cx="5808663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对象 217108"/>
          <p:cNvGraphicFramePr/>
          <p:nvPr/>
        </p:nvGraphicFramePr>
        <p:xfrm>
          <a:off x="4079875" y="5589588"/>
          <a:ext cx="5883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9" imgW="2829560" imgH="203200" progId="Equation.3">
                  <p:embed/>
                </p:oleObj>
              </mc:Choice>
              <mc:Fallback>
                <p:oleObj name="" r:id="rId29" imgW="2829560" imgH="203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79875" y="5589588"/>
                        <a:ext cx="58832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 flipV="1">
            <a:off x="1811338" y="6559550"/>
            <a:ext cx="2879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135188" y="3284538"/>
            <a:ext cx="2160588" cy="6127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42595" y="137795"/>
            <a:ext cx="10490200" cy="1070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3375025" y="1410018"/>
            <a:ext cx="8369300" cy="1938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342900" lvl="0" indent="-342900" algn="just" fontAlgn="base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当系统的状态处在相图上的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气液平衡线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气固平衡线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液固平衡线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，包括</a:t>
            </a:r>
            <a:r>
              <a:rPr lang="zh-CN" altLang="en-US" sz="2400" b="1" strike="noStrike" noProof="1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亚稳平衡线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上时，即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满足相平衡条件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strike="noStrike" noProof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lvl="0" indent="-342900" algn="just" fontAlgn="base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平衡线上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的相变化，即为可逆相变化。</a:t>
            </a:r>
            <a:endParaRPr lang="zh-CN" altLang="en-US" sz="2400" b="1" strike="noStrike" noProof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lvl="0" indent="-342900" algn="just" fontAlgn="base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如水在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100℃，1atm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下蒸发为水蒸气，</a:t>
            </a:r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</a:rPr>
              <a:t>即为可逆蒸发过程。</a:t>
            </a:r>
            <a:endParaRPr lang="zh-CN" altLang="en-US" sz="24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5" name="文本框 6149"/>
          <p:cNvSpPr txBox="1"/>
          <p:nvPr/>
        </p:nvSpPr>
        <p:spPr>
          <a:xfrm>
            <a:off x="691515" y="11430"/>
            <a:ext cx="10021570" cy="64770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可逆相变化：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相平衡条件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下进行的相变化过程。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特点：恒温恒压可逆过程</a:t>
            </a:r>
            <a:endParaRPr lang="zh-CN" altLang="en-US" sz="2400" b="1" u="sng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126" name="文本框 9218"/>
          <p:cNvSpPr txBox="1"/>
          <p:nvPr/>
        </p:nvSpPr>
        <p:spPr>
          <a:xfrm>
            <a:off x="607695" y="655003"/>
            <a:ext cx="10119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判断依据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初终状态均在平衡线上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恒温恒压过程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2289175" y="779780"/>
            <a:ext cx="360045" cy="324000"/>
          </a:xfrm>
          <a:prstGeom prst="star5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6064885" y="779780"/>
            <a:ext cx="360045" cy="324000"/>
          </a:xfrm>
          <a:prstGeom prst="star5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39750" y="1430020"/>
            <a:ext cx="2565400" cy="2525395"/>
            <a:chOff x="674" y="2799"/>
            <a:chExt cx="4824" cy="4869"/>
          </a:xfrm>
        </p:grpSpPr>
        <p:pic>
          <p:nvPicPr>
            <p:cNvPr id="5123" name="图片 6146" descr="01-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4" y="2799"/>
              <a:ext cx="4824" cy="48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椭圆 7"/>
            <p:cNvSpPr/>
            <p:nvPr/>
          </p:nvSpPr>
          <p:spPr>
            <a:xfrm>
              <a:off x="3079" y="5784"/>
              <a:ext cx="170" cy="1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06692" y="3478509"/>
          <a:ext cx="332852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2005965" imgH="241300" progId="">
                  <p:embed/>
                </p:oleObj>
              </mc:Choice>
              <mc:Fallback>
                <p:oleObj name="" r:id="rId2" imgW="2005965" imgH="241300" progId="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6692" y="3478509"/>
                        <a:ext cx="3328524" cy="39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文本框 8197"/>
          <p:cNvSpPr txBox="1"/>
          <p:nvPr/>
        </p:nvSpPr>
        <p:spPr>
          <a:xfrm>
            <a:off x="691515" y="4322763"/>
            <a:ext cx="10022205" cy="57340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不可逆相变化：相图中不在平衡线上（偏离相平衡条件）的相变化。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7835" y="4282440"/>
            <a:ext cx="10490200" cy="25755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1" name="文本框 45064"/>
          <p:cNvSpPr txBox="1"/>
          <p:nvPr/>
        </p:nvSpPr>
        <p:spPr>
          <a:xfrm>
            <a:off x="539750" y="4860290"/>
            <a:ext cx="103251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需要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设计一个可逆相变化过程，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作为桥梁，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并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利用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变化达到或离开平衡线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2" name="文本框 45064"/>
          <p:cNvSpPr txBox="1"/>
          <p:nvPr/>
        </p:nvSpPr>
        <p:spPr>
          <a:xfrm>
            <a:off x="690880" y="6263005"/>
            <a:ext cx="110528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为过程变量，不能通过设计过程计算，必须根据实际过程计算。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" name="文本框 45064"/>
          <p:cNvSpPr txBox="1"/>
          <p:nvPr/>
        </p:nvSpPr>
        <p:spPr>
          <a:xfrm>
            <a:off x="691515" y="5774055"/>
            <a:ext cx="105911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状态函数的变化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U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H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Δ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G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可以按照所设计的过程计算；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圆角矩形 16"/>
          <p:cNvSpPr/>
          <p:nvPr/>
        </p:nvSpPr>
        <p:spPr>
          <a:xfrm>
            <a:off x="3376295" y="908685"/>
            <a:ext cx="5445125" cy="153098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 rot="0">
            <a:off x="1862455" y="3110230"/>
            <a:ext cx="4087495" cy="2824480"/>
            <a:chOff x="2737" y="1939"/>
            <a:chExt cx="8362" cy="5777"/>
          </a:xfrm>
        </p:grpSpPr>
        <p:sp>
          <p:nvSpPr>
            <p:cNvPr id="6" name="圆角矩形 5"/>
            <p:cNvSpPr/>
            <p:nvPr/>
          </p:nvSpPr>
          <p:spPr>
            <a:xfrm>
              <a:off x="2737" y="1939"/>
              <a:ext cx="8362" cy="57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5370" name="对象 15364"/>
            <p:cNvGraphicFramePr>
              <a:graphicFrameLocks noChangeAspect="1"/>
            </p:cNvGraphicFramePr>
            <p:nvPr/>
          </p:nvGraphicFramePr>
          <p:xfrm>
            <a:off x="3117" y="2112"/>
            <a:ext cx="383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" r:id="rId1" imgW="1019810" imgH="254635" progId="">
                    <p:embed/>
                  </p:oleObj>
                </mc:Choice>
                <mc:Fallback>
                  <p:oleObj name="" r:id="rId1" imgW="1019810" imgH="2546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17" y="2112"/>
                          <a:ext cx="383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对象 15365"/>
            <p:cNvGraphicFramePr/>
            <p:nvPr/>
          </p:nvGraphicFramePr>
          <p:xfrm>
            <a:off x="7200" y="2112"/>
            <a:ext cx="360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" r:id="rId3" imgW="1019810" imgH="254635" progId="">
                    <p:embed/>
                  </p:oleObj>
                </mc:Choice>
                <mc:Fallback>
                  <p:oleObj name="" r:id="rId3" imgW="1019810" imgH="2546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0" y="2112"/>
                          <a:ext cx="3605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对象 15368"/>
            <p:cNvGraphicFramePr>
              <a:graphicFrameLocks noChangeAspect="1"/>
            </p:cNvGraphicFramePr>
            <p:nvPr/>
          </p:nvGraphicFramePr>
          <p:xfrm>
            <a:off x="3117" y="3132"/>
            <a:ext cx="4967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8" name="" r:id="rId5" imgW="1517015" imgH="433070" progId="">
                    <p:embed/>
                  </p:oleObj>
                </mc:Choice>
                <mc:Fallback>
                  <p:oleObj name="" r:id="rId5" imgW="1517015" imgH="43307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7" y="3132"/>
                          <a:ext cx="4967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15370"/>
            <p:cNvGraphicFramePr>
              <a:graphicFrameLocks noChangeAspect="1"/>
            </p:cNvGraphicFramePr>
            <p:nvPr/>
          </p:nvGraphicFramePr>
          <p:xfrm>
            <a:off x="3117" y="4629"/>
            <a:ext cx="5011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" r:id="rId7" imgW="1542415" imgH="471805" progId="">
                    <p:embed/>
                  </p:oleObj>
                </mc:Choice>
                <mc:Fallback>
                  <p:oleObj name="" r:id="rId7" imgW="1542415" imgH="47180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17" y="4629"/>
                          <a:ext cx="5011" cy="1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117" y="6242"/>
            <a:ext cx="7541" cy="1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" r:id="rId9" imgW="2209800" imgH="431800" progId="">
                    <p:embed/>
                  </p:oleObj>
                </mc:Choice>
                <mc:Fallback>
                  <p:oleObj name="" r:id="rId9" imgW="2209800" imgH="4318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17" y="6242"/>
                          <a:ext cx="7541" cy="1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圆角矩形 1"/>
          <p:cNvSpPr/>
          <p:nvPr/>
        </p:nvSpPr>
        <p:spPr>
          <a:xfrm>
            <a:off x="6522720" y="3201035"/>
            <a:ext cx="5271770" cy="328231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46" name="对象 7170"/>
          <p:cNvGraphicFramePr>
            <a:graphicFrameLocks noChangeAspect="1"/>
          </p:cNvGraphicFramePr>
          <p:nvPr/>
        </p:nvGraphicFramePr>
        <p:xfrm>
          <a:off x="7172325" y="3207385"/>
          <a:ext cx="208724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" r:id="rId11" imgW="1168400" imgH="241300" progId="">
                  <p:embed/>
                </p:oleObj>
              </mc:Choice>
              <mc:Fallback>
                <p:oleObj name="" r:id="rId11" imgW="1168400" imgH="2413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2325" y="3207385"/>
                        <a:ext cx="2087245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7171"/>
          <p:cNvGraphicFramePr>
            <a:graphicFrameLocks noChangeAspect="1"/>
          </p:cNvGraphicFramePr>
          <p:nvPr/>
        </p:nvGraphicFramePr>
        <p:xfrm>
          <a:off x="7576185" y="3639185"/>
          <a:ext cx="145859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" r:id="rId13" imgW="825500" imgH="215900" progId="">
                  <p:embed/>
                </p:oleObj>
              </mc:Choice>
              <mc:Fallback>
                <p:oleObj name="" r:id="rId13" imgW="8255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76185" y="3639185"/>
                        <a:ext cx="1458595" cy="370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7172"/>
          <p:cNvGraphicFramePr>
            <a:graphicFrameLocks noChangeAspect="1"/>
          </p:cNvGraphicFramePr>
          <p:nvPr/>
        </p:nvGraphicFramePr>
        <p:xfrm>
          <a:off x="6616700" y="4077335"/>
          <a:ext cx="373507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" r:id="rId15" imgW="2095500" imgH="228600" progId="">
                  <p:embed/>
                </p:oleObj>
              </mc:Choice>
              <mc:Fallback>
                <p:oleObj name="" r:id="rId15" imgW="2095500" imgH="2286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16700" y="4077335"/>
                        <a:ext cx="3735070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7173"/>
          <p:cNvGraphicFramePr>
            <a:graphicFrameLocks noChangeAspect="1"/>
          </p:cNvGraphicFramePr>
          <p:nvPr/>
        </p:nvGraphicFramePr>
        <p:xfrm>
          <a:off x="6756400" y="5040630"/>
          <a:ext cx="103124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" r:id="rId17" imgW="584200" imgH="215900" progId="">
                  <p:embed/>
                </p:oleObj>
              </mc:Choice>
              <mc:Fallback>
                <p:oleObj name="" r:id="rId17" imgW="5842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56400" y="5040630"/>
                        <a:ext cx="1031240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7174"/>
          <p:cNvGraphicFramePr>
            <a:graphicFrameLocks noChangeAspect="1"/>
          </p:cNvGraphicFramePr>
          <p:nvPr/>
        </p:nvGraphicFramePr>
        <p:xfrm>
          <a:off x="7982585" y="5523230"/>
          <a:ext cx="935990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" r:id="rId19" imgW="533400" imgH="177165" progId="">
                  <p:embed/>
                </p:oleObj>
              </mc:Choice>
              <mc:Fallback>
                <p:oleObj name="" r:id="rId19" imgW="533400" imgH="177165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2585" y="5523230"/>
                        <a:ext cx="935990" cy="30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7176"/>
          <p:cNvGraphicFramePr>
            <a:graphicFrameLocks noChangeAspect="1"/>
          </p:cNvGraphicFramePr>
          <p:nvPr/>
        </p:nvGraphicFramePr>
        <p:xfrm>
          <a:off x="7263130" y="4579620"/>
          <a:ext cx="233616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" r:id="rId21" imgW="1600200" imgH="228600" progId="">
                  <p:embed/>
                </p:oleObj>
              </mc:Choice>
              <mc:Fallback>
                <p:oleObj name="" r:id="rId21" imgW="1600200" imgH="2286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63130" y="4579620"/>
                        <a:ext cx="233616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7173"/>
          <p:cNvGraphicFramePr>
            <a:graphicFrameLocks noChangeAspect="1"/>
          </p:cNvGraphicFramePr>
          <p:nvPr/>
        </p:nvGraphicFramePr>
        <p:xfrm>
          <a:off x="8038148" y="5076191"/>
          <a:ext cx="322770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3" imgW="1828800" imgH="203200" progId="">
                  <p:embed/>
                </p:oleObj>
              </mc:Choice>
              <mc:Fallback>
                <p:oleObj name="" r:id="rId23" imgW="1828800" imgH="2032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38148" y="5076191"/>
                        <a:ext cx="3227705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4342"/>
          <p:cNvSpPr txBox="1"/>
          <p:nvPr/>
        </p:nvSpPr>
        <p:spPr>
          <a:xfrm>
            <a:off x="2654935" y="2635568"/>
            <a:ext cx="24142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id.g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</a:t>
            </a:r>
            <a:endParaRPr lang="en-US" altLang="zh-CN" sz="2000" b="1" i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322" name="文本框 14341"/>
          <p:cNvSpPr txBox="1"/>
          <p:nvPr/>
        </p:nvSpPr>
        <p:spPr>
          <a:xfrm>
            <a:off x="6918960" y="2712403"/>
            <a:ext cx="4479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" name="文本框 14342"/>
          <p:cNvSpPr txBox="1"/>
          <p:nvPr/>
        </p:nvSpPr>
        <p:spPr>
          <a:xfrm>
            <a:off x="4251325" y="384493"/>
            <a:ext cx="51498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液体和固体的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9" name="对象 15365"/>
          <p:cNvGraphicFramePr/>
          <p:nvPr/>
        </p:nvGraphicFramePr>
        <p:xfrm>
          <a:off x="3592913" y="980818"/>
          <a:ext cx="239268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5" imgW="1384300" imgH="254000" progId="">
                  <p:embed/>
                </p:oleObj>
              </mc:Choice>
              <mc:Fallback>
                <p:oleObj name="" r:id="rId25" imgW="13843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92913" y="980818"/>
                        <a:ext cx="2392680" cy="429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5370"/>
          <p:cNvGraphicFramePr>
            <a:graphicFrameLocks noChangeAspect="1"/>
          </p:cNvGraphicFramePr>
          <p:nvPr/>
        </p:nvGraphicFramePr>
        <p:xfrm>
          <a:off x="3564722" y="1545629"/>
          <a:ext cx="506499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7" imgW="3086100" imgH="482600" progId="">
                  <p:embed/>
                </p:oleObj>
              </mc:Choice>
              <mc:Fallback>
                <p:oleObj name="" r:id="rId27" imgW="30861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64722" y="1545629"/>
                        <a:ext cx="506499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7176"/>
          <p:cNvGraphicFramePr>
            <a:graphicFrameLocks noChangeAspect="1"/>
          </p:cNvGraphicFramePr>
          <p:nvPr/>
        </p:nvGraphicFramePr>
        <p:xfrm>
          <a:off x="7688898" y="5977890"/>
          <a:ext cx="191008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9" imgW="1308100" imgH="215900" progId="">
                  <p:embed/>
                </p:oleObj>
              </mc:Choice>
              <mc:Fallback>
                <p:oleObj name="" r:id="rId29" imgW="1308100" imgH="2159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88898" y="5977890"/>
                        <a:ext cx="191008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218115"/>
          <p:cNvSpPr txBox="1"/>
          <p:nvPr/>
        </p:nvSpPr>
        <p:spPr>
          <a:xfrm>
            <a:off x="1524000" y="0"/>
            <a:ext cx="9144000" cy="230632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 已知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正常沸点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时水的摩尔蒸发焓为                                ，水蒸气与液态水的摩尔体积分别为                                    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      。将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温度为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的饱和液体水于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101.325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下恒温蒸发为饱和蒸气。试计算该过程的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W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554" name="矩形 218117"/>
          <p:cNvSpPr/>
          <p:nvPr/>
        </p:nvSpPr>
        <p:spPr>
          <a:xfrm>
            <a:off x="1524000" y="33194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5" name="对象 218116"/>
          <p:cNvGraphicFramePr/>
          <p:nvPr/>
        </p:nvGraphicFramePr>
        <p:xfrm>
          <a:off x="7897813" y="12700"/>
          <a:ext cx="2159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015365" imgH="215900" progId="Equation.3">
                  <p:embed/>
                </p:oleObj>
              </mc:Choice>
              <mc:Fallback>
                <p:oleObj name="" r:id="rId1" imgW="1015365" imgH="215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97813" y="12700"/>
                        <a:ext cx="21590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矩形 218119"/>
          <p:cNvSpPr/>
          <p:nvPr/>
        </p:nvSpPr>
        <p:spPr>
          <a:xfrm>
            <a:off x="1651000" y="3446463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7" name="对象 218118"/>
          <p:cNvGraphicFramePr/>
          <p:nvPr/>
        </p:nvGraphicFramePr>
        <p:xfrm>
          <a:off x="6240463" y="476250"/>
          <a:ext cx="25542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167765" imgH="215900" progId="Equation.3">
                  <p:embed/>
                </p:oleObj>
              </mc:Choice>
              <mc:Fallback>
                <p:oleObj name="" r:id="rId3" imgW="1167765" imgH="2159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0463" y="476250"/>
                        <a:ext cx="2554287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18120"/>
          <p:cNvGraphicFramePr/>
          <p:nvPr/>
        </p:nvGraphicFramePr>
        <p:xfrm>
          <a:off x="1631950" y="908050"/>
          <a:ext cx="324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1548765" imgH="215900" progId="Equation.3">
                  <p:embed/>
                </p:oleObj>
              </mc:Choice>
              <mc:Fallback>
                <p:oleObj name="" r:id="rId5" imgW="1548765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950" y="908050"/>
                        <a:ext cx="3241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18122"/>
          <p:cNvGraphicFramePr/>
          <p:nvPr/>
        </p:nvGraphicFramePr>
        <p:xfrm>
          <a:off x="1651000" y="1797050"/>
          <a:ext cx="299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1383030" imgH="203200" progId="Equation.3">
                  <p:embed/>
                </p:oleObj>
              </mc:Choice>
              <mc:Fallback>
                <p:oleObj name="" r:id="rId7" imgW="138303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000" y="1797050"/>
                        <a:ext cx="29972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9" name="对象 218128"/>
          <p:cNvGraphicFramePr/>
          <p:nvPr/>
        </p:nvGraphicFramePr>
        <p:xfrm>
          <a:off x="2784475" y="2787650"/>
          <a:ext cx="5249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2373630" imgH="241300" progId="Equation.3">
                  <p:embed/>
                </p:oleObj>
              </mc:Choice>
              <mc:Fallback>
                <p:oleObj name="" r:id="rId9" imgW="2373630" imgH="241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4475" y="2787650"/>
                        <a:ext cx="5249863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6" name="对象 218125"/>
          <p:cNvGraphicFramePr/>
          <p:nvPr/>
        </p:nvGraphicFramePr>
        <p:xfrm>
          <a:off x="2681288" y="3298825"/>
          <a:ext cx="69008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1" imgW="3046730" imgH="241300" progId="Equation.3">
                  <p:embed/>
                </p:oleObj>
              </mc:Choice>
              <mc:Fallback>
                <p:oleObj name="" r:id="rId11" imgW="3046730" imgH="2413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1288" y="3298825"/>
                        <a:ext cx="690086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对象 218123"/>
          <p:cNvGraphicFramePr>
            <a:graphicFrameLocks noChangeAspect="1"/>
          </p:cNvGraphicFramePr>
          <p:nvPr/>
        </p:nvGraphicFramePr>
        <p:xfrm>
          <a:off x="5854700" y="2333625"/>
          <a:ext cx="10842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494665" imgH="177800" progId="Equation.3">
                  <p:embed/>
                </p:oleObj>
              </mc:Choice>
              <mc:Fallback>
                <p:oleObj name="" r:id="rId13" imgW="494665" imgH="177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4700" y="2333625"/>
                        <a:ext cx="1084263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6" name="文本框 218135"/>
          <p:cNvSpPr txBox="1"/>
          <p:nvPr/>
        </p:nvSpPr>
        <p:spPr>
          <a:xfrm>
            <a:off x="1509713" y="2311400"/>
            <a:ext cx="430149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解： 该蒸发是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18138" name="对象 218137"/>
          <p:cNvGraphicFramePr/>
          <p:nvPr/>
        </p:nvGraphicFramePr>
        <p:xfrm>
          <a:off x="1651000" y="3808413"/>
          <a:ext cx="89852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5" imgW="4112895" imgH="546100" progId="Equation.3">
                  <p:embed/>
                </p:oleObj>
              </mc:Choice>
              <mc:Fallback>
                <p:oleObj name="" r:id="rId15" imgW="4112895" imgH="546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1000" y="3808413"/>
                        <a:ext cx="8985250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9" name="对象 218138"/>
          <p:cNvGraphicFramePr/>
          <p:nvPr/>
        </p:nvGraphicFramePr>
        <p:xfrm>
          <a:off x="2686050" y="5057775"/>
          <a:ext cx="56816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7" imgW="2600960" imgH="203200" progId="Equation.3">
                  <p:embed/>
                </p:oleObj>
              </mc:Choice>
              <mc:Fallback>
                <p:oleObj name="" r:id="rId17" imgW="2600960" imgH="203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86050" y="5057775"/>
                        <a:ext cx="5681663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40" name="Object 18"/>
          <p:cNvGraphicFramePr>
            <a:graphicFrameLocks noChangeAspect="1"/>
          </p:cNvGraphicFramePr>
          <p:nvPr/>
        </p:nvGraphicFramePr>
        <p:xfrm>
          <a:off x="2720975" y="6146800"/>
          <a:ext cx="2971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1384300" imgH="215900" progId="Equation.3">
                  <p:embed/>
                </p:oleObj>
              </mc:Choice>
              <mc:Fallback>
                <p:oleObj name="" r:id="rId19" imgW="1384300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20975" y="6146800"/>
                        <a:ext cx="2971800" cy="488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41" name="对象 218140"/>
          <p:cNvGraphicFramePr/>
          <p:nvPr/>
        </p:nvGraphicFramePr>
        <p:xfrm>
          <a:off x="3168650" y="5648325"/>
          <a:ext cx="655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1" imgW="2880360" imgH="203200" progId="Equation.3">
                  <p:embed/>
                </p:oleObj>
              </mc:Choice>
              <mc:Fallback>
                <p:oleObj name="" r:id="rId21" imgW="2880360" imgH="203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68650" y="5648325"/>
                        <a:ext cx="655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42" name="文本框 218141"/>
          <p:cNvSpPr txBox="1"/>
          <p:nvPr/>
        </p:nvSpPr>
        <p:spPr>
          <a:xfrm>
            <a:off x="2457450" y="5613400"/>
            <a:ext cx="187166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51201"/>
          <p:cNvSpPr txBox="1"/>
          <p:nvPr/>
        </p:nvSpPr>
        <p:spPr>
          <a:xfrm>
            <a:off x="417830" y="34290"/>
            <a:ext cx="11356975" cy="1568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正丁醇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正常沸点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时的摩尔蒸发焓为                        。若有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O(l)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在恒定外压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0.05Mpa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恒温蒸发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的蒸气，试求此过程的                                               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（设液体的体积可略，蒸气为理想气体）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4578" name="对象 51202"/>
          <p:cNvGraphicFramePr>
            <a:graphicFrameLocks noChangeAspect="1"/>
          </p:cNvGraphicFramePr>
          <p:nvPr/>
        </p:nvGraphicFramePr>
        <p:xfrm>
          <a:off x="8134668" y="46990"/>
          <a:ext cx="170926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875665" imgH="203200" progId="Equation.3">
                  <p:embed/>
                </p:oleObj>
              </mc:Choice>
              <mc:Fallback>
                <p:oleObj name="" r:id="rId1" imgW="875665" imgH="203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34668" y="46990"/>
                        <a:ext cx="170926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51203"/>
          <p:cNvGraphicFramePr>
            <a:graphicFrameLocks noChangeAspect="1"/>
          </p:cNvGraphicFramePr>
          <p:nvPr/>
        </p:nvGraphicFramePr>
        <p:xfrm>
          <a:off x="2430463" y="822643"/>
          <a:ext cx="334627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1713230" imgH="203200" progId="Equation.3">
                  <p:embed/>
                </p:oleObj>
              </mc:Choice>
              <mc:Fallback>
                <p:oleObj name="" r:id="rId3" imgW="1713230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0463" y="822643"/>
                        <a:ext cx="334627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文本框 51212"/>
          <p:cNvSpPr txBox="1"/>
          <p:nvPr/>
        </p:nvSpPr>
        <p:spPr>
          <a:xfrm>
            <a:off x="417830" y="1665605"/>
            <a:ext cx="110401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解题思路：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外压和系统压力不等，是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不可逆相变化过程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，但系统的初终状态均在平衡线上，因此该过程的                                      与可逆相变化过程的相同。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4590" name="文本框 1"/>
          <p:cNvSpPr txBox="1"/>
          <p:nvPr/>
        </p:nvSpPr>
        <p:spPr>
          <a:xfrm>
            <a:off x="317818" y="26035"/>
            <a:ext cx="939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对象 51203"/>
          <p:cNvGraphicFramePr>
            <a:graphicFrameLocks noChangeAspect="1"/>
          </p:cNvGraphicFramePr>
          <p:nvPr/>
        </p:nvGraphicFramePr>
        <p:xfrm>
          <a:off x="3926751" y="2099826"/>
          <a:ext cx="257873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320165" imgH="203200" progId="Equation.3">
                  <p:embed/>
                </p:oleObj>
              </mc:Choice>
              <mc:Fallback>
                <p:oleObj name="" r:id="rId5" imgW="1320165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6751" y="2099826"/>
                        <a:ext cx="2578735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文本框 51204"/>
          <p:cNvSpPr txBox="1"/>
          <p:nvPr/>
        </p:nvSpPr>
        <p:spPr>
          <a:xfrm>
            <a:off x="1683385" y="2727325"/>
            <a:ext cx="2491105" cy="9036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(l)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51205"/>
          <p:cNvSpPr txBox="1"/>
          <p:nvPr/>
        </p:nvSpPr>
        <p:spPr>
          <a:xfrm>
            <a:off x="6565900" y="2729230"/>
            <a:ext cx="2730500" cy="9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(g)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0" name="对象 51206"/>
          <p:cNvGraphicFramePr>
            <a:graphicFrameLocks noChangeAspect="1"/>
          </p:cNvGraphicFramePr>
          <p:nvPr/>
        </p:nvGraphicFramePr>
        <p:xfrm>
          <a:off x="4419600" y="2543810"/>
          <a:ext cx="192187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7" imgW="989965" imgH="241300" progId="Equation.3">
                  <p:embed/>
                </p:oleObj>
              </mc:Choice>
              <mc:Fallback>
                <p:oleObj name="" r:id="rId7" imgW="989965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0" y="2543810"/>
                        <a:ext cx="192187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51215"/>
          <p:cNvGraphicFramePr>
            <a:graphicFrameLocks noChangeAspect="1"/>
          </p:cNvGraphicFramePr>
          <p:nvPr/>
        </p:nvGraphicFramePr>
        <p:xfrm>
          <a:off x="4288790" y="3086100"/>
          <a:ext cx="216281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9" imgW="1031240" imgH="241935" progId="Equation.3">
                  <p:embed/>
                </p:oleObj>
              </mc:Choice>
              <mc:Fallback>
                <p:oleObj name="" r:id="rId9" imgW="1031240" imgH="2419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8790" y="3086100"/>
                        <a:ext cx="2162810" cy="46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矩形 51216"/>
          <p:cNvSpPr/>
          <p:nvPr/>
        </p:nvSpPr>
        <p:spPr>
          <a:xfrm>
            <a:off x="3698875" y="3563938"/>
            <a:ext cx="3298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设计可逆相变化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过程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" name="直接连接符 51207"/>
          <p:cNvSpPr/>
          <p:nvPr/>
        </p:nvSpPr>
        <p:spPr>
          <a:xfrm>
            <a:off x="4356100" y="3019108"/>
            <a:ext cx="2160588" cy="0"/>
          </a:xfrm>
          <a:prstGeom prst="line">
            <a:avLst/>
          </a:prstGeom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直接连接符 51207"/>
          <p:cNvSpPr/>
          <p:nvPr/>
        </p:nvSpPr>
        <p:spPr>
          <a:xfrm>
            <a:off x="4385310" y="3579178"/>
            <a:ext cx="2160588" cy="0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1" name="对象 52226"/>
          <p:cNvGraphicFramePr>
            <a:graphicFrameLocks noChangeAspect="1"/>
          </p:cNvGraphicFramePr>
          <p:nvPr/>
        </p:nvGraphicFramePr>
        <p:xfrm>
          <a:off x="417536" y="4092578"/>
          <a:ext cx="549910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" r:id="rId11" imgW="2831465" imgH="241300" progId="Equation.3">
                  <p:embed/>
                </p:oleObj>
              </mc:Choice>
              <mc:Fallback>
                <p:oleObj name="" r:id="rId11" imgW="2831465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7536" y="4092578"/>
                        <a:ext cx="549910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52227"/>
          <p:cNvGraphicFramePr>
            <a:graphicFrameLocks noChangeAspect="1"/>
          </p:cNvGraphicFramePr>
          <p:nvPr/>
        </p:nvGraphicFramePr>
        <p:xfrm>
          <a:off x="418092" y="5551150"/>
          <a:ext cx="279590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" r:id="rId13" imgW="1498600" imgH="215900" progId="Equation.3">
                  <p:embed/>
                </p:oleObj>
              </mc:Choice>
              <mc:Fallback>
                <p:oleObj name="" r:id="rId13" imgW="14986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8092" y="5551150"/>
                        <a:ext cx="2795905" cy="40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52229"/>
          <p:cNvGraphicFramePr>
            <a:graphicFrameLocks noChangeAspect="1"/>
          </p:cNvGraphicFramePr>
          <p:nvPr/>
        </p:nvGraphicFramePr>
        <p:xfrm>
          <a:off x="431483" y="6011228"/>
          <a:ext cx="398752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" r:id="rId15" imgW="2209800" imgH="419100" progId="Equation.3">
                  <p:embed/>
                </p:oleObj>
              </mc:Choice>
              <mc:Fallback>
                <p:oleObj name="" r:id="rId15" imgW="22098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483" y="6011228"/>
                        <a:ext cx="3987528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52231"/>
          <p:cNvGraphicFramePr>
            <a:graphicFrameLocks noChangeAspect="1"/>
          </p:cNvGraphicFramePr>
          <p:nvPr/>
        </p:nvGraphicFramePr>
        <p:xfrm>
          <a:off x="9945370" y="4164013"/>
          <a:ext cx="903924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" r:id="rId17" imgW="494665" imgH="177800" progId="Equation.3">
                  <p:embed/>
                </p:oleObj>
              </mc:Choice>
              <mc:Fallback>
                <p:oleObj name="" r:id="rId17" imgW="494665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45370" y="4164013"/>
                        <a:ext cx="903924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2226"/>
          <p:cNvGraphicFramePr>
            <a:graphicFrameLocks noChangeAspect="1"/>
          </p:cNvGraphicFramePr>
          <p:nvPr/>
        </p:nvGraphicFramePr>
        <p:xfrm>
          <a:off x="417854" y="4593593"/>
          <a:ext cx="518612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2781300" imgH="482600" progId="Equation.3">
                  <p:embed/>
                </p:oleObj>
              </mc:Choice>
              <mc:Fallback>
                <p:oleObj name="" r:id="rId19" imgW="2781300" imgH="48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854" y="4593593"/>
                        <a:ext cx="518612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52226"/>
          <p:cNvGraphicFramePr>
            <a:graphicFrameLocks noChangeAspect="1"/>
          </p:cNvGraphicFramePr>
          <p:nvPr/>
        </p:nvGraphicFramePr>
        <p:xfrm>
          <a:off x="6758647" y="4173858"/>
          <a:ext cx="234442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1" imgW="1206500" imgH="215900" progId="Equation.3">
                  <p:embed/>
                </p:oleObj>
              </mc:Choice>
              <mc:Fallback>
                <p:oleObj name="" r:id="rId21" imgW="12065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58647" y="4173858"/>
                        <a:ext cx="234442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5741035" y="4894580"/>
            <a:ext cx="6192520" cy="1656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52230"/>
          <p:cNvGraphicFramePr>
            <a:graphicFrameLocks noChangeAspect="1"/>
          </p:cNvGraphicFramePr>
          <p:nvPr/>
        </p:nvGraphicFramePr>
        <p:xfrm>
          <a:off x="6964998" y="6046788"/>
          <a:ext cx="337447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1663065" imgH="177800" progId="Equation.3">
                  <p:embed/>
                </p:oleObj>
              </mc:Choice>
              <mc:Fallback>
                <p:oleObj name="" r:id="rId23" imgW="1663065" imgH="177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64998" y="6046788"/>
                        <a:ext cx="3374478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52227"/>
          <p:cNvGraphicFramePr>
            <a:graphicFrameLocks noChangeAspect="1"/>
          </p:cNvGraphicFramePr>
          <p:nvPr/>
        </p:nvGraphicFramePr>
        <p:xfrm>
          <a:off x="6055305" y="5032038"/>
          <a:ext cx="586729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5" imgW="3060065" imgH="469900" progId="Equation.3">
                  <p:embed/>
                </p:oleObj>
              </mc:Choice>
              <mc:Fallback>
                <p:oleObj name="" r:id="rId25" imgW="3060065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55305" y="5032038"/>
                        <a:ext cx="586729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6295" y="78105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热力学基本方程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8" name="圆角矩形 2"/>
          <p:cNvSpPr/>
          <p:nvPr/>
        </p:nvSpPr>
        <p:spPr>
          <a:xfrm>
            <a:off x="3515995" y="640715"/>
            <a:ext cx="4382770" cy="21945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8194" name="对象 18435"/>
          <p:cNvGraphicFramePr>
            <a:graphicFrameLocks noChangeAspect="1"/>
          </p:cNvGraphicFramePr>
          <p:nvPr/>
        </p:nvGraphicFramePr>
        <p:xfrm>
          <a:off x="3707765" y="765175"/>
          <a:ext cx="219917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" r:id="rId1" imgW="1130300" imgH="203200" progId="Equation.3">
                  <p:embed/>
                </p:oleObj>
              </mc:Choice>
              <mc:Fallback>
                <p:oleObj name="" r:id="rId1" imgW="11303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7765" y="765175"/>
                        <a:ext cx="219917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18436"/>
          <p:cNvGraphicFramePr>
            <a:graphicFrameLocks noChangeAspect="1"/>
          </p:cNvGraphicFramePr>
          <p:nvPr/>
        </p:nvGraphicFramePr>
        <p:xfrm>
          <a:off x="3707765" y="1305878"/>
          <a:ext cx="204246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" r:id="rId3" imgW="1079500" imgH="203200" progId="Equation.3">
                  <p:embed/>
                </p:oleObj>
              </mc:Choice>
              <mc:Fallback>
                <p:oleObj name="" r:id="rId3" imgW="10795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765" y="1305878"/>
                        <a:ext cx="2042463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18437"/>
          <p:cNvGraphicFramePr>
            <a:graphicFrameLocks noChangeAspect="1"/>
          </p:cNvGraphicFramePr>
          <p:nvPr/>
        </p:nvGraphicFramePr>
        <p:xfrm>
          <a:off x="3707448" y="1832610"/>
          <a:ext cx="234984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" r:id="rId5" imgW="1219200" imgH="203200" progId="Equation.3">
                  <p:embed/>
                </p:oleObj>
              </mc:Choice>
              <mc:Fallback>
                <p:oleObj name="" r:id="rId5" imgW="12192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448" y="1832610"/>
                        <a:ext cx="234984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18438"/>
          <p:cNvGraphicFramePr>
            <a:graphicFrameLocks noChangeAspect="1"/>
          </p:cNvGraphicFramePr>
          <p:nvPr/>
        </p:nvGraphicFramePr>
        <p:xfrm>
          <a:off x="3682683" y="2331403"/>
          <a:ext cx="22240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" r:id="rId7" imgW="1181100" imgH="203200" progId="Equation.3">
                  <p:embed/>
                </p:oleObj>
              </mc:Choice>
              <mc:Fallback>
                <p:oleObj name="" r:id="rId7" imgW="11811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2683" y="2331403"/>
                        <a:ext cx="222407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18435"/>
          <p:cNvGraphicFramePr>
            <a:graphicFrameLocks noChangeAspect="1"/>
          </p:cNvGraphicFramePr>
          <p:nvPr/>
        </p:nvGraphicFramePr>
        <p:xfrm>
          <a:off x="6131243" y="764223"/>
          <a:ext cx="160898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" r:id="rId9" imgW="825500" imgH="203200" progId="Equation.3">
                  <p:embed/>
                </p:oleObj>
              </mc:Choice>
              <mc:Fallback>
                <p:oleObj name="" r:id="rId9" imgW="8255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1243" y="764223"/>
                        <a:ext cx="160898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18435"/>
          <p:cNvGraphicFramePr>
            <a:graphicFrameLocks noChangeAspect="1"/>
          </p:cNvGraphicFramePr>
          <p:nvPr/>
        </p:nvGraphicFramePr>
        <p:xfrm>
          <a:off x="6094095" y="1305243"/>
          <a:ext cx="168393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" r:id="rId11" imgW="862965" imgH="203200" progId="Equation.3">
                  <p:embed/>
                </p:oleObj>
              </mc:Choice>
              <mc:Fallback>
                <p:oleObj name="" r:id="rId11" imgW="862965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4095" y="1305243"/>
                        <a:ext cx="168393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对象 18435"/>
          <p:cNvGraphicFramePr>
            <a:graphicFrameLocks noChangeAspect="1"/>
          </p:cNvGraphicFramePr>
          <p:nvPr/>
        </p:nvGraphicFramePr>
        <p:xfrm>
          <a:off x="6131243" y="1823085"/>
          <a:ext cx="155660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" r:id="rId13" imgW="800100" imgH="203200" progId="Equation.3">
                  <p:embed/>
                </p:oleObj>
              </mc:Choice>
              <mc:Fallback>
                <p:oleObj name="" r:id="rId13" imgW="800100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31243" y="1823085"/>
                        <a:ext cx="155660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对象 18435"/>
          <p:cNvGraphicFramePr>
            <a:graphicFrameLocks noChangeAspect="1"/>
          </p:cNvGraphicFramePr>
          <p:nvPr/>
        </p:nvGraphicFramePr>
        <p:xfrm>
          <a:off x="6157278" y="2330768"/>
          <a:ext cx="155784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" r:id="rId15" imgW="800100" imgH="203200" progId="Equation.3">
                  <p:embed/>
                </p:oleObj>
              </mc:Choice>
              <mc:Fallback>
                <p:oleObj name="" r:id="rId15" imgW="800100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7278" y="2330768"/>
                        <a:ext cx="155784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文本框 10247"/>
          <p:cNvSpPr txBox="1"/>
          <p:nvPr/>
        </p:nvSpPr>
        <p:spPr>
          <a:xfrm>
            <a:off x="8251190" y="640715"/>
            <a:ext cx="3640455" cy="13246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适用条件：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没有化学变化因而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组成恒定不变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均相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封闭系统，并且不考虑除压力以外的其它广义力。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8213" name="矩形 7175"/>
          <p:cNvSpPr/>
          <p:nvPr/>
        </p:nvSpPr>
        <p:spPr>
          <a:xfrm>
            <a:off x="8251190" y="2011998"/>
            <a:ext cx="3640455" cy="70675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它们为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状态方程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即适用于可逆过程，也适用于不可逆过程。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42" name="文本框 12289"/>
          <p:cNvSpPr txBox="1"/>
          <p:nvPr/>
        </p:nvSpPr>
        <p:spPr>
          <a:xfrm>
            <a:off x="496570" y="3292475"/>
            <a:ext cx="6896100" cy="401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H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Arial" panose="020B0604020202020204" pitchFamily="34" charset="0"/>
              </a:rPr>
              <a:t>G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的一阶偏导数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9930" y="3708400"/>
            <a:ext cx="2658110" cy="3084195"/>
            <a:chOff x="8105" y="4006"/>
            <a:chExt cx="6789" cy="7877"/>
          </a:xfrm>
        </p:grpSpPr>
        <p:graphicFrame>
          <p:nvGraphicFramePr>
            <p:cNvPr id="12290" name="对象 13315"/>
            <p:cNvGraphicFramePr>
              <a:graphicFrameLocks noChangeAspect="1"/>
            </p:cNvGraphicFramePr>
            <p:nvPr/>
          </p:nvGraphicFramePr>
          <p:xfrm>
            <a:off x="8192" y="4049"/>
            <a:ext cx="2925" cy="1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" r:id="rId17" imgW="787400" imgH="457200" progId="">
                    <p:embed/>
                  </p:oleObj>
                </mc:Choice>
                <mc:Fallback>
                  <p:oleObj name="" r:id="rId17" imgW="787400" imgH="457200" progId="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192" y="4049"/>
                          <a:ext cx="2925" cy="1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15361"/>
            <p:cNvGraphicFramePr>
              <a:graphicFrameLocks noChangeAspect="1"/>
            </p:cNvGraphicFramePr>
            <p:nvPr/>
          </p:nvGraphicFramePr>
          <p:xfrm>
            <a:off x="11502" y="4006"/>
            <a:ext cx="3393" cy="1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" name="" r:id="rId19" imgW="914400" imgH="457200" progId="">
                    <p:embed/>
                  </p:oleObj>
                </mc:Choice>
                <mc:Fallback>
                  <p:oleObj name="" r:id="rId19" imgW="914400" imgH="457200" progId="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502" y="4006"/>
                          <a:ext cx="3393" cy="1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对象 13315"/>
            <p:cNvGraphicFramePr>
              <a:graphicFrameLocks noChangeAspect="1"/>
            </p:cNvGraphicFramePr>
            <p:nvPr/>
          </p:nvGraphicFramePr>
          <p:xfrm>
            <a:off x="8300" y="6151"/>
            <a:ext cx="2880" cy="1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" name="" r:id="rId21" imgW="812800" imgH="469900" progId="">
                    <p:embed/>
                  </p:oleObj>
                </mc:Choice>
                <mc:Fallback>
                  <p:oleObj name="" r:id="rId21" imgW="812800" imgH="469900" progId="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300" y="6151"/>
                          <a:ext cx="2880" cy="16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对象 16391"/>
            <p:cNvGraphicFramePr>
              <a:graphicFrameLocks noChangeAspect="1"/>
            </p:cNvGraphicFramePr>
            <p:nvPr/>
          </p:nvGraphicFramePr>
          <p:xfrm>
            <a:off x="11627" y="6056"/>
            <a:ext cx="3003" cy="1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0" name="" r:id="rId23" imgW="812800" imgH="482600" progId="">
                    <p:embed/>
                  </p:oleObj>
                </mc:Choice>
                <mc:Fallback>
                  <p:oleObj name="" r:id="rId23" imgW="812800" imgH="482600" progId="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627" y="6056"/>
                          <a:ext cx="3003" cy="17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8" name="对象 14339"/>
            <p:cNvGraphicFramePr>
              <a:graphicFrameLocks noChangeAspect="1"/>
            </p:cNvGraphicFramePr>
            <p:nvPr/>
          </p:nvGraphicFramePr>
          <p:xfrm>
            <a:off x="8105" y="8106"/>
            <a:ext cx="3257" cy="1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1" name="" r:id="rId25" imgW="876300" imgH="457200" progId="">
                    <p:embed/>
                  </p:oleObj>
                </mc:Choice>
                <mc:Fallback>
                  <p:oleObj name="" r:id="rId25" imgW="876300" imgH="457200" progId="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105" y="8106"/>
                          <a:ext cx="3257" cy="1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对象 15361"/>
            <p:cNvGraphicFramePr>
              <a:graphicFrameLocks noChangeAspect="1"/>
            </p:cNvGraphicFramePr>
            <p:nvPr/>
          </p:nvGraphicFramePr>
          <p:xfrm>
            <a:off x="11612" y="8051"/>
            <a:ext cx="3265" cy="1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2" name="" r:id="rId27" imgW="901700" imgH="457200" progId="">
                    <p:embed/>
                  </p:oleObj>
                </mc:Choice>
                <mc:Fallback>
                  <p:oleObj name="" r:id="rId27" imgW="901700" imgH="457200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612" y="8051"/>
                          <a:ext cx="3265" cy="16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对象 14339"/>
            <p:cNvGraphicFramePr>
              <a:graphicFrameLocks noChangeAspect="1"/>
            </p:cNvGraphicFramePr>
            <p:nvPr/>
          </p:nvGraphicFramePr>
          <p:xfrm>
            <a:off x="8192" y="10141"/>
            <a:ext cx="3203" cy="1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3" name="" r:id="rId29" imgW="862965" imgH="469900" progId="">
                    <p:embed/>
                  </p:oleObj>
                </mc:Choice>
                <mc:Fallback>
                  <p:oleObj name="" r:id="rId29" imgW="862965" imgH="469900" progId="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192" y="10141"/>
                          <a:ext cx="3203" cy="1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对象 16391"/>
            <p:cNvGraphicFramePr>
              <a:graphicFrameLocks noChangeAspect="1"/>
            </p:cNvGraphicFramePr>
            <p:nvPr/>
          </p:nvGraphicFramePr>
          <p:xfrm>
            <a:off x="11792" y="10101"/>
            <a:ext cx="2853" cy="1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4" name="" r:id="rId31" imgW="787400" imgH="482600" progId="">
                    <p:embed/>
                  </p:oleObj>
                </mc:Choice>
                <mc:Fallback>
                  <p:oleObj name="" r:id="rId31" imgW="787400" imgH="482600" progId="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792" y="10101"/>
                          <a:ext cx="2853" cy="17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圆角矩形 2"/>
          <p:cNvSpPr/>
          <p:nvPr/>
        </p:nvSpPr>
        <p:spPr>
          <a:xfrm>
            <a:off x="263525" y="3290570"/>
            <a:ext cx="3600450" cy="34899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59155" y="953941"/>
            <a:ext cx="2304415" cy="1665985"/>
            <a:chOff x="8217" y="708"/>
            <a:chExt cx="4155" cy="302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8220" y="830"/>
              <a:ext cx="0" cy="286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2319" y="864"/>
              <a:ext cx="0" cy="286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217" y="1318"/>
              <a:ext cx="408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927" y="708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H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217" y="2115"/>
              <a:ext cx="294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1153" y="2115"/>
              <a:ext cx="113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9241" y="1413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U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272" y="1382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pV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11169" y="2905"/>
              <a:ext cx="113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260" y="2905"/>
              <a:ext cx="1191" cy="0"/>
            </a:xfrm>
            <a:prstGeom prst="line">
              <a:avLst/>
            </a:prstGeom>
            <a:ln w="19050">
              <a:solidFill>
                <a:srgbClr val="00863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451" y="2903"/>
              <a:ext cx="1757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472" y="2275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pV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935" y="2335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A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513" y="2319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TS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8234" y="3554"/>
              <a:ext cx="1191" cy="0"/>
            </a:xfrm>
            <a:prstGeom prst="line">
              <a:avLst/>
            </a:prstGeom>
            <a:ln w="19050">
              <a:solidFill>
                <a:srgbClr val="00863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402" y="3544"/>
              <a:ext cx="2891" cy="1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492" y="2985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TS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478" y="2984"/>
              <a:ext cx="900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anose="02020603050405020304" pitchFamily="2" charset="0"/>
                  <a:cs typeface="Times New Roman" panose="02020603050405020304" pitchFamily="2" charset="0"/>
                </a:rPr>
                <a:t>G</a:t>
              </a:r>
              <a:endPara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</p:grpSp>
      <p:sp>
        <p:nvSpPr>
          <p:cNvPr id="14337" name="文本框 19457"/>
          <p:cNvSpPr txBox="1"/>
          <p:nvPr/>
        </p:nvSpPr>
        <p:spPr>
          <a:xfrm>
            <a:off x="4754245" y="3180080"/>
            <a:ext cx="2764155" cy="5530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麦克斯韦关系式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7410" name="对象 19460"/>
          <p:cNvGraphicFramePr>
            <a:graphicFrameLocks noChangeAspect="1"/>
          </p:cNvGraphicFramePr>
          <p:nvPr/>
        </p:nvGraphicFramePr>
        <p:xfrm>
          <a:off x="4826953" y="5940743"/>
          <a:ext cx="169194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" name="" r:id="rId33" imgW="1257300" imgH="482600" progId="Equation.3">
                  <p:embed/>
                </p:oleObj>
              </mc:Choice>
              <mc:Fallback>
                <p:oleObj name="" r:id="rId33" imgW="1257300" imgH="482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26953" y="5940743"/>
                        <a:ext cx="1691944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9464"/>
          <p:cNvGraphicFramePr>
            <a:graphicFrameLocks noChangeAspect="1"/>
          </p:cNvGraphicFramePr>
          <p:nvPr/>
        </p:nvGraphicFramePr>
        <p:xfrm>
          <a:off x="4857433" y="4391660"/>
          <a:ext cx="1616427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6" name="" r:id="rId35" imgW="1143000" imgH="457200" progId="Equation.3">
                  <p:embed/>
                </p:oleObj>
              </mc:Choice>
              <mc:Fallback>
                <p:oleObj name="" r:id="rId35" imgW="11430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57433" y="4391660"/>
                        <a:ext cx="1616427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9468"/>
          <p:cNvGraphicFramePr>
            <a:graphicFrameLocks noChangeAspect="1"/>
          </p:cNvGraphicFramePr>
          <p:nvPr/>
        </p:nvGraphicFramePr>
        <p:xfrm>
          <a:off x="4885690" y="5200968"/>
          <a:ext cx="163071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" name="" r:id="rId37" imgW="1143000" imgH="482600" progId="Equation.3">
                  <p:embed/>
                </p:oleObj>
              </mc:Choice>
              <mc:Fallback>
                <p:oleObj name="" r:id="rId37" imgW="1143000" imgH="482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885690" y="5200968"/>
                        <a:ext cx="1630716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9472"/>
          <p:cNvGraphicFramePr>
            <a:graphicFrameLocks noChangeAspect="1"/>
          </p:cNvGraphicFramePr>
          <p:nvPr/>
        </p:nvGraphicFramePr>
        <p:xfrm>
          <a:off x="4800600" y="3727133"/>
          <a:ext cx="181338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" r:id="rId39" imgW="1282700" imgH="457200" progId="Equation.3">
                  <p:embed/>
                </p:oleObj>
              </mc:Choice>
              <mc:Fallback>
                <p:oleObj name="" r:id="rId39" imgW="12827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800600" y="3727133"/>
                        <a:ext cx="1813381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2"/>
          <p:cNvSpPr/>
          <p:nvPr/>
        </p:nvSpPr>
        <p:spPr>
          <a:xfrm>
            <a:off x="4356735" y="3302635"/>
            <a:ext cx="2832100" cy="34899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25609" name="对象 18445"/>
          <p:cNvGraphicFramePr>
            <a:graphicFrameLocks noChangeAspect="1"/>
          </p:cNvGraphicFramePr>
          <p:nvPr/>
        </p:nvGraphicFramePr>
        <p:xfrm>
          <a:off x="8058150" y="4902835"/>
          <a:ext cx="1900555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9" name="" r:id="rId41" imgW="1091565" imgH="457200" progId="Equation.3">
                  <p:embed/>
                </p:oleObj>
              </mc:Choice>
              <mc:Fallback>
                <p:oleObj name="" r:id="rId41" imgW="1091565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058150" y="4902835"/>
                        <a:ext cx="1900555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18445"/>
          <p:cNvGraphicFramePr>
            <a:graphicFrameLocks noChangeAspect="1"/>
          </p:cNvGraphicFramePr>
          <p:nvPr/>
        </p:nvGraphicFramePr>
        <p:xfrm>
          <a:off x="8063865" y="5804535"/>
          <a:ext cx="189514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" r:id="rId43" imgW="1117600" imgH="469900" progId="Equation.3">
                  <p:embed/>
                </p:oleObj>
              </mc:Choice>
              <mc:Fallback>
                <p:oleObj name="" r:id="rId43" imgW="1117600" imgH="469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063865" y="5804535"/>
                        <a:ext cx="1895146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8444"/>
          <p:cNvGraphicFramePr>
            <a:graphicFrameLocks noChangeAspect="1"/>
          </p:cNvGraphicFramePr>
          <p:nvPr/>
        </p:nvGraphicFramePr>
        <p:xfrm>
          <a:off x="8058150" y="3827145"/>
          <a:ext cx="159045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" r:id="rId45" imgW="1066800" imgH="457200" progId="Equation.3">
                  <p:embed/>
                </p:oleObj>
              </mc:Choice>
              <mc:Fallback>
                <p:oleObj name="" r:id="rId45" imgW="1066800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8058150" y="3827145"/>
                        <a:ext cx="1590456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8444"/>
          <p:cNvGraphicFramePr>
            <a:graphicFrameLocks noChangeAspect="1"/>
          </p:cNvGraphicFramePr>
          <p:nvPr/>
        </p:nvGraphicFramePr>
        <p:xfrm>
          <a:off x="10086340" y="3827145"/>
          <a:ext cx="1566547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" r:id="rId47" imgW="1079500" imgH="469900" progId="Equation.3">
                  <p:embed/>
                </p:oleObj>
              </mc:Choice>
              <mc:Fallback>
                <p:oleObj name="" r:id="rId47" imgW="1079500" imgH="469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086340" y="3827145"/>
                        <a:ext cx="1566547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文本框 25601"/>
          <p:cNvSpPr txBox="1"/>
          <p:nvPr/>
        </p:nvSpPr>
        <p:spPr>
          <a:xfrm>
            <a:off x="8251190" y="3302635"/>
            <a:ext cx="368363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S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对 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的偏导数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7" name="圆角矩形 2"/>
          <p:cNvSpPr/>
          <p:nvPr/>
        </p:nvSpPr>
        <p:spPr>
          <a:xfrm>
            <a:off x="7778115" y="3249930"/>
            <a:ext cx="4157345" cy="348996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左箭头 17"/>
          <p:cNvSpPr/>
          <p:nvPr/>
        </p:nvSpPr>
        <p:spPr>
          <a:xfrm rot="19020000">
            <a:off x="3245485" y="2898775"/>
            <a:ext cx="608965" cy="275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箭头 19"/>
          <p:cNvSpPr/>
          <p:nvPr/>
        </p:nvSpPr>
        <p:spPr>
          <a:xfrm rot="2580000" flipH="1">
            <a:off x="7530465" y="2897505"/>
            <a:ext cx="608965" cy="275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 rot="16380000">
            <a:off x="5504180" y="2901315"/>
            <a:ext cx="608965" cy="275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 21"/>
          <p:cNvSpPr/>
          <p:nvPr/>
        </p:nvSpPr>
        <p:spPr>
          <a:xfrm>
            <a:off x="3191510" y="1572260"/>
            <a:ext cx="31496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4214495" y="1104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01" name="对象 52225"/>
          <p:cNvGraphicFramePr>
            <a:graphicFrameLocks noChangeAspect="1"/>
          </p:cNvGraphicFramePr>
          <p:nvPr/>
        </p:nvGraphicFramePr>
        <p:xfrm>
          <a:off x="2958148" y="2470468"/>
          <a:ext cx="311889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" r:id="rId1" imgW="1739900" imgH="241300" progId="Equation.3">
                  <p:embed/>
                </p:oleObj>
              </mc:Choice>
              <mc:Fallback>
                <p:oleObj name="" r:id="rId1" imgW="1739900" imgH="241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8148" y="2470468"/>
                        <a:ext cx="311889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52228"/>
          <p:cNvGraphicFramePr>
            <a:graphicFrameLocks noChangeAspect="1"/>
          </p:cNvGraphicFramePr>
          <p:nvPr/>
        </p:nvGraphicFramePr>
        <p:xfrm>
          <a:off x="2919095" y="3918268"/>
          <a:ext cx="5157149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" r:id="rId3" imgW="2691765" imgH="215900" progId="Equation.3">
                  <p:embed/>
                </p:oleObj>
              </mc:Choice>
              <mc:Fallback>
                <p:oleObj name="" r:id="rId3" imgW="2691765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9095" y="3918268"/>
                        <a:ext cx="5157149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52237"/>
          <p:cNvGraphicFramePr>
            <a:graphicFrameLocks noChangeAspect="1"/>
          </p:cNvGraphicFramePr>
          <p:nvPr/>
        </p:nvGraphicFramePr>
        <p:xfrm>
          <a:off x="3208020" y="2896553"/>
          <a:ext cx="617847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" r:id="rId5" imgW="2933700" imgH="444500" progId="Equation.3">
                  <p:embed/>
                </p:oleObj>
              </mc:Choice>
              <mc:Fallback>
                <p:oleObj name="" r:id="rId5" imgW="2933700" imgH="4445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020" y="2896553"/>
                        <a:ext cx="617847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006725" y="4346575"/>
            <a:ext cx="61779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注意：按照实际过程计算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Q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W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，不是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Q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R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W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R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2" name="五角星 11"/>
          <p:cNvSpPr/>
          <p:nvPr/>
        </p:nvSpPr>
        <p:spPr>
          <a:xfrm>
            <a:off x="2343150" y="2392680"/>
            <a:ext cx="468000" cy="396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2343150" y="3909695"/>
            <a:ext cx="468000" cy="396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68" name="文本框 51204"/>
          <p:cNvSpPr txBox="1"/>
          <p:nvPr/>
        </p:nvSpPr>
        <p:spPr>
          <a:xfrm>
            <a:off x="2242820" y="827405"/>
            <a:ext cx="2491105" cy="9036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(l)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51205"/>
          <p:cNvSpPr txBox="1"/>
          <p:nvPr/>
        </p:nvSpPr>
        <p:spPr>
          <a:xfrm>
            <a:off x="7125335" y="829310"/>
            <a:ext cx="2730500" cy="90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正丁醇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(g)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117.8℃</a:t>
            </a:r>
            <a:endParaRPr lang="en-US" altLang="zh-CN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2mol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0" name="对象 51206"/>
          <p:cNvGraphicFramePr>
            <a:graphicFrameLocks noChangeAspect="1"/>
          </p:cNvGraphicFramePr>
          <p:nvPr/>
        </p:nvGraphicFramePr>
        <p:xfrm>
          <a:off x="4979035" y="643890"/>
          <a:ext cx="192187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7" imgW="989965" imgH="241300" progId="Equation.3">
                  <p:embed/>
                </p:oleObj>
              </mc:Choice>
              <mc:Fallback>
                <p:oleObj name="" r:id="rId7" imgW="989965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9035" y="643890"/>
                        <a:ext cx="192187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51215"/>
          <p:cNvGraphicFramePr>
            <a:graphicFrameLocks noChangeAspect="1"/>
          </p:cNvGraphicFramePr>
          <p:nvPr/>
        </p:nvGraphicFramePr>
        <p:xfrm>
          <a:off x="4848225" y="1186180"/>
          <a:ext cx="216281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9" imgW="1031240" imgH="241935" progId="Equation.3">
                  <p:embed/>
                </p:oleObj>
              </mc:Choice>
              <mc:Fallback>
                <p:oleObj name="" r:id="rId9" imgW="1031240" imgH="2419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48225" y="1186180"/>
                        <a:ext cx="2162810" cy="46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矩形 51216"/>
          <p:cNvSpPr/>
          <p:nvPr/>
        </p:nvSpPr>
        <p:spPr>
          <a:xfrm>
            <a:off x="4258310" y="1664018"/>
            <a:ext cx="3298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设计可逆相变化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过程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" name="直接连接符 51207"/>
          <p:cNvSpPr/>
          <p:nvPr/>
        </p:nvSpPr>
        <p:spPr>
          <a:xfrm>
            <a:off x="4915535" y="1119188"/>
            <a:ext cx="2160588" cy="0"/>
          </a:xfrm>
          <a:prstGeom prst="line">
            <a:avLst/>
          </a:prstGeom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51216"/>
          <p:cNvSpPr/>
          <p:nvPr/>
        </p:nvSpPr>
        <p:spPr>
          <a:xfrm>
            <a:off x="1181735" y="5075238"/>
            <a:ext cx="92538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思考：如果在真空中汽化，外压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为零，初终状态不变，应如何计算。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7" name="对象 74753"/>
          <p:cNvGraphicFramePr>
            <a:graphicFrameLocks noChangeAspect="1"/>
          </p:cNvGraphicFramePr>
          <p:nvPr/>
        </p:nvGraphicFramePr>
        <p:xfrm>
          <a:off x="1717675" y="367030"/>
          <a:ext cx="87582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6143625" imgH="1295400" progId="Word.Document.8">
                  <p:embed/>
                </p:oleObj>
              </mc:Choice>
              <mc:Fallback>
                <p:oleObj name="" r:id="rId1" imgW="6143625" imgH="1295400" progId="Word.Document.8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7675" y="367030"/>
                        <a:ext cx="8758238" cy="184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矩形 74754"/>
          <p:cNvSpPr/>
          <p:nvPr/>
        </p:nvSpPr>
        <p:spPr>
          <a:xfrm>
            <a:off x="1524000" y="278320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2563" y="387668"/>
            <a:ext cx="93821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例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7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、</a:t>
            </a:r>
            <a:endParaRPr lang="zh-CN" altLang="en-US" sz="2400" b="1" noProof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0417" name="矩形 75777"/>
          <p:cNvSpPr/>
          <p:nvPr/>
        </p:nvSpPr>
        <p:spPr>
          <a:xfrm>
            <a:off x="1687513" y="2524443"/>
            <a:ext cx="7950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p>
            <a:pPr lvl="0" indent="0" fontAlgn="base"/>
            <a:r>
              <a:rPr lang="zh-CN" altLang="en-US" sz="2400" b="1" strike="noStrike" noProof="1"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解：</a:t>
            </a:r>
            <a:endParaRPr lang="zh-CN" altLang="en-US" sz="2400" b="1" strike="noStrike" noProof="1"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34821" name="对象 75778"/>
          <p:cNvGraphicFramePr>
            <a:graphicFrameLocks noChangeAspect="1"/>
          </p:cNvGraphicFramePr>
          <p:nvPr/>
        </p:nvGraphicFramePr>
        <p:xfrm>
          <a:off x="2740025" y="3546793"/>
          <a:ext cx="47291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2298700" imgH="405765" progId="Equation.3">
                  <p:embed/>
                </p:oleObj>
              </mc:Choice>
              <mc:Fallback>
                <p:oleObj name="" r:id="rId3" imgW="2298700" imgH="4057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025" y="3546793"/>
                        <a:ext cx="4729163" cy="831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文本框 75779"/>
          <p:cNvSpPr txBox="1"/>
          <p:nvPr/>
        </p:nvSpPr>
        <p:spPr>
          <a:xfrm>
            <a:off x="7127875" y="2343468"/>
            <a:ext cx="35401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注意：计算基准统一，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1g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的水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23" name="对象 216066"/>
          <p:cNvGraphicFramePr/>
          <p:nvPr/>
        </p:nvGraphicFramePr>
        <p:xfrm>
          <a:off x="2390775" y="4694555"/>
          <a:ext cx="60864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2843530" imgH="444500" progId="Equation.3">
                  <p:embed/>
                </p:oleObj>
              </mc:Choice>
              <mc:Fallback>
                <p:oleObj name="" r:id="rId5" imgW="2843530" imgH="444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0775" y="4694555"/>
                        <a:ext cx="6086475" cy="866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216068"/>
          <p:cNvGraphicFramePr/>
          <p:nvPr/>
        </p:nvGraphicFramePr>
        <p:xfrm>
          <a:off x="3289300" y="5864543"/>
          <a:ext cx="20875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964565" imgH="203200" progId="Equation.3">
                  <p:embed/>
                </p:oleObj>
              </mc:Choice>
              <mc:Fallback>
                <p:oleObj name="" r:id="rId7" imgW="964565" imgH="203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0" y="5864543"/>
                        <a:ext cx="2087563" cy="4397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216073"/>
          <p:cNvGraphicFramePr/>
          <p:nvPr/>
        </p:nvGraphicFramePr>
        <p:xfrm>
          <a:off x="2482850" y="2357755"/>
          <a:ext cx="19621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888365" imgH="444500" progId="Equation.3">
                  <p:embed/>
                </p:oleObj>
              </mc:Choice>
              <mc:Fallback>
                <p:oleObj name="" r:id="rId9" imgW="888365" imgH="444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2850" y="2357755"/>
                        <a:ext cx="1962150" cy="912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216074"/>
          <p:cNvGraphicFramePr/>
          <p:nvPr/>
        </p:nvGraphicFramePr>
        <p:xfrm>
          <a:off x="4719638" y="2287905"/>
          <a:ext cx="23209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1053465" imgH="444500" progId="Equation.3">
                  <p:embed/>
                </p:oleObj>
              </mc:Choice>
              <mc:Fallback>
                <p:oleObj name="" r:id="rId11" imgW="1053465" imgH="4445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9638" y="2287905"/>
                        <a:ext cx="2320925" cy="10144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矩形 76802"/>
          <p:cNvSpPr/>
          <p:nvPr/>
        </p:nvSpPr>
        <p:spPr>
          <a:xfrm>
            <a:off x="1524000" y="2976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42" name="对象 76803"/>
          <p:cNvGraphicFramePr>
            <a:graphicFrameLocks noChangeAspect="1"/>
          </p:cNvGraphicFramePr>
          <p:nvPr/>
        </p:nvGraphicFramePr>
        <p:xfrm>
          <a:off x="3898900" y="3363913"/>
          <a:ext cx="439261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1612265" imgH="673100" progId="Equation.3">
                  <p:embed/>
                </p:oleObj>
              </mc:Choice>
              <mc:Fallback>
                <p:oleObj name="" r:id="rId1" imgW="1612265" imgH="6731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8900" y="3363913"/>
                        <a:ext cx="4392613" cy="182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74753"/>
          <p:cNvGraphicFramePr>
            <a:graphicFrameLocks noChangeAspect="1"/>
          </p:cNvGraphicFramePr>
          <p:nvPr/>
        </p:nvGraphicFramePr>
        <p:xfrm>
          <a:off x="1717675" y="1082675"/>
          <a:ext cx="87566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6143625" imgH="1181100" progId="Word.Document.8">
                  <p:embed/>
                </p:oleObj>
              </mc:Choice>
              <mc:Fallback>
                <p:oleObj name="" r:id="rId3" imgW="6143625" imgH="1181100" progId="Word.Document.8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675" y="1082675"/>
                        <a:ext cx="8756650" cy="168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28813" y="490538"/>
            <a:ext cx="93821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例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8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、</a:t>
            </a:r>
            <a:endParaRPr lang="zh-CN" altLang="en-US" sz="2400" b="1" noProof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936480" y="1237615"/>
            <a:ext cx="1833880" cy="28270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12290"/>
          <p:cNvGraphicFramePr>
            <a:graphicFrameLocks noChangeAspect="1"/>
          </p:cNvGraphicFramePr>
          <p:nvPr/>
        </p:nvGraphicFramePr>
        <p:xfrm>
          <a:off x="436767" y="1001664"/>
          <a:ext cx="385767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" r:id="rId1" imgW="2348230" imgH="482600" progId="">
                  <p:embed/>
                </p:oleObj>
              </mc:Choice>
              <mc:Fallback>
                <p:oleObj name="" r:id="rId1" imgW="2348230" imgH="482600" progId="">
                  <p:embed/>
                  <p:pic>
                    <p:nvPicPr>
                      <p:cNvPr id="0" name="对象 122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767" y="1001664"/>
                        <a:ext cx="3857678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2292"/>
          <p:cNvGraphicFramePr>
            <a:graphicFrameLocks noChangeAspect="1"/>
          </p:cNvGraphicFramePr>
          <p:nvPr/>
        </p:nvGraphicFramePr>
        <p:xfrm>
          <a:off x="436711" y="1843129"/>
          <a:ext cx="364815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" r:id="rId3" imgW="2399030" imgH="520700" progId="">
                  <p:embed/>
                </p:oleObj>
              </mc:Choice>
              <mc:Fallback>
                <p:oleObj name="" r:id="rId3" imgW="2399030" imgH="520700" progId="">
                  <p:embed/>
                  <p:pic>
                    <p:nvPicPr>
                      <p:cNvPr id="0" name="对象 12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711" y="1843129"/>
                        <a:ext cx="3648150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2294"/>
          <p:cNvGraphicFramePr>
            <a:graphicFrameLocks noChangeAspect="1"/>
          </p:cNvGraphicFramePr>
          <p:nvPr/>
        </p:nvGraphicFramePr>
        <p:xfrm>
          <a:off x="436624" y="2689688"/>
          <a:ext cx="2853171" cy="73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" r:id="rId5" imgW="1816100" imgH="469900" progId="">
                  <p:embed/>
                </p:oleObj>
              </mc:Choice>
              <mc:Fallback>
                <p:oleObj name="" r:id="rId5" imgW="1816100" imgH="469900" progId="">
                  <p:embed/>
                  <p:pic>
                    <p:nvPicPr>
                      <p:cNvPr id="0" name="对象 122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624" y="2689688"/>
                        <a:ext cx="2853171" cy="73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2296"/>
          <p:cNvGraphicFramePr>
            <a:graphicFrameLocks noChangeAspect="1"/>
          </p:cNvGraphicFramePr>
          <p:nvPr/>
        </p:nvGraphicFramePr>
        <p:xfrm>
          <a:off x="440175" y="3496773"/>
          <a:ext cx="2849804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" r:id="rId7" imgW="1905000" imgH="457200" progId="">
                  <p:embed/>
                </p:oleObj>
              </mc:Choice>
              <mc:Fallback>
                <p:oleObj name="" r:id="rId7" imgW="1905000" imgH="457200" progId="">
                  <p:embed/>
                  <p:pic>
                    <p:nvPicPr>
                      <p:cNvPr id="0" name="对象 122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175" y="3496773"/>
                        <a:ext cx="2849804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299"/>
          <p:cNvGraphicFramePr>
            <a:graphicFrameLocks noChangeAspect="1"/>
          </p:cNvGraphicFramePr>
          <p:nvPr/>
        </p:nvGraphicFramePr>
        <p:xfrm>
          <a:off x="452959" y="4208076"/>
          <a:ext cx="1404920" cy="3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" r:id="rId9" imgW="777875" imgH="203835" progId="">
                  <p:embed/>
                </p:oleObj>
              </mc:Choice>
              <mc:Fallback>
                <p:oleObj name="" r:id="rId9" imgW="777875" imgH="203835" progId="">
                  <p:embed/>
                  <p:pic>
                    <p:nvPicPr>
                      <p:cNvPr id="0" name="对象 12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959" y="4208076"/>
                        <a:ext cx="1404920" cy="3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2300"/>
          <p:cNvGraphicFramePr>
            <a:graphicFrameLocks noChangeAspect="1"/>
          </p:cNvGraphicFramePr>
          <p:nvPr/>
        </p:nvGraphicFramePr>
        <p:xfrm>
          <a:off x="469787" y="4646002"/>
          <a:ext cx="1181094" cy="3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" r:id="rId11" imgW="650240" imgH="203835" progId="">
                  <p:embed/>
                </p:oleObj>
              </mc:Choice>
              <mc:Fallback>
                <p:oleObj name="" r:id="rId11" imgW="650240" imgH="203835" progId="">
                  <p:embed/>
                  <p:pic>
                    <p:nvPicPr>
                      <p:cNvPr id="0" name="对象 123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787" y="4646002"/>
                        <a:ext cx="1181094" cy="3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2303"/>
          <p:cNvGraphicFramePr>
            <a:graphicFrameLocks noChangeAspect="1"/>
          </p:cNvGraphicFramePr>
          <p:nvPr/>
        </p:nvGraphicFramePr>
        <p:xfrm>
          <a:off x="441847" y="4944754"/>
          <a:ext cx="3271126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" r:id="rId13" imgW="2032000" imgH="469900" progId="">
                  <p:embed/>
                </p:oleObj>
              </mc:Choice>
              <mc:Fallback>
                <p:oleObj name="" r:id="rId13" imgW="2032000" imgH="469900" progId="">
                  <p:embed/>
                  <p:pic>
                    <p:nvPicPr>
                      <p:cNvPr id="0" name="对象 123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847" y="4944754"/>
                        <a:ext cx="3271126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2304"/>
          <p:cNvSpPr/>
          <p:nvPr/>
        </p:nvSpPr>
        <p:spPr>
          <a:xfrm>
            <a:off x="1434166" y="169436"/>
            <a:ext cx="9659848" cy="5113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1721620" y="169436"/>
            <a:ext cx="929635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变化过程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中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U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H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 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S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∆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G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与</a:t>
            </a:r>
            <a:r>
              <a:rPr lang="en-US" altLang="zh-CN" sz="2400" b="1" i="1" dirty="0" err="1"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关系和热容的联系式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1" name="文本框 13317"/>
          <p:cNvSpPr txBox="1"/>
          <p:nvPr/>
        </p:nvSpPr>
        <p:spPr>
          <a:xfrm>
            <a:off x="92710" y="5743575"/>
            <a:ext cx="4537710" cy="101473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状态方程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适用于可逆和不可逆过程。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华文中宋" panose="02010600040101010101" pitchFamily="2" charset="-122"/>
              </a:rPr>
              <a:t>不仅适用于理想气体，同时也适用于非理想气体（液体和固体）。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836295" y="20256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2"/>
          <p:cNvSpPr/>
          <p:nvPr/>
        </p:nvSpPr>
        <p:spPr>
          <a:xfrm>
            <a:off x="93345" y="918845"/>
            <a:ext cx="4732020" cy="5840095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90000" tIns="46800" rIns="90000" bIns="46800" anchor="ctr" anchorCtr="0"/>
          <a:lstStyle/>
          <a:p>
            <a:pPr algn="ctr"/>
            <a:endParaRPr lang="zh-CN" altLang="en-US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74030" y="918845"/>
            <a:ext cx="4305300" cy="33985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70" name="对象 15364"/>
          <p:cNvGraphicFramePr>
            <a:graphicFrameLocks noChangeAspect="1"/>
          </p:cNvGraphicFramePr>
          <p:nvPr/>
        </p:nvGraphicFramePr>
        <p:xfrm>
          <a:off x="5768975" y="1028065"/>
          <a:ext cx="1868416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" r:id="rId15" imgW="1019810" imgH="254635" progId="">
                  <p:embed/>
                </p:oleObj>
              </mc:Choice>
              <mc:Fallback>
                <p:oleObj name="" r:id="rId15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68975" y="1028065"/>
                        <a:ext cx="1868416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>
            <a:graphicFrameLocks noChangeAspect="1"/>
          </p:cNvGraphicFramePr>
          <p:nvPr/>
        </p:nvGraphicFramePr>
        <p:xfrm>
          <a:off x="7867015" y="1028065"/>
          <a:ext cx="1698506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" r:id="rId17" imgW="1019810" imgH="254635" progId="">
                  <p:embed/>
                </p:oleObj>
              </mc:Choice>
              <mc:Fallback>
                <p:oleObj name="" r:id="rId17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67015" y="1028065"/>
                        <a:ext cx="1698506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/>
        </p:nvGraphicFramePr>
        <p:xfrm>
          <a:off x="5768975" y="1551940"/>
          <a:ext cx="2461901" cy="7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" r:id="rId19" imgW="1517015" imgH="433070" progId="">
                  <p:embed/>
                </p:oleObj>
              </mc:Choice>
              <mc:Fallback>
                <p:oleObj name="" r:id="rId19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68975" y="1551940"/>
                        <a:ext cx="2461901" cy="70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0"/>
          <p:cNvGraphicFramePr>
            <a:graphicFrameLocks noChangeAspect="1"/>
          </p:cNvGraphicFramePr>
          <p:nvPr/>
        </p:nvGraphicFramePr>
        <p:xfrm>
          <a:off x="5768975" y="2320925"/>
          <a:ext cx="247362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" r:id="rId21" imgW="1542415" imgH="471805" progId="">
                  <p:embed/>
                </p:oleObj>
              </mc:Choice>
              <mc:Fallback>
                <p:oleObj name="" r:id="rId21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68975" y="2320925"/>
                        <a:ext cx="247362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/>
        </p:nvGraphicFramePr>
        <p:xfrm>
          <a:off x="5768975" y="3135630"/>
          <a:ext cx="368207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" r:id="rId23" imgW="2209800" imgH="431800" progId="">
                  <p:embed/>
                </p:oleObj>
              </mc:Choice>
              <mc:Fallback>
                <p:oleObj name="" r:id="rId23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68975" y="3135630"/>
                        <a:ext cx="368207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1"/>
          <p:cNvGraphicFramePr>
            <a:graphicFrameLocks noChangeAspect="1"/>
          </p:cNvGraphicFramePr>
          <p:nvPr/>
        </p:nvGraphicFramePr>
        <p:xfrm>
          <a:off x="6587173" y="3813810"/>
          <a:ext cx="204495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" r:id="rId25" imgW="1109345" imgH="254635" progId="">
                  <p:embed/>
                </p:oleObj>
              </mc:Choice>
              <mc:Fallback>
                <p:oleObj name="" r:id="rId25" imgW="1109345" imgH="254635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87173" y="3813810"/>
                        <a:ext cx="2044956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燕尾形 21"/>
          <p:cNvSpPr/>
          <p:nvPr/>
        </p:nvSpPr>
        <p:spPr>
          <a:xfrm>
            <a:off x="4916805" y="2320925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65285" y="1819275"/>
            <a:ext cx="490220" cy="17106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理想气体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7" name="文本框 27656"/>
          <p:cNvSpPr txBox="1"/>
          <p:nvPr/>
        </p:nvSpPr>
        <p:spPr>
          <a:xfrm>
            <a:off x="10046335" y="3375978"/>
            <a:ext cx="154686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zh-CN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id.g </a:t>
            </a:r>
            <a:r>
              <a:rPr lang="zh-CN" altLang="en-US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绝热可逆过程方程</a:t>
            </a:r>
            <a:endParaRPr lang="zh-CN" altLang="en-US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046279" y="1361955"/>
          <a:ext cx="129651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" r:id="rId27" imgW="901700" imgH="254000" progId="">
                  <p:embed/>
                </p:oleObj>
              </mc:Choice>
              <mc:Fallback>
                <p:oleObj name="" r:id="rId27" imgW="901700" imgH="2540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46279" y="1361955"/>
                        <a:ext cx="129651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046335" y="2023110"/>
          <a:ext cx="134080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" r:id="rId29" imgW="939800" imgH="254000" progId="">
                  <p:embed/>
                </p:oleObj>
              </mc:Choice>
              <mc:Fallback>
                <p:oleObj name="" r:id="rId29" imgW="939800" imgH="2540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046335" y="2023110"/>
                        <a:ext cx="134080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100945" y="2684145"/>
          <a:ext cx="118753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" r:id="rId31" imgW="800100" imgH="254000" progId="">
                  <p:embed/>
                </p:oleObj>
              </mc:Choice>
              <mc:Fallback>
                <p:oleObj name="" r:id="rId31" imgW="800100" imgH="2540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100945" y="2684145"/>
                        <a:ext cx="118753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圆角矩形 22"/>
          <p:cNvSpPr/>
          <p:nvPr/>
        </p:nvSpPr>
        <p:spPr>
          <a:xfrm>
            <a:off x="5391150" y="4438650"/>
            <a:ext cx="6202680" cy="23063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4342"/>
          <p:cNvSpPr txBox="1"/>
          <p:nvPr/>
        </p:nvSpPr>
        <p:spPr>
          <a:xfrm>
            <a:off x="5749290" y="4452938"/>
            <a:ext cx="54870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5" name="对象 15365"/>
          <p:cNvGraphicFramePr>
            <a:graphicFrameLocks noChangeAspect="1"/>
          </p:cNvGraphicFramePr>
          <p:nvPr/>
        </p:nvGraphicFramePr>
        <p:xfrm>
          <a:off x="7058108" y="4834633"/>
          <a:ext cx="220729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" r:id="rId33" imgW="1384300" imgH="254000" progId="">
                  <p:embed/>
                </p:oleObj>
              </mc:Choice>
              <mc:Fallback>
                <p:oleObj name="" r:id="rId33" imgW="13843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58108" y="4834633"/>
                        <a:ext cx="220729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5370"/>
          <p:cNvGraphicFramePr>
            <a:graphicFrameLocks noChangeAspect="1"/>
          </p:cNvGraphicFramePr>
          <p:nvPr/>
        </p:nvGraphicFramePr>
        <p:xfrm>
          <a:off x="5859612" y="5211484"/>
          <a:ext cx="460454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" r:id="rId35" imgW="3086100" imgH="482600" progId="">
                  <p:embed/>
                </p:oleObj>
              </mc:Choice>
              <mc:Fallback>
                <p:oleObj name="" r:id="rId35" imgW="30861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859612" y="5211484"/>
                        <a:ext cx="460454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14342"/>
          <p:cNvSpPr txBox="1"/>
          <p:nvPr/>
        </p:nvSpPr>
        <p:spPr>
          <a:xfrm>
            <a:off x="5708015" y="5914708"/>
            <a:ext cx="59867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恒温变压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过程（当压力变化非常大时）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554" name="对象 30724"/>
          <p:cNvGraphicFramePr>
            <a:graphicFrameLocks noChangeAspect="1"/>
          </p:cNvGraphicFramePr>
          <p:nvPr/>
        </p:nvGraphicFramePr>
        <p:xfrm>
          <a:off x="8863172" y="6398260"/>
          <a:ext cx="150943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" r:id="rId37" imgW="939800" imgH="203200" progId="">
                  <p:embed/>
                </p:oleObj>
              </mc:Choice>
              <mc:Fallback>
                <p:oleObj name="" r:id="rId37" imgW="939800" imgH="2032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863172" y="6398260"/>
                        <a:ext cx="1509435" cy="32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239828" y="6398153"/>
          <a:ext cx="195725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" r:id="rId39" imgW="1130300" imgH="203200" progId="Equation.KSEE3">
                  <p:embed/>
                </p:oleObj>
              </mc:Choice>
              <mc:Fallback>
                <p:oleObj name="" r:id="rId39" imgW="1130300" imgH="203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39828" y="6398153"/>
                        <a:ext cx="1957252" cy="3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8314690" y="6535420"/>
            <a:ext cx="432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2304"/>
          <p:cNvSpPr/>
          <p:nvPr/>
        </p:nvSpPr>
        <p:spPr>
          <a:xfrm>
            <a:off x="4015105" y="169545"/>
            <a:ext cx="4393565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4302125" y="169545"/>
            <a:ext cx="38798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相变化中热力学函数的变化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3416935" y="20256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5" name="文本框 6149"/>
          <p:cNvSpPr txBox="1"/>
          <p:nvPr/>
        </p:nvSpPr>
        <p:spPr>
          <a:xfrm>
            <a:off x="666115" y="897255"/>
            <a:ext cx="3943350" cy="70929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可逆相变化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特点：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恒温恒压可逆过程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126" name="文本框 9218"/>
          <p:cNvSpPr txBox="1"/>
          <p:nvPr/>
        </p:nvSpPr>
        <p:spPr>
          <a:xfrm>
            <a:off x="200025" y="1606550"/>
            <a:ext cx="5102860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判断依据</a:t>
            </a:r>
            <a:r>
              <a:rPr lang="zh-CN" altLang="en-US" sz="200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①初终状态均在平衡线上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②恒温恒压过程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" name="文本框 6149"/>
          <p:cNvSpPr txBox="1"/>
          <p:nvPr/>
        </p:nvSpPr>
        <p:spPr>
          <a:xfrm>
            <a:off x="5659755" y="919480"/>
            <a:ext cx="6202680" cy="101727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不可逆相变化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特点：必须设计绕道可逆相变化计算，因此，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除使用可逆相变化的公式外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还需要结合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变化的公式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6720" y="897255"/>
            <a:ext cx="4449445" cy="468884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46" name="对象 7170"/>
          <p:cNvGraphicFramePr>
            <a:graphicFrameLocks noChangeAspect="1"/>
          </p:cNvGraphicFramePr>
          <p:nvPr/>
        </p:nvGraphicFramePr>
        <p:xfrm>
          <a:off x="1594485" y="2536825"/>
          <a:ext cx="208724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" r:id="rId1" imgW="1168400" imgH="241300" progId="">
                  <p:embed/>
                </p:oleObj>
              </mc:Choice>
              <mc:Fallback>
                <p:oleObj name="" r:id="rId1" imgW="1168400" imgH="2413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4485" y="2536825"/>
                        <a:ext cx="2087245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7171"/>
          <p:cNvGraphicFramePr>
            <a:graphicFrameLocks noChangeAspect="1"/>
          </p:cNvGraphicFramePr>
          <p:nvPr/>
        </p:nvGraphicFramePr>
        <p:xfrm>
          <a:off x="1908175" y="3040380"/>
          <a:ext cx="145859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" r:id="rId3" imgW="825500" imgH="215900" progId="">
                  <p:embed/>
                </p:oleObj>
              </mc:Choice>
              <mc:Fallback>
                <p:oleObj name="" r:id="rId3" imgW="8255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3040380"/>
                        <a:ext cx="1458595" cy="370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7172"/>
          <p:cNvGraphicFramePr>
            <a:graphicFrameLocks noChangeAspect="1"/>
          </p:cNvGraphicFramePr>
          <p:nvPr/>
        </p:nvGraphicFramePr>
        <p:xfrm>
          <a:off x="1054735" y="3545205"/>
          <a:ext cx="355473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" r:id="rId5" imgW="1993900" imgH="215900" progId="">
                  <p:embed/>
                </p:oleObj>
              </mc:Choice>
              <mc:Fallback>
                <p:oleObj name="" r:id="rId5" imgW="19939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4735" y="3545205"/>
                        <a:ext cx="355473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7173"/>
          <p:cNvGraphicFramePr>
            <a:graphicFrameLocks noChangeAspect="1"/>
          </p:cNvGraphicFramePr>
          <p:nvPr/>
        </p:nvGraphicFramePr>
        <p:xfrm>
          <a:off x="670878" y="4584700"/>
          <a:ext cx="4102735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" r:id="rId7" imgW="2324100" imgH="215900" progId="">
                  <p:embed/>
                </p:oleObj>
              </mc:Choice>
              <mc:Fallback>
                <p:oleObj name="" r:id="rId7" imgW="23241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878" y="4584700"/>
                        <a:ext cx="4102735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7174"/>
          <p:cNvGraphicFramePr>
            <a:graphicFrameLocks noChangeAspect="1"/>
          </p:cNvGraphicFramePr>
          <p:nvPr/>
        </p:nvGraphicFramePr>
        <p:xfrm>
          <a:off x="1908175" y="5091430"/>
          <a:ext cx="935990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" r:id="rId9" imgW="533400" imgH="177165" progId="">
                  <p:embed/>
                </p:oleObj>
              </mc:Choice>
              <mc:Fallback>
                <p:oleObj name="" r:id="rId9" imgW="533400" imgH="177165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5091430"/>
                        <a:ext cx="935990" cy="30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7176"/>
          <p:cNvGraphicFramePr>
            <a:graphicFrameLocks noChangeAspect="1"/>
          </p:cNvGraphicFramePr>
          <p:nvPr/>
        </p:nvGraphicFramePr>
        <p:xfrm>
          <a:off x="1469390" y="4097655"/>
          <a:ext cx="2336165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" r:id="rId11" imgW="1600200" imgH="228600" progId="">
                  <p:embed/>
                </p:oleObj>
              </mc:Choice>
              <mc:Fallback>
                <p:oleObj name="" r:id="rId11" imgW="1600200" imgH="2286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69390" y="4097655"/>
                        <a:ext cx="2336165" cy="37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5632450" y="897890"/>
            <a:ext cx="6202680" cy="5656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4342"/>
          <p:cNvSpPr txBox="1"/>
          <p:nvPr/>
        </p:nvSpPr>
        <p:spPr>
          <a:xfrm>
            <a:off x="5975350" y="1974533"/>
            <a:ext cx="58604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恒压变温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5" name="对象 15365"/>
          <p:cNvGraphicFramePr>
            <a:graphicFrameLocks noChangeAspect="1"/>
          </p:cNvGraphicFramePr>
          <p:nvPr/>
        </p:nvGraphicFramePr>
        <p:xfrm>
          <a:off x="7284168" y="2356228"/>
          <a:ext cx="220729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" r:id="rId13" imgW="1384300" imgH="254000" progId="">
                  <p:embed/>
                </p:oleObj>
              </mc:Choice>
              <mc:Fallback>
                <p:oleObj name="" r:id="rId13" imgW="13843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84168" y="2356228"/>
                        <a:ext cx="220729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5370"/>
          <p:cNvGraphicFramePr>
            <a:graphicFrameLocks noChangeAspect="1"/>
          </p:cNvGraphicFramePr>
          <p:nvPr/>
        </p:nvGraphicFramePr>
        <p:xfrm>
          <a:off x="6085672" y="2733079"/>
          <a:ext cx="460454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" r:id="rId15" imgW="3086100" imgH="482600" progId="">
                  <p:embed/>
                </p:oleObj>
              </mc:Choice>
              <mc:Fallback>
                <p:oleObj name="" r:id="rId15" imgW="30861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5672" y="2733079"/>
                        <a:ext cx="460454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14342"/>
          <p:cNvSpPr txBox="1"/>
          <p:nvPr/>
        </p:nvSpPr>
        <p:spPr>
          <a:xfrm>
            <a:off x="5934075" y="3436303"/>
            <a:ext cx="6257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液体、固体的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恒温变压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过程（当压力变化非常大时）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554" name="对象 30724"/>
          <p:cNvGraphicFramePr>
            <a:graphicFrameLocks noChangeAspect="1"/>
          </p:cNvGraphicFramePr>
          <p:nvPr/>
        </p:nvGraphicFramePr>
        <p:xfrm>
          <a:off x="9089232" y="3919855"/>
          <a:ext cx="150943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" r:id="rId17" imgW="939800" imgH="203200" progId="">
                  <p:embed/>
                </p:oleObj>
              </mc:Choice>
              <mc:Fallback>
                <p:oleObj name="" r:id="rId17" imgW="939800" imgH="2032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89232" y="3919855"/>
                        <a:ext cx="1509435" cy="32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465888" y="3919748"/>
          <a:ext cx="195725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" r:id="rId19" imgW="1130300" imgH="203200" progId="Equation.KSEE3">
                  <p:embed/>
                </p:oleObj>
              </mc:Choice>
              <mc:Fallback>
                <p:oleObj name="" r:id="rId19" imgW="1130300" imgH="203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65888" y="3919748"/>
                        <a:ext cx="1957252" cy="3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8540750" y="4057015"/>
            <a:ext cx="432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0" name="对象 15364"/>
          <p:cNvGraphicFramePr>
            <a:graphicFrameLocks noChangeAspect="1"/>
          </p:cNvGraphicFramePr>
          <p:nvPr/>
        </p:nvGraphicFramePr>
        <p:xfrm>
          <a:off x="6530340" y="4744720"/>
          <a:ext cx="187579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" r:id="rId21" imgW="1019810" imgH="254635" progId="">
                  <p:embed/>
                </p:oleObj>
              </mc:Choice>
              <mc:Fallback>
                <p:oleObj name="" r:id="rId21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0340" y="4744720"/>
                        <a:ext cx="1875790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/>
          <p:nvPr/>
        </p:nvGraphicFramePr>
        <p:xfrm>
          <a:off x="8613775" y="4744720"/>
          <a:ext cx="176212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" r:id="rId23" imgW="1019810" imgH="254635" progId="">
                  <p:embed/>
                </p:oleObj>
              </mc:Choice>
              <mc:Fallback>
                <p:oleObj name="" r:id="rId23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613775" y="4744720"/>
                        <a:ext cx="1762125" cy="429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/>
        </p:nvGraphicFramePr>
        <p:xfrm>
          <a:off x="6230620" y="5230495"/>
          <a:ext cx="242824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" r:id="rId25" imgW="1517015" imgH="433070" progId="">
                  <p:embed/>
                </p:oleObj>
              </mc:Choice>
              <mc:Fallback>
                <p:oleObj name="" r:id="rId25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30620" y="5230495"/>
                        <a:ext cx="2428240" cy="692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5370"/>
          <p:cNvGraphicFramePr>
            <a:graphicFrameLocks noChangeAspect="1"/>
          </p:cNvGraphicFramePr>
          <p:nvPr/>
        </p:nvGraphicFramePr>
        <p:xfrm>
          <a:off x="8972550" y="5173345"/>
          <a:ext cx="2449195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" r:id="rId27" imgW="1542415" imgH="471805" progId="">
                  <p:embed/>
                </p:oleObj>
              </mc:Choice>
              <mc:Fallback>
                <p:oleObj name="" r:id="rId27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72550" y="5173345"/>
                        <a:ext cx="2449195" cy="748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602095" y="5880100"/>
          <a:ext cx="3686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" r:id="rId29" imgW="2209800" imgH="431800" progId="">
                  <p:embed/>
                </p:oleObj>
              </mc:Choice>
              <mc:Fallback>
                <p:oleObj name="" r:id="rId29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02095" y="5880100"/>
                        <a:ext cx="36861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4342"/>
          <p:cNvSpPr txBox="1"/>
          <p:nvPr/>
        </p:nvSpPr>
        <p:spPr>
          <a:xfrm>
            <a:off x="5998210" y="4323398"/>
            <a:ext cx="34937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id.g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pVT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变化过程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5033010" y="2853690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2304"/>
          <p:cNvSpPr/>
          <p:nvPr/>
        </p:nvSpPr>
        <p:spPr>
          <a:xfrm>
            <a:off x="1139825" y="105410"/>
            <a:ext cx="9254490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1411605" y="110490"/>
            <a:ext cx="55238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化学反应中热力学函数的变化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556895" y="13843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3" name="文本框 5123"/>
          <p:cNvSpPr txBox="1"/>
          <p:nvPr/>
        </p:nvSpPr>
        <p:spPr>
          <a:xfrm>
            <a:off x="4963160" y="136049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----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标准摩尔反应热力学函数的计算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25" name="对象 5125"/>
          <p:cNvGraphicFramePr>
            <a:graphicFrameLocks noChangeAspect="1"/>
          </p:cNvGraphicFramePr>
          <p:nvPr/>
        </p:nvGraphicFramePr>
        <p:xfrm>
          <a:off x="602705" y="1202695"/>
          <a:ext cx="494792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" r:id="rId1" imgW="2806700" imgH="266700" progId="">
                  <p:embed/>
                </p:oleObj>
              </mc:Choice>
              <mc:Fallback>
                <p:oleObj name="" r:id="rId1" imgW="2806700" imgH="2667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705" y="1202695"/>
                        <a:ext cx="494792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6"/>
          <p:cNvGraphicFramePr>
            <a:graphicFrameLocks noChangeAspect="1"/>
          </p:cNvGraphicFramePr>
          <p:nvPr/>
        </p:nvGraphicFramePr>
        <p:xfrm>
          <a:off x="637223" y="1808480"/>
          <a:ext cx="258324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" r:id="rId3" imgW="1271905" imgH="267335" progId="">
                  <p:embed/>
                </p:oleObj>
              </mc:Choice>
              <mc:Fallback>
                <p:oleObj name="" r:id="rId3" imgW="1271905" imgH="26733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3" y="1808480"/>
                        <a:ext cx="258324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7"/>
          <p:cNvGraphicFramePr>
            <a:graphicFrameLocks noChangeAspect="1"/>
          </p:cNvGraphicFramePr>
          <p:nvPr/>
        </p:nvGraphicFramePr>
        <p:xfrm>
          <a:off x="637540" y="2485390"/>
          <a:ext cx="2784323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" r:id="rId5" imgW="1536700" imgH="228600" progId="">
                  <p:embed/>
                </p:oleObj>
              </mc:Choice>
              <mc:Fallback>
                <p:oleObj name="" r:id="rId5" imgW="1536700" imgH="2286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540" y="2485390"/>
                        <a:ext cx="2784323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8"/>
          <p:cNvGraphicFramePr>
            <a:graphicFrameLocks noChangeAspect="1"/>
          </p:cNvGraphicFramePr>
          <p:nvPr/>
        </p:nvGraphicFramePr>
        <p:xfrm>
          <a:off x="603250" y="3018790"/>
          <a:ext cx="2695944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" r:id="rId7" imgW="1376680" imgH="229235" progId="">
                  <p:embed/>
                </p:oleObj>
              </mc:Choice>
              <mc:Fallback>
                <p:oleObj name="" r:id="rId7" imgW="1376680" imgH="229235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3018790"/>
                        <a:ext cx="2695944" cy="4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5129"/>
          <p:cNvGraphicFramePr>
            <a:graphicFrameLocks noChangeAspect="1"/>
          </p:cNvGraphicFramePr>
          <p:nvPr/>
        </p:nvGraphicFramePr>
        <p:xfrm>
          <a:off x="633095" y="3588385"/>
          <a:ext cx="2746053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" r:id="rId9" imgW="1401445" imgH="229235" progId="">
                  <p:embed/>
                </p:oleObj>
              </mc:Choice>
              <mc:Fallback>
                <p:oleObj name="" r:id="rId9" imgW="1401445" imgH="2292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095" y="3588385"/>
                        <a:ext cx="2746053" cy="4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426720" y="793115"/>
            <a:ext cx="5309235" cy="401066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" name="文本框 5123"/>
          <p:cNvSpPr txBox="1"/>
          <p:nvPr/>
        </p:nvSpPr>
        <p:spPr>
          <a:xfrm>
            <a:off x="684530" y="793274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298.15K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的恒温反应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30010" y="672465"/>
            <a:ext cx="5657215" cy="606361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文本框 5123"/>
          <p:cNvSpPr txBox="1"/>
          <p:nvPr/>
        </p:nvSpPr>
        <p:spPr>
          <a:xfrm>
            <a:off x="6687820" y="740569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非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298.15K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的恒温反应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6150" name="对象 6150"/>
          <p:cNvGraphicFramePr>
            <a:graphicFrameLocks noChangeAspect="1"/>
          </p:cNvGraphicFramePr>
          <p:nvPr/>
        </p:nvGraphicFramePr>
        <p:xfrm>
          <a:off x="633095" y="4192905"/>
          <a:ext cx="272358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" r:id="rId11" imgW="1459865" imgH="266700" progId="">
                  <p:embed/>
                </p:oleObj>
              </mc:Choice>
              <mc:Fallback>
                <p:oleObj name="" r:id="rId11" imgW="1459865" imgH="2667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3095" y="4192905"/>
                        <a:ext cx="272358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3"/>
          <p:cNvGraphicFramePr>
            <a:graphicFrameLocks noChangeAspect="1"/>
          </p:cNvGraphicFramePr>
          <p:nvPr/>
        </p:nvGraphicFramePr>
        <p:xfrm>
          <a:off x="1422607" y="5480590"/>
          <a:ext cx="281368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" r:id="rId13" imgW="1790700" imgH="279400" progId="Equation.3">
                  <p:embed/>
                </p:oleObj>
              </mc:Choice>
              <mc:Fallback>
                <p:oleObj name="" r:id="rId13" imgW="1790700" imgH="279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2607" y="5480590"/>
                        <a:ext cx="281368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44869" y="5046885"/>
          <a:ext cx="183642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" r:id="rId15" imgW="1168400" imgH="241300" progId="Equation.3">
                  <p:embed/>
                </p:oleObj>
              </mc:Choice>
              <mc:Fallback>
                <p:oleObj name="" r:id="rId15" imgW="1168400" imgH="24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4869" y="5046885"/>
                        <a:ext cx="1836420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7171"/>
          <p:cNvGraphicFramePr>
            <a:graphicFrameLocks noChangeAspect="1"/>
          </p:cNvGraphicFramePr>
          <p:nvPr/>
        </p:nvGraphicFramePr>
        <p:xfrm>
          <a:off x="7901305" y="3680778"/>
          <a:ext cx="250856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" r:id="rId17" imgW="1534795" imgH="266065" progId="">
                  <p:embed/>
                </p:oleObj>
              </mc:Choice>
              <mc:Fallback>
                <p:oleObj name="" r:id="rId17" imgW="1534795" imgH="26606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01305" y="3680778"/>
                        <a:ext cx="250856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8026400" y="1122045"/>
          <a:ext cx="211632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" r:id="rId19" imgW="1235075" imgH="420370" progId="">
                  <p:embed/>
                </p:oleObj>
              </mc:Choice>
              <mc:Fallback>
                <p:oleObj name="" r:id="rId19" imgW="1235075" imgH="4203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26400" y="1122045"/>
                        <a:ext cx="2116324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>
            <a:graphicFrameLocks noChangeAspect="1"/>
          </p:cNvGraphicFramePr>
          <p:nvPr/>
        </p:nvGraphicFramePr>
        <p:xfrm>
          <a:off x="8050848" y="2335530"/>
          <a:ext cx="195022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" r:id="rId21" imgW="1146175" imgH="445770" progId="">
                  <p:embed/>
                </p:oleObj>
              </mc:Choice>
              <mc:Fallback>
                <p:oleObj name="" r:id="rId21" imgW="1146175" imgH="44577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50848" y="2335530"/>
                        <a:ext cx="195022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燕尾形 13"/>
          <p:cNvSpPr/>
          <p:nvPr/>
        </p:nvSpPr>
        <p:spPr>
          <a:xfrm>
            <a:off x="5783580" y="2103120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39825" y="4980304"/>
            <a:ext cx="3377565" cy="1457325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365" name="文本框 12318"/>
          <p:cNvSpPr txBox="1"/>
          <p:nvPr/>
        </p:nvSpPr>
        <p:spPr>
          <a:xfrm>
            <a:off x="6554470" y="4633913"/>
            <a:ext cx="55327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注：恒温反应也可以设计过程计算，这时需要结合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pVT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变化的公式，因处于标准状态，压力为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0.1MPa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，设计恒压变温过程。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25" name="对象 15365"/>
          <p:cNvGraphicFramePr>
            <a:graphicFrameLocks noChangeAspect="1"/>
          </p:cNvGraphicFramePr>
          <p:nvPr/>
        </p:nvGraphicFramePr>
        <p:xfrm>
          <a:off x="8056661" y="5564446"/>
          <a:ext cx="237172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" r:id="rId23" imgW="1485900" imgH="254000" progId="">
                  <p:embed/>
                </p:oleObj>
              </mc:Choice>
              <mc:Fallback>
                <p:oleObj name="" r:id="rId23" imgW="14859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56661" y="5564446"/>
                        <a:ext cx="2371725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5370"/>
          <p:cNvGraphicFramePr>
            <a:graphicFrameLocks noChangeAspect="1"/>
          </p:cNvGraphicFramePr>
          <p:nvPr/>
        </p:nvGraphicFramePr>
        <p:xfrm>
          <a:off x="6983323" y="5951849"/>
          <a:ext cx="475615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" r:id="rId25" imgW="3187700" imgH="482600" progId="">
                  <p:embed/>
                </p:oleObj>
              </mc:Choice>
              <mc:Fallback>
                <p:oleObj name="" r:id="rId25" imgW="3187700" imgH="482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83323" y="5951849"/>
                        <a:ext cx="4756150" cy="720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对象 11286"/>
          <p:cNvGraphicFramePr>
            <a:graphicFrameLocks noChangeAspect="1"/>
          </p:cNvGraphicFramePr>
          <p:nvPr/>
        </p:nvGraphicFramePr>
        <p:xfrm>
          <a:off x="6684645" y="1827848"/>
          <a:ext cx="489179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" r:id="rId27" imgW="3022600" imgH="355600" progId="">
                  <p:embed/>
                </p:oleObj>
              </mc:Choice>
              <mc:Fallback>
                <p:oleObj name="" r:id="rId27" imgW="3022600" imgH="3556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84645" y="1827848"/>
                        <a:ext cx="489179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对象 11287"/>
          <p:cNvGraphicFramePr>
            <a:graphicFrameLocks noChangeAspect="1"/>
          </p:cNvGraphicFramePr>
          <p:nvPr/>
        </p:nvGraphicFramePr>
        <p:xfrm>
          <a:off x="6732905" y="2941003"/>
          <a:ext cx="483511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" r:id="rId29" imgW="2984500" imgH="444500" progId="">
                  <p:embed/>
                </p:oleObj>
              </mc:Choice>
              <mc:Fallback>
                <p:oleObj name="" r:id="rId29" imgW="2984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32905" y="2941003"/>
                        <a:ext cx="4835113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对象 11288"/>
          <p:cNvGraphicFramePr>
            <a:graphicFrameLocks noChangeAspect="1"/>
          </p:cNvGraphicFramePr>
          <p:nvPr/>
        </p:nvGraphicFramePr>
        <p:xfrm>
          <a:off x="7308533" y="4175443"/>
          <a:ext cx="380969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" r:id="rId31" imgW="2019300" imgH="228600" progId="">
                  <p:embed/>
                </p:oleObj>
              </mc:Choice>
              <mc:Fallback>
                <p:oleObj name="" r:id="rId31" imgW="2019300" imgH="2286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308533" y="4175443"/>
                        <a:ext cx="380969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5123"/>
          <p:cNvSpPr txBox="1"/>
          <p:nvPr/>
        </p:nvSpPr>
        <p:spPr>
          <a:xfrm>
            <a:off x="137366" y="6038850"/>
            <a:ext cx="5051425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（条件：恒温反应）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097"/>
          <p:cNvSpPr/>
          <p:nvPr/>
        </p:nvSpPr>
        <p:spPr>
          <a:xfrm>
            <a:off x="2097405" y="238125"/>
            <a:ext cx="9144000" cy="2305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marL="1333500" indent="-1333500" fontAlgn="base"/>
            <a:endParaRPr lang="zh-CN" altLang="en-US" sz="2800" b="1" strike="noStrike" noProof="1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9" name="圆角矩形 12304"/>
          <p:cNvSpPr/>
          <p:nvPr/>
        </p:nvSpPr>
        <p:spPr>
          <a:xfrm>
            <a:off x="1139825" y="178435"/>
            <a:ext cx="7157720" cy="511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2305"/>
          <p:cNvSpPr txBox="1"/>
          <p:nvPr/>
        </p:nvSpPr>
        <p:spPr>
          <a:xfrm>
            <a:off x="1411605" y="227330"/>
            <a:ext cx="85864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单元系统的相平衡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---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克拉佩龙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克劳修斯方程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0" name="五角星 39"/>
          <p:cNvSpPr/>
          <p:nvPr/>
        </p:nvSpPr>
        <p:spPr>
          <a:xfrm>
            <a:off x="556895" y="21145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316" name="对象 9220"/>
          <p:cNvGraphicFramePr>
            <a:graphicFrameLocks noChangeAspect="1"/>
          </p:cNvGraphicFramePr>
          <p:nvPr/>
        </p:nvGraphicFramePr>
        <p:xfrm>
          <a:off x="988378" y="1712913"/>
          <a:ext cx="228719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" r:id="rId1" imgW="992505" imgH="445135" progId="">
                  <p:embed/>
                </p:oleObj>
              </mc:Choice>
              <mc:Fallback>
                <p:oleObj name="" r:id="rId1" imgW="992505" imgH="445135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378" y="1712913"/>
                        <a:ext cx="228719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0246"/>
          <p:cNvGraphicFramePr>
            <a:graphicFrameLocks noChangeAspect="1"/>
          </p:cNvGraphicFramePr>
          <p:nvPr/>
        </p:nvGraphicFramePr>
        <p:xfrm>
          <a:off x="6061075" y="2057718"/>
          <a:ext cx="253322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" r:id="rId3" imgW="1233805" imgH="419735" progId="">
                  <p:embed/>
                </p:oleObj>
              </mc:Choice>
              <mc:Fallback>
                <p:oleObj name="" r:id="rId3" imgW="1233805" imgH="419735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1075" y="2057718"/>
                        <a:ext cx="253322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1265"/>
          <p:cNvGraphicFramePr>
            <a:graphicFrameLocks noChangeAspect="1"/>
          </p:cNvGraphicFramePr>
          <p:nvPr/>
        </p:nvGraphicFramePr>
        <p:xfrm>
          <a:off x="5566410" y="3144838"/>
          <a:ext cx="370486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" r:id="rId5" imgW="1777365" imgH="482600" progId="">
                  <p:embed/>
                </p:oleObj>
              </mc:Choice>
              <mc:Fallback>
                <p:oleObj name="" r:id="rId5" imgW="1777365" imgH="4826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6410" y="3144838"/>
                        <a:ext cx="3704866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1265"/>
          <p:cNvGraphicFramePr>
            <a:graphicFrameLocks noChangeAspect="1"/>
          </p:cNvGraphicFramePr>
          <p:nvPr/>
        </p:nvGraphicFramePr>
        <p:xfrm>
          <a:off x="5857558" y="4291648"/>
          <a:ext cx="3121851" cy="88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" r:id="rId7" imgW="1485900" imgH="419100" progId="">
                  <p:embed/>
                </p:oleObj>
              </mc:Choice>
              <mc:Fallback>
                <p:oleObj name="" r:id="rId7" imgW="1485900" imgH="4191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558" y="4291648"/>
                        <a:ext cx="3121851" cy="88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758190" y="1399540"/>
            <a:ext cx="2759710" cy="31369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989830" y="1311910"/>
            <a:ext cx="4857115" cy="409194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fontAlgn="base"/>
            <a:endParaRPr lang="zh-CN" altLang="en-US" sz="1800" strike="noStrike" noProof="1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954145" y="1942465"/>
            <a:ext cx="599440" cy="478155"/>
          </a:xfrm>
          <a:prstGeom prst="chevron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4" name="文本框 9223"/>
          <p:cNvSpPr txBox="1"/>
          <p:nvPr/>
        </p:nvSpPr>
        <p:spPr>
          <a:xfrm>
            <a:off x="939165" y="2921953"/>
            <a:ext cx="239776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适用条件：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纯组分系统的两相平衡（包括亚稳平衡）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4346" name="文本框 10248"/>
          <p:cNvSpPr txBox="1"/>
          <p:nvPr/>
        </p:nvSpPr>
        <p:spPr>
          <a:xfrm>
            <a:off x="5394960" y="1540828"/>
            <a:ext cx="4046220" cy="40132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应用于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蒸发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升华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过程的条件公式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图片 8199" descr="02-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2153" y="753428"/>
            <a:ext cx="3533775" cy="1887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9219"/>
          <p:cNvSpPr txBox="1"/>
          <p:nvPr/>
        </p:nvSpPr>
        <p:spPr>
          <a:xfrm>
            <a:off x="-29210" y="2645252"/>
            <a:ext cx="5249863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注意：节流过程  </a:t>
            </a:r>
            <a:r>
              <a:rPr lang="en-US" altLang="zh-CN" sz="2000" b="1" i="1" dirty="0"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下降，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d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195" name="对象 9218"/>
          <p:cNvGraphicFramePr>
            <a:graphicFrameLocks noChangeAspect="1"/>
          </p:cNvGraphicFramePr>
          <p:nvPr/>
        </p:nvGraphicFramePr>
        <p:xfrm>
          <a:off x="5002213" y="1441133"/>
          <a:ext cx="201132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" r:id="rId3" imgW="929640" imgH="433070" progId="">
                  <p:embed/>
                </p:oleObj>
              </mc:Choice>
              <mc:Fallback>
                <p:oleObj name="" r:id="rId3" imgW="929640" imgH="43307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2213" y="1441133"/>
                        <a:ext cx="201132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295458" y="318612"/>
            <a:ext cx="435451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R="0" algn="ctr" defTabSz="914400">
              <a:buClr>
                <a:srgbClr val="000000"/>
              </a:buClr>
              <a:buSzTx/>
              <a:defRPr/>
            </a:pP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节流过程是一个恒焓过程</a:t>
            </a:r>
            <a:endParaRPr kumimoji="0" lang="zh-CN" altLang="en-US" sz="2400" b="1" kern="1200" cap="none" spc="0" normalizeH="0" baseline="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2" name="圆角矩形 12304"/>
          <p:cNvSpPr/>
          <p:nvPr/>
        </p:nvSpPr>
        <p:spPr>
          <a:xfrm>
            <a:off x="4411980" y="267970"/>
            <a:ext cx="4396105" cy="5111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 anchorCtr="0"/>
          <a:lstStyle/>
          <a:p>
            <a:pPr algn="just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文本框 9217"/>
          <p:cNvSpPr txBox="1"/>
          <p:nvPr/>
        </p:nvSpPr>
        <p:spPr>
          <a:xfrm>
            <a:off x="7013575" y="1263650"/>
            <a:ext cx="5178425" cy="12915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&gt;0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节流膨胀后，温度降低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&lt;0</a:t>
            </a:r>
            <a:r>
              <a:rPr lang="en-US" altLang="zh-CN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节流膨胀后，温度升高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   </a:t>
            </a:r>
            <a:r>
              <a:rPr lang="zh-CN" altLang="en-US" sz="2000" b="1" dirty="0">
                <a:latin typeface="Times New Roman" panose="02020603050405020304" pitchFamily="2" charset="0"/>
                <a:ea typeface="黑体" panose="02010609060101010101" pitchFamily="2" charset="-122"/>
              </a:rPr>
              <a:t>温度不变</a:t>
            </a:r>
            <a:endParaRPr lang="zh-CN" altLang="en-US" sz="20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95780" y="3391853"/>
            <a:ext cx="93395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R="0" algn="ctr" defTabSz="914400">
              <a:buClr>
                <a:srgbClr val="000000"/>
              </a:buClr>
              <a:buSzTx/>
              <a:defRPr/>
            </a:pPr>
            <a:r>
              <a:rPr kumimoji="0" lang="zh-CN" altLang="en-US" sz="2000" b="1" kern="1200" cap="none" spc="0" normalizeH="0" baseline="0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特例：理想气体的节流过程中热力学函数变化（相当于理想气体的恒温膨胀过程）</a:t>
            </a:r>
            <a:endParaRPr kumimoji="0" lang="zh-CN" altLang="en-US" sz="2000" b="1" kern="1200" cap="none" spc="0" normalizeH="0" baseline="0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46810" y="3312160"/>
            <a:ext cx="10349230" cy="29984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70" name="对象 15364"/>
          <p:cNvGraphicFramePr>
            <a:graphicFrameLocks noChangeAspect="1"/>
          </p:cNvGraphicFramePr>
          <p:nvPr/>
        </p:nvGraphicFramePr>
        <p:xfrm>
          <a:off x="1283335" y="4046855"/>
          <a:ext cx="137795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" r:id="rId5" imgW="1019810" imgH="254635" progId="">
                  <p:embed/>
                </p:oleObj>
              </mc:Choice>
              <mc:Fallback>
                <p:oleObj name="" r:id="rId5" imgW="1019810" imgH="25463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3335" y="4046855"/>
                        <a:ext cx="1377950" cy="305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15365"/>
          <p:cNvGraphicFramePr/>
          <p:nvPr/>
        </p:nvGraphicFramePr>
        <p:xfrm>
          <a:off x="2748915" y="4046855"/>
          <a:ext cx="1294130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" r:id="rId7" imgW="1019810" imgH="254635" progId="">
                  <p:embed/>
                </p:oleObj>
              </mc:Choice>
              <mc:Fallback>
                <p:oleObj name="" r:id="rId7" imgW="1019810" imgH="2546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8915" y="4046855"/>
                        <a:ext cx="1294130" cy="315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15368"/>
          <p:cNvGraphicFramePr>
            <a:graphicFrameLocks noChangeAspect="1"/>
          </p:cNvGraphicFramePr>
          <p:nvPr/>
        </p:nvGraphicFramePr>
        <p:xfrm>
          <a:off x="1283335" y="4413250"/>
          <a:ext cx="178308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" r:id="rId9" imgW="1517015" imgH="433070" progId="">
                  <p:embed/>
                </p:oleObj>
              </mc:Choice>
              <mc:Fallback>
                <p:oleObj name="" r:id="rId9" imgW="1517015" imgH="43307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3335" y="4413250"/>
                        <a:ext cx="1783080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5370"/>
          <p:cNvGraphicFramePr>
            <a:graphicFrameLocks noChangeAspect="1"/>
          </p:cNvGraphicFramePr>
          <p:nvPr/>
        </p:nvGraphicFramePr>
        <p:xfrm>
          <a:off x="1283335" y="4950460"/>
          <a:ext cx="1798955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" r:id="rId11" imgW="1542415" imgH="471805" progId="">
                  <p:embed/>
                </p:oleObj>
              </mc:Choice>
              <mc:Fallback>
                <p:oleObj name="" r:id="rId11" imgW="1542415" imgH="47180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3335" y="4950460"/>
                        <a:ext cx="1798955" cy="549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/>
        </p:nvGraphicFramePr>
        <p:xfrm>
          <a:off x="1283335" y="5529580"/>
          <a:ext cx="270700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" r:id="rId13" imgW="2209800" imgH="431800" progId="">
                  <p:embed/>
                </p:oleObj>
              </mc:Choice>
              <mc:Fallback>
                <p:oleObj name="" r:id="rId13" imgW="2209800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3335" y="5529580"/>
                        <a:ext cx="2707005" cy="52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文本框 3"/>
          <p:cNvSpPr txBox="1"/>
          <p:nvPr/>
        </p:nvSpPr>
        <p:spPr>
          <a:xfrm>
            <a:off x="5272723" y="4386580"/>
            <a:ext cx="54816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b="1">
                <a:latin typeface="Times New Roman" panose="02020603050405020304" pitchFamily="2" charset="0"/>
                <a:ea typeface="黑体" panose="02010609060101010101" pitchFamily="2" charset="-122"/>
              </a:rPr>
              <a:t>绝热</a:t>
            </a:r>
            <a:r>
              <a:rPr lang="en-US" altLang="zh-CN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b="1" i="1">
                <a:latin typeface="Times New Roman" panose="02020603050405020304" pitchFamily="2" charset="0"/>
                <a:ea typeface="黑体" panose="02010609060101010101" pitchFamily="2" charset="-122"/>
              </a:rPr>
              <a:t>Q</a:t>
            </a:r>
            <a:r>
              <a:rPr lang="zh-CN" altLang="en-US" b="1">
                <a:latin typeface="Times New Roman" panose="02020603050405020304" pitchFamily="2" charset="0"/>
                <a:ea typeface="黑体" panose="02010609060101010101" pitchFamily="2" charset="-122"/>
              </a:rPr>
              <a:t>=0 </a:t>
            </a:r>
            <a:endParaRPr lang="zh-CN" altLang="en-US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3322" name="对象 -2147482624"/>
          <p:cNvGraphicFramePr>
            <a:graphicFrameLocks noChangeAspect="1"/>
          </p:cNvGraphicFramePr>
          <p:nvPr/>
        </p:nvGraphicFramePr>
        <p:xfrm>
          <a:off x="6705918" y="4415790"/>
          <a:ext cx="243476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" r:id="rId15" imgW="1308100" imgH="203200" progId="">
                  <p:embed/>
                </p:oleObj>
              </mc:Choice>
              <mc:Fallback>
                <p:oleObj name="" r:id="rId15" imgW="1308100" imgH="2032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5918" y="4415790"/>
                        <a:ext cx="2434765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345975" y="4761863"/>
          <a:ext cx="1748790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" r:id="rId17" imgW="1028700" imgH="444500" progId="Equation.3">
                  <p:embed/>
                </p:oleObj>
              </mc:Choice>
              <mc:Fallback>
                <p:oleObj name="" r:id="rId17" imgW="1028700" imgH="444500" progId="Equation.3">
                  <p:embed/>
                  <p:pic>
                    <p:nvPicPr>
                      <p:cNvPr id="0" name="对象 2355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975" y="4761863"/>
                        <a:ext cx="1748790" cy="75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624"/>
          <p:cNvGraphicFramePr>
            <a:graphicFrameLocks noChangeAspect="1"/>
          </p:cNvGraphicFramePr>
          <p:nvPr/>
        </p:nvGraphicFramePr>
        <p:xfrm>
          <a:off x="5272723" y="4020820"/>
          <a:ext cx="257675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" r:id="rId19" imgW="1384300" imgH="203200" progId="">
                  <p:embed/>
                </p:oleObj>
              </mc:Choice>
              <mc:Fallback>
                <p:oleObj name="" r:id="rId19" imgW="1384300" imgH="2032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72723" y="4020820"/>
                        <a:ext cx="2576753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8919955" y="5649812"/>
          <a:ext cx="236093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" r:id="rId21" imgW="1574800" imgH="215900" progId="Equation.3">
                  <p:embed/>
                </p:oleObj>
              </mc:Choice>
              <mc:Fallback>
                <p:oleObj name="" r:id="rId21" imgW="1574800" imgH="215900" progId="Equation.3">
                  <p:embed/>
                  <p:pic>
                    <p:nvPicPr>
                      <p:cNvPr id="0" name="对象 2355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955" y="5649812"/>
                        <a:ext cx="236093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15373"/>
          <p:cNvGraphicFramePr>
            <a:graphicFrameLocks noChangeAspect="1"/>
          </p:cNvGraphicFramePr>
          <p:nvPr/>
        </p:nvGraphicFramePr>
        <p:xfrm>
          <a:off x="4651585" y="5433163"/>
          <a:ext cx="405137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" r:id="rId23" imgW="2387600" imgH="444500" progId="">
                  <p:embed/>
                </p:oleObj>
              </mc:Choice>
              <mc:Fallback>
                <p:oleObj name="" r:id="rId23" imgW="2387600" imgH="4445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51585" y="5433163"/>
                        <a:ext cx="4051371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209930"/>
          <p:cNvSpPr txBox="1"/>
          <p:nvPr/>
        </p:nvSpPr>
        <p:spPr>
          <a:xfrm>
            <a:off x="1524000" y="115888"/>
            <a:ext cx="9144000" cy="9772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1013.25kPa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10dm</a:t>
            </a:r>
            <a:r>
              <a:rPr lang="en-US" altLang="zh-CN" sz="2400" b="1" baseline="30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的单原子分子理想气体恒温可逆膨胀至压力为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101.325kPa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，试计算过程的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434" name="对象 209931"/>
          <p:cNvGraphicFramePr/>
          <p:nvPr/>
        </p:nvGraphicFramePr>
        <p:xfrm>
          <a:off x="7104063" y="692150"/>
          <a:ext cx="35639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713230" imgH="203200" progId="Equation.3">
                  <p:embed/>
                </p:oleObj>
              </mc:Choice>
              <mc:Fallback>
                <p:oleObj name="" r:id="rId1" imgW="1713230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04063" y="692150"/>
                        <a:ext cx="356393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对象 209932"/>
          <p:cNvGraphicFramePr/>
          <p:nvPr/>
        </p:nvGraphicFramePr>
        <p:xfrm>
          <a:off x="1992313" y="2708275"/>
          <a:ext cx="50403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564130" imgH="444500" progId="Equation.3">
                  <p:embed/>
                </p:oleObj>
              </mc:Choice>
              <mc:Fallback>
                <p:oleObj name="" r:id="rId3" imgW="2564130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2708275"/>
                        <a:ext cx="5040312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对象 209933"/>
          <p:cNvGraphicFramePr/>
          <p:nvPr/>
        </p:nvGraphicFramePr>
        <p:xfrm>
          <a:off x="1847850" y="4437063"/>
          <a:ext cx="82089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955415" imgH="177800" progId="Equation.3">
                  <p:embed/>
                </p:oleObj>
              </mc:Choice>
              <mc:Fallback>
                <p:oleObj name="" r:id="rId5" imgW="3955415" imgH="177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850" y="4437063"/>
                        <a:ext cx="8208963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209934"/>
          <p:cNvSpPr/>
          <p:nvPr/>
        </p:nvSpPr>
        <p:spPr>
          <a:xfrm>
            <a:off x="1335088" y="882174"/>
            <a:ext cx="5638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120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矩形 209935"/>
          <p:cNvSpPr/>
          <p:nvPr/>
        </p:nvSpPr>
        <p:spPr>
          <a:xfrm>
            <a:off x="1563688" y="1266825"/>
            <a:ext cx="280828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09941" name="对象 209940"/>
          <p:cNvGraphicFramePr/>
          <p:nvPr/>
        </p:nvGraphicFramePr>
        <p:xfrm>
          <a:off x="4440238" y="2027238"/>
          <a:ext cx="2765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358265" imgH="292100" progId="Equation.3">
                  <p:embed/>
                </p:oleObj>
              </mc:Choice>
              <mc:Fallback>
                <p:oleObj name="" r:id="rId7" imgW="1358265" imgH="292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0238" y="2027238"/>
                        <a:ext cx="27654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2" name="对象 209941"/>
          <p:cNvGraphicFramePr/>
          <p:nvPr/>
        </p:nvGraphicFramePr>
        <p:xfrm>
          <a:off x="7608888" y="2060575"/>
          <a:ext cx="27749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320165" imgH="292100" progId="Equation.3">
                  <p:embed/>
                </p:oleObj>
              </mc:Choice>
              <mc:Fallback>
                <p:oleObj name="" r:id="rId9" imgW="1320165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08888" y="2060575"/>
                        <a:ext cx="2774950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3" name="对象 209942"/>
          <p:cNvGraphicFramePr/>
          <p:nvPr/>
        </p:nvGraphicFramePr>
        <p:xfrm>
          <a:off x="1992313" y="2098675"/>
          <a:ext cx="21971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078230" imgH="215900" progId="Equation.3">
                  <p:embed/>
                </p:oleObj>
              </mc:Choice>
              <mc:Fallback>
                <p:oleObj name="" r:id="rId11" imgW="107823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2313" y="2098675"/>
                        <a:ext cx="21971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4" name="对象 209943"/>
          <p:cNvGraphicFramePr/>
          <p:nvPr/>
        </p:nvGraphicFramePr>
        <p:xfrm>
          <a:off x="2501900" y="3561398"/>
          <a:ext cx="54006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2804160" imgH="405765" progId="Equation.3">
                  <p:embed/>
                </p:oleObj>
              </mc:Choice>
              <mc:Fallback>
                <p:oleObj name="" r:id="rId13" imgW="2804160" imgH="4057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1900" y="3561398"/>
                        <a:ext cx="5400675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5" name="对象 209944"/>
          <p:cNvGraphicFramePr/>
          <p:nvPr/>
        </p:nvGraphicFramePr>
        <p:xfrm>
          <a:off x="4352925" y="1052513"/>
          <a:ext cx="59864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3059430" imgH="431800" progId="Equation.3">
                  <p:embed/>
                </p:oleObj>
              </mc:Choice>
              <mc:Fallback>
                <p:oleObj name="" r:id="rId15" imgW="3059430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52925" y="1052513"/>
                        <a:ext cx="598646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6" name="对象 209945"/>
          <p:cNvGraphicFramePr/>
          <p:nvPr/>
        </p:nvGraphicFramePr>
        <p:xfrm>
          <a:off x="2239963" y="5589588"/>
          <a:ext cx="84280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3971925" imgH="203200" progId="Equation.3">
                  <p:embed/>
                </p:oleObj>
              </mc:Choice>
              <mc:Fallback>
                <p:oleObj name="" r:id="rId17" imgW="3971925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39963" y="5589588"/>
                        <a:ext cx="8428037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7" name="对象 209946"/>
          <p:cNvGraphicFramePr/>
          <p:nvPr/>
        </p:nvGraphicFramePr>
        <p:xfrm>
          <a:off x="2501900" y="6172200"/>
          <a:ext cx="550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2628900" imgH="203200" progId="Equation.3">
                  <p:embed/>
                </p:oleObj>
              </mc:Choice>
              <mc:Fallback>
                <p:oleObj name="" r:id="rId19" imgW="2628900" imgH="203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01900" y="6172200"/>
                        <a:ext cx="55022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8" name="对象 209947"/>
          <p:cNvGraphicFramePr/>
          <p:nvPr/>
        </p:nvGraphicFramePr>
        <p:xfrm>
          <a:off x="1919288" y="4868863"/>
          <a:ext cx="79517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1" imgW="3909695" imgH="292100" progId="Equation.3">
                  <p:embed/>
                </p:oleObj>
              </mc:Choice>
              <mc:Fallback>
                <p:oleObj name="" r:id="rId21" imgW="3909695" imgH="292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9288" y="4868863"/>
                        <a:ext cx="7951787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 flipV="1">
            <a:off x="1997075" y="5478463"/>
            <a:ext cx="3240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0485"/>
          <p:cNvSpPr txBox="1"/>
          <p:nvPr/>
        </p:nvSpPr>
        <p:spPr>
          <a:xfrm>
            <a:off x="2289175" y="1123950"/>
            <a:ext cx="1849438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>
            <a:spAutoFit/>
          </a:bodyPr>
          <a:p>
            <a:pPr lvl="0" indent="0" fontAlgn="base">
              <a:spcBef>
                <a:spcPct val="50000"/>
              </a:spcBef>
            </a:pPr>
            <a:r>
              <a:rPr lang="zh-CN" altLang="en-US" sz="2400" b="1" strike="noStrike" noProof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确定系统的初终状态</a:t>
            </a:r>
            <a:endParaRPr lang="zh-CN" altLang="en-US" sz="2400" b="1" strike="noStrike" noProof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67" name="文本框 429066"/>
          <p:cNvSpPr txBox="1"/>
          <p:nvPr/>
        </p:nvSpPr>
        <p:spPr>
          <a:xfrm>
            <a:off x="416560" y="54610"/>
            <a:ext cx="10990580" cy="953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p>
            <a:pPr algn="just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把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 He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127℃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0.5MPa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恒温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压缩至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，试求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He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可作为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理想气体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）设为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过程；（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）设外压恒定为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29068" name="对象 429067"/>
          <p:cNvGraphicFramePr>
            <a:graphicFrameLocks noChangeAspect="1"/>
          </p:cNvGraphicFramePr>
          <p:nvPr/>
        </p:nvGraphicFramePr>
        <p:xfrm>
          <a:off x="8512493" y="110173"/>
          <a:ext cx="3161294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1776730" imgH="203200" progId="Equation.3">
                  <p:embed/>
                </p:oleObj>
              </mc:Choice>
              <mc:Fallback>
                <p:oleObj name="" r:id="rId1" imgW="1776730" imgH="203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12493" y="110173"/>
                        <a:ext cx="3161294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7" name="对象 372756"/>
          <p:cNvGraphicFramePr>
            <a:graphicFrameLocks noChangeAspect="1"/>
          </p:cNvGraphicFramePr>
          <p:nvPr/>
        </p:nvGraphicFramePr>
        <p:xfrm>
          <a:off x="1208088" y="3156903"/>
          <a:ext cx="184289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951865" imgH="292100" progId="Equation.3">
                  <p:embed/>
                </p:oleObj>
              </mc:Choice>
              <mc:Fallback>
                <p:oleObj name="" r:id="rId3" imgW="951865" imgH="2921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088" y="3156903"/>
                        <a:ext cx="184289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38" name="对象 372737"/>
          <p:cNvGraphicFramePr/>
          <p:nvPr/>
        </p:nvGraphicFramePr>
        <p:xfrm>
          <a:off x="1565593" y="3997643"/>
          <a:ext cx="61610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3133090" imgH="215900" progId="Equation.3">
                  <p:embed/>
                </p:oleObj>
              </mc:Choice>
              <mc:Fallback>
                <p:oleObj name="" r:id="rId5" imgW="3133090" imgH="215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593" y="3997643"/>
                        <a:ext cx="6161087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对象 372739"/>
          <p:cNvGraphicFramePr>
            <a:graphicFrameLocks noChangeAspect="1"/>
          </p:cNvGraphicFramePr>
          <p:nvPr/>
        </p:nvGraphicFramePr>
        <p:xfrm>
          <a:off x="1389063" y="1616393"/>
          <a:ext cx="400151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1955165" imgH="444500" progId="Equation.3">
                  <p:embed/>
                </p:oleObj>
              </mc:Choice>
              <mc:Fallback>
                <p:oleObj name="" r:id="rId7" imgW="1955165" imgH="4445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9063" y="1616393"/>
                        <a:ext cx="400151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对象 372740"/>
          <p:cNvGraphicFramePr>
            <a:graphicFrameLocks noChangeAspect="1"/>
          </p:cNvGraphicFramePr>
          <p:nvPr/>
        </p:nvGraphicFramePr>
        <p:xfrm>
          <a:off x="1389063" y="2600008"/>
          <a:ext cx="7161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3984625" imgH="203200" progId="Equation.3">
                  <p:embed/>
                </p:oleObj>
              </mc:Choice>
              <mc:Fallback>
                <p:oleObj name="" r:id="rId9" imgW="3984625" imgH="2032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9063" y="2600008"/>
                        <a:ext cx="7161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对象 372742"/>
          <p:cNvGraphicFramePr>
            <a:graphicFrameLocks noChangeAspect="1"/>
          </p:cNvGraphicFramePr>
          <p:nvPr/>
        </p:nvGraphicFramePr>
        <p:xfrm>
          <a:off x="9427528" y="1726248"/>
          <a:ext cx="212861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1" imgW="1052830" imgH="215900" progId="Equation.3">
                  <p:embed/>
                </p:oleObj>
              </mc:Choice>
              <mc:Fallback>
                <p:oleObj name="" r:id="rId11" imgW="1052830" imgH="2159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27528" y="1726248"/>
                        <a:ext cx="212861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6" name="矩形 372745"/>
          <p:cNvSpPr/>
          <p:nvPr/>
        </p:nvSpPr>
        <p:spPr>
          <a:xfrm>
            <a:off x="448310" y="941864"/>
            <a:ext cx="3455988" cy="58356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anchorCtr="0">
            <a:spAutoFit/>
          </a:bodyPr>
          <a:p>
            <a:pPr eaLnBrk="0" hangingPunct="0"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r>
              <a:rPr lang="en-US" altLang="zh-CN" sz="320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32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72747" name="对象 372746"/>
          <p:cNvGraphicFramePr/>
          <p:nvPr/>
        </p:nvGraphicFramePr>
        <p:xfrm>
          <a:off x="3963988" y="1007745"/>
          <a:ext cx="2765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358265" imgH="292100" progId="Equation.3">
                  <p:embed/>
                </p:oleObj>
              </mc:Choice>
              <mc:Fallback>
                <p:oleObj name="" r:id="rId13" imgW="1358265" imgH="2921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3988" y="1007745"/>
                        <a:ext cx="27654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8" name="对象 372747"/>
          <p:cNvGraphicFramePr>
            <a:graphicFrameLocks noChangeAspect="1"/>
          </p:cNvGraphicFramePr>
          <p:nvPr/>
        </p:nvGraphicFramePr>
        <p:xfrm>
          <a:off x="6985000" y="1007745"/>
          <a:ext cx="261518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5" imgW="1320165" imgH="292100" progId="Equation.3">
                  <p:embed/>
                </p:oleObj>
              </mc:Choice>
              <mc:Fallback>
                <p:oleObj name="" r:id="rId15" imgW="1320165" imgH="2921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85000" y="1007745"/>
                        <a:ext cx="261518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对象 372748"/>
          <p:cNvGraphicFramePr>
            <a:graphicFrameLocks noChangeAspect="1"/>
          </p:cNvGraphicFramePr>
          <p:nvPr/>
        </p:nvGraphicFramePr>
        <p:xfrm>
          <a:off x="1813560" y="1090295"/>
          <a:ext cx="19551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7" imgW="1028700" imgH="228600" progId="Equation.3">
                  <p:embed/>
                </p:oleObj>
              </mc:Choice>
              <mc:Fallback>
                <p:oleObj name="" r:id="rId17" imgW="1028700" imgH="2286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13560" y="1090295"/>
                        <a:ext cx="195513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9" name="对象 372758"/>
          <p:cNvGraphicFramePr>
            <a:graphicFrameLocks noChangeAspect="1"/>
          </p:cNvGraphicFramePr>
          <p:nvPr/>
        </p:nvGraphicFramePr>
        <p:xfrm>
          <a:off x="4222750" y="3085465"/>
          <a:ext cx="1716565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9" imgW="939165" imgH="405765" progId="Equation.3">
                  <p:embed/>
                </p:oleObj>
              </mc:Choice>
              <mc:Fallback>
                <p:oleObj name="" r:id="rId19" imgW="939165" imgH="40576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22750" y="3085465"/>
                        <a:ext cx="1716565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0" name="对象 372759"/>
          <p:cNvGraphicFramePr>
            <a:graphicFrameLocks noChangeAspect="1"/>
          </p:cNvGraphicFramePr>
          <p:nvPr/>
        </p:nvGraphicFramePr>
        <p:xfrm>
          <a:off x="5938838" y="3218180"/>
          <a:ext cx="2219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1" imgW="1090930" imgH="215900" progId="Equation.3">
                  <p:embed/>
                </p:oleObj>
              </mc:Choice>
              <mc:Fallback>
                <p:oleObj name="" r:id="rId21" imgW="1090930" imgH="2159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38838" y="3218180"/>
                        <a:ext cx="22193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1" name="对象 372760"/>
          <p:cNvGraphicFramePr/>
          <p:nvPr/>
        </p:nvGraphicFramePr>
        <p:xfrm>
          <a:off x="8158480" y="3217863"/>
          <a:ext cx="2271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3" imgW="1116330" imgH="215900" progId="Equation.3">
                  <p:embed/>
                </p:oleObj>
              </mc:Choice>
              <mc:Fallback>
                <p:oleObj name="" r:id="rId23" imgW="1116330" imgH="2159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58480" y="3217863"/>
                        <a:ext cx="22717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2" name="对象 372761"/>
          <p:cNvGraphicFramePr>
            <a:graphicFrameLocks noChangeAspect="1"/>
          </p:cNvGraphicFramePr>
          <p:nvPr/>
        </p:nvGraphicFramePr>
        <p:xfrm>
          <a:off x="2998788" y="3175953"/>
          <a:ext cx="130318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25" imgW="673100" imgH="292100" progId="Equation.3">
                  <p:embed/>
                </p:oleObj>
              </mc:Choice>
              <mc:Fallback>
                <p:oleObj name="" r:id="rId25" imgW="673100" imgH="2921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98788" y="3175953"/>
                        <a:ext cx="130318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5" name="对象 372754"/>
          <p:cNvGraphicFramePr>
            <a:graphicFrameLocks noChangeAspect="1"/>
          </p:cNvGraphicFramePr>
          <p:nvPr/>
        </p:nvGraphicFramePr>
        <p:xfrm>
          <a:off x="5418138" y="1616393"/>
          <a:ext cx="384696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27" imgW="1878965" imgH="444500" progId="Equation.3">
                  <p:embed/>
                </p:oleObj>
              </mc:Choice>
              <mc:Fallback>
                <p:oleObj name="" r:id="rId27" imgW="1878965" imgH="4445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18138" y="1616393"/>
                        <a:ext cx="384696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39" name="对象 372738"/>
          <p:cNvGraphicFramePr>
            <a:graphicFrameLocks noChangeAspect="1"/>
          </p:cNvGraphicFramePr>
          <p:nvPr/>
        </p:nvGraphicFramePr>
        <p:xfrm>
          <a:off x="1274128" y="4572318"/>
          <a:ext cx="305589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9" imgW="1548130" imgH="203200" progId="Equation.3">
                  <p:embed/>
                </p:oleObj>
              </mc:Choice>
              <mc:Fallback>
                <p:oleObj name="" r:id="rId29" imgW="1548130" imgH="2032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74128" y="4572318"/>
                        <a:ext cx="305589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0" name="矩形 372749"/>
          <p:cNvSpPr/>
          <p:nvPr/>
        </p:nvSpPr>
        <p:spPr>
          <a:xfrm>
            <a:off x="781685" y="5112862"/>
            <a:ext cx="67691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 anchorCtr="0">
            <a:spAutoFit/>
          </a:bodyPr>
          <a:p>
            <a:pPr eaLnBrk="0" hangingPunct="0">
              <a:buNone/>
            </a:pP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372751" name="对象 372750"/>
          <p:cNvGraphicFramePr>
            <a:graphicFrameLocks noChangeAspect="1"/>
          </p:cNvGraphicFramePr>
          <p:nvPr/>
        </p:nvGraphicFramePr>
        <p:xfrm>
          <a:off x="1357948" y="5207953"/>
          <a:ext cx="246082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1" imgW="1383030" imgH="203200" progId="Equation.3">
                  <p:embed/>
                </p:oleObj>
              </mc:Choice>
              <mc:Fallback>
                <p:oleObj name="" r:id="rId31" imgW="1383030" imgH="2032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57948" y="5207953"/>
                        <a:ext cx="246082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4" name="矩形 372763"/>
          <p:cNvSpPr/>
          <p:nvPr/>
        </p:nvSpPr>
        <p:spPr>
          <a:xfrm>
            <a:off x="3889375" y="5124450"/>
            <a:ext cx="194310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p>
            <a:pPr eaLnBrk="0" hangingPunct="0"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72773" name="矩形 372772"/>
          <p:cNvSpPr/>
          <p:nvPr/>
        </p:nvSpPr>
        <p:spPr>
          <a:xfrm>
            <a:off x="4738370" y="5140325"/>
            <a:ext cx="3419475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p>
            <a:pPr eaLnBrk="0" hangingPunc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注：初终状态相同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72765" name="对象 372764"/>
          <p:cNvGraphicFramePr>
            <a:graphicFrameLocks noChangeAspect="1"/>
          </p:cNvGraphicFramePr>
          <p:nvPr/>
        </p:nvGraphicFramePr>
        <p:xfrm>
          <a:off x="1208405" y="5600383"/>
          <a:ext cx="201215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3" imgW="1015365" imgH="355600" progId="Equation.3">
                  <p:embed/>
                </p:oleObj>
              </mc:Choice>
              <mc:Fallback>
                <p:oleObj name="" r:id="rId33" imgW="1015365" imgH="3556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08405" y="5600383"/>
                        <a:ext cx="201215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4" name="对象 372753"/>
          <p:cNvGraphicFramePr>
            <a:graphicFrameLocks noChangeAspect="1"/>
          </p:cNvGraphicFramePr>
          <p:nvPr/>
        </p:nvGraphicFramePr>
        <p:xfrm>
          <a:off x="1550353" y="6413818"/>
          <a:ext cx="767724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35" imgW="4147185" imgH="215900" progId="Equation.3">
                  <p:embed/>
                </p:oleObj>
              </mc:Choice>
              <mc:Fallback>
                <p:oleObj name="" r:id="rId35" imgW="4147185" imgH="2159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50353" y="6413818"/>
                        <a:ext cx="767724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7" name="对象 372766"/>
          <p:cNvGraphicFramePr>
            <a:graphicFrameLocks noChangeAspect="1"/>
          </p:cNvGraphicFramePr>
          <p:nvPr/>
        </p:nvGraphicFramePr>
        <p:xfrm>
          <a:off x="3220720" y="5699125"/>
          <a:ext cx="139932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7" imgW="685800" imgH="241300" progId="Equation.3">
                  <p:embed/>
                </p:oleObj>
              </mc:Choice>
              <mc:Fallback>
                <p:oleObj name="" r:id="rId37" imgW="685800" imgH="2413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220720" y="5699125"/>
                        <a:ext cx="139932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68" name="对象 372767"/>
          <p:cNvGraphicFramePr>
            <a:graphicFrameLocks noChangeAspect="1"/>
          </p:cNvGraphicFramePr>
          <p:nvPr/>
        </p:nvGraphicFramePr>
        <p:xfrm>
          <a:off x="4717415" y="5484178"/>
          <a:ext cx="257201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9" imgW="1409065" imgH="482600" progId="Equation.3">
                  <p:embed/>
                </p:oleObj>
              </mc:Choice>
              <mc:Fallback>
                <p:oleObj name="" r:id="rId39" imgW="1409065" imgH="4826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717415" y="5484178"/>
                        <a:ext cx="257201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3" name="对象 372752"/>
          <p:cNvGraphicFramePr>
            <a:graphicFrameLocks noChangeAspect="1"/>
          </p:cNvGraphicFramePr>
          <p:nvPr/>
        </p:nvGraphicFramePr>
        <p:xfrm>
          <a:off x="8352155" y="5761990"/>
          <a:ext cx="305485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41" imgW="1548130" imgH="203200" progId="Equation.3">
                  <p:embed/>
                </p:oleObj>
              </mc:Choice>
              <mc:Fallback>
                <p:oleObj name="" r:id="rId41" imgW="1548130" imgH="2032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352155" y="5761990"/>
                        <a:ext cx="305485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 flipV="1">
            <a:off x="1550353" y="3841750"/>
            <a:ext cx="896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274128" y="6367145"/>
            <a:ext cx="63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72.499212598425,&quot;width&quot;:5565}"/>
</p:tagLst>
</file>

<file path=ppt/tags/tag2.xml><?xml version="1.0" encoding="utf-8"?>
<p:tagLst xmlns:p="http://schemas.openxmlformats.org/presentationml/2006/main">
  <p:tag name="COMMONDATA" val="eyJoZGlkIjoiNDZlMGU2MTkyNjcwYTdmZGFlZWI2MzVmZTRlZjJl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2954</Words>
  <Application>WPS 演示</Application>
  <PresentationFormat>宽屏</PresentationFormat>
  <Paragraphs>289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109</vt:i4>
      </vt:variant>
      <vt:variant>
        <vt:lpstr>幻灯片标题</vt:lpstr>
      </vt:variant>
      <vt:variant>
        <vt:i4>22</vt:i4>
      </vt:variant>
    </vt:vector>
  </HeadingPairs>
  <TitlesOfParts>
    <vt:vector size="148" baseType="lpstr">
      <vt:lpstr>Arial</vt:lpstr>
      <vt:lpstr>宋体</vt:lpstr>
      <vt:lpstr>Wingdings</vt:lpstr>
      <vt:lpstr>黑体</vt:lpstr>
      <vt:lpstr>华文细黑</vt:lpstr>
      <vt:lpstr>Times New Roman</vt:lpstr>
      <vt:lpstr>华文中宋</vt:lpstr>
      <vt:lpstr>Wingdings</vt:lpstr>
      <vt:lpstr>等线</vt:lpstr>
      <vt:lpstr>微软雅黑</vt:lpstr>
      <vt:lpstr>Arial Unicode MS</vt:lpstr>
      <vt:lpstr>等线 Light</vt:lpstr>
      <vt:lpstr>Calibri</vt:lpstr>
      <vt:lpstr>楷体_GB2312</vt:lpstr>
      <vt:lpstr>新宋体</vt:lpstr>
      <vt:lpstr>Symbol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第二章公式总结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Lei</dc:creator>
  <cp:lastModifiedBy>yanglei</cp:lastModifiedBy>
  <cp:revision>14</cp:revision>
  <dcterms:created xsi:type="dcterms:W3CDTF">2022-04-10T08:45:00Z</dcterms:created>
  <dcterms:modified xsi:type="dcterms:W3CDTF">2022-06-04T04:33:19Z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4D822B22000044418ABF5A31FBDF5A42</vt:lpwstr>
  </property>
  <property fmtid="{D5CDD505-2E9C-101B-9397-08002B2CF9AE}" pid="3" name="KSOProductBuildVer">
    <vt:lpwstr>2052-11.1.0.11744</vt:lpwstr>
  </property>
</Properties>
</file>