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28" r:id="rId2"/>
    <p:sldId id="629" r:id="rId3"/>
    <p:sldId id="630" r:id="rId4"/>
    <p:sldId id="631" r:id="rId5"/>
    <p:sldId id="632" r:id="rId6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884E56-4E1E-46A2-8255-E71ED205DC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5EDC73-68D9-40A8-884D-7180E3B635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0A932DCB-657E-40E9-BD2E-6D54F6F3C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2608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0523-7887-4FB6-8FAE-F03AA50055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9469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80DC-9AF6-4466-8FFF-C1A1A9C7A4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8508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8233F-44E3-4778-9E55-0C123E01A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8869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DB44-91C9-4EED-8640-2476A8081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8736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9BFDB-5347-44A2-8458-12071B3EA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3174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AC602-C17D-42D1-AA7A-638ADACD87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0234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577E-A0AF-4392-B085-4436E1ABE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1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856B-5769-43AE-ACB4-FCBB85A007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7046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08B6E-28CE-4020-91B8-77652C72E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12639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BE5F7-D8F8-4327-B797-879A71EE34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7103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F1421-55E5-408A-B77C-B9803BDA5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01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C5E38035-6F85-4443-8953-55441D4A0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01788" y="332656"/>
            <a:ext cx="7926387" cy="1143000"/>
          </a:xfrm>
        </p:spPr>
        <p:txBody>
          <a:bodyPr/>
          <a:lstStyle/>
          <a:p>
            <a:pPr algn="l" eaLnBrk="1" hangingPunct="1"/>
            <a:r>
              <a:rPr lang="zh-CN" altLang="zh-CN" b="1" dirty="0" smtClean="0">
                <a:solidFill>
                  <a:schemeClr val="tx1"/>
                </a:solidFill>
                <a:ea typeface="隶书" panose="02010509060101010101" pitchFamily="49" charset="-122"/>
              </a:rPr>
              <a:t>补充：样品的预处理技术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20750" y="1773238"/>
            <a:ext cx="7394575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金属元素分析中的样品前处理技术，可用于以下分析方法等：</a:t>
            </a:r>
            <a:endParaRPr lang="zh-CN" altLang="en-US" sz="1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AAS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ICP-AES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ICP-MS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IC</a:t>
            </a:r>
            <a:r>
              <a:rPr lang="zh-CN" altLang="en-US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（离子色谱）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原子荧光</a:t>
            </a: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13756" y="692696"/>
            <a:ext cx="647223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常用的样品预处理方法：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湿法消解（</a:t>
            </a:r>
            <a:r>
              <a:rPr lang="en-US" altLang="zh-CN" sz="32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digestion</a:t>
            </a:r>
            <a:r>
              <a:rPr lang="zh-CN" altLang="en-US" sz="32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酸消解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微波消解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干法灰化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214563" y="1700213"/>
          <a:ext cx="52768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3894157" imgH="3185436" progId="PBrush">
                  <p:embed/>
                </p:oleObj>
              </mc:Choice>
              <mc:Fallback>
                <p:oleObj r:id="rId3" imgW="3894157" imgH="3185436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700213"/>
                        <a:ext cx="527685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67025" y="5589588"/>
            <a:ext cx="4357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ea typeface="隶书" panose="02010509060101010101" pitchFamily="49" charset="-122"/>
              </a:rPr>
              <a:t>简易湿法消解装置图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21868" y="548680"/>
            <a:ext cx="1887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酸消解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78000" y="1196975"/>
          <a:ext cx="6164263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3" imgW="5745978" imgH="4275191" progId="PBrush">
                  <p:embed/>
                </p:oleObj>
              </mc:Choice>
              <mc:Fallback>
                <p:oleObj r:id="rId3" imgW="5745978" imgH="4275191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196975"/>
                        <a:ext cx="6164263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74081" y="557212"/>
            <a:ext cx="2686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微波消解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60513" y="5876925"/>
            <a:ext cx="435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25538" y="5805488"/>
            <a:ext cx="7478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ea typeface="隶书" panose="02010509060101010101" pitchFamily="49" charset="-122"/>
              </a:rPr>
              <a:t>污染少，节省试剂和时间，挥发性元素损失小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89820" y="620688"/>
            <a:ext cx="3456384" cy="576064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干法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灰化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14463" y="1916113"/>
            <a:ext cx="6754812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ea typeface="隶书" panose="02010509060101010101" pitchFamily="49" charset="-122"/>
              </a:rPr>
              <a:t>大量有机基体中非挥发性金属元素的分析前处理方法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14463" y="3500438"/>
            <a:ext cx="62452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ea typeface="隶书" panose="02010509060101010101" pitchFamily="49" charset="-122"/>
              </a:rPr>
              <a:t>方法简单，适合大批样品的预处理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ea typeface="隶书" panose="02010509060101010101" pitchFamily="49" charset="-122"/>
              </a:rPr>
              <a:t>挥发性元素损失，易沾污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6491</TotalTime>
  <Words>103</Words>
  <Application>Microsoft Office PowerPoint</Application>
  <PresentationFormat>自定义</PresentationFormat>
  <Paragraphs>20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黑体</vt:lpstr>
      <vt:lpstr>Wingdings</vt:lpstr>
      <vt:lpstr>Times New Roman</vt:lpstr>
      <vt:lpstr>隶书</vt:lpstr>
      <vt:lpstr>Garamond</vt:lpstr>
      <vt:lpstr>1_213TGp_natural_light_v2</vt:lpstr>
      <vt:lpstr>补充：样品的预处理技术</vt:lpstr>
      <vt:lpstr>PowerPoint 演示文稿</vt:lpstr>
      <vt:lpstr>PowerPoint 演示文稿</vt:lpstr>
      <vt:lpstr>PowerPoint 演示文稿</vt:lpstr>
      <vt:lpstr>PowerPoint 演示文稿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320</cp:revision>
  <dcterms:created xsi:type="dcterms:W3CDTF">2001-09-11T08:37:22Z</dcterms:created>
  <dcterms:modified xsi:type="dcterms:W3CDTF">2020-06-13T07:38:32Z</dcterms:modified>
</cp:coreProperties>
</file>