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569" r:id="rId2"/>
    <p:sldId id="603" r:id="rId3"/>
    <p:sldId id="592" r:id="rId4"/>
    <p:sldId id="593" r:id="rId5"/>
    <p:sldId id="594" r:id="rId6"/>
    <p:sldId id="595" r:id="rId7"/>
    <p:sldId id="596" r:id="rId8"/>
    <p:sldId id="597" r:id="rId9"/>
    <p:sldId id="601" r:id="rId10"/>
    <p:sldId id="602" r:id="rId11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62D817-15B4-44EA-917E-312A52472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867274-44D0-4A2E-86A4-C6C89A491B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39570480-91E7-4708-BECC-4C21D12449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2872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6190B-F19B-4EF7-8294-D1D4785B8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5417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01911-4E7B-4D54-9D44-B3E2BC3AB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8495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B8BB-A686-4F9B-9156-085F122795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4747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916C-24BF-4754-905F-AC2D8ADC80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76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4ECD7-FA8E-471A-8E51-5435DC551A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4489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D7CD-3BF2-40E1-B1D3-4952636FE2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1014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E930-BC1A-421F-839E-59F47F72E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29915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2301-C7D8-4C10-A5CB-5BDE8F8371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233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A3E9-111B-4135-83B1-F14725015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5809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602AD-1E01-48B1-AD67-62630A8E6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870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0289-8DDA-4729-B4DA-A196305B8A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9582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B55BEA8B-AE39-4B9E-8734-35028738D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MOVIE%20&#22312;%20Tsinghua%20Chem%20(Xiner)%20&#19978;\s0.avi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1488" y="1412875"/>
            <a:ext cx="829945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 原子吸收分光光度法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000" smtClean="0">
                <a:solidFill>
                  <a:srgbClr val="000000"/>
                </a:solidFill>
              </a:rPr>
              <a:t>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Atomic absorption spectrometry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000" b="1" smtClean="0">
              <a:solidFill>
                <a:srgbClr val="000000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G_0588-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765175"/>
            <a:ext cx="5175250" cy="4525963"/>
          </a:xfrm>
          <a:ln w="25400">
            <a:solidFill>
              <a:srgbClr val="99CCFF"/>
            </a:solidFill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95488" y="5589588"/>
            <a:ext cx="6027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原子吸收分光光度计（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PerkinElmer)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96988" y="333375"/>
            <a:ext cx="7327900" cy="1143000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solidFill>
                  <a:schemeClr val="tx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一、</a:t>
            </a:r>
            <a:r>
              <a:rPr lang="zh-CN" altLang="zh-CN" sz="4000" b="1" smtClean="0">
                <a:solidFill>
                  <a:schemeClr val="tx1"/>
                </a:solidFill>
                <a:ea typeface="隶书" panose="02010509060101010101" pitchFamily="49" charset="-122"/>
              </a:rPr>
              <a:t>原子吸收分光光度法概论</a:t>
            </a:r>
            <a:r>
              <a:rPr lang="zh-CN" altLang="zh-CN" smtClean="0">
                <a:solidFill>
                  <a:schemeClr val="tx1"/>
                </a:solidFill>
              </a:rPr>
              <a:t> </a:t>
            </a:r>
            <a:r>
              <a:rPr lang="zh-CN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gray">
          <a:xfrm>
            <a:off x="1296988" y="1476375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二、基本原理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gray">
          <a:xfrm>
            <a:off x="0" y="2047875"/>
            <a:ext cx="8299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zh-CN" sz="4000" b="0" kern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三、原子吸收分光光度计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gray">
          <a:xfrm>
            <a:off x="1801788" y="3106738"/>
            <a:ext cx="548496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en-US" altLang="zh-CN" b="1" kern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概述</a:t>
            </a:r>
            <a:endParaRPr lang="en-US" altLang="zh-CN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b="1" kern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光源</a:t>
            </a:r>
            <a:endParaRPr lang="en-US" altLang="zh-CN" b="1" kern="0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kern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原子化</a:t>
            </a:r>
            <a:r>
              <a:rPr lang="zh-CN" altLang="en-US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</a:t>
            </a:r>
            <a:endParaRPr lang="en-US" altLang="zh-CN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）火焰原子化装置</a:t>
            </a:r>
          </a:p>
          <a:p>
            <a:pPr algn="l" eaLnBrk="1" hangingPunct="1"/>
            <a:endParaRPr lang="zh-CN" altLang="en-US" b="1" kern="0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gray">
          <a:xfrm>
            <a:off x="2268600" y="5517232"/>
            <a:ext cx="5524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b="1" kern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kern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kern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）无火焰原子化装置</a:t>
            </a:r>
            <a:r>
              <a:rPr lang="zh-CN" altLang="en-US" b="0" kern="0" smtClean="0">
                <a:latin typeface="宋体" panose="02010600030101010101" pitchFamily="2" charset="-122"/>
              </a:rPr>
              <a:t> </a:t>
            </a:r>
            <a:endParaRPr lang="zh-CN" altLang="en-US" b="0" kern="0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469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074863" y="609600"/>
            <a:ext cx="5524500" cy="4873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）无火焰原子化装置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908050" y="1773238"/>
            <a:ext cx="4973638" cy="7667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石墨炉原子化器的结构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8575" y="2871788"/>
          <a:ext cx="617696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4" imgW="4839375" imgH="2629267" progId="PBrush">
                  <p:embed/>
                </p:oleObj>
              </mc:Choice>
              <mc:Fallback>
                <p:oleObj r:id="rId4" imgW="4839375" imgH="2629267" progId="PBrush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2871788"/>
                        <a:ext cx="6176963" cy="2754312"/>
                      </a:xfrm>
                      <a:prstGeom prst="rect">
                        <a:avLst/>
                      </a:prstGeom>
                      <a:noFill/>
                      <a:ln w="25400" cap="sq" cmpd="sng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s0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0" b="37079"/>
          <a:stretch>
            <a:fillRect/>
          </a:stretch>
        </p:blipFill>
        <p:spPr bwMode="auto">
          <a:xfrm>
            <a:off x="6302375" y="1412875"/>
            <a:ext cx="25923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628775"/>
            <a:ext cx="5589587" cy="3959225"/>
          </a:xfrm>
          <a:prstGeom prst="rect">
            <a:avLst/>
          </a:prstGeom>
          <a:noFill/>
          <a:ln w="25400" cap="sq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50925" y="836613"/>
            <a:ext cx="515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Garamond" panose="02020404030301010803" pitchFamily="18" charset="0"/>
              </a:rPr>
              <a:t> 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石墨炉原子化步骤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14463" y="5876925"/>
            <a:ext cx="6897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干燥</a:t>
            </a:r>
            <a:r>
              <a:rPr lang="en-US" altLang="zh-CN" sz="3200">
                <a:latin typeface="Times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灰化</a:t>
            </a:r>
            <a:r>
              <a:rPr lang="en-US" altLang="zh-CN" sz="3200">
                <a:latin typeface="Times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原子化</a:t>
            </a:r>
            <a:r>
              <a:rPr lang="en-US" altLang="zh-CN" sz="3200">
                <a:latin typeface="Times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净化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96975" y="620713"/>
            <a:ext cx="7188200" cy="554513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3600" smtClean="0">
                <a:latin typeface="隶书" panose="02010509060101010101" pitchFamily="49" charset="-122"/>
                <a:ea typeface="隶书" panose="02010509060101010101" pitchFamily="49" charset="-122"/>
              </a:rPr>
              <a:t>石墨炉原子化法的特点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</a:p>
          <a:p>
            <a:pPr lvl="2" algn="just" eaLnBrk="1" hangingPunct="1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灵敏度高</a:t>
            </a:r>
            <a:r>
              <a:rPr lang="en-US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3-4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个数量级</a:t>
            </a:r>
            <a:r>
              <a:rPr lang="zh-CN" altLang="en-US" sz="28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why</a:t>
            </a:r>
            <a:r>
              <a:rPr lang="zh-CN" altLang="en-US" sz="28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</a:p>
          <a:p>
            <a:pPr lvl="2" algn="just" eaLnBrk="1" hangingPunct="1"/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样品用量少</a:t>
            </a:r>
          </a:p>
          <a:p>
            <a:pPr lvl="2" algn="just" eaLnBrk="1" hangingPunct="1"/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可测元素多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</a:p>
          <a:p>
            <a:pPr lvl="2" eaLnBrk="1" hangingPunct="1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共存化合物干扰大</a:t>
            </a:r>
          </a:p>
          <a:p>
            <a:pPr lvl="2" eaLnBrk="1" hangingPunct="1"/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重现性比火焰法差 </a:t>
            </a:r>
          </a:p>
          <a:p>
            <a:pPr lvl="2" eaLnBrk="1" hangingPunct="1"/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准确度比火焰法差</a:t>
            </a:r>
            <a:r>
              <a:rPr lang="zh-CN" altLang="en-US" sz="2800" b="1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52450" y="333375"/>
            <a:ext cx="829945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）低温原子化方式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50925" y="1700213"/>
            <a:ext cx="7848600" cy="25606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氢化物原子化法：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As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Sb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Sn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Hg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冷原子化法：测汞，还原剂（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SnCl</a:t>
            </a:r>
            <a:r>
              <a:rPr lang="en-US" altLang="zh-CN" baseline="-250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）还原为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Hg</a:t>
            </a:r>
            <a:endParaRPr lang="zh-CN" altLang="en-US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18025" y="309403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414463" y="2781300"/>
          <a:ext cx="71167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3" imgW="3670300" imgH="228600" progId="Equation.DSMT4">
                  <p:embed/>
                </p:oleObj>
              </mc:Choice>
              <mc:Fallback>
                <p:oleObj r:id="rId3" imgW="3670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781300"/>
                        <a:ext cx="71167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25538" y="4076700"/>
            <a:ext cx="639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优点：灵敏度高，选择性好、干扰少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1628" y="269875"/>
            <a:ext cx="861218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光学系统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70013" y="1412875"/>
            <a:ext cx="5761037" cy="286226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分光系统：棱镜、光栅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14313"/>
            <a:ext cx="8612188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检测系统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009650" y="1898650"/>
            <a:ext cx="6194425" cy="4584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光电管：</a:t>
            </a:r>
            <a:endParaRPr lang="en-US" altLang="zh-CN" sz="2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光电倍增管：</a:t>
            </a:r>
            <a:endParaRPr lang="en-US" altLang="zh-CN" sz="2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光电二极管：</a:t>
            </a:r>
          </a:p>
          <a:p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电荷耦合阵列检测器（</a:t>
            </a:r>
            <a:r>
              <a:rPr lang="en-US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CCD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2800" smtClean="0"/>
          </a:p>
          <a:p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电荷注入阵列检测器（</a:t>
            </a:r>
            <a:r>
              <a:rPr lang="en-US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CID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  <a:endParaRPr lang="en-US" altLang="zh-CN" sz="2800" smtClean="0"/>
          </a:p>
          <a:p>
            <a:pPr eaLnBrk="1" hangingPunct="1">
              <a:lnSpc>
                <a:spcPct val="120000"/>
              </a:lnSpc>
            </a:pPr>
            <a:endParaRPr lang="zh-CN" alt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41538" y="4941888"/>
            <a:ext cx="530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Garamond" panose="02020404030301010803" pitchFamily="18" charset="0"/>
                <a:ea typeface="隶书" panose="02010509060101010101" pitchFamily="49" charset="-122"/>
              </a:rPr>
              <a:t>原子吸收分光光度计仪器结构图</a:t>
            </a:r>
          </a:p>
        </p:txBody>
      </p:sp>
      <p:graphicFrame>
        <p:nvGraphicFramePr>
          <p:cNvPr id="2355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3438" y="1052513"/>
          <a:ext cx="76962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3" imgW="6629975" imgH="3223539" progId="PBrush">
                  <p:embed/>
                </p:oleObj>
              </mc:Choice>
              <mc:Fallback>
                <p:oleObj r:id="rId3" imgW="6629975" imgH="3223539" progId="PBrush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052513"/>
                        <a:ext cx="76962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Words>201</Words>
  <Application>Microsoft Office PowerPoint</Application>
  <PresentationFormat>自定义</PresentationFormat>
  <Paragraphs>42</Paragraphs>
  <Slides>10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隶书</vt:lpstr>
      <vt:lpstr>宋体</vt:lpstr>
      <vt:lpstr>Arial</vt:lpstr>
      <vt:lpstr>Garamond</vt:lpstr>
      <vt:lpstr>Times</vt:lpstr>
      <vt:lpstr>Times New Roman</vt:lpstr>
      <vt:lpstr>Wingdings</vt:lpstr>
      <vt:lpstr>1_213TGp_natural_light_v2</vt:lpstr>
      <vt:lpstr>Equation.DSMT4</vt:lpstr>
      <vt:lpstr>PowerPoint 演示文稿</vt:lpstr>
      <vt:lpstr>一、原子吸收分光光度法概论  </vt:lpstr>
      <vt:lpstr>（2）无火焰原子化装置 </vt:lpstr>
      <vt:lpstr>PowerPoint 演示文稿</vt:lpstr>
      <vt:lpstr>PowerPoint 演示文稿</vt:lpstr>
      <vt:lpstr>（3）低温原子化方式</vt:lpstr>
      <vt:lpstr>4. 光学系统</vt:lpstr>
      <vt:lpstr>5. 检测系统</vt:lpstr>
      <vt:lpstr>PowerPoint 演示文稿</vt:lpstr>
      <vt:lpstr>PowerPoint 演示文稿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322</cp:revision>
  <dcterms:created xsi:type="dcterms:W3CDTF">2001-09-11T08:37:22Z</dcterms:created>
  <dcterms:modified xsi:type="dcterms:W3CDTF">2020-06-08T02:47:15Z</dcterms:modified>
</cp:coreProperties>
</file>