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590800"/>
            <a:ext cx="4556125" cy="42656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86288" y="2597150"/>
            <a:ext cx="4557712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055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2059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2066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2073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9088" y="88900"/>
            <a:ext cx="2070100" cy="6037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059488" cy="6037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C23F-9824-44E5-9A12-315A8DB3CA8E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0581-F619-41A9-9733-262ED7FF7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30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1033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1040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>
              <a:latin typeface="Tahoma" pitchFamily="34" charset="0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00">
                <a:solidFill>
                  <a:schemeClr val="folHlink"/>
                </a:solidFill>
                <a:latin typeface="Arial" pitchFamily="34" charset="0"/>
              </a:rPr>
              <a:t>版权所有：华东理工大学物理化学教研室</a:t>
            </a:r>
            <a:endParaRPr lang="zh-CN" altLang="en-US" sz="900">
              <a:latin typeface="Arial" pitchFamily="34" charset="0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8691563" y="6594475"/>
            <a:ext cx="5667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083BD5DA-C558-4D28-99F0-B9F7DCE06A95}" type="slidenum">
              <a:rPr lang="zh-CN" altLang="en-US" sz="1600" b="1">
                <a:solidFill>
                  <a:srgbClr val="FF0000"/>
                </a:solidFill>
                <a:latin typeface="Arial" pitchFamily="34" charset="0"/>
                <a:ea typeface="幼圆" pitchFamily="49" charset="-122"/>
              </a:rPr>
              <a:pPr/>
              <a:t>‹#›</a:t>
            </a:fld>
            <a:endParaRPr lang="en-US" altLang="zh-CN" sz="1600" b="1">
              <a:solidFill>
                <a:srgbClr val="FF000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88900"/>
            <a:ext cx="789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22238" y="117475"/>
            <a:ext cx="665162" cy="650875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6553200"/>
            <a:ext cx="42481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>
                <a:solidFill>
                  <a:schemeClr val="folHlink"/>
                </a:solidFill>
              </a:rPr>
              <a:t>版权所有：华东理工大学物理化学教研室</a:t>
            </a:r>
            <a:endParaRPr kumimoji="1" lang="zh-CN" altLang="en-US" sz="2400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882650" y="1136650"/>
            <a:ext cx="7493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1333500" indent="-1333500"/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2800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788988" y="4762500"/>
            <a:ext cx="70977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4800" b="1">
                <a:solidFill>
                  <a:srgbClr val="FF0000"/>
                </a:solidFill>
                <a:latin typeface="Monotype Corsiva" pitchFamily="66" charset="0"/>
                <a:ea typeface="黑体" pitchFamily="49" charset="-122"/>
              </a:rPr>
              <a:t>Bilingual     Program</a:t>
            </a: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857356" y="2285992"/>
            <a:ext cx="5357850" cy="2124300"/>
          </a:xfrm>
          <a:ln/>
        </p:spPr>
        <p:txBody>
          <a:bodyPr/>
          <a:lstStyle/>
          <a:p>
            <a:pPr algn="ctr"/>
            <a:r>
              <a:rPr lang="en-US" altLang="zh-CN" sz="4400" b="1" dirty="0" smtClean="0">
                <a:ea typeface="宋体" pitchFamily="2" charset="-122"/>
              </a:rPr>
              <a:t>1, 2, 3, 4, 5, 7, 10, 11, 12, 15, 16, 17, 19</a:t>
            </a:r>
            <a:endParaRPr lang="en-US" altLang="zh-CN" sz="4400" b="1" dirty="0"/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2051050" y="1052513"/>
            <a:ext cx="4679950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6600" b="1">
                <a:solidFill>
                  <a:srgbClr val="FFFF66"/>
                </a:solidFill>
              </a:rPr>
              <a:t>Chapter 3</a:t>
            </a:r>
            <a:endParaRPr kumimoji="1" lang="zh-CN" altLang="en-US" sz="6600" b="1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vel">
  <a:themeElements>
    <a:clrScheme name="1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1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1_Bevel</vt:lpstr>
      <vt:lpstr>1, 2, 3, 4, 5, 7, 10, 11, 12, 15, 16, 17, 19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1, 2, 3, 4, 5, 7, 10, 11, 12, 15, 16, 17, 19</dc:title>
  <dc:creator>Jun Hu</dc:creator>
  <cp:lastModifiedBy>Jun Hu</cp:lastModifiedBy>
  <cp:revision>1</cp:revision>
  <dcterms:created xsi:type="dcterms:W3CDTF">2014-04-29T14:40:48Z</dcterms:created>
  <dcterms:modified xsi:type="dcterms:W3CDTF">2014-04-29T14:42:36Z</dcterms:modified>
</cp:coreProperties>
</file>